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63" r:id="rId6"/>
    <p:sldId id="271" r:id="rId7"/>
    <p:sldId id="264" r:id="rId8"/>
    <p:sldId id="266" r:id="rId9"/>
    <p:sldId id="267" r:id="rId10"/>
    <p:sldId id="268" r:id="rId11"/>
    <p:sldId id="273" r:id="rId12"/>
    <p:sldId id="272" r:id="rId13"/>
    <p:sldId id="270" r:id="rId14"/>
    <p:sldId id="27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orient="horz" pos="300" userDrawn="1">
          <p15:clr>
            <a:srgbClr val="A4A3A4"/>
          </p15:clr>
        </p15:guide>
        <p15:guide id="5" orient="horz" pos="4020" userDrawn="1">
          <p15:clr>
            <a:srgbClr val="A4A3A4"/>
          </p15:clr>
        </p15:guide>
        <p15:guide id="6" pos="1890" userDrawn="1">
          <p15:clr>
            <a:srgbClr val="A4A3A4"/>
          </p15:clr>
        </p15:guide>
        <p15:guide id="7" pos="7378" userDrawn="1">
          <p15:clr>
            <a:srgbClr val="A4A3A4"/>
          </p15:clr>
        </p15:guide>
        <p15:guide id="8" pos="4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3" autoAdjust="0"/>
    <p:restoredTop sz="96469" autoAdjust="0"/>
  </p:normalViewPr>
  <p:slideViewPr>
    <p:cSldViewPr showGuides="1">
      <p:cViewPr varScale="1">
        <p:scale>
          <a:sx n="88" d="100"/>
          <a:sy n="88" d="100"/>
        </p:scale>
        <p:origin x="324" y="96"/>
      </p:cViewPr>
      <p:guideLst>
        <p:guide orient="horz" pos="2160"/>
        <p:guide pos="3840"/>
        <p:guide pos="302"/>
        <p:guide orient="horz" pos="300"/>
        <p:guide orient="horz" pos="4020"/>
        <p:guide pos="1890"/>
        <p:guide pos="7378"/>
        <p:guide pos="44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A4754-33CB-4CED-B598-868AE40E871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BF363-BE86-4D7A-8942-DA1266F9C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7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954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56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3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396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BF363-BE86-4D7A-8942-DA1266F9C0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47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77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81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86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3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3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941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169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927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22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11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34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44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817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8941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00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51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66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715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5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28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90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3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73BD6-01F5-4269-9D87-2418AFBD4849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5CAF3-FA69-4CF2-BE7B-F760C2400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1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6" Type="http://schemas.openxmlformats.org/officeDocument/2006/relationships/image" Target="../media/image17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4.xml"/><Relationship Id="rId7" Type="http://schemas.openxmlformats.org/officeDocument/2006/relationships/image" Target="../media/image5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08168" y="2103239"/>
            <a:ext cx="1662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Antelope H" panose="00000400000000000000" pitchFamily="2" charset="0"/>
              </a:rPr>
              <a:t>WHO</a:t>
            </a:r>
            <a:endParaRPr lang="zh-CN" altLang="en-US" sz="5400" spc="300" dirty="0">
              <a:solidFill>
                <a:schemeClr val="bg1"/>
              </a:solidFill>
              <a:latin typeface="Antelope H" panose="000004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0803" y="2561706"/>
            <a:ext cx="143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I   WAS  ? 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888088" y="3026569"/>
            <a:ext cx="446449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99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KSO_Shape"/>
          <p:cNvSpPr>
            <a:spLocks noChangeAspect="1"/>
          </p:cNvSpPr>
          <p:nvPr/>
        </p:nvSpPr>
        <p:spPr>
          <a:xfrm>
            <a:off x="1163452" y="731513"/>
            <a:ext cx="9865096" cy="5394974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3429000"/>
            <a:ext cx="121920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2301019" y="1556792"/>
            <a:ext cx="9627629" cy="3744416"/>
            <a:chOff x="1703512" y="1556792"/>
            <a:chExt cx="9627629" cy="3744416"/>
          </a:xfrm>
        </p:grpSpPr>
        <p:grpSp>
          <p:nvGrpSpPr>
            <p:cNvPr id="45" name="组合 44"/>
            <p:cNvGrpSpPr/>
            <p:nvPr/>
          </p:nvGrpSpPr>
          <p:grpSpPr>
            <a:xfrm>
              <a:off x="2855640" y="242605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46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157286" y="240936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49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458933" y="2426054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2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V="1">
              <a:off x="4439313" y="3474733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5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flipV="1">
              <a:off x="7740960" y="3474733"/>
              <a:ext cx="720080" cy="1026242"/>
              <a:chOff x="9352099" y="1524874"/>
              <a:chExt cx="1336675" cy="1905000"/>
            </a:xfrm>
            <a:solidFill>
              <a:schemeClr val="tx1"/>
            </a:solidFill>
          </p:grpSpPr>
          <p:sp>
            <p:nvSpPr>
              <p:cNvPr id="58" name="KSO_Shape"/>
              <p:cNvSpPr/>
              <p:nvPr/>
            </p:nvSpPr>
            <p:spPr>
              <a:xfrm>
                <a:off x="9352099" y="1524874"/>
                <a:ext cx="1336675" cy="1905000"/>
              </a:xfrm>
              <a:custGeom>
                <a:avLst/>
                <a:gdLst>
                  <a:gd name="connsiteX0" fmla="*/ 586581 w 1173161"/>
                  <a:gd name="connsiteY0" fmla="*/ 0 h 1672438"/>
                  <a:gd name="connsiteX1" fmla="*/ 1001356 w 1173161"/>
                  <a:gd name="connsiteY1" fmla="*/ 171806 h 1672438"/>
                  <a:gd name="connsiteX2" fmla="*/ 1001356 w 1173161"/>
                  <a:gd name="connsiteY2" fmla="*/ 1001357 h 1672438"/>
                  <a:gd name="connsiteX3" fmla="*/ 586581 w 1173161"/>
                  <a:gd name="connsiteY3" fmla="*/ 1672438 h 1672438"/>
                  <a:gd name="connsiteX4" fmla="*/ 171805 w 1173161"/>
                  <a:gd name="connsiteY4" fmla="*/ 1001357 h 1672438"/>
                  <a:gd name="connsiteX5" fmla="*/ 171805 w 1173161"/>
                  <a:gd name="connsiteY5" fmla="*/ 171806 h 1672438"/>
                  <a:gd name="connsiteX6" fmla="*/ 586581 w 1173161"/>
                  <a:gd name="connsiteY6" fmla="*/ 0 h 167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3161" h="1672438">
                    <a:moveTo>
                      <a:pt x="586581" y="0"/>
                    </a:moveTo>
                    <a:cubicBezTo>
                      <a:pt x="736700" y="0"/>
                      <a:pt x="886819" y="57269"/>
                      <a:pt x="1001356" y="171806"/>
                    </a:cubicBezTo>
                    <a:cubicBezTo>
                      <a:pt x="1230430" y="400880"/>
                      <a:pt x="1230430" y="772282"/>
                      <a:pt x="1001356" y="1001357"/>
                    </a:cubicBezTo>
                    <a:cubicBezTo>
                      <a:pt x="820380" y="1182333"/>
                      <a:pt x="682121" y="1406027"/>
                      <a:pt x="586581" y="1672438"/>
                    </a:cubicBezTo>
                    <a:cubicBezTo>
                      <a:pt x="491040" y="1406027"/>
                      <a:pt x="352782" y="1182333"/>
                      <a:pt x="171805" y="1001357"/>
                    </a:cubicBezTo>
                    <a:cubicBezTo>
                      <a:pt x="-57269" y="772282"/>
                      <a:pt x="-57269" y="400880"/>
                      <a:pt x="171805" y="171806"/>
                    </a:cubicBezTo>
                    <a:cubicBezTo>
                      <a:pt x="286343" y="57269"/>
                      <a:pt x="436462" y="0"/>
                      <a:pt x="58658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576000"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9480376" y="1655142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03512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5005159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306805" y="1556792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3287185" y="4709058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6588832" y="4709058"/>
              <a:ext cx="3024336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Just as you need air to breathe you need opportunity to succeed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48901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2012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630378" y="2633045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2013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371934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2014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881686" y="2633045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2015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646466" y="3427564"/>
              <a:ext cx="2403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>
                      <a:lumMod val="85000"/>
                    </a:schemeClr>
                  </a:solidFill>
                  <a:latin typeface="Broadway" panose="04040905080B02020502" pitchFamily="82" charset="0"/>
                  <a:ea typeface="Broken 15" pitchFamily="2" charset="-122"/>
                </a:rPr>
                <a:t>2016</a:t>
              </a:r>
              <a:endParaRPr lang="zh-CN" altLang="en-US" sz="4800" b="1" dirty="0">
                <a:solidFill>
                  <a:schemeClr val="bg1">
                    <a:lumMod val="85000"/>
                  </a:schemeClr>
                </a:solidFill>
                <a:latin typeface="Broadway" panose="04040905080B02020502" pitchFamily="82" charset="0"/>
                <a:ea typeface="Broken 15" pitchFamily="2" charset="-122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443304" y="3250884"/>
            <a:ext cx="17331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 smtClean="0">
                <a:latin typeface="C39HrP60DlTt" pitchFamily="2" charset="0"/>
                <a:ea typeface="胡晓波美心常规体  QQ:371136753" panose="02010800040101010101" pitchFamily="2" charset="-122"/>
                <a:cs typeface="Times New Roman" panose="02020603050405020304" pitchFamily="18" charset="0"/>
              </a:rPr>
              <a:t>Succeed</a:t>
            </a:r>
            <a:endParaRPr lang="en-US" altLang="zh-CN" sz="6000" dirty="0">
              <a:latin typeface="C39HrP60DlTt" pitchFamily="2" charset="0"/>
              <a:ea typeface="胡晓波美心常规体  QQ:371136753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13648" y="2862225"/>
            <a:ext cx="17924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Bodoni MT Black" panose="02070A03080606020203" pitchFamily="18" charset="0"/>
                <a:cs typeface="Times New Roman" panose="02020603050405020304" pitchFamily="18" charset="0"/>
              </a:rPr>
              <a:t>Time to</a:t>
            </a:r>
            <a:endParaRPr lang="zh-CN" altLang="en-US" sz="3200" dirty="0">
              <a:latin typeface="Bodoni MT Black" panose="02070A03080606020203" pitchFamily="18" charset="0"/>
            </a:endParaRPr>
          </a:p>
        </p:txBody>
      </p:sp>
      <p:sp>
        <p:nvSpPr>
          <p:cNvPr id="74" name="KSO_Shape"/>
          <p:cNvSpPr>
            <a:spLocks/>
          </p:cNvSpPr>
          <p:nvPr/>
        </p:nvSpPr>
        <p:spPr bwMode="auto">
          <a:xfrm>
            <a:off x="8535215" y="3984538"/>
            <a:ext cx="325853" cy="310647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5271802" y="3963536"/>
            <a:ext cx="243150" cy="327843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KSO_Shape"/>
          <p:cNvSpPr>
            <a:spLocks/>
          </p:cNvSpPr>
          <p:nvPr/>
        </p:nvSpPr>
        <p:spPr bwMode="auto">
          <a:xfrm>
            <a:off x="6896832" y="2616200"/>
            <a:ext cx="378486" cy="322975"/>
          </a:xfrm>
          <a:custGeom>
            <a:avLst/>
            <a:gdLst>
              <a:gd name="T0" fmla="*/ 167494 w 3070225"/>
              <a:gd name="T1" fmla="*/ 1937746 h 2620963"/>
              <a:gd name="T2" fmla="*/ 1857198 w 3070225"/>
              <a:gd name="T3" fmla="*/ 1503710 h 2620963"/>
              <a:gd name="T4" fmla="*/ 2223547 w 3070225"/>
              <a:gd name="T5" fmla="*/ 1580634 h 2620963"/>
              <a:gd name="T6" fmla="*/ 2160055 w 3070225"/>
              <a:gd name="T7" fmla="*/ 1693160 h 2620963"/>
              <a:gd name="T8" fmla="*/ 1959103 w 3070225"/>
              <a:gd name="T9" fmla="*/ 1762455 h 2620963"/>
              <a:gd name="T10" fmla="*/ 1444818 w 3070225"/>
              <a:gd name="T11" fmla="*/ 1772945 h 2620963"/>
              <a:gd name="T12" fmla="*/ 1474024 w 3070225"/>
              <a:gd name="T13" fmla="*/ 1826029 h 2620963"/>
              <a:gd name="T14" fmla="*/ 1764817 w 3070225"/>
              <a:gd name="T15" fmla="*/ 1906450 h 2620963"/>
              <a:gd name="T16" fmla="*/ 2184499 w 3070225"/>
              <a:gd name="T17" fmla="*/ 1884835 h 2620963"/>
              <a:gd name="T18" fmla="*/ 2462911 w 3070225"/>
              <a:gd name="T19" fmla="*/ 1733529 h 2620963"/>
              <a:gd name="T20" fmla="*/ 2707038 w 3070225"/>
              <a:gd name="T21" fmla="*/ 1524689 h 2620963"/>
              <a:gd name="T22" fmla="*/ 2873387 w 3070225"/>
              <a:gd name="T23" fmla="*/ 1491631 h 2620963"/>
              <a:gd name="T24" fmla="*/ 2890530 w 3070225"/>
              <a:gd name="T25" fmla="*/ 1625136 h 2620963"/>
              <a:gd name="T26" fmla="*/ 2470213 w 3070225"/>
              <a:gd name="T27" fmla="*/ 1998314 h 2620963"/>
              <a:gd name="T28" fmla="*/ 1994658 w 3070225"/>
              <a:gd name="T29" fmla="*/ 2213511 h 2620963"/>
              <a:gd name="T30" fmla="*/ 1189897 w 3070225"/>
              <a:gd name="T31" fmla="*/ 2202068 h 2620963"/>
              <a:gd name="T32" fmla="*/ 684184 w 3070225"/>
              <a:gd name="T33" fmla="*/ 1655969 h 2620963"/>
              <a:gd name="T34" fmla="*/ 1009580 w 3070225"/>
              <a:gd name="T35" fmla="*/ 1487498 h 2620963"/>
              <a:gd name="T36" fmla="*/ 2514104 w 3070225"/>
              <a:gd name="T37" fmla="*/ 612712 h 2620963"/>
              <a:gd name="T38" fmla="*/ 2539493 w 3070225"/>
              <a:gd name="T39" fmla="*/ 744340 h 2620963"/>
              <a:gd name="T40" fmla="*/ 2663902 w 3070225"/>
              <a:gd name="T41" fmla="*/ 693787 h 2620963"/>
              <a:gd name="T42" fmla="*/ 2589638 w 3070225"/>
              <a:gd name="T43" fmla="*/ 581554 h 2620963"/>
              <a:gd name="T44" fmla="*/ 879044 w 3070225"/>
              <a:gd name="T45" fmla="*/ 668034 h 2620963"/>
              <a:gd name="T46" fmla="*/ 983616 w 3070225"/>
              <a:gd name="T47" fmla="*/ 753243 h 2620963"/>
              <a:gd name="T48" fmla="*/ 1045915 w 3070225"/>
              <a:gd name="T49" fmla="*/ 634332 h 2620963"/>
              <a:gd name="T50" fmla="*/ 1807166 w 3070225"/>
              <a:gd name="T51" fmla="*/ 265111 h 2620963"/>
              <a:gd name="T52" fmla="*/ 1938437 w 3070225"/>
              <a:gd name="T53" fmla="*/ 384444 h 2620963"/>
              <a:gd name="T54" fmla="*/ 1979340 w 3070225"/>
              <a:gd name="T55" fmla="*/ 492035 h 2620963"/>
              <a:gd name="T56" fmla="*/ 1904509 w 3070225"/>
              <a:gd name="T57" fmla="*/ 512347 h 2620963"/>
              <a:gd name="T58" fmla="*/ 1797337 w 3070225"/>
              <a:gd name="T59" fmla="*/ 444429 h 2620963"/>
              <a:gd name="T60" fmla="*/ 1679066 w 3070225"/>
              <a:gd name="T61" fmla="*/ 476166 h 2620963"/>
              <a:gd name="T62" fmla="*/ 1682237 w 3070225"/>
              <a:gd name="T63" fmla="*/ 559319 h 2620963"/>
              <a:gd name="T64" fmla="*/ 1925119 w 3070225"/>
              <a:gd name="T65" fmla="*/ 679605 h 2620963"/>
              <a:gd name="T66" fmla="*/ 2010414 w 3070225"/>
              <a:gd name="T67" fmla="*/ 791638 h 2620963"/>
              <a:gd name="T68" fmla="*/ 1992023 w 3070225"/>
              <a:gd name="T69" fmla="*/ 902403 h 2620963"/>
              <a:gd name="T70" fmla="*/ 1891826 w 3070225"/>
              <a:gd name="T71" fmla="*/ 987460 h 2620963"/>
              <a:gd name="T72" fmla="*/ 1738994 w 3070225"/>
              <a:gd name="T73" fmla="*/ 1074738 h 2620963"/>
              <a:gd name="T74" fmla="*/ 1605504 w 3070225"/>
              <a:gd name="T75" fmla="*/ 960483 h 2620963"/>
              <a:gd name="T76" fmla="*/ 1542405 w 3070225"/>
              <a:gd name="T77" fmla="*/ 853844 h 2620963"/>
              <a:gd name="T78" fmla="*/ 1610894 w 3070225"/>
              <a:gd name="T79" fmla="*/ 816711 h 2620963"/>
              <a:gd name="T80" fmla="*/ 1688578 w 3070225"/>
              <a:gd name="T81" fmla="*/ 874474 h 2620963"/>
              <a:gd name="T82" fmla="*/ 1857582 w 3070225"/>
              <a:gd name="T83" fmla="*/ 878282 h 2620963"/>
              <a:gd name="T84" fmla="*/ 1870899 w 3070225"/>
              <a:gd name="T85" fmla="*/ 794495 h 2620963"/>
              <a:gd name="T86" fmla="*/ 1590284 w 3070225"/>
              <a:gd name="T87" fmla="*/ 637711 h 2620963"/>
              <a:gd name="T88" fmla="*/ 1542088 w 3070225"/>
              <a:gd name="T89" fmla="*/ 535833 h 2620963"/>
              <a:gd name="T90" fmla="*/ 1572845 w 3070225"/>
              <a:gd name="T91" fmla="*/ 424751 h 2620963"/>
              <a:gd name="T92" fmla="*/ 1694920 w 3070225"/>
              <a:gd name="T93" fmla="*/ 344455 h 2620963"/>
              <a:gd name="T94" fmla="*/ 2716268 w 3070225"/>
              <a:gd name="T95" fmla="*/ 225776 h 2620963"/>
              <a:gd name="T96" fmla="*/ 2763239 w 3070225"/>
              <a:gd name="T97" fmla="*/ 325292 h 2620963"/>
              <a:gd name="T98" fmla="*/ 2848929 w 3070225"/>
              <a:gd name="T99" fmla="*/ 981843 h 2620963"/>
              <a:gd name="T100" fmla="*/ 2749592 w 3070225"/>
              <a:gd name="T101" fmla="*/ 1023494 h 2620963"/>
              <a:gd name="T102" fmla="*/ 2127864 w 3070225"/>
              <a:gd name="T103" fmla="*/ 1105205 h 2620963"/>
              <a:gd name="T104" fmla="*/ 2309083 w 3070225"/>
              <a:gd name="T105" fmla="*/ 881373 h 2620963"/>
              <a:gd name="T106" fmla="*/ 2344628 w 3070225"/>
              <a:gd name="T107" fmla="*/ 577102 h 2620963"/>
              <a:gd name="T108" fmla="*/ 2202446 w 3070225"/>
              <a:gd name="T109" fmla="*/ 297313 h 2620963"/>
              <a:gd name="T110" fmla="*/ 1459120 w 3070225"/>
              <a:gd name="T111" fmla="*/ 273149 h 2620963"/>
              <a:gd name="T112" fmla="*/ 1299242 w 3070225"/>
              <a:gd name="T113" fmla="*/ 541811 h 2620963"/>
              <a:gd name="T114" fmla="*/ 1315770 w 3070225"/>
              <a:gd name="T115" fmla="*/ 851169 h 2620963"/>
              <a:gd name="T116" fmla="*/ 1482959 w 3070225"/>
              <a:gd name="T117" fmla="*/ 1085810 h 2620963"/>
              <a:gd name="T118" fmla="*/ 804667 w 3070225"/>
              <a:gd name="T119" fmla="*/ 1033350 h 2620963"/>
              <a:gd name="T120" fmla="*/ 708040 w 3070225"/>
              <a:gd name="T121" fmla="*/ 981843 h 2620963"/>
              <a:gd name="T122" fmla="*/ 773835 w 3070225"/>
              <a:gd name="T123" fmla="*/ 332605 h 2620963"/>
              <a:gd name="T124" fmla="*/ 830095 w 3070225"/>
              <a:gd name="T125" fmla="*/ 238812 h 2620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70225" h="2620963">
                <a:moveTo>
                  <a:pt x="312106" y="1828800"/>
                </a:moveTo>
                <a:lnTo>
                  <a:pt x="927100" y="2357968"/>
                </a:lnTo>
                <a:lnTo>
                  <a:pt x="895635" y="2380519"/>
                </a:lnTo>
                <a:lnTo>
                  <a:pt x="864488" y="2403706"/>
                </a:lnTo>
                <a:lnTo>
                  <a:pt x="802512" y="2449444"/>
                </a:lnTo>
                <a:lnTo>
                  <a:pt x="744032" y="2493595"/>
                </a:lnTo>
                <a:lnTo>
                  <a:pt x="691273" y="2533933"/>
                </a:lnTo>
                <a:lnTo>
                  <a:pt x="646141" y="2569190"/>
                </a:lnTo>
                <a:lnTo>
                  <a:pt x="611180" y="2596824"/>
                </a:lnTo>
                <a:lnTo>
                  <a:pt x="580669" y="2620963"/>
                </a:lnTo>
                <a:lnTo>
                  <a:pt x="0" y="2075279"/>
                </a:lnTo>
                <a:lnTo>
                  <a:pt x="4449" y="2071468"/>
                </a:lnTo>
                <a:lnTo>
                  <a:pt x="16845" y="2060033"/>
                </a:lnTo>
                <a:lnTo>
                  <a:pt x="38775" y="2041293"/>
                </a:lnTo>
                <a:lnTo>
                  <a:pt x="70557" y="2014930"/>
                </a:lnTo>
                <a:lnTo>
                  <a:pt x="113464" y="1980309"/>
                </a:lnTo>
                <a:lnTo>
                  <a:pt x="138572" y="1959980"/>
                </a:lnTo>
                <a:lnTo>
                  <a:pt x="167494" y="1937746"/>
                </a:lnTo>
                <a:lnTo>
                  <a:pt x="198959" y="1913607"/>
                </a:lnTo>
                <a:lnTo>
                  <a:pt x="233285" y="1887244"/>
                </a:lnTo>
                <a:lnTo>
                  <a:pt x="271106" y="1858975"/>
                </a:lnTo>
                <a:lnTo>
                  <a:pt x="312106" y="1828800"/>
                </a:lnTo>
                <a:close/>
                <a:moveTo>
                  <a:pt x="1165453" y="1477962"/>
                </a:moveTo>
                <a:lnTo>
                  <a:pt x="1205770" y="1478280"/>
                </a:lnTo>
                <a:lnTo>
                  <a:pt x="1247040" y="1479234"/>
                </a:lnTo>
                <a:lnTo>
                  <a:pt x="1288627" y="1480505"/>
                </a:lnTo>
                <a:lnTo>
                  <a:pt x="1330850" y="1482730"/>
                </a:lnTo>
                <a:lnTo>
                  <a:pt x="1372437" y="1484955"/>
                </a:lnTo>
                <a:lnTo>
                  <a:pt x="1453389" y="1489088"/>
                </a:lnTo>
                <a:lnTo>
                  <a:pt x="1527675" y="1493220"/>
                </a:lnTo>
                <a:lnTo>
                  <a:pt x="1561643" y="1494809"/>
                </a:lnTo>
                <a:lnTo>
                  <a:pt x="1592436" y="1495445"/>
                </a:lnTo>
                <a:lnTo>
                  <a:pt x="1668944" y="1497352"/>
                </a:lnTo>
                <a:lnTo>
                  <a:pt x="1738150" y="1499577"/>
                </a:lnTo>
                <a:lnTo>
                  <a:pt x="1800373" y="1501802"/>
                </a:lnTo>
                <a:lnTo>
                  <a:pt x="1857198" y="1503710"/>
                </a:lnTo>
                <a:lnTo>
                  <a:pt x="1907991" y="1505935"/>
                </a:lnTo>
                <a:lnTo>
                  <a:pt x="1953388" y="1507842"/>
                </a:lnTo>
                <a:lnTo>
                  <a:pt x="1994341" y="1510067"/>
                </a:lnTo>
                <a:lnTo>
                  <a:pt x="2030848" y="1511974"/>
                </a:lnTo>
                <a:lnTo>
                  <a:pt x="2063229" y="1514517"/>
                </a:lnTo>
                <a:lnTo>
                  <a:pt x="2092118" y="1516742"/>
                </a:lnTo>
                <a:lnTo>
                  <a:pt x="2118150" y="1518967"/>
                </a:lnTo>
                <a:lnTo>
                  <a:pt x="2141642" y="1520875"/>
                </a:lnTo>
                <a:lnTo>
                  <a:pt x="2182277" y="1525325"/>
                </a:lnTo>
                <a:lnTo>
                  <a:pt x="2217832" y="1529775"/>
                </a:lnTo>
                <a:lnTo>
                  <a:pt x="2218467" y="1532318"/>
                </a:lnTo>
                <a:lnTo>
                  <a:pt x="2220372" y="1539311"/>
                </a:lnTo>
                <a:lnTo>
                  <a:pt x="2221324" y="1543761"/>
                </a:lnTo>
                <a:lnTo>
                  <a:pt x="2222277" y="1550119"/>
                </a:lnTo>
                <a:lnTo>
                  <a:pt x="2223229" y="1556476"/>
                </a:lnTo>
                <a:lnTo>
                  <a:pt x="2223864" y="1563787"/>
                </a:lnTo>
                <a:lnTo>
                  <a:pt x="2223864" y="1571734"/>
                </a:lnTo>
                <a:lnTo>
                  <a:pt x="2223547" y="1580634"/>
                </a:lnTo>
                <a:lnTo>
                  <a:pt x="2222594" y="1589852"/>
                </a:lnTo>
                <a:lnTo>
                  <a:pt x="2221324" y="1599388"/>
                </a:lnTo>
                <a:lnTo>
                  <a:pt x="2218785" y="1609242"/>
                </a:lnTo>
                <a:lnTo>
                  <a:pt x="2215927" y="1619732"/>
                </a:lnTo>
                <a:lnTo>
                  <a:pt x="2214023" y="1624500"/>
                </a:lnTo>
                <a:lnTo>
                  <a:pt x="2211483" y="1629904"/>
                </a:lnTo>
                <a:lnTo>
                  <a:pt x="2208943" y="1635307"/>
                </a:lnTo>
                <a:lnTo>
                  <a:pt x="2206404" y="1640711"/>
                </a:lnTo>
                <a:lnTo>
                  <a:pt x="2203229" y="1646115"/>
                </a:lnTo>
                <a:lnTo>
                  <a:pt x="2199737" y="1651519"/>
                </a:lnTo>
                <a:lnTo>
                  <a:pt x="2196245" y="1656923"/>
                </a:lnTo>
                <a:lnTo>
                  <a:pt x="2192118" y="1662326"/>
                </a:lnTo>
                <a:lnTo>
                  <a:pt x="2187674" y="1667412"/>
                </a:lnTo>
                <a:lnTo>
                  <a:pt x="2182912" y="1672498"/>
                </a:lnTo>
                <a:lnTo>
                  <a:pt x="2177515" y="1677902"/>
                </a:lnTo>
                <a:lnTo>
                  <a:pt x="2172118" y="1683306"/>
                </a:lnTo>
                <a:lnTo>
                  <a:pt x="2166086" y="1688074"/>
                </a:lnTo>
                <a:lnTo>
                  <a:pt x="2160055" y="1693160"/>
                </a:lnTo>
                <a:lnTo>
                  <a:pt x="2153070" y="1698246"/>
                </a:lnTo>
                <a:lnTo>
                  <a:pt x="2145769" y="1703014"/>
                </a:lnTo>
                <a:lnTo>
                  <a:pt x="2138150" y="1708099"/>
                </a:lnTo>
                <a:lnTo>
                  <a:pt x="2130213" y="1712868"/>
                </a:lnTo>
                <a:lnTo>
                  <a:pt x="2121324" y="1717318"/>
                </a:lnTo>
                <a:lnTo>
                  <a:pt x="2112118" y="1721768"/>
                </a:lnTo>
                <a:lnTo>
                  <a:pt x="2102594" y="1726218"/>
                </a:lnTo>
                <a:lnTo>
                  <a:pt x="2092118" y="1730350"/>
                </a:lnTo>
                <a:lnTo>
                  <a:pt x="2081642" y="1734483"/>
                </a:lnTo>
                <a:lnTo>
                  <a:pt x="2070531" y="1738297"/>
                </a:lnTo>
                <a:lnTo>
                  <a:pt x="2058467" y="1741794"/>
                </a:lnTo>
                <a:lnTo>
                  <a:pt x="2046404" y="1745608"/>
                </a:lnTo>
                <a:lnTo>
                  <a:pt x="2033388" y="1748787"/>
                </a:lnTo>
                <a:lnTo>
                  <a:pt x="2019737" y="1751648"/>
                </a:lnTo>
                <a:lnTo>
                  <a:pt x="2005452" y="1754826"/>
                </a:lnTo>
                <a:lnTo>
                  <a:pt x="1990531" y="1757687"/>
                </a:lnTo>
                <a:lnTo>
                  <a:pt x="1975293" y="1760230"/>
                </a:lnTo>
                <a:lnTo>
                  <a:pt x="1959103" y="1762455"/>
                </a:lnTo>
                <a:lnTo>
                  <a:pt x="1942277" y="1764362"/>
                </a:lnTo>
                <a:lnTo>
                  <a:pt x="1925134" y="1765952"/>
                </a:lnTo>
                <a:lnTo>
                  <a:pt x="1906722" y="1767541"/>
                </a:lnTo>
                <a:lnTo>
                  <a:pt x="1887992" y="1768495"/>
                </a:lnTo>
                <a:lnTo>
                  <a:pt x="1850531" y="1770402"/>
                </a:lnTo>
                <a:lnTo>
                  <a:pt x="1814658" y="1771991"/>
                </a:lnTo>
                <a:lnTo>
                  <a:pt x="1780055" y="1773263"/>
                </a:lnTo>
                <a:lnTo>
                  <a:pt x="1747357" y="1773898"/>
                </a:lnTo>
                <a:lnTo>
                  <a:pt x="1715928" y="1774534"/>
                </a:lnTo>
                <a:lnTo>
                  <a:pt x="1686087" y="1774852"/>
                </a:lnTo>
                <a:lnTo>
                  <a:pt x="1631484" y="1774534"/>
                </a:lnTo>
                <a:lnTo>
                  <a:pt x="1583230" y="1773898"/>
                </a:lnTo>
                <a:lnTo>
                  <a:pt x="1541008" y="1772945"/>
                </a:lnTo>
                <a:lnTo>
                  <a:pt x="1505452" y="1771991"/>
                </a:lnTo>
                <a:lnTo>
                  <a:pt x="1476564" y="1771673"/>
                </a:lnTo>
                <a:lnTo>
                  <a:pt x="1464183" y="1771991"/>
                </a:lnTo>
                <a:lnTo>
                  <a:pt x="1453389" y="1772627"/>
                </a:lnTo>
                <a:lnTo>
                  <a:pt x="1444818" y="1772945"/>
                </a:lnTo>
                <a:lnTo>
                  <a:pt x="1437516" y="1773898"/>
                </a:lnTo>
                <a:lnTo>
                  <a:pt x="1431167" y="1775170"/>
                </a:lnTo>
                <a:lnTo>
                  <a:pt x="1428945" y="1775806"/>
                </a:lnTo>
                <a:lnTo>
                  <a:pt x="1427040" y="1777077"/>
                </a:lnTo>
                <a:lnTo>
                  <a:pt x="1426088" y="1778349"/>
                </a:lnTo>
                <a:lnTo>
                  <a:pt x="1424818" y="1779302"/>
                </a:lnTo>
                <a:lnTo>
                  <a:pt x="1424183" y="1780574"/>
                </a:lnTo>
                <a:lnTo>
                  <a:pt x="1423548" y="1782163"/>
                </a:lnTo>
                <a:lnTo>
                  <a:pt x="1423548" y="1783434"/>
                </a:lnTo>
                <a:lnTo>
                  <a:pt x="1424500" y="1785024"/>
                </a:lnTo>
                <a:lnTo>
                  <a:pt x="1425135" y="1786931"/>
                </a:lnTo>
                <a:lnTo>
                  <a:pt x="1426722" y="1788838"/>
                </a:lnTo>
                <a:lnTo>
                  <a:pt x="1430532" y="1793288"/>
                </a:lnTo>
                <a:lnTo>
                  <a:pt x="1435929" y="1798374"/>
                </a:lnTo>
                <a:lnTo>
                  <a:pt x="1443230" y="1804414"/>
                </a:lnTo>
                <a:lnTo>
                  <a:pt x="1452119" y="1810771"/>
                </a:lnTo>
                <a:lnTo>
                  <a:pt x="1462278" y="1818082"/>
                </a:lnTo>
                <a:lnTo>
                  <a:pt x="1474024" y="1826029"/>
                </a:lnTo>
                <a:lnTo>
                  <a:pt x="1482278" y="1831115"/>
                </a:lnTo>
                <a:lnTo>
                  <a:pt x="1491484" y="1835883"/>
                </a:lnTo>
                <a:lnTo>
                  <a:pt x="1501326" y="1840969"/>
                </a:lnTo>
                <a:lnTo>
                  <a:pt x="1512754" y="1846055"/>
                </a:lnTo>
                <a:lnTo>
                  <a:pt x="1525135" y="1851458"/>
                </a:lnTo>
                <a:lnTo>
                  <a:pt x="1538468" y="1856226"/>
                </a:lnTo>
                <a:lnTo>
                  <a:pt x="1553071" y="1861312"/>
                </a:lnTo>
                <a:lnTo>
                  <a:pt x="1568309" y="1866398"/>
                </a:lnTo>
                <a:lnTo>
                  <a:pt x="1584182" y="1871166"/>
                </a:lnTo>
                <a:lnTo>
                  <a:pt x="1601643" y="1875934"/>
                </a:lnTo>
                <a:lnTo>
                  <a:pt x="1619421" y="1880385"/>
                </a:lnTo>
                <a:lnTo>
                  <a:pt x="1638151" y="1885153"/>
                </a:lnTo>
                <a:lnTo>
                  <a:pt x="1657833" y="1889285"/>
                </a:lnTo>
                <a:lnTo>
                  <a:pt x="1677516" y="1893099"/>
                </a:lnTo>
                <a:lnTo>
                  <a:pt x="1698785" y="1896914"/>
                </a:lnTo>
                <a:lnTo>
                  <a:pt x="1720055" y="1900410"/>
                </a:lnTo>
                <a:lnTo>
                  <a:pt x="1742277" y="1903907"/>
                </a:lnTo>
                <a:lnTo>
                  <a:pt x="1764817" y="1906450"/>
                </a:lnTo>
                <a:lnTo>
                  <a:pt x="1788309" y="1909311"/>
                </a:lnTo>
                <a:lnTo>
                  <a:pt x="1811801" y="1911218"/>
                </a:lnTo>
                <a:lnTo>
                  <a:pt x="1835928" y="1913125"/>
                </a:lnTo>
                <a:lnTo>
                  <a:pt x="1860373" y="1914079"/>
                </a:lnTo>
                <a:lnTo>
                  <a:pt x="1885452" y="1915350"/>
                </a:lnTo>
                <a:lnTo>
                  <a:pt x="1910531" y="1915668"/>
                </a:lnTo>
                <a:lnTo>
                  <a:pt x="1936245" y="1915668"/>
                </a:lnTo>
                <a:lnTo>
                  <a:pt x="1961960" y="1915032"/>
                </a:lnTo>
                <a:lnTo>
                  <a:pt x="1987991" y="1913761"/>
                </a:lnTo>
                <a:lnTo>
                  <a:pt x="2014341" y="1912171"/>
                </a:lnTo>
                <a:lnTo>
                  <a:pt x="2040690" y="1909946"/>
                </a:lnTo>
                <a:lnTo>
                  <a:pt x="2067039" y="1906768"/>
                </a:lnTo>
                <a:lnTo>
                  <a:pt x="2093388" y="1903589"/>
                </a:lnTo>
                <a:lnTo>
                  <a:pt x="2120055" y="1899139"/>
                </a:lnTo>
                <a:lnTo>
                  <a:pt x="2136563" y="1896278"/>
                </a:lnTo>
                <a:lnTo>
                  <a:pt x="2153070" y="1892781"/>
                </a:lnTo>
                <a:lnTo>
                  <a:pt x="2168626" y="1888967"/>
                </a:lnTo>
                <a:lnTo>
                  <a:pt x="2184499" y="1884835"/>
                </a:lnTo>
                <a:lnTo>
                  <a:pt x="2200055" y="1880067"/>
                </a:lnTo>
                <a:lnTo>
                  <a:pt x="2215293" y="1874981"/>
                </a:lnTo>
                <a:lnTo>
                  <a:pt x="2230213" y="1870213"/>
                </a:lnTo>
                <a:lnTo>
                  <a:pt x="2244816" y="1864491"/>
                </a:lnTo>
                <a:lnTo>
                  <a:pt x="2259419" y="1858769"/>
                </a:lnTo>
                <a:lnTo>
                  <a:pt x="2274023" y="1852094"/>
                </a:lnTo>
                <a:lnTo>
                  <a:pt x="2287991" y="1845737"/>
                </a:lnTo>
                <a:lnTo>
                  <a:pt x="2302277" y="1838744"/>
                </a:lnTo>
                <a:lnTo>
                  <a:pt x="2315927" y="1831751"/>
                </a:lnTo>
                <a:lnTo>
                  <a:pt x="2329896" y="1824122"/>
                </a:lnTo>
                <a:lnTo>
                  <a:pt x="2343546" y="1816493"/>
                </a:lnTo>
                <a:lnTo>
                  <a:pt x="2356880" y="1808228"/>
                </a:lnTo>
                <a:lnTo>
                  <a:pt x="2370213" y="1799964"/>
                </a:lnTo>
                <a:lnTo>
                  <a:pt x="2383864" y="1791381"/>
                </a:lnTo>
                <a:lnTo>
                  <a:pt x="2397197" y="1782481"/>
                </a:lnTo>
                <a:lnTo>
                  <a:pt x="2410530" y="1772945"/>
                </a:lnTo>
                <a:lnTo>
                  <a:pt x="2436880" y="1753555"/>
                </a:lnTo>
                <a:lnTo>
                  <a:pt x="2462911" y="1733529"/>
                </a:lnTo>
                <a:lnTo>
                  <a:pt x="2489260" y="1712232"/>
                </a:lnTo>
                <a:lnTo>
                  <a:pt x="2515927" y="1689981"/>
                </a:lnTo>
                <a:lnTo>
                  <a:pt x="2542911" y="1667094"/>
                </a:lnTo>
                <a:lnTo>
                  <a:pt x="2569895" y="1643572"/>
                </a:lnTo>
                <a:lnTo>
                  <a:pt x="2580371" y="1631493"/>
                </a:lnTo>
                <a:lnTo>
                  <a:pt x="2590530" y="1620050"/>
                </a:lnTo>
                <a:lnTo>
                  <a:pt x="2601006" y="1609242"/>
                </a:lnTo>
                <a:lnTo>
                  <a:pt x="2610847" y="1599070"/>
                </a:lnTo>
                <a:lnTo>
                  <a:pt x="2621006" y="1589534"/>
                </a:lnTo>
                <a:lnTo>
                  <a:pt x="2630847" y="1580316"/>
                </a:lnTo>
                <a:lnTo>
                  <a:pt x="2640689" y="1571734"/>
                </a:lnTo>
                <a:lnTo>
                  <a:pt x="2650847" y="1563469"/>
                </a:lnTo>
                <a:lnTo>
                  <a:pt x="2660371" y="1556158"/>
                </a:lnTo>
                <a:lnTo>
                  <a:pt x="2669895" y="1548847"/>
                </a:lnTo>
                <a:lnTo>
                  <a:pt x="2679101" y="1541854"/>
                </a:lnTo>
                <a:lnTo>
                  <a:pt x="2688625" y="1535814"/>
                </a:lnTo>
                <a:lnTo>
                  <a:pt x="2697831" y="1530093"/>
                </a:lnTo>
                <a:lnTo>
                  <a:pt x="2707038" y="1524689"/>
                </a:lnTo>
                <a:lnTo>
                  <a:pt x="2715609" y="1520239"/>
                </a:lnTo>
                <a:lnTo>
                  <a:pt x="2724498" y="1515471"/>
                </a:lnTo>
                <a:lnTo>
                  <a:pt x="2733387" y="1511339"/>
                </a:lnTo>
                <a:lnTo>
                  <a:pt x="2742276" y="1507524"/>
                </a:lnTo>
                <a:lnTo>
                  <a:pt x="2750530" y="1504345"/>
                </a:lnTo>
                <a:lnTo>
                  <a:pt x="2759101" y="1501485"/>
                </a:lnTo>
                <a:lnTo>
                  <a:pt x="2767355" y="1498624"/>
                </a:lnTo>
                <a:lnTo>
                  <a:pt x="2775292" y="1496399"/>
                </a:lnTo>
                <a:lnTo>
                  <a:pt x="2783546" y="1494491"/>
                </a:lnTo>
                <a:lnTo>
                  <a:pt x="2791165" y="1492584"/>
                </a:lnTo>
                <a:lnTo>
                  <a:pt x="2798784" y="1491313"/>
                </a:lnTo>
                <a:lnTo>
                  <a:pt x="2806403" y="1490359"/>
                </a:lnTo>
                <a:lnTo>
                  <a:pt x="2813704" y="1489406"/>
                </a:lnTo>
                <a:lnTo>
                  <a:pt x="2821006" y="1488770"/>
                </a:lnTo>
                <a:lnTo>
                  <a:pt x="2834974" y="1488452"/>
                </a:lnTo>
                <a:lnTo>
                  <a:pt x="2848307" y="1488770"/>
                </a:lnTo>
                <a:lnTo>
                  <a:pt x="2861323" y="1489723"/>
                </a:lnTo>
                <a:lnTo>
                  <a:pt x="2873387" y="1491631"/>
                </a:lnTo>
                <a:lnTo>
                  <a:pt x="2884815" y="1494174"/>
                </a:lnTo>
                <a:lnTo>
                  <a:pt x="2895609" y="1497034"/>
                </a:lnTo>
                <a:lnTo>
                  <a:pt x="2905450" y="1500213"/>
                </a:lnTo>
                <a:lnTo>
                  <a:pt x="2914656" y="1503710"/>
                </a:lnTo>
                <a:lnTo>
                  <a:pt x="2922910" y="1507524"/>
                </a:lnTo>
                <a:lnTo>
                  <a:pt x="2930847" y="1511021"/>
                </a:lnTo>
                <a:lnTo>
                  <a:pt x="2937514" y="1514835"/>
                </a:lnTo>
                <a:lnTo>
                  <a:pt x="2943863" y="1518332"/>
                </a:lnTo>
                <a:lnTo>
                  <a:pt x="2952752" y="1524371"/>
                </a:lnTo>
                <a:lnTo>
                  <a:pt x="2958466" y="1528503"/>
                </a:lnTo>
                <a:lnTo>
                  <a:pt x="2960688" y="1530093"/>
                </a:lnTo>
                <a:lnTo>
                  <a:pt x="2957831" y="1534225"/>
                </a:lnTo>
                <a:lnTo>
                  <a:pt x="2949894" y="1546622"/>
                </a:lnTo>
                <a:lnTo>
                  <a:pt x="2935926" y="1566012"/>
                </a:lnTo>
                <a:lnTo>
                  <a:pt x="2927355" y="1578727"/>
                </a:lnTo>
                <a:lnTo>
                  <a:pt x="2916561" y="1592395"/>
                </a:lnTo>
                <a:lnTo>
                  <a:pt x="2904180" y="1608289"/>
                </a:lnTo>
                <a:lnTo>
                  <a:pt x="2890530" y="1625136"/>
                </a:lnTo>
                <a:lnTo>
                  <a:pt x="2875291" y="1643572"/>
                </a:lnTo>
                <a:lnTo>
                  <a:pt x="2858149" y="1662962"/>
                </a:lnTo>
                <a:lnTo>
                  <a:pt x="2839418" y="1683941"/>
                </a:lnTo>
                <a:lnTo>
                  <a:pt x="2819101" y="1705874"/>
                </a:lnTo>
                <a:lnTo>
                  <a:pt x="2796879" y="1728761"/>
                </a:lnTo>
                <a:lnTo>
                  <a:pt x="2772752" y="1752601"/>
                </a:lnTo>
                <a:lnTo>
                  <a:pt x="2746720" y="1777395"/>
                </a:lnTo>
                <a:lnTo>
                  <a:pt x="2719101" y="1803142"/>
                </a:lnTo>
                <a:lnTo>
                  <a:pt x="2689260" y="1829525"/>
                </a:lnTo>
                <a:lnTo>
                  <a:pt x="2657831" y="1856226"/>
                </a:lnTo>
                <a:lnTo>
                  <a:pt x="2624181" y="1883881"/>
                </a:lnTo>
                <a:lnTo>
                  <a:pt x="2588625" y="1912171"/>
                </a:lnTo>
                <a:lnTo>
                  <a:pt x="2570530" y="1926476"/>
                </a:lnTo>
                <a:lnTo>
                  <a:pt x="2551165" y="1940462"/>
                </a:lnTo>
                <a:lnTo>
                  <a:pt x="2531800" y="1954766"/>
                </a:lnTo>
                <a:lnTo>
                  <a:pt x="2511800" y="1969388"/>
                </a:lnTo>
                <a:lnTo>
                  <a:pt x="2491165" y="1984010"/>
                </a:lnTo>
                <a:lnTo>
                  <a:pt x="2470213" y="1998314"/>
                </a:lnTo>
                <a:lnTo>
                  <a:pt x="2448308" y="2012936"/>
                </a:lnTo>
                <a:lnTo>
                  <a:pt x="2426086" y="2027558"/>
                </a:lnTo>
                <a:lnTo>
                  <a:pt x="2403546" y="2042180"/>
                </a:lnTo>
                <a:lnTo>
                  <a:pt x="2380372" y="2057120"/>
                </a:lnTo>
                <a:lnTo>
                  <a:pt x="2356245" y="2071424"/>
                </a:lnTo>
                <a:lnTo>
                  <a:pt x="2332118" y="2086046"/>
                </a:lnTo>
                <a:lnTo>
                  <a:pt x="2306721" y="2100668"/>
                </a:lnTo>
                <a:lnTo>
                  <a:pt x="2281642" y="2115290"/>
                </a:lnTo>
                <a:lnTo>
                  <a:pt x="2255610" y="2129912"/>
                </a:lnTo>
                <a:lnTo>
                  <a:pt x="2228943" y="2144216"/>
                </a:lnTo>
                <a:lnTo>
                  <a:pt x="2201642" y="2158838"/>
                </a:lnTo>
                <a:lnTo>
                  <a:pt x="2173705" y="2173142"/>
                </a:lnTo>
                <a:lnTo>
                  <a:pt x="2145451" y="2187446"/>
                </a:lnTo>
                <a:lnTo>
                  <a:pt x="2116245" y="2201750"/>
                </a:lnTo>
                <a:lnTo>
                  <a:pt x="2087039" y="2205565"/>
                </a:lnTo>
                <a:lnTo>
                  <a:pt x="2056563" y="2208743"/>
                </a:lnTo>
                <a:lnTo>
                  <a:pt x="2026087" y="2211286"/>
                </a:lnTo>
                <a:lnTo>
                  <a:pt x="1994658" y="2213511"/>
                </a:lnTo>
                <a:lnTo>
                  <a:pt x="1962595" y="2216054"/>
                </a:lnTo>
                <a:lnTo>
                  <a:pt x="1930531" y="2217326"/>
                </a:lnTo>
                <a:lnTo>
                  <a:pt x="1897833" y="2218597"/>
                </a:lnTo>
                <a:lnTo>
                  <a:pt x="1865452" y="2219233"/>
                </a:lnTo>
                <a:lnTo>
                  <a:pt x="1832436" y="2220187"/>
                </a:lnTo>
                <a:lnTo>
                  <a:pt x="1799420" y="2220504"/>
                </a:lnTo>
                <a:lnTo>
                  <a:pt x="1766404" y="2220504"/>
                </a:lnTo>
                <a:lnTo>
                  <a:pt x="1733389" y="2220187"/>
                </a:lnTo>
                <a:lnTo>
                  <a:pt x="1667674" y="2218915"/>
                </a:lnTo>
                <a:lnTo>
                  <a:pt x="1603548" y="2217326"/>
                </a:lnTo>
                <a:lnTo>
                  <a:pt x="1540373" y="2215101"/>
                </a:lnTo>
                <a:lnTo>
                  <a:pt x="1480056" y="2212876"/>
                </a:lnTo>
                <a:lnTo>
                  <a:pt x="1367675" y="2207472"/>
                </a:lnTo>
                <a:lnTo>
                  <a:pt x="1317199" y="2205247"/>
                </a:lnTo>
                <a:lnTo>
                  <a:pt x="1271485" y="2203339"/>
                </a:lnTo>
                <a:lnTo>
                  <a:pt x="1230532" y="2202068"/>
                </a:lnTo>
                <a:lnTo>
                  <a:pt x="1195612" y="2201750"/>
                </a:lnTo>
                <a:lnTo>
                  <a:pt x="1189897" y="2202068"/>
                </a:lnTo>
                <a:lnTo>
                  <a:pt x="1183231" y="2203657"/>
                </a:lnTo>
                <a:lnTo>
                  <a:pt x="1175294" y="2205882"/>
                </a:lnTo>
                <a:lnTo>
                  <a:pt x="1167040" y="2209061"/>
                </a:lnTo>
                <a:lnTo>
                  <a:pt x="1157517" y="2212876"/>
                </a:lnTo>
                <a:lnTo>
                  <a:pt x="1147358" y="2217326"/>
                </a:lnTo>
                <a:lnTo>
                  <a:pt x="1136882" y="2222730"/>
                </a:lnTo>
                <a:lnTo>
                  <a:pt x="1124818" y="2229087"/>
                </a:lnTo>
                <a:lnTo>
                  <a:pt x="1113072" y="2235762"/>
                </a:lnTo>
                <a:lnTo>
                  <a:pt x="1100056" y="2243073"/>
                </a:lnTo>
                <a:lnTo>
                  <a:pt x="1073072" y="2259602"/>
                </a:lnTo>
                <a:lnTo>
                  <a:pt x="1044183" y="2278357"/>
                </a:lnTo>
                <a:lnTo>
                  <a:pt x="1013707" y="2298700"/>
                </a:lnTo>
                <a:lnTo>
                  <a:pt x="457200" y="1818718"/>
                </a:lnTo>
                <a:lnTo>
                  <a:pt x="498787" y="1790428"/>
                </a:lnTo>
                <a:lnTo>
                  <a:pt x="538470" y="1762137"/>
                </a:lnTo>
                <a:lnTo>
                  <a:pt x="577200" y="1734483"/>
                </a:lnTo>
                <a:lnTo>
                  <a:pt x="614025" y="1707464"/>
                </a:lnTo>
                <a:lnTo>
                  <a:pt x="684184" y="1655969"/>
                </a:lnTo>
                <a:lnTo>
                  <a:pt x="717835" y="1631811"/>
                </a:lnTo>
                <a:lnTo>
                  <a:pt x="750850" y="1608924"/>
                </a:lnTo>
                <a:lnTo>
                  <a:pt x="782596" y="1587627"/>
                </a:lnTo>
                <a:lnTo>
                  <a:pt x="798152" y="1577455"/>
                </a:lnTo>
                <a:lnTo>
                  <a:pt x="814025" y="1567919"/>
                </a:lnTo>
                <a:lnTo>
                  <a:pt x="829263" y="1558383"/>
                </a:lnTo>
                <a:lnTo>
                  <a:pt x="844819" y="1549483"/>
                </a:lnTo>
                <a:lnTo>
                  <a:pt x="859739" y="1541218"/>
                </a:lnTo>
                <a:lnTo>
                  <a:pt x="875295" y="1533589"/>
                </a:lnTo>
                <a:lnTo>
                  <a:pt x="890533" y="1525960"/>
                </a:lnTo>
                <a:lnTo>
                  <a:pt x="905453" y="1519285"/>
                </a:lnTo>
                <a:lnTo>
                  <a:pt x="920374" y="1512928"/>
                </a:lnTo>
                <a:lnTo>
                  <a:pt x="935295" y="1507206"/>
                </a:lnTo>
                <a:lnTo>
                  <a:pt x="950533" y="1501802"/>
                </a:lnTo>
                <a:lnTo>
                  <a:pt x="965453" y="1497034"/>
                </a:lnTo>
                <a:lnTo>
                  <a:pt x="980374" y="1493220"/>
                </a:lnTo>
                <a:lnTo>
                  <a:pt x="995612" y="1489723"/>
                </a:lnTo>
                <a:lnTo>
                  <a:pt x="1009580" y="1487498"/>
                </a:lnTo>
                <a:lnTo>
                  <a:pt x="1023866" y="1485273"/>
                </a:lnTo>
                <a:lnTo>
                  <a:pt x="1039421" y="1483366"/>
                </a:lnTo>
                <a:lnTo>
                  <a:pt x="1055612" y="1481777"/>
                </a:lnTo>
                <a:lnTo>
                  <a:pt x="1072437" y="1480505"/>
                </a:lnTo>
                <a:lnTo>
                  <a:pt x="1090215" y="1479552"/>
                </a:lnTo>
                <a:lnTo>
                  <a:pt x="1107993" y="1478598"/>
                </a:lnTo>
                <a:lnTo>
                  <a:pt x="1126723" y="1478280"/>
                </a:lnTo>
                <a:lnTo>
                  <a:pt x="1165453" y="1477962"/>
                </a:lnTo>
                <a:close/>
                <a:moveTo>
                  <a:pt x="2581069" y="581236"/>
                </a:moveTo>
                <a:lnTo>
                  <a:pt x="2572182" y="581554"/>
                </a:lnTo>
                <a:lnTo>
                  <a:pt x="2563296" y="582825"/>
                </a:lnTo>
                <a:lnTo>
                  <a:pt x="2555362" y="585051"/>
                </a:lnTo>
                <a:lnTo>
                  <a:pt x="2547110" y="588230"/>
                </a:lnTo>
                <a:lnTo>
                  <a:pt x="2539493" y="591410"/>
                </a:lnTo>
                <a:lnTo>
                  <a:pt x="2532194" y="596179"/>
                </a:lnTo>
                <a:lnTo>
                  <a:pt x="2525846" y="601266"/>
                </a:lnTo>
                <a:lnTo>
                  <a:pt x="2519816" y="606353"/>
                </a:lnTo>
                <a:lnTo>
                  <a:pt x="2514104" y="612712"/>
                </a:lnTo>
                <a:lnTo>
                  <a:pt x="2509026" y="619389"/>
                </a:lnTo>
                <a:lnTo>
                  <a:pt x="2504582" y="626701"/>
                </a:lnTo>
                <a:lnTo>
                  <a:pt x="2501091" y="634332"/>
                </a:lnTo>
                <a:lnTo>
                  <a:pt x="2497918" y="641963"/>
                </a:lnTo>
                <a:lnTo>
                  <a:pt x="2496013" y="650547"/>
                </a:lnTo>
                <a:lnTo>
                  <a:pt x="2494427" y="659449"/>
                </a:lnTo>
                <a:lnTo>
                  <a:pt x="2494109" y="668034"/>
                </a:lnTo>
                <a:lnTo>
                  <a:pt x="2494427" y="676936"/>
                </a:lnTo>
                <a:lnTo>
                  <a:pt x="2496013" y="685839"/>
                </a:lnTo>
                <a:lnTo>
                  <a:pt x="2497918" y="693787"/>
                </a:lnTo>
                <a:lnTo>
                  <a:pt x="2501091" y="701736"/>
                </a:lnTo>
                <a:lnTo>
                  <a:pt x="2504582" y="709684"/>
                </a:lnTo>
                <a:lnTo>
                  <a:pt x="2509026" y="716679"/>
                </a:lnTo>
                <a:lnTo>
                  <a:pt x="2514104" y="723356"/>
                </a:lnTo>
                <a:lnTo>
                  <a:pt x="2519816" y="729397"/>
                </a:lnTo>
                <a:lnTo>
                  <a:pt x="2525846" y="735120"/>
                </a:lnTo>
                <a:lnTo>
                  <a:pt x="2532194" y="740207"/>
                </a:lnTo>
                <a:lnTo>
                  <a:pt x="2539493" y="744340"/>
                </a:lnTo>
                <a:lnTo>
                  <a:pt x="2547110" y="748155"/>
                </a:lnTo>
                <a:lnTo>
                  <a:pt x="2555362" y="751335"/>
                </a:lnTo>
                <a:lnTo>
                  <a:pt x="2563296" y="753243"/>
                </a:lnTo>
                <a:lnTo>
                  <a:pt x="2572182" y="754832"/>
                </a:lnTo>
                <a:lnTo>
                  <a:pt x="2581069" y="755150"/>
                </a:lnTo>
                <a:lnTo>
                  <a:pt x="2589638" y="754832"/>
                </a:lnTo>
                <a:lnTo>
                  <a:pt x="2598524" y="753243"/>
                </a:lnTo>
                <a:lnTo>
                  <a:pt x="2606776" y="751335"/>
                </a:lnTo>
                <a:lnTo>
                  <a:pt x="2614710" y="748155"/>
                </a:lnTo>
                <a:lnTo>
                  <a:pt x="2622327" y="744340"/>
                </a:lnTo>
                <a:lnTo>
                  <a:pt x="2629626" y="740207"/>
                </a:lnTo>
                <a:lnTo>
                  <a:pt x="2635974" y="735120"/>
                </a:lnTo>
                <a:lnTo>
                  <a:pt x="2642321" y="729397"/>
                </a:lnTo>
                <a:lnTo>
                  <a:pt x="2647716" y="723356"/>
                </a:lnTo>
                <a:lnTo>
                  <a:pt x="2652794" y="716679"/>
                </a:lnTo>
                <a:lnTo>
                  <a:pt x="2657237" y="709684"/>
                </a:lnTo>
                <a:lnTo>
                  <a:pt x="2660728" y="701736"/>
                </a:lnTo>
                <a:lnTo>
                  <a:pt x="2663902" y="693787"/>
                </a:lnTo>
                <a:lnTo>
                  <a:pt x="2666124" y="685839"/>
                </a:lnTo>
                <a:lnTo>
                  <a:pt x="2667393" y="676936"/>
                </a:lnTo>
                <a:lnTo>
                  <a:pt x="2667711" y="668034"/>
                </a:lnTo>
                <a:lnTo>
                  <a:pt x="2667393" y="659449"/>
                </a:lnTo>
                <a:lnTo>
                  <a:pt x="2666124" y="650547"/>
                </a:lnTo>
                <a:lnTo>
                  <a:pt x="2663902" y="641963"/>
                </a:lnTo>
                <a:lnTo>
                  <a:pt x="2660728" y="634332"/>
                </a:lnTo>
                <a:lnTo>
                  <a:pt x="2657237" y="626701"/>
                </a:lnTo>
                <a:lnTo>
                  <a:pt x="2652794" y="619389"/>
                </a:lnTo>
                <a:lnTo>
                  <a:pt x="2647716" y="612712"/>
                </a:lnTo>
                <a:lnTo>
                  <a:pt x="2642321" y="606353"/>
                </a:lnTo>
                <a:lnTo>
                  <a:pt x="2635974" y="601266"/>
                </a:lnTo>
                <a:lnTo>
                  <a:pt x="2629626" y="596179"/>
                </a:lnTo>
                <a:lnTo>
                  <a:pt x="2622327" y="591410"/>
                </a:lnTo>
                <a:lnTo>
                  <a:pt x="2614710" y="588230"/>
                </a:lnTo>
                <a:lnTo>
                  <a:pt x="2606776" y="585051"/>
                </a:lnTo>
                <a:lnTo>
                  <a:pt x="2598524" y="582825"/>
                </a:lnTo>
                <a:lnTo>
                  <a:pt x="2589638" y="581554"/>
                </a:lnTo>
                <a:lnTo>
                  <a:pt x="2581069" y="581236"/>
                </a:lnTo>
                <a:close/>
                <a:moveTo>
                  <a:pt x="966135" y="581236"/>
                </a:moveTo>
                <a:lnTo>
                  <a:pt x="957235" y="581554"/>
                </a:lnTo>
                <a:lnTo>
                  <a:pt x="948335" y="582825"/>
                </a:lnTo>
                <a:lnTo>
                  <a:pt x="940389" y="585051"/>
                </a:lnTo>
                <a:lnTo>
                  <a:pt x="932443" y="588230"/>
                </a:lnTo>
                <a:lnTo>
                  <a:pt x="924496" y="591410"/>
                </a:lnTo>
                <a:lnTo>
                  <a:pt x="917504" y="596179"/>
                </a:lnTo>
                <a:lnTo>
                  <a:pt x="910829" y="601266"/>
                </a:lnTo>
                <a:lnTo>
                  <a:pt x="904790" y="606353"/>
                </a:lnTo>
                <a:lnTo>
                  <a:pt x="899068" y="612712"/>
                </a:lnTo>
                <a:lnTo>
                  <a:pt x="893983" y="619389"/>
                </a:lnTo>
                <a:lnTo>
                  <a:pt x="889533" y="626701"/>
                </a:lnTo>
                <a:lnTo>
                  <a:pt x="886036" y="634332"/>
                </a:lnTo>
                <a:lnTo>
                  <a:pt x="882858" y="641963"/>
                </a:lnTo>
                <a:lnTo>
                  <a:pt x="880951" y="650547"/>
                </a:lnTo>
                <a:lnTo>
                  <a:pt x="879362" y="659449"/>
                </a:lnTo>
                <a:lnTo>
                  <a:pt x="879044" y="668034"/>
                </a:lnTo>
                <a:lnTo>
                  <a:pt x="879362" y="676936"/>
                </a:lnTo>
                <a:lnTo>
                  <a:pt x="880951" y="685839"/>
                </a:lnTo>
                <a:lnTo>
                  <a:pt x="882858" y="693787"/>
                </a:lnTo>
                <a:lnTo>
                  <a:pt x="886036" y="701736"/>
                </a:lnTo>
                <a:lnTo>
                  <a:pt x="889533" y="709684"/>
                </a:lnTo>
                <a:lnTo>
                  <a:pt x="893983" y="716679"/>
                </a:lnTo>
                <a:lnTo>
                  <a:pt x="899068" y="723356"/>
                </a:lnTo>
                <a:lnTo>
                  <a:pt x="904790" y="729397"/>
                </a:lnTo>
                <a:lnTo>
                  <a:pt x="910829" y="735120"/>
                </a:lnTo>
                <a:lnTo>
                  <a:pt x="917504" y="740207"/>
                </a:lnTo>
                <a:lnTo>
                  <a:pt x="924496" y="744340"/>
                </a:lnTo>
                <a:lnTo>
                  <a:pt x="932443" y="748155"/>
                </a:lnTo>
                <a:lnTo>
                  <a:pt x="940389" y="751335"/>
                </a:lnTo>
                <a:lnTo>
                  <a:pt x="948335" y="753243"/>
                </a:lnTo>
                <a:lnTo>
                  <a:pt x="957235" y="754832"/>
                </a:lnTo>
                <a:lnTo>
                  <a:pt x="966135" y="755150"/>
                </a:lnTo>
                <a:lnTo>
                  <a:pt x="974717" y="754832"/>
                </a:lnTo>
                <a:lnTo>
                  <a:pt x="983616" y="753243"/>
                </a:lnTo>
                <a:lnTo>
                  <a:pt x="992198" y="751335"/>
                </a:lnTo>
                <a:lnTo>
                  <a:pt x="999827" y="748155"/>
                </a:lnTo>
                <a:lnTo>
                  <a:pt x="1007455" y="744340"/>
                </a:lnTo>
                <a:lnTo>
                  <a:pt x="1014766" y="740207"/>
                </a:lnTo>
                <a:lnTo>
                  <a:pt x="1021123" y="735120"/>
                </a:lnTo>
                <a:lnTo>
                  <a:pt x="1027798" y="729397"/>
                </a:lnTo>
                <a:lnTo>
                  <a:pt x="1032883" y="723356"/>
                </a:lnTo>
                <a:lnTo>
                  <a:pt x="1037969" y="716679"/>
                </a:lnTo>
                <a:lnTo>
                  <a:pt x="1042737" y="709684"/>
                </a:lnTo>
                <a:lnTo>
                  <a:pt x="1045915" y="701736"/>
                </a:lnTo>
                <a:lnTo>
                  <a:pt x="1049094" y="693787"/>
                </a:lnTo>
                <a:lnTo>
                  <a:pt x="1051319" y="685839"/>
                </a:lnTo>
                <a:lnTo>
                  <a:pt x="1052590" y="676936"/>
                </a:lnTo>
                <a:lnTo>
                  <a:pt x="1052908" y="668034"/>
                </a:lnTo>
                <a:lnTo>
                  <a:pt x="1052590" y="659449"/>
                </a:lnTo>
                <a:lnTo>
                  <a:pt x="1051319" y="650547"/>
                </a:lnTo>
                <a:lnTo>
                  <a:pt x="1049094" y="641963"/>
                </a:lnTo>
                <a:lnTo>
                  <a:pt x="1045915" y="634332"/>
                </a:lnTo>
                <a:lnTo>
                  <a:pt x="1042737" y="626701"/>
                </a:lnTo>
                <a:lnTo>
                  <a:pt x="1037969" y="619389"/>
                </a:lnTo>
                <a:lnTo>
                  <a:pt x="1032883" y="612712"/>
                </a:lnTo>
                <a:lnTo>
                  <a:pt x="1027798" y="606353"/>
                </a:lnTo>
                <a:lnTo>
                  <a:pt x="1021123" y="601266"/>
                </a:lnTo>
                <a:lnTo>
                  <a:pt x="1014766" y="596179"/>
                </a:lnTo>
                <a:lnTo>
                  <a:pt x="1007455" y="591410"/>
                </a:lnTo>
                <a:lnTo>
                  <a:pt x="999827" y="588230"/>
                </a:lnTo>
                <a:lnTo>
                  <a:pt x="992198" y="585051"/>
                </a:lnTo>
                <a:lnTo>
                  <a:pt x="983616" y="582825"/>
                </a:lnTo>
                <a:lnTo>
                  <a:pt x="974717" y="581554"/>
                </a:lnTo>
                <a:lnTo>
                  <a:pt x="966135" y="581236"/>
                </a:lnTo>
                <a:close/>
                <a:moveTo>
                  <a:pt x="1738994" y="260350"/>
                </a:moveTo>
                <a:lnTo>
                  <a:pt x="1795434" y="260350"/>
                </a:lnTo>
                <a:lnTo>
                  <a:pt x="1798605" y="260985"/>
                </a:lnTo>
                <a:lnTo>
                  <a:pt x="1801776" y="261620"/>
                </a:lnTo>
                <a:lnTo>
                  <a:pt x="1804312" y="263207"/>
                </a:lnTo>
                <a:lnTo>
                  <a:pt x="1807166" y="265111"/>
                </a:lnTo>
                <a:lnTo>
                  <a:pt x="1809068" y="267650"/>
                </a:lnTo>
                <a:lnTo>
                  <a:pt x="1810654" y="270506"/>
                </a:lnTo>
                <a:lnTo>
                  <a:pt x="1811605" y="273363"/>
                </a:lnTo>
                <a:lnTo>
                  <a:pt x="1811605" y="276854"/>
                </a:lnTo>
                <a:lnTo>
                  <a:pt x="1811605" y="336521"/>
                </a:lnTo>
                <a:lnTo>
                  <a:pt x="1823654" y="338107"/>
                </a:lnTo>
                <a:lnTo>
                  <a:pt x="1835069" y="340012"/>
                </a:lnTo>
                <a:lnTo>
                  <a:pt x="1846484" y="342233"/>
                </a:lnTo>
                <a:lnTo>
                  <a:pt x="1857582" y="345090"/>
                </a:lnTo>
                <a:lnTo>
                  <a:pt x="1865826" y="347629"/>
                </a:lnTo>
                <a:lnTo>
                  <a:pt x="1875021" y="350803"/>
                </a:lnTo>
                <a:lnTo>
                  <a:pt x="1883899" y="353976"/>
                </a:lnTo>
                <a:lnTo>
                  <a:pt x="1893094" y="358420"/>
                </a:lnTo>
                <a:lnTo>
                  <a:pt x="1902607" y="362545"/>
                </a:lnTo>
                <a:lnTo>
                  <a:pt x="1911802" y="367623"/>
                </a:lnTo>
                <a:lnTo>
                  <a:pt x="1920997" y="373019"/>
                </a:lnTo>
                <a:lnTo>
                  <a:pt x="1929876" y="378097"/>
                </a:lnTo>
                <a:lnTo>
                  <a:pt x="1938437" y="384444"/>
                </a:lnTo>
                <a:lnTo>
                  <a:pt x="1946998" y="390475"/>
                </a:lnTo>
                <a:lnTo>
                  <a:pt x="1954925" y="396822"/>
                </a:lnTo>
                <a:lnTo>
                  <a:pt x="1962852" y="403804"/>
                </a:lnTo>
                <a:lnTo>
                  <a:pt x="1969827" y="410787"/>
                </a:lnTo>
                <a:lnTo>
                  <a:pt x="1976803" y="418086"/>
                </a:lnTo>
                <a:lnTo>
                  <a:pt x="1982511" y="425703"/>
                </a:lnTo>
                <a:lnTo>
                  <a:pt x="1987901" y="433320"/>
                </a:lnTo>
                <a:lnTo>
                  <a:pt x="1990438" y="438716"/>
                </a:lnTo>
                <a:lnTo>
                  <a:pt x="1992340" y="444429"/>
                </a:lnTo>
                <a:lnTo>
                  <a:pt x="1993608" y="450141"/>
                </a:lnTo>
                <a:lnTo>
                  <a:pt x="1993925" y="456172"/>
                </a:lnTo>
                <a:lnTo>
                  <a:pt x="1993291" y="462202"/>
                </a:lnTo>
                <a:lnTo>
                  <a:pt x="1992023" y="468867"/>
                </a:lnTo>
                <a:lnTo>
                  <a:pt x="1989803" y="474897"/>
                </a:lnTo>
                <a:lnTo>
                  <a:pt x="1986633" y="481562"/>
                </a:lnTo>
                <a:lnTo>
                  <a:pt x="1984413" y="485053"/>
                </a:lnTo>
                <a:lnTo>
                  <a:pt x="1982194" y="488861"/>
                </a:lnTo>
                <a:lnTo>
                  <a:pt x="1979340" y="492035"/>
                </a:lnTo>
                <a:lnTo>
                  <a:pt x="1976486" y="495526"/>
                </a:lnTo>
                <a:lnTo>
                  <a:pt x="1973315" y="499017"/>
                </a:lnTo>
                <a:lnTo>
                  <a:pt x="1969827" y="502191"/>
                </a:lnTo>
                <a:lnTo>
                  <a:pt x="1966340" y="505047"/>
                </a:lnTo>
                <a:lnTo>
                  <a:pt x="1962535" y="507904"/>
                </a:lnTo>
                <a:lnTo>
                  <a:pt x="1958730" y="510443"/>
                </a:lnTo>
                <a:lnTo>
                  <a:pt x="1954608" y="512665"/>
                </a:lnTo>
                <a:lnTo>
                  <a:pt x="1950486" y="515204"/>
                </a:lnTo>
                <a:lnTo>
                  <a:pt x="1946047" y="516790"/>
                </a:lnTo>
                <a:lnTo>
                  <a:pt x="1941607" y="518060"/>
                </a:lnTo>
                <a:lnTo>
                  <a:pt x="1937485" y="519329"/>
                </a:lnTo>
                <a:lnTo>
                  <a:pt x="1932729" y="519647"/>
                </a:lnTo>
                <a:lnTo>
                  <a:pt x="1928290" y="519964"/>
                </a:lnTo>
                <a:lnTo>
                  <a:pt x="1922900" y="519647"/>
                </a:lnTo>
                <a:lnTo>
                  <a:pt x="1917827" y="519012"/>
                </a:lnTo>
                <a:lnTo>
                  <a:pt x="1913387" y="517425"/>
                </a:lnTo>
                <a:lnTo>
                  <a:pt x="1908631" y="515204"/>
                </a:lnTo>
                <a:lnTo>
                  <a:pt x="1904509" y="512347"/>
                </a:lnTo>
                <a:lnTo>
                  <a:pt x="1900704" y="508856"/>
                </a:lnTo>
                <a:lnTo>
                  <a:pt x="1897216" y="505047"/>
                </a:lnTo>
                <a:lnTo>
                  <a:pt x="1893729" y="500604"/>
                </a:lnTo>
                <a:lnTo>
                  <a:pt x="1891192" y="496796"/>
                </a:lnTo>
                <a:lnTo>
                  <a:pt x="1889289" y="494574"/>
                </a:lnTo>
                <a:lnTo>
                  <a:pt x="1882631" y="488227"/>
                </a:lnTo>
                <a:lnTo>
                  <a:pt x="1876289" y="482831"/>
                </a:lnTo>
                <a:lnTo>
                  <a:pt x="1868996" y="477118"/>
                </a:lnTo>
                <a:lnTo>
                  <a:pt x="1861704" y="472040"/>
                </a:lnTo>
                <a:lnTo>
                  <a:pt x="1853777" y="466645"/>
                </a:lnTo>
                <a:lnTo>
                  <a:pt x="1846167" y="461884"/>
                </a:lnTo>
                <a:lnTo>
                  <a:pt x="1838874" y="457441"/>
                </a:lnTo>
                <a:lnTo>
                  <a:pt x="1831898" y="453950"/>
                </a:lnTo>
                <a:lnTo>
                  <a:pt x="1825557" y="451411"/>
                </a:lnTo>
                <a:lnTo>
                  <a:pt x="1818581" y="449189"/>
                </a:lnTo>
                <a:lnTo>
                  <a:pt x="1811288" y="447285"/>
                </a:lnTo>
                <a:lnTo>
                  <a:pt x="1804312" y="445381"/>
                </a:lnTo>
                <a:lnTo>
                  <a:pt x="1797337" y="444429"/>
                </a:lnTo>
                <a:lnTo>
                  <a:pt x="1790361" y="443159"/>
                </a:lnTo>
                <a:lnTo>
                  <a:pt x="1783068" y="442524"/>
                </a:lnTo>
                <a:lnTo>
                  <a:pt x="1776092" y="442207"/>
                </a:lnTo>
                <a:lnTo>
                  <a:pt x="1769434" y="441572"/>
                </a:lnTo>
                <a:lnTo>
                  <a:pt x="1759604" y="442207"/>
                </a:lnTo>
                <a:lnTo>
                  <a:pt x="1749775" y="443159"/>
                </a:lnTo>
                <a:lnTo>
                  <a:pt x="1738994" y="444746"/>
                </a:lnTo>
                <a:lnTo>
                  <a:pt x="1733287" y="446333"/>
                </a:lnTo>
                <a:lnTo>
                  <a:pt x="1727896" y="447920"/>
                </a:lnTo>
                <a:lnTo>
                  <a:pt x="1722189" y="449824"/>
                </a:lnTo>
                <a:lnTo>
                  <a:pt x="1716481" y="451728"/>
                </a:lnTo>
                <a:lnTo>
                  <a:pt x="1710774" y="454267"/>
                </a:lnTo>
                <a:lnTo>
                  <a:pt x="1705067" y="457441"/>
                </a:lnTo>
                <a:lnTo>
                  <a:pt x="1699359" y="460297"/>
                </a:lnTo>
                <a:lnTo>
                  <a:pt x="1693652" y="464106"/>
                </a:lnTo>
                <a:lnTo>
                  <a:pt x="1687944" y="468549"/>
                </a:lnTo>
                <a:lnTo>
                  <a:pt x="1682554" y="472992"/>
                </a:lnTo>
                <a:lnTo>
                  <a:pt x="1679066" y="476166"/>
                </a:lnTo>
                <a:lnTo>
                  <a:pt x="1676529" y="479975"/>
                </a:lnTo>
                <a:lnTo>
                  <a:pt x="1673676" y="484101"/>
                </a:lnTo>
                <a:lnTo>
                  <a:pt x="1671456" y="488227"/>
                </a:lnTo>
                <a:lnTo>
                  <a:pt x="1669554" y="492987"/>
                </a:lnTo>
                <a:lnTo>
                  <a:pt x="1667968" y="497748"/>
                </a:lnTo>
                <a:lnTo>
                  <a:pt x="1667017" y="502826"/>
                </a:lnTo>
                <a:lnTo>
                  <a:pt x="1666066" y="508221"/>
                </a:lnTo>
                <a:lnTo>
                  <a:pt x="1665749" y="513617"/>
                </a:lnTo>
                <a:lnTo>
                  <a:pt x="1666066" y="519012"/>
                </a:lnTo>
                <a:lnTo>
                  <a:pt x="1666383" y="524407"/>
                </a:lnTo>
                <a:lnTo>
                  <a:pt x="1667334" y="529168"/>
                </a:lnTo>
                <a:lnTo>
                  <a:pt x="1668602" y="534563"/>
                </a:lnTo>
                <a:lnTo>
                  <a:pt x="1670505" y="539642"/>
                </a:lnTo>
                <a:lnTo>
                  <a:pt x="1672407" y="544402"/>
                </a:lnTo>
                <a:lnTo>
                  <a:pt x="1674944" y="549163"/>
                </a:lnTo>
                <a:lnTo>
                  <a:pt x="1677164" y="552971"/>
                </a:lnTo>
                <a:lnTo>
                  <a:pt x="1679383" y="556145"/>
                </a:lnTo>
                <a:lnTo>
                  <a:pt x="1682237" y="559319"/>
                </a:lnTo>
                <a:lnTo>
                  <a:pt x="1684774" y="562175"/>
                </a:lnTo>
                <a:lnTo>
                  <a:pt x="1690481" y="567571"/>
                </a:lnTo>
                <a:lnTo>
                  <a:pt x="1696823" y="572014"/>
                </a:lnTo>
                <a:lnTo>
                  <a:pt x="1703481" y="576140"/>
                </a:lnTo>
                <a:lnTo>
                  <a:pt x="1711091" y="580266"/>
                </a:lnTo>
                <a:lnTo>
                  <a:pt x="1728530" y="588200"/>
                </a:lnTo>
                <a:lnTo>
                  <a:pt x="1732970" y="590422"/>
                </a:lnTo>
                <a:lnTo>
                  <a:pt x="1761507" y="602799"/>
                </a:lnTo>
                <a:lnTo>
                  <a:pt x="1781483" y="611369"/>
                </a:lnTo>
                <a:lnTo>
                  <a:pt x="1800190" y="619938"/>
                </a:lnTo>
                <a:lnTo>
                  <a:pt x="1811605" y="624698"/>
                </a:lnTo>
                <a:lnTo>
                  <a:pt x="1839191" y="636441"/>
                </a:lnTo>
                <a:lnTo>
                  <a:pt x="1853777" y="642471"/>
                </a:lnTo>
                <a:lnTo>
                  <a:pt x="1868362" y="649454"/>
                </a:lnTo>
                <a:lnTo>
                  <a:pt x="1882631" y="656119"/>
                </a:lnTo>
                <a:lnTo>
                  <a:pt x="1897216" y="663418"/>
                </a:lnTo>
                <a:lnTo>
                  <a:pt x="1911485" y="671035"/>
                </a:lnTo>
                <a:lnTo>
                  <a:pt x="1925119" y="679605"/>
                </a:lnTo>
                <a:lnTo>
                  <a:pt x="1938437" y="688174"/>
                </a:lnTo>
                <a:lnTo>
                  <a:pt x="1951120" y="697378"/>
                </a:lnTo>
                <a:lnTo>
                  <a:pt x="1957144" y="702456"/>
                </a:lnTo>
                <a:lnTo>
                  <a:pt x="1962852" y="707534"/>
                </a:lnTo>
                <a:lnTo>
                  <a:pt x="1968242" y="712929"/>
                </a:lnTo>
                <a:lnTo>
                  <a:pt x="1973632" y="718007"/>
                </a:lnTo>
                <a:lnTo>
                  <a:pt x="1978706" y="723402"/>
                </a:lnTo>
                <a:lnTo>
                  <a:pt x="1983145" y="729115"/>
                </a:lnTo>
                <a:lnTo>
                  <a:pt x="1987901" y="734828"/>
                </a:lnTo>
                <a:lnTo>
                  <a:pt x="1991706" y="740541"/>
                </a:lnTo>
                <a:lnTo>
                  <a:pt x="1995511" y="747206"/>
                </a:lnTo>
                <a:lnTo>
                  <a:pt x="1998682" y="753236"/>
                </a:lnTo>
                <a:lnTo>
                  <a:pt x="2001535" y="759901"/>
                </a:lnTo>
                <a:lnTo>
                  <a:pt x="2004389" y="766248"/>
                </a:lnTo>
                <a:lnTo>
                  <a:pt x="2006292" y="772913"/>
                </a:lnTo>
                <a:lnTo>
                  <a:pt x="2007560" y="778943"/>
                </a:lnTo>
                <a:lnTo>
                  <a:pt x="2009145" y="784974"/>
                </a:lnTo>
                <a:lnTo>
                  <a:pt x="2010414" y="791638"/>
                </a:lnTo>
                <a:lnTo>
                  <a:pt x="2011365" y="797669"/>
                </a:lnTo>
                <a:lnTo>
                  <a:pt x="2012316" y="804016"/>
                </a:lnTo>
                <a:lnTo>
                  <a:pt x="2012633" y="810364"/>
                </a:lnTo>
                <a:lnTo>
                  <a:pt x="2012950" y="816711"/>
                </a:lnTo>
                <a:lnTo>
                  <a:pt x="2012950" y="823376"/>
                </a:lnTo>
                <a:lnTo>
                  <a:pt x="2012633" y="829406"/>
                </a:lnTo>
                <a:lnTo>
                  <a:pt x="2012316" y="835754"/>
                </a:lnTo>
                <a:lnTo>
                  <a:pt x="2011365" y="842101"/>
                </a:lnTo>
                <a:lnTo>
                  <a:pt x="2010731" y="848449"/>
                </a:lnTo>
                <a:lnTo>
                  <a:pt x="2009462" y="854796"/>
                </a:lnTo>
                <a:lnTo>
                  <a:pt x="2008194" y="860826"/>
                </a:lnTo>
                <a:lnTo>
                  <a:pt x="2006609" y="866857"/>
                </a:lnTo>
                <a:lnTo>
                  <a:pt x="2004706" y="872887"/>
                </a:lnTo>
                <a:lnTo>
                  <a:pt x="2002804" y="879234"/>
                </a:lnTo>
                <a:lnTo>
                  <a:pt x="2000584" y="884947"/>
                </a:lnTo>
                <a:lnTo>
                  <a:pt x="1997730" y="890977"/>
                </a:lnTo>
                <a:lnTo>
                  <a:pt x="1995194" y="896690"/>
                </a:lnTo>
                <a:lnTo>
                  <a:pt x="1992023" y="902403"/>
                </a:lnTo>
                <a:lnTo>
                  <a:pt x="1988852" y="908116"/>
                </a:lnTo>
                <a:lnTo>
                  <a:pt x="1985999" y="913511"/>
                </a:lnTo>
                <a:lnTo>
                  <a:pt x="1982194" y="919224"/>
                </a:lnTo>
                <a:lnTo>
                  <a:pt x="1978389" y="924619"/>
                </a:lnTo>
                <a:lnTo>
                  <a:pt x="1974584" y="929697"/>
                </a:lnTo>
                <a:lnTo>
                  <a:pt x="1970145" y="935093"/>
                </a:lnTo>
                <a:lnTo>
                  <a:pt x="1966023" y="939853"/>
                </a:lnTo>
                <a:lnTo>
                  <a:pt x="1961583" y="944931"/>
                </a:lnTo>
                <a:lnTo>
                  <a:pt x="1956510" y="949375"/>
                </a:lnTo>
                <a:lnTo>
                  <a:pt x="1951437" y="954135"/>
                </a:lnTo>
                <a:lnTo>
                  <a:pt x="1945412" y="958896"/>
                </a:lnTo>
                <a:lnTo>
                  <a:pt x="1939071" y="963974"/>
                </a:lnTo>
                <a:lnTo>
                  <a:pt x="1932095" y="968734"/>
                </a:lnTo>
                <a:lnTo>
                  <a:pt x="1924802" y="972860"/>
                </a:lnTo>
                <a:lnTo>
                  <a:pt x="1917192" y="976669"/>
                </a:lnTo>
                <a:lnTo>
                  <a:pt x="1909265" y="980477"/>
                </a:lnTo>
                <a:lnTo>
                  <a:pt x="1900704" y="984286"/>
                </a:lnTo>
                <a:lnTo>
                  <a:pt x="1891826" y="987460"/>
                </a:lnTo>
                <a:lnTo>
                  <a:pt x="1883265" y="990316"/>
                </a:lnTo>
                <a:lnTo>
                  <a:pt x="1873753" y="993172"/>
                </a:lnTo>
                <a:lnTo>
                  <a:pt x="1863923" y="995394"/>
                </a:lnTo>
                <a:lnTo>
                  <a:pt x="1854094" y="997616"/>
                </a:lnTo>
                <a:lnTo>
                  <a:pt x="1843947" y="999203"/>
                </a:lnTo>
                <a:lnTo>
                  <a:pt x="1833484" y="1000790"/>
                </a:lnTo>
                <a:lnTo>
                  <a:pt x="1822703" y="1001742"/>
                </a:lnTo>
                <a:lnTo>
                  <a:pt x="1811605" y="1003011"/>
                </a:lnTo>
                <a:lnTo>
                  <a:pt x="1811605" y="1058552"/>
                </a:lnTo>
                <a:lnTo>
                  <a:pt x="1811605" y="1061726"/>
                </a:lnTo>
                <a:lnTo>
                  <a:pt x="1810654" y="1064900"/>
                </a:lnTo>
                <a:lnTo>
                  <a:pt x="1809068" y="1067756"/>
                </a:lnTo>
                <a:lnTo>
                  <a:pt x="1807166" y="1069978"/>
                </a:lnTo>
                <a:lnTo>
                  <a:pt x="1804312" y="1072199"/>
                </a:lnTo>
                <a:lnTo>
                  <a:pt x="1801776" y="1073786"/>
                </a:lnTo>
                <a:lnTo>
                  <a:pt x="1798605" y="1074421"/>
                </a:lnTo>
                <a:lnTo>
                  <a:pt x="1795434" y="1074738"/>
                </a:lnTo>
                <a:lnTo>
                  <a:pt x="1738994" y="1074738"/>
                </a:lnTo>
                <a:lnTo>
                  <a:pt x="1735823" y="1074421"/>
                </a:lnTo>
                <a:lnTo>
                  <a:pt x="1732652" y="1073786"/>
                </a:lnTo>
                <a:lnTo>
                  <a:pt x="1729799" y="1072199"/>
                </a:lnTo>
                <a:lnTo>
                  <a:pt x="1727262" y="1069978"/>
                </a:lnTo>
                <a:lnTo>
                  <a:pt x="1725360" y="1067756"/>
                </a:lnTo>
                <a:lnTo>
                  <a:pt x="1723774" y="1064900"/>
                </a:lnTo>
                <a:lnTo>
                  <a:pt x="1723140" y="1061726"/>
                </a:lnTo>
                <a:lnTo>
                  <a:pt x="1722823" y="1058552"/>
                </a:lnTo>
                <a:lnTo>
                  <a:pt x="1722823" y="999203"/>
                </a:lnTo>
                <a:lnTo>
                  <a:pt x="1708872" y="996346"/>
                </a:lnTo>
                <a:lnTo>
                  <a:pt x="1695237" y="993807"/>
                </a:lnTo>
                <a:lnTo>
                  <a:pt x="1681286" y="990633"/>
                </a:lnTo>
                <a:lnTo>
                  <a:pt x="1667968" y="986825"/>
                </a:lnTo>
                <a:lnTo>
                  <a:pt x="1654651" y="982699"/>
                </a:lnTo>
                <a:lnTo>
                  <a:pt x="1641968" y="977621"/>
                </a:lnTo>
                <a:lnTo>
                  <a:pt x="1629602" y="972543"/>
                </a:lnTo>
                <a:lnTo>
                  <a:pt x="1617236" y="966830"/>
                </a:lnTo>
                <a:lnTo>
                  <a:pt x="1605504" y="960483"/>
                </a:lnTo>
                <a:lnTo>
                  <a:pt x="1594406" y="953818"/>
                </a:lnTo>
                <a:lnTo>
                  <a:pt x="1583625" y="946518"/>
                </a:lnTo>
                <a:lnTo>
                  <a:pt x="1573479" y="938901"/>
                </a:lnTo>
                <a:lnTo>
                  <a:pt x="1564284" y="930332"/>
                </a:lnTo>
                <a:lnTo>
                  <a:pt x="1559844" y="926206"/>
                </a:lnTo>
                <a:lnTo>
                  <a:pt x="1555722" y="921445"/>
                </a:lnTo>
                <a:lnTo>
                  <a:pt x="1551600" y="917002"/>
                </a:lnTo>
                <a:lnTo>
                  <a:pt x="1547795" y="911924"/>
                </a:lnTo>
                <a:lnTo>
                  <a:pt x="1544308" y="907163"/>
                </a:lnTo>
                <a:lnTo>
                  <a:pt x="1540820" y="902085"/>
                </a:lnTo>
                <a:lnTo>
                  <a:pt x="1538283" y="896690"/>
                </a:lnTo>
                <a:lnTo>
                  <a:pt x="1536381" y="890977"/>
                </a:lnTo>
                <a:lnTo>
                  <a:pt x="1535112" y="885264"/>
                </a:lnTo>
                <a:lnTo>
                  <a:pt x="1535112" y="879234"/>
                </a:lnTo>
                <a:lnTo>
                  <a:pt x="1535429" y="872887"/>
                </a:lnTo>
                <a:lnTo>
                  <a:pt x="1537015" y="866539"/>
                </a:lnTo>
                <a:lnTo>
                  <a:pt x="1539234" y="860509"/>
                </a:lnTo>
                <a:lnTo>
                  <a:pt x="1542405" y="853844"/>
                </a:lnTo>
                <a:lnTo>
                  <a:pt x="1544308" y="850353"/>
                </a:lnTo>
                <a:lnTo>
                  <a:pt x="1546844" y="846545"/>
                </a:lnTo>
                <a:lnTo>
                  <a:pt x="1549698" y="843053"/>
                </a:lnTo>
                <a:lnTo>
                  <a:pt x="1552235" y="839880"/>
                </a:lnTo>
                <a:lnTo>
                  <a:pt x="1555722" y="836706"/>
                </a:lnTo>
                <a:lnTo>
                  <a:pt x="1558893" y="833215"/>
                </a:lnTo>
                <a:lnTo>
                  <a:pt x="1562698" y="830041"/>
                </a:lnTo>
                <a:lnTo>
                  <a:pt x="1566503" y="827502"/>
                </a:lnTo>
                <a:lnTo>
                  <a:pt x="1570308" y="824963"/>
                </a:lnTo>
                <a:lnTo>
                  <a:pt x="1574113" y="822424"/>
                </a:lnTo>
                <a:lnTo>
                  <a:pt x="1578235" y="820520"/>
                </a:lnTo>
                <a:lnTo>
                  <a:pt x="1582991" y="818615"/>
                </a:lnTo>
                <a:lnTo>
                  <a:pt x="1587113" y="817029"/>
                </a:lnTo>
                <a:lnTo>
                  <a:pt x="1591552" y="816394"/>
                </a:lnTo>
                <a:lnTo>
                  <a:pt x="1595991" y="815759"/>
                </a:lnTo>
                <a:lnTo>
                  <a:pt x="1600431" y="815124"/>
                </a:lnTo>
                <a:lnTo>
                  <a:pt x="1605821" y="815759"/>
                </a:lnTo>
                <a:lnTo>
                  <a:pt x="1610894" y="816711"/>
                </a:lnTo>
                <a:lnTo>
                  <a:pt x="1615650" y="818298"/>
                </a:lnTo>
                <a:lnTo>
                  <a:pt x="1620406" y="820202"/>
                </a:lnTo>
                <a:lnTo>
                  <a:pt x="1624529" y="823059"/>
                </a:lnTo>
                <a:lnTo>
                  <a:pt x="1628333" y="826232"/>
                </a:lnTo>
                <a:lnTo>
                  <a:pt x="1631821" y="830041"/>
                </a:lnTo>
                <a:lnTo>
                  <a:pt x="1634675" y="834802"/>
                </a:lnTo>
                <a:lnTo>
                  <a:pt x="1636260" y="836706"/>
                </a:lnTo>
                <a:lnTo>
                  <a:pt x="1637846" y="838610"/>
                </a:lnTo>
                <a:lnTo>
                  <a:pt x="1638163" y="839880"/>
                </a:lnTo>
                <a:lnTo>
                  <a:pt x="1639748" y="840514"/>
                </a:lnTo>
                <a:lnTo>
                  <a:pt x="1642919" y="844006"/>
                </a:lnTo>
                <a:lnTo>
                  <a:pt x="1646407" y="846862"/>
                </a:lnTo>
                <a:lnTo>
                  <a:pt x="1652431" y="851940"/>
                </a:lnTo>
                <a:lnTo>
                  <a:pt x="1658773" y="857018"/>
                </a:lnTo>
                <a:lnTo>
                  <a:pt x="1666066" y="861779"/>
                </a:lnTo>
                <a:lnTo>
                  <a:pt x="1673676" y="866539"/>
                </a:lnTo>
                <a:lnTo>
                  <a:pt x="1681286" y="870665"/>
                </a:lnTo>
                <a:lnTo>
                  <a:pt x="1688578" y="874474"/>
                </a:lnTo>
                <a:lnTo>
                  <a:pt x="1695871" y="877965"/>
                </a:lnTo>
                <a:lnTo>
                  <a:pt x="1702530" y="880504"/>
                </a:lnTo>
                <a:lnTo>
                  <a:pt x="1713628" y="883995"/>
                </a:lnTo>
                <a:lnTo>
                  <a:pt x="1724725" y="887169"/>
                </a:lnTo>
                <a:lnTo>
                  <a:pt x="1735823" y="889390"/>
                </a:lnTo>
                <a:lnTo>
                  <a:pt x="1746921" y="891612"/>
                </a:lnTo>
                <a:lnTo>
                  <a:pt x="1757702" y="893516"/>
                </a:lnTo>
                <a:lnTo>
                  <a:pt x="1768799" y="894786"/>
                </a:lnTo>
                <a:lnTo>
                  <a:pt x="1779580" y="895421"/>
                </a:lnTo>
                <a:lnTo>
                  <a:pt x="1790044" y="896055"/>
                </a:lnTo>
                <a:lnTo>
                  <a:pt x="1801141" y="895421"/>
                </a:lnTo>
                <a:lnTo>
                  <a:pt x="1811605" y="894786"/>
                </a:lnTo>
                <a:lnTo>
                  <a:pt x="1821117" y="892882"/>
                </a:lnTo>
                <a:lnTo>
                  <a:pt x="1830947" y="890977"/>
                </a:lnTo>
                <a:lnTo>
                  <a:pt x="1839191" y="887803"/>
                </a:lnTo>
                <a:lnTo>
                  <a:pt x="1847118" y="884312"/>
                </a:lnTo>
                <a:lnTo>
                  <a:pt x="1854411" y="880186"/>
                </a:lnTo>
                <a:lnTo>
                  <a:pt x="1857582" y="878282"/>
                </a:lnTo>
                <a:lnTo>
                  <a:pt x="1861069" y="875743"/>
                </a:lnTo>
                <a:lnTo>
                  <a:pt x="1864557" y="872252"/>
                </a:lnTo>
                <a:lnTo>
                  <a:pt x="1867728" y="868761"/>
                </a:lnTo>
                <a:lnTo>
                  <a:pt x="1870899" y="864635"/>
                </a:lnTo>
                <a:lnTo>
                  <a:pt x="1873753" y="860509"/>
                </a:lnTo>
                <a:lnTo>
                  <a:pt x="1875972" y="855748"/>
                </a:lnTo>
                <a:lnTo>
                  <a:pt x="1877875" y="850670"/>
                </a:lnTo>
                <a:lnTo>
                  <a:pt x="1879460" y="845910"/>
                </a:lnTo>
                <a:lnTo>
                  <a:pt x="1880411" y="840832"/>
                </a:lnTo>
                <a:lnTo>
                  <a:pt x="1881362" y="835436"/>
                </a:lnTo>
                <a:lnTo>
                  <a:pt x="1881362" y="830676"/>
                </a:lnTo>
                <a:lnTo>
                  <a:pt x="1881362" y="825280"/>
                </a:lnTo>
                <a:lnTo>
                  <a:pt x="1880728" y="819885"/>
                </a:lnTo>
                <a:lnTo>
                  <a:pt x="1879777" y="814807"/>
                </a:lnTo>
                <a:lnTo>
                  <a:pt x="1878192" y="809411"/>
                </a:lnTo>
                <a:lnTo>
                  <a:pt x="1876606" y="804968"/>
                </a:lnTo>
                <a:lnTo>
                  <a:pt x="1874387" y="799890"/>
                </a:lnTo>
                <a:lnTo>
                  <a:pt x="1870899" y="794495"/>
                </a:lnTo>
                <a:lnTo>
                  <a:pt x="1866777" y="789417"/>
                </a:lnTo>
                <a:lnTo>
                  <a:pt x="1861386" y="784339"/>
                </a:lnTo>
                <a:lnTo>
                  <a:pt x="1855679" y="778943"/>
                </a:lnTo>
                <a:lnTo>
                  <a:pt x="1849020" y="773865"/>
                </a:lnTo>
                <a:lnTo>
                  <a:pt x="1842362" y="769422"/>
                </a:lnTo>
                <a:lnTo>
                  <a:pt x="1834752" y="764661"/>
                </a:lnTo>
                <a:lnTo>
                  <a:pt x="1826508" y="760536"/>
                </a:lnTo>
                <a:lnTo>
                  <a:pt x="1801776" y="748793"/>
                </a:lnTo>
                <a:lnTo>
                  <a:pt x="1702213" y="700869"/>
                </a:lnTo>
                <a:lnTo>
                  <a:pt x="1654017" y="677700"/>
                </a:lnTo>
                <a:lnTo>
                  <a:pt x="1624211" y="662784"/>
                </a:lnTo>
                <a:lnTo>
                  <a:pt x="1618821" y="659927"/>
                </a:lnTo>
                <a:lnTo>
                  <a:pt x="1613748" y="657071"/>
                </a:lnTo>
                <a:lnTo>
                  <a:pt x="1608992" y="653580"/>
                </a:lnTo>
                <a:lnTo>
                  <a:pt x="1603918" y="650089"/>
                </a:lnTo>
                <a:lnTo>
                  <a:pt x="1599162" y="646280"/>
                </a:lnTo>
                <a:lnTo>
                  <a:pt x="1594723" y="642154"/>
                </a:lnTo>
                <a:lnTo>
                  <a:pt x="1590284" y="637711"/>
                </a:lnTo>
                <a:lnTo>
                  <a:pt x="1585845" y="633585"/>
                </a:lnTo>
                <a:lnTo>
                  <a:pt x="1581723" y="629142"/>
                </a:lnTo>
                <a:lnTo>
                  <a:pt x="1577601" y="624064"/>
                </a:lnTo>
                <a:lnTo>
                  <a:pt x="1573796" y="618986"/>
                </a:lnTo>
                <a:lnTo>
                  <a:pt x="1570308" y="614225"/>
                </a:lnTo>
                <a:lnTo>
                  <a:pt x="1566820" y="608830"/>
                </a:lnTo>
                <a:lnTo>
                  <a:pt x="1563332" y="603434"/>
                </a:lnTo>
                <a:lnTo>
                  <a:pt x="1560479" y="597721"/>
                </a:lnTo>
                <a:lnTo>
                  <a:pt x="1557308" y="592009"/>
                </a:lnTo>
                <a:lnTo>
                  <a:pt x="1554454" y="586296"/>
                </a:lnTo>
                <a:lnTo>
                  <a:pt x="1551917" y="580266"/>
                </a:lnTo>
                <a:lnTo>
                  <a:pt x="1549698" y="573918"/>
                </a:lnTo>
                <a:lnTo>
                  <a:pt x="1547795" y="567571"/>
                </a:lnTo>
                <a:lnTo>
                  <a:pt x="1546210" y="561223"/>
                </a:lnTo>
                <a:lnTo>
                  <a:pt x="1544625" y="554876"/>
                </a:lnTo>
                <a:lnTo>
                  <a:pt x="1543673" y="548845"/>
                </a:lnTo>
                <a:lnTo>
                  <a:pt x="1542405" y="542181"/>
                </a:lnTo>
                <a:lnTo>
                  <a:pt x="1542088" y="535833"/>
                </a:lnTo>
                <a:lnTo>
                  <a:pt x="1541454" y="529168"/>
                </a:lnTo>
                <a:lnTo>
                  <a:pt x="1541137" y="523138"/>
                </a:lnTo>
                <a:lnTo>
                  <a:pt x="1541454" y="516790"/>
                </a:lnTo>
                <a:lnTo>
                  <a:pt x="1541454" y="510126"/>
                </a:lnTo>
                <a:lnTo>
                  <a:pt x="1542405" y="503778"/>
                </a:lnTo>
                <a:lnTo>
                  <a:pt x="1543039" y="497113"/>
                </a:lnTo>
                <a:lnTo>
                  <a:pt x="1544308" y="491083"/>
                </a:lnTo>
                <a:lnTo>
                  <a:pt x="1545893" y="484418"/>
                </a:lnTo>
                <a:lnTo>
                  <a:pt x="1547478" y="478388"/>
                </a:lnTo>
                <a:lnTo>
                  <a:pt x="1549381" y="472358"/>
                </a:lnTo>
                <a:lnTo>
                  <a:pt x="1551283" y="465693"/>
                </a:lnTo>
                <a:lnTo>
                  <a:pt x="1553820" y="459663"/>
                </a:lnTo>
                <a:lnTo>
                  <a:pt x="1556039" y="453950"/>
                </a:lnTo>
                <a:lnTo>
                  <a:pt x="1559210" y="447920"/>
                </a:lnTo>
                <a:lnTo>
                  <a:pt x="1562381" y="442207"/>
                </a:lnTo>
                <a:lnTo>
                  <a:pt x="1565235" y="435859"/>
                </a:lnTo>
                <a:lnTo>
                  <a:pt x="1569040" y="430464"/>
                </a:lnTo>
                <a:lnTo>
                  <a:pt x="1572845" y="424751"/>
                </a:lnTo>
                <a:lnTo>
                  <a:pt x="1576650" y="419673"/>
                </a:lnTo>
                <a:lnTo>
                  <a:pt x="1581089" y="414278"/>
                </a:lnTo>
                <a:lnTo>
                  <a:pt x="1585528" y="408882"/>
                </a:lnTo>
                <a:lnTo>
                  <a:pt x="1590284" y="403804"/>
                </a:lnTo>
                <a:lnTo>
                  <a:pt x="1595040" y="398726"/>
                </a:lnTo>
                <a:lnTo>
                  <a:pt x="1601065" y="393014"/>
                </a:lnTo>
                <a:lnTo>
                  <a:pt x="1607723" y="387936"/>
                </a:lnTo>
                <a:lnTo>
                  <a:pt x="1614065" y="382540"/>
                </a:lnTo>
                <a:lnTo>
                  <a:pt x="1621358" y="377462"/>
                </a:lnTo>
                <a:lnTo>
                  <a:pt x="1628651" y="373019"/>
                </a:lnTo>
                <a:lnTo>
                  <a:pt x="1635943" y="368258"/>
                </a:lnTo>
                <a:lnTo>
                  <a:pt x="1643870" y="364132"/>
                </a:lnTo>
                <a:lnTo>
                  <a:pt x="1651480" y="360324"/>
                </a:lnTo>
                <a:lnTo>
                  <a:pt x="1660041" y="356515"/>
                </a:lnTo>
                <a:lnTo>
                  <a:pt x="1668602" y="353024"/>
                </a:lnTo>
                <a:lnTo>
                  <a:pt x="1676847" y="349850"/>
                </a:lnTo>
                <a:lnTo>
                  <a:pt x="1685725" y="347311"/>
                </a:lnTo>
                <a:lnTo>
                  <a:pt x="1694920" y="344455"/>
                </a:lnTo>
                <a:lnTo>
                  <a:pt x="1704115" y="342233"/>
                </a:lnTo>
                <a:lnTo>
                  <a:pt x="1712994" y="340012"/>
                </a:lnTo>
                <a:lnTo>
                  <a:pt x="1722823" y="338425"/>
                </a:lnTo>
                <a:lnTo>
                  <a:pt x="1722823" y="276854"/>
                </a:lnTo>
                <a:lnTo>
                  <a:pt x="1723140" y="273363"/>
                </a:lnTo>
                <a:lnTo>
                  <a:pt x="1723774" y="270506"/>
                </a:lnTo>
                <a:lnTo>
                  <a:pt x="1725360" y="267650"/>
                </a:lnTo>
                <a:lnTo>
                  <a:pt x="1727262" y="265111"/>
                </a:lnTo>
                <a:lnTo>
                  <a:pt x="1729799" y="263207"/>
                </a:lnTo>
                <a:lnTo>
                  <a:pt x="1732652" y="261620"/>
                </a:lnTo>
                <a:lnTo>
                  <a:pt x="1735823" y="260985"/>
                </a:lnTo>
                <a:lnTo>
                  <a:pt x="1738994" y="260350"/>
                </a:lnTo>
                <a:close/>
                <a:moveTo>
                  <a:pt x="2078037" y="201612"/>
                </a:moveTo>
                <a:lnTo>
                  <a:pt x="2718490" y="201612"/>
                </a:lnTo>
                <a:lnTo>
                  <a:pt x="2717855" y="207653"/>
                </a:lnTo>
                <a:lnTo>
                  <a:pt x="2716903" y="213376"/>
                </a:lnTo>
                <a:lnTo>
                  <a:pt x="2716268" y="219735"/>
                </a:lnTo>
                <a:lnTo>
                  <a:pt x="2716268" y="225776"/>
                </a:lnTo>
                <a:lnTo>
                  <a:pt x="2716268" y="232135"/>
                </a:lnTo>
                <a:lnTo>
                  <a:pt x="2716903" y="238812"/>
                </a:lnTo>
                <a:lnTo>
                  <a:pt x="2717855" y="245170"/>
                </a:lnTo>
                <a:lnTo>
                  <a:pt x="2718807" y="251847"/>
                </a:lnTo>
                <a:lnTo>
                  <a:pt x="2720394" y="257888"/>
                </a:lnTo>
                <a:lnTo>
                  <a:pt x="2721981" y="263929"/>
                </a:lnTo>
                <a:lnTo>
                  <a:pt x="2723885" y="270288"/>
                </a:lnTo>
                <a:lnTo>
                  <a:pt x="2726107" y="276011"/>
                </a:lnTo>
                <a:lnTo>
                  <a:pt x="2728963" y="281734"/>
                </a:lnTo>
                <a:lnTo>
                  <a:pt x="2731819" y="287139"/>
                </a:lnTo>
                <a:lnTo>
                  <a:pt x="2734993" y="292544"/>
                </a:lnTo>
                <a:lnTo>
                  <a:pt x="2738167" y="297631"/>
                </a:lnTo>
                <a:lnTo>
                  <a:pt x="2741975" y="302718"/>
                </a:lnTo>
                <a:lnTo>
                  <a:pt x="2745784" y="307805"/>
                </a:lnTo>
                <a:lnTo>
                  <a:pt x="2749592" y="312256"/>
                </a:lnTo>
                <a:lnTo>
                  <a:pt x="2754035" y="317025"/>
                </a:lnTo>
                <a:lnTo>
                  <a:pt x="2758478" y="321159"/>
                </a:lnTo>
                <a:lnTo>
                  <a:pt x="2763239" y="325292"/>
                </a:lnTo>
                <a:lnTo>
                  <a:pt x="2767999" y="329107"/>
                </a:lnTo>
                <a:lnTo>
                  <a:pt x="2772760" y="332605"/>
                </a:lnTo>
                <a:lnTo>
                  <a:pt x="2778155" y="336102"/>
                </a:lnTo>
                <a:lnTo>
                  <a:pt x="2783551" y="339281"/>
                </a:lnTo>
                <a:lnTo>
                  <a:pt x="2789263" y="341825"/>
                </a:lnTo>
                <a:lnTo>
                  <a:pt x="2794976" y="344368"/>
                </a:lnTo>
                <a:lnTo>
                  <a:pt x="2800689" y="346912"/>
                </a:lnTo>
                <a:lnTo>
                  <a:pt x="2807036" y="349138"/>
                </a:lnTo>
                <a:lnTo>
                  <a:pt x="2813066" y="350727"/>
                </a:lnTo>
                <a:lnTo>
                  <a:pt x="2819096" y="351999"/>
                </a:lnTo>
                <a:lnTo>
                  <a:pt x="2825761" y="353271"/>
                </a:lnTo>
                <a:lnTo>
                  <a:pt x="2831791" y="353907"/>
                </a:lnTo>
                <a:lnTo>
                  <a:pt x="2838773" y="354543"/>
                </a:lnTo>
                <a:lnTo>
                  <a:pt x="2845120" y="354861"/>
                </a:lnTo>
                <a:lnTo>
                  <a:pt x="2848929" y="354543"/>
                </a:lnTo>
                <a:lnTo>
                  <a:pt x="2852737" y="353907"/>
                </a:lnTo>
                <a:lnTo>
                  <a:pt x="2852737" y="981843"/>
                </a:lnTo>
                <a:lnTo>
                  <a:pt x="2848929" y="981843"/>
                </a:lnTo>
                <a:lnTo>
                  <a:pt x="2845120" y="981525"/>
                </a:lnTo>
                <a:lnTo>
                  <a:pt x="2838773" y="981843"/>
                </a:lnTo>
                <a:lnTo>
                  <a:pt x="2831791" y="982161"/>
                </a:lnTo>
                <a:lnTo>
                  <a:pt x="2825761" y="983115"/>
                </a:lnTo>
                <a:lnTo>
                  <a:pt x="2819096" y="984069"/>
                </a:lnTo>
                <a:lnTo>
                  <a:pt x="2813066" y="985658"/>
                </a:lnTo>
                <a:lnTo>
                  <a:pt x="2807036" y="987248"/>
                </a:lnTo>
                <a:lnTo>
                  <a:pt x="2800689" y="989474"/>
                </a:lnTo>
                <a:lnTo>
                  <a:pt x="2794976" y="991699"/>
                </a:lnTo>
                <a:lnTo>
                  <a:pt x="2789263" y="994243"/>
                </a:lnTo>
                <a:lnTo>
                  <a:pt x="2783551" y="997104"/>
                </a:lnTo>
                <a:lnTo>
                  <a:pt x="2778155" y="1000284"/>
                </a:lnTo>
                <a:lnTo>
                  <a:pt x="2772760" y="1003781"/>
                </a:lnTo>
                <a:lnTo>
                  <a:pt x="2767999" y="1007279"/>
                </a:lnTo>
                <a:lnTo>
                  <a:pt x="2763239" y="1011094"/>
                </a:lnTo>
                <a:lnTo>
                  <a:pt x="2758478" y="1015227"/>
                </a:lnTo>
                <a:lnTo>
                  <a:pt x="2754035" y="1019360"/>
                </a:lnTo>
                <a:lnTo>
                  <a:pt x="2749592" y="1023494"/>
                </a:lnTo>
                <a:lnTo>
                  <a:pt x="2745784" y="1028581"/>
                </a:lnTo>
                <a:lnTo>
                  <a:pt x="2741975" y="1033350"/>
                </a:lnTo>
                <a:lnTo>
                  <a:pt x="2738167" y="1038437"/>
                </a:lnTo>
                <a:lnTo>
                  <a:pt x="2734993" y="1043524"/>
                </a:lnTo>
                <a:lnTo>
                  <a:pt x="2731819" y="1048929"/>
                </a:lnTo>
                <a:lnTo>
                  <a:pt x="2728963" y="1054652"/>
                </a:lnTo>
                <a:lnTo>
                  <a:pt x="2726107" y="1060375"/>
                </a:lnTo>
                <a:lnTo>
                  <a:pt x="2723885" y="1066098"/>
                </a:lnTo>
                <a:lnTo>
                  <a:pt x="2721981" y="1072139"/>
                </a:lnTo>
                <a:lnTo>
                  <a:pt x="2720394" y="1078498"/>
                </a:lnTo>
                <a:lnTo>
                  <a:pt x="2718807" y="1084539"/>
                </a:lnTo>
                <a:lnTo>
                  <a:pt x="2717855" y="1090897"/>
                </a:lnTo>
                <a:lnTo>
                  <a:pt x="2716903" y="1097574"/>
                </a:lnTo>
                <a:lnTo>
                  <a:pt x="2716268" y="1103933"/>
                </a:lnTo>
                <a:lnTo>
                  <a:pt x="2716268" y="1110610"/>
                </a:lnTo>
                <a:lnTo>
                  <a:pt x="2716586" y="1114425"/>
                </a:lnTo>
                <a:lnTo>
                  <a:pt x="2114852" y="1114425"/>
                </a:lnTo>
                <a:lnTo>
                  <a:pt x="2127864" y="1105205"/>
                </a:lnTo>
                <a:lnTo>
                  <a:pt x="2140876" y="1095667"/>
                </a:lnTo>
                <a:lnTo>
                  <a:pt x="2153889" y="1085810"/>
                </a:lnTo>
                <a:lnTo>
                  <a:pt x="2165949" y="1075318"/>
                </a:lnTo>
                <a:lnTo>
                  <a:pt x="2178326" y="1064508"/>
                </a:lnTo>
                <a:lnTo>
                  <a:pt x="2189751" y="1054016"/>
                </a:lnTo>
                <a:lnTo>
                  <a:pt x="2201177" y="1042252"/>
                </a:lnTo>
                <a:lnTo>
                  <a:pt x="2212285" y="1030488"/>
                </a:lnTo>
                <a:lnTo>
                  <a:pt x="2223075" y="1018725"/>
                </a:lnTo>
                <a:lnTo>
                  <a:pt x="2233231" y="1006007"/>
                </a:lnTo>
                <a:lnTo>
                  <a:pt x="2243387" y="993289"/>
                </a:lnTo>
                <a:lnTo>
                  <a:pt x="2252908" y="980253"/>
                </a:lnTo>
                <a:lnTo>
                  <a:pt x="2262112" y="967218"/>
                </a:lnTo>
                <a:lnTo>
                  <a:pt x="2271316" y="953546"/>
                </a:lnTo>
                <a:lnTo>
                  <a:pt x="2279567" y="939875"/>
                </a:lnTo>
                <a:lnTo>
                  <a:pt x="2287184" y="925567"/>
                </a:lnTo>
                <a:lnTo>
                  <a:pt x="2294801" y="911260"/>
                </a:lnTo>
                <a:lnTo>
                  <a:pt x="2302100" y="896317"/>
                </a:lnTo>
                <a:lnTo>
                  <a:pt x="2309083" y="881373"/>
                </a:lnTo>
                <a:lnTo>
                  <a:pt x="2315113" y="866430"/>
                </a:lnTo>
                <a:lnTo>
                  <a:pt x="2320825" y="851169"/>
                </a:lnTo>
                <a:lnTo>
                  <a:pt x="2326221" y="835590"/>
                </a:lnTo>
                <a:lnTo>
                  <a:pt x="2331298" y="819692"/>
                </a:lnTo>
                <a:lnTo>
                  <a:pt x="2335424" y="803795"/>
                </a:lnTo>
                <a:lnTo>
                  <a:pt x="2339550" y="787580"/>
                </a:lnTo>
                <a:lnTo>
                  <a:pt x="2343041" y="771047"/>
                </a:lnTo>
                <a:lnTo>
                  <a:pt x="2345897" y="754832"/>
                </a:lnTo>
                <a:lnTo>
                  <a:pt x="2348436" y="737981"/>
                </a:lnTo>
                <a:lnTo>
                  <a:pt x="2350341" y="721130"/>
                </a:lnTo>
                <a:lnTo>
                  <a:pt x="2351610" y="703643"/>
                </a:lnTo>
                <a:lnTo>
                  <a:pt x="2352245" y="686475"/>
                </a:lnTo>
                <a:lnTo>
                  <a:pt x="2352562" y="669306"/>
                </a:lnTo>
                <a:lnTo>
                  <a:pt x="2352245" y="650547"/>
                </a:lnTo>
                <a:lnTo>
                  <a:pt x="2351610" y="631788"/>
                </a:lnTo>
                <a:lnTo>
                  <a:pt x="2349706" y="613348"/>
                </a:lnTo>
                <a:lnTo>
                  <a:pt x="2347802" y="594907"/>
                </a:lnTo>
                <a:lnTo>
                  <a:pt x="2344628" y="577102"/>
                </a:lnTo>
                <a:lnTo>
                  <a:pt x="2341137" y="559298"/>
                </a:lnTo>
                <a:lnTo>
                  <a:pt x="2337328" y="541811"/>
                </a:lnTo>
                <a:lnTo>
                  <a:pt x="2332885" y="524006"/>
                </a:lnTo>
                <a:lnTo>
                  <a:pt x="2327807" y="506837"/>
                </a:lnTo>
                <a:lnTo>
                  <a:pt x="2322095" y="489986"/>
                </a:lnTo>
                <a:lnTo>
                  <a:pt x="2315430" y="473453"/>
                </a:lnTo>
                <a:lnTo>
                  <a:pt x="2309083" y="457238"/>
                </a:lnTo>
                <a:lnTo>
                  <a:pt x="2301783" y="441023"/>
                </a:lnTo>
                <a:lnTo>
                  <a:pt x="2293849" y="425444"/>
                </a:lnTo>
                <a:lnTo>
                  <a:pt x="2285597" y="409547"/>
                </a:lnTo>
                <a:lnTo>
                  <a:pt x="2277028" y="394285"/>
                </a:lnTo>
                <a:lnTo>
                  <a:pt x="2267507" y="379342"/>
                </a:lnTo>
                <a:lnTo>
                  <a:pt x="2257669" y="364717"/>
                </a:lnTo>
                <a:lnTo>
                  <a:pt x="2247513" y="350727"/>
                </a:lnTo>
                <a:lnTo>
                  <a:pt x="2236722" y="336738"/>
                </a:lnTo>
                <a:lnTo>
                  <a:pt x="2225932" y="323384"/>
                </a:lnTo>
                <a:lnTo>
                  <a:pt x="2214189" y="310349"/>
                </a:lnTo>
                <a:lnTo>
                  <a:pt x="2202446" y="297313"/>
                </a:lnTo>
                <a:lnTo>
                  <a:pt x="2190069" y="285231"/>
                </a:lnTo>
                <a:lnTo>
                  <a:pt x="2177374" y="273149"/>
                </a:lnTo>
                <a:lnTo>
                  <a:pt x="2164044" y="261703"/>
                </a:lnTo>
                <a:lnTo>
                  <a:pt x="2150715" y="250575"/>
                </a:lnTo>
                <a:lnTo>
                  <a:pt x="2137068" y="239765"/>
                </a:lnTo>
                <a:lnTo>
                  <a:pt x="2122786" y="229591"/>
                </a:lnTo>
                <a:lnTo>
                  <a:pt x="2108187" y="220053"/>
                </a:lnTo>
                <a:lnTo>
                  <a:pt x="2093271" y="210515"/>
                </a:lnTo>
                <a:lnTo>
                  <a:pt x="2078037" y="201612"/>
                </a:lnTo>
                <a:close/>
                <a:moveTo>
                  <a:pt x="828188" y="201612"/>
                </a:moveTo>
                <a:lnTo>
                  <a:pt x="1558925" y="201612"/>
                </a:lnTo>
                <a:lnTo>
                  <a:pt x="1543668" y="210515"/>
                </a:lnTo>
                <a:lnTo>
                  <a:pt x="1528729" y="220053"/>
                </a:lnTo>
                <a:lnTo>
                  <a:pt x="1514108" y="229591"/>
                </a:lnTo>
                <a:lnTo>
                  <a:pt x="1499805" y="239765"/>
                </a:lnTo>
                <a:lnTo>
                  <a:pt x="1486138" y="250575"/>
                </a:lnTo>
                <a:lnTo>
                  <a:pt x="1472788" y="261703"/>
                </a:lnTo>
                <a:lnTo>
                  <a:pt x="1459120" y="273149"/>
                </a:lnTo>
                <a:lnTo>
                  <a:pt x="1446724" y="285231"/>
                </a:lnTo>
                <a:lnTo>
                  <a:pt x="1434328" y="297313"/>
                </a:lnTo>
                <a:lnTo>
                  <a:pt x="1422568" y="310349"/>
                </a:lnTo>
                <a:lnTo>
                  <a:pt x="1411125" y="323384"/>
                </a:lnTo>
                <a:lnTo>
                  <a:pt x="1400000" y="336738"/>
                </a:lnTo>
                <a:lnTo>
                  <a:pt x="1389193" y="350727"/>
                </a:lnTo>
                <a:lnTo>
                  <a:pt x="1378704" y="364717"/>
                </a:lnTo>
                <a:lnTo>
                  <a:pt x="1369169" y="379342"/>
                </a:lnTo>
                <a:lnTo>
                  <a:pt x="1359633" y="394285"/>
                </a:lnTo>
                <a:lnTo>
                  <a:pt x="1350733" y="409547"/>
                </a:lnTo>
                <a:lnTo>
                  <a:pt x="1342787" y="425444"/>
                </a:lnTo>
                <a:lnTo>
                  <a:pt x="1334841" y="441023"/>
                </a:lnTo>
                <a:lnTo>
                  <a:pt x="1327530" y="457238"/>
                </a:lnTo>
                <a:lnTo>
                  <a:pt x="1320855" y="473453"/>
                </a:lnTo>
                <a:lnTo>
                  <a:pt x="1314498" y="489986"/>
                </a:lnTo>
                <a:lnTo>
                  <a:pt x="1308777" y="506837"/>
                </a:lnTo>
                <a:lnTo>
                  <a:pt x="1303692" y="524006"/>
                </a:lnTo>
                <a:lnTo>
                  <a:pt x="1299242" y="541811"/>
                </a:lnTo>
                <a:lnTo>
                  <a:pt x="1295427" y="559298"/>
                </a:lnTo>
                <a:lnTo>
                  <a:pt x="1291931" y="577102"/>
                </a:lnTo>
                <a:lnTo>
                  <a:pt x="1288753" y="594907"/>
                </a:lnTo>
                <a:lnTo>
                  <a:pt x="1286528" y="613348"/>
                </a:lnTo>
                <a:lnTo>
                  <a:pt x="1284938" y="631788"/>
                </a:lnTo>
                <a:lnTo>
                  <a:pt x="1284303" y="650547"/>
                </a:lnTo>
                <a:lnTo>
                  <a:pt x="1283985" y="669306"/>
                </a:lnTo>
                <a:lnTo>
                  <a:pt x="1284303" y="686475"/>
                </a:lnTo>
                <a:lnTo>
                  <a:pt x="1284938" y="703643"/>
                </a:lnTo>
                <a:lnTo>
                  <a:pt x="1286210" y="721130"/>
                </a:lnTo>
                <a:lnTo>
                  <a:pt x="1288117" y="737981"/>
                </a:lnTo>
                <a:lnTo>
                  <a:pt x="1290660" y="754832"/>
                </a:lnTo>
                <a:lnTo>
                  <a:pt x="1293520" y="771047"/>
                </a:lnTo>
                <a:lnTo>
                  <a:pt x="1297017" y="787580"/>
                </a:lnTo>
                <a:lnTo>
                  <a:pt x="1300831" y="803795"/>
                </a:lnTo>
                <a:lnTo>
                  <a:pt x="1305281" y="819692"/>
                </a:lnTo>
                <a:lnTo>
                  <a:pt x="1310366" y="835590"/>
                </a:lnTo>
                <a:lnTo>
                  <a:pt x="1315770" y="851169"/>
                </a:lnTo>
                <a:lnTo>
                  <a:pt x="1321491" y="866430"/>
                </a:lnTo>
                <a:lnTo>
                  <a:pt x="1327530" y="881373"/>
                </a:lnTo>
                <a:lnTo>
                  <a:pt x="1334523" y="896317"/>
                </a:lnTo>
                <a:lnTo>
                  <a:pt x="1341834" y="911260"/>
                </a:lnTo>
                <a:lnTo>
                  <a:pt x="1349462" y="925567"/>
                </a:lnTo>
                <a:lnTo>
                  <a:pt x="1357090" y="939875"/>
                </a:lnTo>
                <a:lnTo>
                  <a:pt x="1365355" y="953546"/>
                </a:lnTo>
                <a:lnTo>
                  <a:pt x="1374572" y="967218"/>
                </a:lnTo>
                <a:lnTo>
                  <a:pt x="1383790" y="980253"/>
                </a:lnTo>
                <a:lnTo>
                  <a:pt x="1393325" y="993289"/>
                </a:lnTo>
                <a:lnTo>
                  <a:pt x="1403497" y="1006007"/>
                </a:lnTo>
                <a:lnTo>
                  <a:pt x="1413668" y="1018725"/>
                </a:lnTo>
                <a:lnTo>
                  <a:pt x="1424475" y="1030488"/>
                </a:lnTo>
                <a:lnTo>
                  <a:pt x="1435599" y="1042252"/>
                </a:lnTo>
                <a:lnTo>
                  <a:pt x="1447042" y="1054016"/>
                </a:lnTo>
                <a:lnTo>
                  <a:pt x="1458485" y="1064508"/>
                </a:lnTo>
                <a:lnTo>
                  <a:pt x="1470881" y="1075318"/>
                </a:lnTo>
                <a:lnTo>
                  <a:pt x="1482959" y="1085810"/>
                </a:lnTo>
                <a:lnTo>
                  <a:pt x="1495991" y="1095667"/>
                </a:lnTo>
                <a:lnTo>
                  <a:pt x="1509023" y="1105205"/>
                </a:lnTo>
                <a:lnTo>
                  <a:pt x="1522055" y="1114425"/>
                </a:lnTo>
                <a:lnTo>
                  <a:pt x="830413" y="1114425"/>
                </a:lnTo>
                <a:lnTo>
                  <a:pt x="830413" y="1110610"/>
                </a:lnTo>
                <a:lnTo>
                  <a:pt x="830413" y="1103933"/>
                </a:lnTo>
                <a:lnTo>
                  <a:pt x="830095" y="1097574"/>
                </a:lnTo>
                <a:lnTo>
                  <a:pt x="828823" y="1090897"/>
                </a:lnTo>
                <a:lnTo>
                  <a:pt x="827870" y="1084539"/>
                </a:lnTo>
                <a:lnTo>
                  <a:pt x="826598" y="1078498"/>
                </a:lnTo>
                <a:lnTo>
                  <a:pt x="824691" y="1072139"/>
                </a:lnTo>
                <a:lnTo>
                  <a:pt x="822784" y="1066098"/>
                </a:lnTo>
                <a:lnTo>
                  <a:pt x="820559" y="1060375"/>
                </a:lnTo>
                <a:lnTo>
                  <a:pt x="817699" y="1054652"/>
                </a:lnTo>
                <a:lnTo>
                  <a:pt x="815156" y="1048929"/>
                </a:lnTo>
                <a:lnTo>
                  <a:pt x="811660" y="1043524"/>
                </a:lnTo>
                <a:lnTo>
                  <a:pt x="808481" y="1038437"/>
                </a:lnTo>
                <a:lnTo>
                  <a:pt x="804667" y="1033350"/>
                </a:lnTo>
                <a:lnTo>
                  <a:pt x="800853" y="1028581"/>
                </a:lnTo>
                <a:lnTo>
                  <a:pt x="797038" y="1023494"/>
                </a:lnTo>
                <a:lnTo>
                  <a:pt x="792906" y="1019360"/>
                </a:lnTo>
                <a:lnTo>
                  <a:pt x="788456" y="1015227"/>
                </a:lnTo>
                <a:lnTo>
                  <a:pt x="783689" y="1011094"/>
                </a:lnTo>
                <a:lnTo>
                  <a:pt x="778603" y="1007279"/>
                </a:lnTo>
                <a:lnTo>
                  <a:pt x="773835" y="1003781"/>
                </a:lnTo>
                <a:lnTo>
                  <a:pt x="768432" y="1000284"/>
                </a:lnTo>
                <a:lnTo>
                  <a:pt x="763028" y="997104"/>
                </a:lnTo>
                <a:lnTo>
                  <a:pt x="757307" y="994243"/>
                </a:lnTo>
                <a:lnTo>
                  <a:pt x="751586" y="991699"/>
                </a:lnTo>
                <a:lnTo>
                  <a:pt x="745865" y="989474"/>
                </a:lnTo>
                <a:lnTo>
                  <a:pt x="739825" y="987248"/>
                </a:lnTo>
                <a:lnTo>
                  <a:pt x="733468" y="985658"/>
                </a:lnTo>
                <a:lnTo>
                  <a:pt x="727429" y="984069"/>
                </a:lnTo>
                <a:lnTo>
                  <a:pt x="720754" y="983115"/>
                </a:lnTo>
                <a:lnTo>
                  <a:pt x="714715" y="982161"/>
                </a:lnTo>
                <a:lnTo>
                  <a:pt x="708040" y="981843"/>
                </a:lnTo>
                <a:lnTo>
                  <a:pt x="701366" y="981525"/>
                </a:lnTo>
                <a:lnTo>
                  <a:pt x="697551" y="981843"/>
                </a:lnTo>
                <a:lnTo>
                  <a:pt x="693737" y="981843"/>
                </a:lnTo>
                <a:lnTo>
                  <a:pt x="693737" y="353907"/>
                </a:lnTo>
                <a:lnTo>
                  <a:pt x="697551" y="354543"/>
                </a:lnTo>
                <a:lnTo>
                  <a:pt x="701366" y="354861"/>
                </a:lnTo>
                <a:lnTo>
                  <a:pt x="708040" y="354543"/>
                </a:lnTo>
                <a:lnTo>
                  <a:pt x="714715" y="353907"/>
                </a:lnTo>
                <a:lnTo>
                  <a:pt x="720754" y="353271"/>
                </a:lnTo>
                <a:lnTo>
                  <a:pt x="727429" y="351999"/>
                </a:lnTo>
                <a:lnTo>
                  <a:pt x="733468" y="350727"/>
                </a:lnTo>
                <a:lnTo>
                  <a:pt x="739825" y="349138"/>
                </a:lnTo>
                <a:lnTo>
                  <a:pt x="745865" y="346912"/>
                </a:lnTo>
                <a:lnTo>
                  <a:pt x="751586" y="344368"/>
                </a:lnTo>
                <a:lnTo>
                  <a:pt x="757307" y="341825"/>
                </a:lnTo>
                <a:lnTo>
                  <a:pt x="763028" y="339281"/>
                </a:lnTo>
                <a:lnTo>
                  <a:pt x="768432" y="336102"/>
                </a:lnTo>
                <a:lnTo>
                  <a:pt x="773835" y="332605"/>
                </a:lnTo>
                <a:lnTo>
                  <a:pt x="778603" y="329107"/>
                </a:lnTo>
                <a:lnTo>
                  <a:pt x="783689" y="325292"/>
                </a:lnTo>
                <a:lnTo>
                  <a:pt x="788456" y="321159"/>
                </a:lnTo>
                <a:lnTo>
                  <a:pt x="792906" y="317025"/>
                </a:lnTo>
                <a:lnTo>
                  <a:pt x="797038" y="312256"/>
                </a:lnTo>
                <a:lnTo>
                  <a:pt x="800853" y="307805"/>
                </a:lnTo>
                <a:lnTo>
                  <a:pt x="804667" y="302718"/>
                </a:lnTo>
                <a:lnTo>
                  <a:pt x="808481" y="297631"/>
                </a:lnTo>
                <a:lnTo>
                  <a:pt x="811660" y="292544"/>
                </a:lnTo>
                <a:lnTo>
                  <a:pt x="815156" y="287139"/>
                </a:lnTo>
                <a:lnTo>
                  <a:pt x="817699" y="281734"/>
                </a:lnTo>
                <a:lnTo>
                  <a:pt x="820559" y="276011"/>
                </a:lnTo>
                <a:lnTo>
                  <a:pt x="822784" y="270288"/>
                </a:lnTo>
                <a:lnTo>
                  <a:pt x="824691" y="263929"/>
                </a:lnTo>
                <a:lnTo>
                  <a:pt x="826598" y="257888"/>
                </a:lnTo>
                <a:lnTo>
                  <a:pt x="827870" y="251847"/>
                </a:lnTo>
                <a:lnTo>
                  <a:pt x="828823" y="245170"/>
                </a:lnTo>
                <a:lnTo>
                  <a:pt x="830095" y="238812"/>
                </a:lnTo>
                <a:lnTo>
                  <a:pt x="830413" y="232135"/>
                </a:lnTo>
                <a:lnTo>
                  <a:pt x="830413" y="225776"/>
                </a:lnTo>
                <a:lnTo>
                  <a:pt x="830413" y="219735"/>
                </a:lnTo>
                <a:lnTo>
                  <a:pt x="829777" y="213376"/>
                </a:lnTo>
                <a:lnTo>
                  <a:pt x="828823" y="207653"/>
                </a:lnTo>
                <a:lnTo>
                  <a:pt x="828188" y="201612"/>
                </a:lnTo>
                <a:close/>
                <a:moveTo>
                  <a:pt x="593421" y="100647"/>
                </a:moveTo>
                <a:lnTo>
                  <a:pt x="593421" y="1214438"/>
                </a:lnTo>
                <a:lnTo>
                  <a:pt x="2954641" y="1214438"/>
                </a:lnTo>
                <a:lnTo>
                  <a:pt x="2954641" y="100647"/>
                </a:lnTo>
                <a:lnTo>
                  <a:pt x="593421" y="100647"/>
                </a:lnTo>
                <a:close/>
                <a:moveTo>
                  <a:pt x="477837" y="0"/>
                </a:moveTo>
                <a:lnTo>
                  <a:pt x="3070225" y="0"/>
                </a:lnTo>
                <a:lnTo>
                  <a:pt x="3070225" y="1335088"/>
                </a:lnTo>
                <a:lnTo>
                  <a:pt x="477837" y="1335088"/>
                </a:lnTo>
                <a:lnTo>
                  <a:pt x="47783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KSO_Shape"/>
          <p:cNvSpPr>
            <a:spLocks/>
          </p:cNvSpPr>
          <p:nvPr/>
        </p:nvSpPr>
        <p:spPr bwMode="auto">
          <a:xfrm>
            <a:off x="3632493" y="2625504"/>
            <a:ext cx="350470" cy="313671"/>
          </a:xfrm>
          <a:custGeom>
            <a:avLst/>
            <a:gdLst>
              <a:gd name="T0" fmla="*/ 1480360 w 1992313"/>
              <a:gd name="T1" fmla="*/ 1334906 h 1782762"/>
              <a:gd name="T2" fmla="*/ 777324 w 1992313"/>
              <a:gd name="T3" fmla="*/ 842810 h 1782762"/>
              <a:gd name="T4" fmla="*/ 755742 w 1992313"/>
              <a:gd name="T5" fmla="*/ 902270 h 1782762"/>
              <a:gd name="T6" fmla="*/ 812160 w 1992313"/>
              <a:gd name="T7" fmla="*/ 945068 h 1782762"/>
              <a:gd name="T8" fmla="*/ 870093 w 1992313"/>
              <a:gd name="T9" fmla="*/ 974229 h 1782762"/>
              <a:gd name="T10" fmla="*/ 849647 w 1992313"/>
              <a:gd name="T11" fmla="*/ 997711 h 1782762"/>
              <a:gd name="T12" fmla="*/ 766722 w 1992313"/>
              <a:gd name="T13" fmla="*/ 1032554 h 1782762"/>
              <a:gd name="T14" fmla="*/ 880696 w 1992313"/>
              <a:gd name="T15" fmla="*/ 1031039 h 1782762"/>
              <a:gd name="T16" fmla="*/ 929162 w 1992313"/>
              <a:gd name="T17" fmla="*/ 978775 h 1782762"/>
              <a:gd name="T18" fmla="*/ 902657 w 1992313"/>
              <a:gd name="T19" fmla="*/ 923858 h 1782762"/>
              <a:gd name="T20" fmla="*/ 817461 w 1992313"/>
              <a:gd name="T21" fmla="*/ 890909 h 1782762"/>
              <a:gd name="T22" fmla="*/ 821247 w 1992313"/>
              <a:gd name="T23" fmla="*/ 866291 h 1782762"/>
              <a:gd name="T24" fmla="*/ 892055 w 1992313"/>
              <a:gd name="T25" fmla="*/ 865155 h 1782762"/>
              <a:gd name="T26" fmla="*/ 840937 w 1992313"/>
              <a:gd name="T27" fmla="*/ 756080 h 1782762"/>
              <a:gd name="T28" fmla="*/ 936735 w 1992313"/>
              <a:gd name="T29" fmla="*/ 784106 h 1782762"/>
              <a:gd name="T30" fmla="*/ 1000348 w 1992313"/>
              <a:gd name="T31" fmla="*/ 859852 h 1782762"/>
              <a:gd name="T32" fmla="*/ 1012086 w 1992313"/>
              <a:gd name="T33" fmla="*/ 962489 h 1782762"/>
              <a:gd name="T34" fmla="*/ 966649 w 1992313"/>
              <a:gd name="T35" fmla="*/ 1050355 h 1782762"/>
              <a:gd name="T36" fmla="*/ 880317 w 1992313"/>
              <a:gd name="T37" fmla="*/ 1099590 h 1782762"/>
              <a:gd name="T38" fmla="*/ 778839 w 1992313"/>
              <a:gd name="T39" fmla="*/ 1090879 h 1782762"/>
              <a:gd name="T40" fmla="*/ 701973 w 1992313"/>
              <a:gd name="T41" fmla="*/ 1029146 h 1782762"/>
              <a:gd name="T42" fmla="*/ 670924 w 1992313"/>
              <a:gd name="T43" fmla="*/ 931811 h 1782762"/>
              <a:gd name="T44" fmla="*/ 698944 w 1992313"/>
              <a:gd name="T45" fmla="*/ 834856 h 1782762"/>
              <a:gd name="T46" fmla="*/ 773538 w 1992313"/>
              <a:gd name="T47" fmla="*/ 770472 h 1782762"/>
              <a:gd name="T48" fmla="*/ 302826 w 1992313"/>
              <a:gd name="T49" fmla="*/ 770123 h 1782762"/>
              <a:gd name="T50" fmla="*/ 250079 w 1992313"/>
              <a:gd name="T51" fmla="*/ 823262 h 1782762"/>
              <a:gd name="T52" fmla="*/ 1360063 w 1992313"/>
              <a:gd name="T53" fmla="*/ 1373621 h 1782762"/>
              <a:gd name="T54" fmla="*/ 255391 w 1992313"/>
              <a:gd name="T55" fmla="*/ 739379 h 1782762"/>
              <a:gd name="T56" fmla="*/ 179495 w 1992313"/>
              <a:gd name="T57" fmla="*/ 791379 h 1782762"/>
              <a:gd name="T58" fmla="*/ 260704 w 1992313"/>
              <a:gd name="T59" fmla="*/ 770883 h 1782762"/>
              <a:gd name="T60" fmla="*/ 1259501 w 1992313"/>
              <a:gd name="T61" fmla="*/ 693073 h 1782762"/>
              <a:gd name="T62" fmla="*/ 1323254 w 1992313"/>
              <a:gd name="T63" fmla="*/ 734065 h 1782762"/>
              <a:gd name="T64" fmla="*/ 1313767 w 1992313"/>
              <a:gd name="T65" fmla="*/ 708635 h 1782762"/>
              <a:gd name="T66" fmla="*/ 1671823 w 1992313"/>
              <a:gd name="T67" fmla="*/ 580731 h 1782762"/>
              <a:gd name="T68" fmla="*/ 1300152 w 1992313"/>
              <a:gd name="T69" fmla="*/ 459757 h 1782762"/>
              <a:gd name="T70" fmla="*/ 1369186 w 1992313"/>
              <a:gd name="T71" fmla="*/ 490264 h 1782762"/>
              <a:gd name="T72" fmla="*/ 1365773 w 1992313"/>
              <a:gd name="T73" fmla="*/ 546702 h 1782762"/>
              <a:gd name="T74" fmla="*/ 1289153 w 1992313"/>
              <a:gd name="T75" fmla="*/ 495603 h 1782762"/>
              <a:gd name="T76" fmla="*/ 1610522 w 1992313"/>
              <a:gd name="T77" fmla="*/ 522352 h 1782762"/>
              <a:gd name="T78" fmla="*/ 1661372 w 1992313"/>
              <a:gd name="T79" fmla="*/ 590467 h 1782762"/>
              <a:gd name="T80" fmla="*/ 1645813 w 1992313"/>
              <a:gd name="T81" fmla="*/ 666905 h 1782762"/>
              <a:gd name="T82" fmla="*/ 1583198 w 1992313"/>
              <a:gd name="T83" fmla="*/ 580628 h 1782762"/>
              <a:gd name="T84" fmla="*/ 1418883 w 1992313"/>
              <a:gd name="T85" fmla="*/ 352230 h 1782762"/>
              <a:gd name="T86" fmla="*/ 1657577 w 1992313"/>
              <a:gd name="T87" fmla="*/ 661570 h 1782762"/>
              <a:gd name="T88" fmla="*/ 1835935 w 1992313"/>
              <a:gd name="T89" fmla="*/ 1529999 h 1782762"/>
              <a:gd name="T90" fmla="*/ 201126 w 1992313"/>
              <a:gd name="T91" fmla="*/ 1596801 h 1782762"/>
              <a:gd name="T92" fmla="*/ 69825 w 1992313"/>
              <a:gd name="T93" fmla="*/ 1517094 h 1782762"/>
              <a:gd name="T94" fmla="*/ 3036 w 1992313"/>
              <a:gd name="T95" fmla="*/ 1378176 h 1782762"/>
              <a:gd name="T96" fmla="*/ 20492 w 1992313"/>
              <a:gd name="T97" fmla="*/ 674854 h 1782762"/>
              <a:gd name="T98" fmla="*/ 120295 w 1992313"/>
              <a:gd name="T99" fmla="*/ 684723 h 1782762"/>
              <a:gd name="T100" fmla="*/ 1387766 w 1992313"/>
              <a:gd name="T101" fmla="*/ 593629 h 1782762"/>
              <a:gd name="T102" fmla="*/ 1405601 w 1992313"/>
              <a:gd name="T103" fmla="*/ 464200 h 1782762"/>
              <a:gd name="T104" fmla="*/ 1320597 w 1992313"/>
              <a:gd name="T105" fmla="*/ 449397 h 1782762"/>
              <a:gd name="T106" fmla="*/ 188223 w 1992313"/>
              <a:gd name="T107" fmla="*/ 615263 h 1782762"/>
              <a:gd name="T108" fmla="*/ 909738 w 1992313"/>
              <a:gd name="T109" fmla="*/ 11766 h 1782762"/>
              <a:gd name="T110" fmla="*/ 926430 w 1992313"/>
              <a:gd name="T111" fmla="*/ 97167 h 1782762"/>
              <a:gd name="T112" fmla="*/ 825138 w 1992313"/>
              <a:gd name="T113" fmla="*/ 69839 h 1782762"/>
              <a:gd name="T114" fmla="*/ 721189 w 1992313"/>
              <a:gd name="T115" fmla="*/ 101342 h 1782762"/>
              <a:gd name="T116" fmla="*/ 7588 w 1992313"/>
              <a:gd name="T117" fmla="*/ 631206 h 1782762"/>
              <a:gd name="T118" fmla="*/ 37938 w 1992313"/>
              <a:gd name="T119" fmla="*/ 538214 h 1782762"/>
              <a:gd name="T120" fmla="*/ 729915 w 1992313"/>
              <a:gd name="T121" fmla="*/ 18219 h 17827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92313" h="1782762">
                <a:moveTo>
                  <a:pt x="1548210" y="1637903"/>
                </a:moveTo>
                <a:lnTo>
                  <a:pt x="1548210" y="1743472"/>
                </a:lnTo>
                <a:lnTo>
                  <a:pt x="1945879" y="1743472"/>
                </a:lnTo>
                <a:lnTo>
                  <a:pt x="1945879" y="1637903"/>
                </a:lnTo>
                <a:lnTo>
                  <a:pt x="1548210" y="1637903"/>
                </a:lnTo>
                <a:close/>
                <a:moveTo>
                  <a:pt x="1476772" y="1456531"/>
                </a:moveTo>
                <a:lnTo>
                  <a:pt x="1476772" y="1558528"/>
                </a:lnTo>
                <a:lnTo>
                  <a:pt x="1876426" y="1558528"/>
                </a:lnTo>
                <a:lnTo>
                  <a:pt x="1876426" y="1456531"/>
                </a:lnTo>
                <a:lnTo>
                  <a:pt x="1476772" y="1456531"/>
                </a:lnTo>
                <a:close/>
                <a:moveTo>
                  <a:pt x="1548210" y="1291828"/>
                </a:moveTo>
                <a:lnTo>
                  <a:pt x="1548210" y="1395809"/>
                </a:lnTo>
                <a:lnTo>
                  <a:pt x="1948657" y="1395809"/>
                </a:lnTo>
                <a:lnTo>
                  <a:pt x="1948657" y="1291828"/>
                </a:lnTo>
                <a:lnTo>
                  <a:pt x="1548210" y="1291828"/>
                </a:lnTo>
                <a:close/>
                <a:moveTo>
                  <a:pt x="890173" y="826612"/>
                </a:moveTo>
                <a:lnTo>
                  <a:pt x="850176" y="829384"/>
                </a:lnTo>
                <a:lnTo>
                  <a:pt x="852948" y="863441"/>
                </a:lnTo>
                <a:lnTo>
                  <a:pt x="845028" y="865421"/>
                </a:lnTo>
                <a:lnTo>
                  <a:pt x="837504" y="867797"/>
                </a:lnTo>
                <a:lnTo>
                  <a:pt x="830376" y="870965"/>
                </a:lnTo>
                <a:lnTo>
                  <a:pt x="824040" y="873737"/>
                </a:lnTo>
                <a:lnTo>
                  <a:pt x="818496" y="877698"/>
                </a:lnTo>
                <a:lnTo>
                  <a:pt x="812952" y="881262"/>
                </a:lnTo>
                <a:lnTo>
                  <a:pt x="808200" y="885222"/>
                </a:lnTo>
                <a:lnTo>
                  <a:pt x="803448" y="889182"/>
                </a:lnTo>
                <a:lnTo>
                  <a:pt x="799884" y="893934"/>
                </a:lnTo>
                <a:lnTo>
                  <a:pt x="796320" y="899082"/>
                </a:lnTo>
                <a:lnTo>
                  <a:pt x="793944" y="904230"/>
                </a:lnTo>
                <a:lnTo>
                  <a:pt x="791568" y="908982"/>
                </a:lnTo>
                <a:lnTo>
                  <a:pt x="789984" y="914527"/>
                </a:lnTo>
                <a:lnTo>
                  <a:pt x="788796" y="920071"/>
                </a:lnTo>
                <a:lnTo>
                  <a:pt x="788400" y="926011"/>
                </a:lnTo>
                <a:lnTo>
                  <a:pt x="788400" y="931555"/>
                </a:lnTo>
                <a:lnTo>
                  <a:pt x="789192" y="937891"/>
                </a:lnTo>
                <a:lnTo>
                  <a:pt x="790380" y="943435"/>
                </a:lnTo>
                <a:lnTo>
                  <a:pt x="792756" y="948979"/>
                </a:lnTo>
                <a:lnTo>
                  <a:pt x="795132" y="954524"/>
                </a:lnTo>
                <a:lnTo>
                  <a:pt x="798696" y="959276"/>
                </a:lnTo>
                <a:lnTo>
                  <a:pt x="802260" y="963236"/>
                </a:lnTo>
                <a:lnTo>
                  <a:pt x="806616" y="967592"/>
                </a:lnTo>
                <a:lnTo>
                  <a:pt x="811368" y="971552"/>
                </a:lnTo>
                <a:lnTo>
                  <a:pt x="816516" y="974720"/>
                </a:lnTo>
                <a:lnTo>
                  <a:pt x="822456" y="978284"/>
                </a:lnTo>
                <a:lnTo>
                  <a:pt x="828396" y="981056"/>
                </a:lnTo>
                <a:lnTo>
                  <a:pt x="835128" y="983432"/>
                </a:lnTo>
                <a:lnTo>
                  <a:pt x="842256" y="986205"/>
                </a:lnTo>
                <a:lnTo>
                  <a:pt x="849384" y="988185"/>
                </a:lnTo>
                <a:lnTo>
                  <a:pt x="865620" y="992541"/>
                </a:lnTo>
                <a:lnTo>
                  <a:pt x="876312" y="995313"/>
                </a:lnTo>
                <a:lnTo>
                  <a:pt x="885025" y="998085"/>
                </a:lnTo>
                <a:lnTo>
                  <a:pt x="892945" y="1000857"/>
                </a:lnTo>
                <a:lnTo>
                  <a:pt x="899281" y="1004025"/>
                </a:lnTo>
                <a:lnTo>
                  <a:pt x="901657" y="1006005"/>
                </a:lnTo>
                <a:lnTo>
                  <a:pt x="903637" y="1007589"/>
                </a:lnTo>
                <a:lnTo>
                  <a:pt x="906013" y="1009569"/>
                </a:lnTo>
                <a:lnTo>
                  <a:pt x="907597" y="1011945"/>
                </a:lnTo>
                <a:lnTo>
                  <a:pt x="908785" y="1013925"/>
                </a:lnTo>
                <a:lnTo>
                  <a:pt x="909577" y="1015905"/>
                </a:lnTo>
                <a:lnTo>
                  <a:pt x="909973" y="1018677"/>
                </a:lnTo>
                <a:lnTo>
                  <a:pt x="910369" y="1021053"/>
                </a:lnTo>
                <a:lnTo>
                  <a:pt x="910369" y="1023430"/>
                </a:lnTo>
                <a:lnTo>
                  <a:pt x="909973" y="1026202"/>
                </a:lnTo>
                <a:lnTo>
                  <a:pt x="909181" y="1028182"/>
                </a:lnTo>
                <a:lnTo>
                  <a:pt x="908389" y="1030558"/>
                </a:lnTo>
                <a:lnTo>
                  <a:pt x="906805" y="1032934"/>
                </a:lnTo>
                <a:lnTo>
                  <a:pt x="904825" y="1034518"/>
                </a:lnTo>
                <a:lnTo>
                  <a:pt x="902845" y="1036498"/>
                </a:lnTo>
                <a:lnTo>
                  <a:pt x="900865" y="1037686"/>
                </a:lnTo>
                <a:lnTo>
                  <a:pt x="898093" y="1039666"/>
                </a:lnTo>
                <a:lnTo>
                  <a:pt x="895321" y="1040854"/>
                </a:lnTo>
                <a:lnTo>
                  <a:pt x="888589" y="1043230"/>
                </a:lnTo>
                <a:lnTo>
                  <a:pt x="881460" y="1044418"/>
                </a:lnTo>
                <a:lnTo>
                  <a:pt x="873144" y="1045606"/>
                </a:lnTo>
                <a:lnTo>
                  <a:pt x="863244" y="1046002"/>
                </a:lnTo>
                <a:lnTo>
                  <a:pt x="853740" y="1045606"/>
                </a:lnTo>
                <a:lnTo>
                  <a:pt x="844236" y="1044418"/>
                </a:lnTo>
                <a:lnTo>
                  <a:pt x="835524" y="1043230"/>
                </a:lnTo>
                <a:lnTo>
                  <a:pt x="827208" y="1041250"/>
                </a:lnTo>
                <a:lnTo>
                  <a:pt x="819288" y="1039270"/>
                </a:lnTo>
                <a:lnTo>
                  <a:pt x="811764" y="1036894"/>
                </a:lnTo>
                <a:lnTo>
                  <a:pt x="805032" y="1034122"/>
                </a:lnTo>
                <a:lnTo>
                  <a:pt x="795528" y="1076891"/>
                </a:lnTo>
                <a:lnTo>
                  <a:pt x="801864" y="1079663"/>
                </a:lnTo>
                <a:lnTo>
                  <a:pt x="808992" y="1081643"/>
                </a:lnTo>
                <a:lnTo>
                  <a:pt x="817308" y="1083623"/>
                </a:lnTo>
                <a:lnTo>
                  <a:pt x="826020" y="1085207"/>
                </a:lnTo>
                <a:lnTo>
                  <a:pt x="835128" y="1086791"/>
                </a:lnTo>
                <a:lnTo>
                  <a:pt x="845424" y="1087583"/>
                </a:lnTo>
                <a:lnTo>
                  <a:pt x="854928" y="1087979"/>
                </a:lnTo>
                <a:lnTo>
                  <a:pt x="864828" y="1087979"/>
                </a:lnTo>
                <a:lnTo>
                  <a:pt x="867600" y="1122036"/>
                </a:lnTo>
                <a:lnTo>
                  <a:pt x="907201" y="1119660"/>
                </a:lnTo>
                <a:lnTo>
                  <a:pt x="904429" y="1082831"/>
                </a:lnTo>
                <a:lnTo>
                  <a:pt x="913141" y="1080851"/>
                </a:lnTo>
                <a:lnTo>
                  <a:pt x="921061" y="1078079"/>
                </a:lnTo>
                <a:lnTo>
                  <a:pt x="928189" y="1075307"/>
                </a:lnTo>
                <a:lnTo>
                  <a:pt x="934921" y="1071743"/>
                </a:lnTo>
                <a:lnTo>
                  <a:pt x="941257" y="1068179"/>
                </a:lnTo>
                <a:lnTo>
                  <a:pt x="947197" y="1064219"/>
                </a:lnTo>
                <a:lnTo>
                  <a:pt x="951949" y="1060259"/>
                </a:lnTo>
                <a:lnTo>
                  <a:pt x="956701" y="1055506"/>
                </a:lnTo>
                <a:lnTo>
                  <a:pt x="960661" y="1050358"/>
                </a:lnTo>
                <a:lnTo>
                  <a:pt x="963829" y="1045606"/>
                </a:lnTo>
                <a:lnTo>
                  <a:pt x="966997" y="1040458"/>
                </a:lnTo>
                <a:lnTo>
                  <a:pt x="969373" y="1034914"/>
                </a:lnTo>
                <a:lnTo>
                  <a:pt x="970957" y="1029370"/>
                </a:lnTo>
                <a:lnTo>
                  <a:pt x="971749" y="1023430"/>
                </a:lnTo>
                <a:lnTo>
                  <a:pt x="972541" y="1017489"/>
                </a:lnTo>
                <a:lnTo>
                  <a:pt x="972145" y="1011945"/>
                </a:lnTo>
                <a:lnTo>
                  <a:pt x="971749" y="1006005"/>
                </a:lnTo>
                <a:lnTo>
                  <a:pt x="970561" y="1000461"/>
                </a:lnTo>
                <a:lnTo>
                  <a:pt x="969373" y="994917"/>
                </a:lnTo>
                <a:lnTo>
                  <a:pt x="967393" y="989769"/>
                </a:lnTo>
                <a:lnTo>
                  <a:pt x="964621" y="985412"/>
                </a:lnTo>
                <a:lnTo>
                  <a:pt x="961849" y="981056"/>
                </a:lnTo>
                <a:lnTo>
                  <a:pt x="957889" y="976700"/>
                </a:lnTo>
                <a:lnTo>
                  <a:pt x="954325" y="973136"/>
                </a:lnTo>
                <a:lnTo>
                  <a:pt x="949573" y="969176"/>
                </a:lnTo>
                <a:lnTo>
                  <a:pt x="944029" y="966008"/>
                </a:lnTo>
                <a:lnTo>
                  <a:pt x="938485" y="962444"/>
                </a:lnTo>
                <a:lnTo>
                  <a:pt x="932149" y="959672"/>
                </a:lnTo>
                <a:lnTo>
                  <a:pt x="925021" y="956504"/>
                </a:lnTo>
                <a:lnTo>
                  <a:pt x="917497" y="954128"/>
                </a:lnTo>
                <a:lnTo>
                  <a:pt x="909181" y="951752"/>
                </a:lnTo>
                <a:lnTo>
                  <a:pt x="900469" y="948979"/>
                </a:lnTo>
                <a:lnTo>
                  <a:pt x="888193" y="945811"/>
                </a:lnTo>
                <a:lnTo>
                  <a:pt x="877896" y="942643"/>
                </a:lnTo>
                <a:lnTo>
                  <a:pt x="869184" y="939475"/>
                </a:lnTo>
                <a:lnTo>
                  <a:pt x="862452" y="936307"/>
                </a:lnTo>
                <a:lnTo>
                  <a:pt x="856908" y="933139"/>
                </a:lnTo>
                <a:lnTo>
                  <a:pt x="854928" y="931555"/>
                </a:lnTo>
                <a:lnTo>
                  <a:pt x="853344" y="929179"/>
                </a:lnTo>
                <a:lnTo>
                  <a:pt x="852156" y="927595"/>
                </a:lnTo>
                <a:lnTo>
                  <a:pt x="850572" y="925615"/>
                </a:lnTo>
                <a:lnTo>
                  <a:pt x="850176" y="924031"/>
                </a:lnTo>
                <a:lnTo>
                  <a:pt x="849780" y="921259"/>
                </a:lnTo>
                <a:lnTo>
                  <a:pt x="850176" y="917695"/>
                </a:lnTo>
                <a:lnTo>
                  <a:pt x="850968" y="914131"/>
                </a:lnTo>
                <a:lnTo>
                  <a:pt x="852156" y="912150"/>
                </a:lnTo>
                <a:lnTo>
                  <a:pt x="853344" y="910566"/>
                </a:lnTo>
                <a:lnTo>
                  <a:pt x="854928" y="908586"/>
                </a:lnTo>
                <a:lnTo>
                  <a:pt x="856512" y="907002"/>
                </a:lnTo>
                <a:lnTo>
                  <a:pt x="858888" y="905814"/>
                </a:lnTo>
                <a:lnTo>
                  <a:pt x="861264" y="904626"/>
                </a:lnTo>
                <a:lnTo>
                  <a:pt x="863640" y="903438"/>
                </a:lnTo>
                <a:lnTo>
                  <a:pt x="867204" y="901854"/>
                </a:lnTo>
                <a:lnTo>
                  <a:pt x="870372" y="901062"/>
                </a:lnTo>
                <a:lnTo>
                  <a:pt x="874332" y="900270"/>
                </a:lnTo>
                <a:lnTo>
                  <a:pt x="883441" y="899082"/>
                </a:lnTo>
                <a:lnTo>
                  <a:pt x="894133" y="899082"/>
                </a:lnTo>
                <a:lnTo>
                  <a:pt x="903241" y="899082"/>
                </a:lnTo>
                <a:lnTo>
                  <a:pt x="911953" y="900270"/>
                </a:lnTo>
                <a:lnTo>
                  <a:pt x="919873" y="901458"/>
                </a:lnTo>
                <a:lnTo>
                  <a:pt x="927001" y="902646"/>
                </a:lnTo>
                <a:lnTo>
                  <a:pt x="932941" y="904626"/>
                </a:lnTo>
                <a:lnTo>
                  <a:pt x="942445" y="907398"/>
                </a:lnTo>
                <a:lnTo>
                  <a:pt x="951553" y="866213"/>
                </a:lnTo>
                <a:lnTo>
                  <a:pt x="946405" y="864629"/>
                </a:lnTo>
                <a:lnTo>
                  <a:pt x="940465" y="863045"/>
                </a:lnTo>
                <a:lnTo>
                  <a:pt x="934129" y="861461"/>
                </a:lnTo>
                <a:lnTo>
                  <a:pt x="927001" y="860273"/>
                </a:lnTo>
                <a:lnTo>
                  <a:pt x="919477" y="859085"/>
                </a:lnTo>
                <a:lnTo>
                  <a:pt x="910765" y="858689"/>
                </a:lnTo>
                <a:lnTo>
                  <a:pt x="902053" y="858293"/>
                </a:lnTo>
                <a:lnTo>
                  <a:pt x="892549" y="858293"/>
                </a:lnTo>
                <a:lnTo>
                  <a:pt x="890173" y="826612"/>
                </a:lnTo>
                <a:close/>
                <a:moveTo>
                  <a:pt x="879480" y="790575"/>
                </a:moveTo>
                <a:lnTo>
                  <a:pt x="888589" y="790575"/>
                </a:lnTo>
                <a:lnTo>
                  <a:pt x="897301" y="790971"/>
                </a:lnTo>
                <a:lnTo>
                  <a:pt x="906409" y="792159"/>
                </a:lnTo>
                <a:lnTo>
                  <a:pt x="915121" y="793347"/>
                </a:lnTo>
                <a:lnTo>
                  <a:pt x="923833" y="795723"/>
                </a:lnTo>
                <a:lnTo>
                  <a:pt x="932149" y="797703"/>
                </a:lnTo>
                <a:lnTo>
                  <a:pt x="940861" y="800475"/>
                </a:lnTo>
                <a:lnTo>
                  <a:pt x="949177" y="803643"/>
                </a:lnTo>
                <a:lnTo>
                  <a:pt x="957097" y="806812"/>
                </a:lnTo>
                <a:lnTo>
                  <a:pt x="964621" y="811168"/>
                </a:lnTo>
                <a:lnTo>
                  <a:pt x="972145" y="815524"/>
                </a:lnTo>
                <a:lnTo>
                  <a:pt x="979669" y="819880"/>
                </a:lnTo>
                <a:lnTo>
                  <a:pt x="987193" y="824632"/>
                </a:lnTo>
                <a:lnTo>
                  <a:pt x="993925" y="830176"/>
                </a:lnTo>
                <a:lnTo>
                  <a:pt x="1000658" y="835324"/>
                </a:lnTo>
                <a:lnTo>
                  <a:pt x="1006598" y="841265"/>
                </a:lnTo>
                <a:lnTo>
                  <a:pt x="1012538" y="847601"/>
                </a:lnTo>
                <a:lnTo>
                  <a:pt x="1018478" y="854333"/>
                </a:lnTo>
                <a:lnTo>
                  <a:pt x="1024022" y="861065"/>
                </a:lnTo>
                <a:lnTo>
                  <a:pt x="1029170" y="868193"/>
                </a:lnTo>
                <a:lnTo>
                  <a:pt x="1034318" y="875321"/>
                </a:lnTo>
                <a:lnTo>
                  <a:pt x="1038674" y="883242"/>
                </a:lnTo>
                <a:lnTo>
                  <a:pt x="1042634" y="890766"/>
                </a:lnTo>
                <a:lnTo>
                  <a:pt x="1046198" y="899082"/>
                </a:lnTo>
                <a:lnTo>
                  <a:pt x="1049762" y="907002"/>
                </a:lnTo>
                <a:lnTo>
                  <a:pt x="1052534" y="915319"/>
                </a:lnTo>
                <a:lnTo>
                  <a:pt x="1055306" y="924427"/>
                </a:lnTo>
                <a:lnTo>
                  <a:pt x="1057682" y="933139"/>
                </a:lnTo>
                <a:lnTo>
                  <a:pt x="1059266" y="941851"/>
                </a:lnTo>
                <a:lnTo>
                  <a:pt x="1060454" y="951356"/>
                </a:lnTo>
                <a:lnTo>
                  <a:pt x="1061642" y="960464"/>
                </a:lnTo>
                <a:lnTo>
                  <a:pt x="1062038" y="969572"/>
                </a:lnTo>
                <a:lnTo>
                  <a:pt x="1061642" y="979076"/>
                </a:lnTo>
                <a:lnTo>
                  <a:pt x="1060850" y="988185"/>
                </a:lnTo>
                <a:lnTo>
                  <a:pt x="1060058" y="997293"/>
                </a:lnTo>
                <a:lnTo>
                  <a:pt x="1058474" y="1006401"/>
                </a:lnTo>
                <a:lnTo>
                  <a:pt x="1056890" y="1015113"/>
                </a:lnTo>
                <a:lnTo>
                  <a:pt x="1054514" y="1023430"/>
                </a:lnTo>
                <a:lnTo>
                  <a:pt x="1051742" y="1032142"/>
                </a:lnTo>
                <a:lnTo>
                  <a:pt x="1048970" y="1040458"/>
                </a:lnTo>
                <a:lnTo>
                  <a:pt x="1045406" y="1048378"/>
                </a:lnTo>
                <a:lnTo>
                  <a:pt x="1041446" y="1056298"/>
                </a:lnTo>
                <a:lnTo>
                  <a:pt x="1037090" y="1063823"/>
                </a:lnTo>
                <a:lnTo>
                  <a:pt x="1032734" y="1071347"/>
                </a:lnTo>
                <a:lnTo>
                  <a:pt x="1027982" y="1078475"/>
                </a:lnTo>
                <a:lnTo>
                  <a:pt x="1022834" y="1085207"/>
                </a:lnTo>
                <a:lnTo>
                  <a:pt x="1016894" y="1091939"/>
                </a:lnTo>
                <a:lnTo>
                  <a:pt x="1010954" y="1098276"/>
                </a:lnTo>
                <a:lnTo>
                  <a:pt x="1005014" y="1104612"/>
                </a:lnTo>
                <a:lnTo>
                  <a:pt x="998677" y="1110552"/>
                </a:lnTo>
                <a:lnTo>
                  <a:pt x="991945" y="1116096"/>
                </a:lnTo>
                <a:lnTo>
                  <a:pt x="984817" y="1121244"/>
                </a:lnTo>
                <a:lnTo>
                  <a:pt x="977689" y="1126392"/>
                </a:lnTo>
                <a:lnTo>
                  <a:pt x="970165" y="1130352"/>
                </a:lnTo>
                <a:lnTo>
                  <a:pt x="962641" y="1134709"/>
                </a:lnTo>
                <a:lnTo>
                  <a:pt x="954721" y="1138273"/>
                </a:lnTo>
                <a:lnTo>
                  <a:pt x="946405" y="1141837"/>
                </a:lnTo>
                <a:lnTo>
                  <a:pt x="937693" y="1145005"/>
                </a:lnTo>
                <a:lnTo>
                  <a:pt x="929377" y="1147777"/>
                </a:lnTo>
                <a:lnTo>
                  <a:pt x="920665" y="1149757"/>
                </a:lnTo>
                <a:lnTo>
                  <a:pt x="911557" y="1151341"/>
                </a:lnTo>
                <a:lnTo>
                  <a:pt x="902845" y="1152529"/>
                </a:lnTo>
                <a:lnTo>
                  <a:pt x="893737" y="1153717"/>
                </a:lnTo>
                <a:lnTo>
                  <a:pt x="884233" y="1154113"/>
                </a:lnTo>
                <a:lnTo>
                  <a:pt x="875124" y="1154113"/>
                </a:lnTo>
                <a:lnTo>
                  <a:pt x="866016" y="1153321"/>
                </a:lnTo>
                <a:lnTo>
                  <a:pt x="856908" y="1152133"/>
                </a:lnTo>
                <a:lnTo>
                  <a:pt x="848196" y="1150549"/>
                </a:lnTo>
                <a:lnTo>
                  <a:pt x="839484" y="1148965"/>
                </a:lnTo>
                <a:lnTo>
                  <a:pt x="830772" y="1146589"/>
                </a:lnTo>
                <a:lnTo>
                  <a:pt x="822456" y="1143817"/>
                </a:lnTo>
                <a:lnTo>
                  <a:pt x="814536" y="1140649"/>
                </a:lnTo>
                <a:lnTo>
                  <a:pt x="806616" y="1137085"/>
                </a:lnTo>
                <a:lnTo>
                  <a:pt x="798696" y="1133521"/>
                </a:lnTo>
                <a:lnTo>
                  <a:pt x="791172" y="1129164"/>
                </a:lnTo>
                <a:lnTo>
                  <a:pt x="783648" y="1124412"/>
                </a:lnTo>
                <a:lnTo>
                  <a:pt x="776520" y="1119660"/>
                </a:lnTo>
                <a:lnTo>
                  <a:pt x="769392" y="1114512"/>
                </a:lnTo>
                <a:lnTo>
                  <a:pt x="762660" y="1108572"/>
                </a:lnTo>
                <a:lnTo>
                  <a:pt x="756323" y="1102632"/>
                </a:lnTo>
                <a:lnTo>
                  <a:pt x="750779" y="1096296"/>
                </a:lnTo>
                <a:lnTo>
                  <a:pt x="744839" y="1089959"/>
                </a:lnTo>
                <a:lnTo>
                  <a:pt x="739295" y="1083227"/>
                </a:lnTo>
                <a:lnTo>
                  <a:pt x="734147" y="1076099"/>
                </a:lnTo>
                <a:lnTo>
                  <a:pt x="728999" y="1068971"/>
                </a:lnTo>
                <a:lnTo>
                  <a:pt x="725039" y="1061447"/>
                </a:lnTo>
                <a:lnTo>
                  <a:pt x="720683" y="1053526"/>
                </a:lnTo>
                <a:lnTo>
                  <a:pt x="717119" y="1045606"/>
                </a:lnTo>
                <a:lnTo>
                  <a:pt x="713555" y="1036894"/>
                </a:lnTo>
                <a:lnTo>
                  <a:pt x="710783" y="1028578"/>
                </a:lnTo>
                <a:lnTo>
                  <a:pt x="708011" y="1020261"/>
                </a:lnTo>
                <a:lnTo>
                  <a:pt x="706031" y="1011549"/>
                </a:lnTo>
                <a:lnTo>
                  <a:pt x="704447" y="1002045"/>
                </a:lnTo>
                <a:lnTo>
                  <a:pt x="703259" y="993333"/>
                </a:lnTo>
                <a:lnTo>
                  <a:pt x="702071" y="983432"/>
                </a:lnTo>
                <a:lnTo>
                  <a:pt x="701675" y="974324"/>
                </a:lnTo>
                <a:lnTo>
                  <a:pt x="701675" y="965216"/>
                </a:lnTo>
                <a:lnTo>
                  <a:pt x="702071" y="955712"/>
                </a:lnTo>
                <a:lnTo>
                  <a:pt x="703655" y="946999"/>
                </a:lnTo>
                <a:lnTo>
                  <a:pt x="704843" y="938287"/>
                </a:lnTo>
                <a:lnTo>
                  <a:pt x="706427" y="929179"/>
                </a:lnTo>
                <a:lnTo>
                  <a:pt x="708803" y="920863"/>
                </a:lnTo>
                <a:lnTo>
                  <a:pt x="711575" y="912150"/>
                </a:lnTo>
                <a:lnTo>
                  <a:pt x="714743" y="904230"/>
                </a:lnTo>
                <a:lnTo>
                  <a:pt x="718307" y="895914"/>
                </a:lnTo>
                <a:lnTo>
                  <a:pt x="721871" y="887994"/>
                </a:lnTo>
                <a:lnTo>
                  <a:pt x="726227" y="880470"/>
                </a:lnTo>
                <a:lnTo>
                  <a:pt x="730979" y="872945"/>
                </a:lnTo>
                <a:lnTo>
                  <a:pt x="735335" y="865817"/>
                </a:lnTo>
                <a:lnTo>
                  <a:pt x="740879" y="858689"/>
                </a:lnTo>
                <a:lnTo>
                  <a:pt x="746423" y="851957"/>
                </a:lnTo>
                <a:lnTo>
                  <a:pt x="752363" y="845621"/>
                </a:lnTo>
                <a:lnTo>
                  <a:pt x="758303" y="839680"/>
                </a:lnTo>
                <a:lnTo>
                  <a:pt x="765036" y="833740"/>
                </a:lnTo>
                <a:lnTo>
                  <a:pt x="771768" y="828196"/>
                </a:lnTo>
                <a:lnTo>
                  <a:pt x="778500" y="823048"/>
                </a:lnTo>
                <a:lnTo>
                  <a:pt x="786024" y="818296"/>
                </a:lnTo>
                <a:lnTo>
                  <a:pt x="793152" y="813544"/>
                </a:lnTo>
                <a:lnTo>
                  <a:pt x="801072" y="809584"/>
                </a:lnTo>
                <a:lnTo>
                  <a:pt x="808992" y="805624"/>
                </a:lnTo>
                <a:lnTo>
                  <a:pt x="816912" y="802455"/>
                </a:lnTo>
                <a:lnTo>
                  <a:pt x="825624" y="799287"/>
                </a:lnTo>
                <a:lnTo>
                  <a:pt x="833940" y="796911"/>
                </a:lnTo>
                <a:lnTo>
                  <a:pt x="842652" y="794535"/>
                </a:lnTo>
                <a:lnTo>
                  <a:pt x="851760" y="792951"/>
                </a:lnTo>
                <a:lnTo>
                  <a:pt x="860868" y="791763"/>
                </a:lnTo>
                <a:lnTo>
                  <a:pt x="869976" y="790971"/>
                </a:lnTo>
                <a:lnTo>
                  <a:pt x="879480" y="790575"/>
                </a:lnTo>
                <a:close/>
                <a:moveTo>
                  <a:pt x="1278335" y="731440"/>
                </a:moveTo>
                <a:lnTo>
                  <a:pt x="322263" y="793353"/>
                </a:lnTo>
                <a:lnTo>
                  <a:pt x="319484" y="799306"/>
                </a:lnTo>
                <a:lnTo>
                  <a:pt x="316706" y="805259"/>
                </a:lnTo>
                <a:lnTo>
                  <a:pt x="313134" y="810815"/>
                </a:lnTo>
                <a:lnTo>
                  <a:pt x="309959" y="816372"/>
                </a:lnTo>
                <a:lnTo>
                  <a:pt x="305991" y="821531"/>
                </a:lnTo>
                <a:lnTo>
                  <a:pt x="301625" y="826690"/>
                </a:lnTo>
                <a:lnTo>
                  <a:pt x="297656" y="831850"/>
                </a:lnTo>
                <a:lnTo>
                  <a:pt x="292894" y="836612"/>
                </a:lnTo>
                <a:lnTo>
                  <a:pt x="288131" y="840978"/>
                </a:lnTo>
                <a:lnTo>
                  <a:pt x="283369" y="845343"/>
                </a:lnTo>
                <a:lnTo>
                  <a:pt x="278209" y="849312"/>
                </a:lnTo>
                <a:lnTo>
                  <a:pt x="272653" y="853678"/>
                </a:lnTo>
                <a:lnTo>
                  <a:pt x="267097" y="857647"/>
                </a:lnTo>
                <a:lnTo>
                  <a:pt x="261541" y="860822"/>
                </a:lnTo>
                <a:lnTo>
                  <a:pt x="255984" y="864393"/>
                </a:lnTo>
                <a:lnTo>
                  <a:pt x="249634" y="867172"/>
                </a:lnTo>
                <a:lnTo>
                  <a:pt x="667941" y="1135856"/>
                </a:lnTo>
                <a:lnTo>
                  <a:pt x="108744" y="1606550"/>
                </a:lnTo>
                <a:lnTo>
                  <a:pt x="129778" y="1631950"/>
                </a:lnTo>
                <a:lnTo>
                  <a:pt x="697310" y="1154509"/>
                </a:lnTo>
                <a:lnTo>
                  <a:pt x="820738" y="1233487"/>
                </a:lnTo>
                <a:lnTo>
                  <a:pt x="841772" y="1247775"/>
                </a:lnTo>
                <a:lnTo>
                  <a:pt x="949325" y="1240631"/>
                </a:lnTo>
                <a:lnTo>
                  <a:pt x="973932" y="1223565"/>
                </a:lnTo>
                <a:lnTo>
                  <a:pt x="1085453" y="1148556"/>
                </a:lnTo>
                <a:lnTo>
                  <a:pt x="1422400" y="1436290"/>
                </a:lnTo>
                <a:lnTo>
                  <a:pt x="1422400" y="1416843"/>
                </a:lnTo>
                <a:lnTo>
                  <a:pt x="1450578" y="1416843"/>
                </a:lnTo>
                <a:lnTo>
                  <a:pt x="1114028" y="1129506"/>
                </a:lnTo>
                <a:lnTo>
                  <a:pt x="1379141" y="951706"/>
                </a:lnTo>
                <a:lnTo>
                  <a:pt x="1369219" y="798512"/>
                </a:lnTo>
                <a:lnTo>
                  <a:pt x="1278335" y="731440"/>
                </a:lnTo>
                <a:close/>
                <a:moveTo>
                  <a:pt x="1317625" y="673100"/>
                </a:moveTo>
                <a:lnTo>
                  <a:pt x="275034" y="740568"/>
                </a:lnTo>
                <a:lnTo>
                  <a:pt x="274241" y="749300"/>
                </a:lnTo>
                <a:lnTo>
                  <a:pt x="272653" y="757634"/>
                </a:lnTo>
                <a:lnTo>
                  <a:pt x="270669" y="765175"/>
                </a:lnTo>
                <a:lnTo>
                  <a:pt x="267097" y="773112"/>
                </a:lnTo>
                <a:lnTo>
                  <a:pt x="263525" y="780256"/>
                </a:lnTo>
                <a:lnTo>
                  <a:pt x="259159" y="787400"/>
                </a:lnTo>
                <a:lnTo>
                  <a:pt x="254000" y="793750"/>
                </a:lnTo>
                <a:lnTo>
                  <a:pt x="248841" y="799703"/>
                </a:lnTo>
                <a:lnTo>
                  <a:pt x="242491" y="805656"/>
                </a:lnTo>
                <a:lnTo>
                  <a:pt x="236141" y="810815"/>
                </a:lnTo>
                <a:lnTo>
                  <a:pt x="228997" y="814784"/>
                </a:lnTo>
                <a:lnTo>
                  <a:pt x="221456" y="819150"/>
                </a:lnTo>
                <a:lnTo>
                  <a:pt x="213122" y="821928"/>
                </a:lnTo>
                <a:lnTo>
                  <a:pt x="204788" y="824706"/>
                </a:lnTo>
                <a:lnTo>
                  <a:pt x="196453" y="826293"/>
                </a:lnTo>
                <a:lnTo>
                  <a:pt x="187722" y="827484"/>
                </a:lnTo>
                <a:lnTo>
                  <a:pt x="215503" y="845343"/>
                </a:lnTo>
                <a:lnTo>
                  <a:pt x="222647" y="842565"/>
                </a:lnTo>
                <a:lnTo>
                  <a:pt x="228600" y="840184"/>
                </a:lnTo>
                <a:lnTo>
                  <a:pt x="234156" y="837803"/>
                </a:lnTo>
                <a:lnTo>
                  <a:pt x="239713" y="834628"/>
                </a:lnTo>
                <a:lnTo>
                  <a:pt x="245269" y="831453"/>
                </a:lnTo>
                <a:lnTo>
                  <a:pt x="250428" y="827484"/>
                </a:lnTo>
                <a:lnTo>
                  <a:pt x="255588" y="823912"/>
                </a:lnTo>
                <a:lnTo>
                  <a:pt x="259953" y="819943"/>
                </a:lnTo>
                <a:lnTo>
                  <a:pt x="264716" y="815181"/>
                </a:lnTo>
                <a:lnTo>
                  <a:pt x="269081" y="810815"/>
                </a:lnTo>
                <a:lnTo>
                  <a:pt x="272653" y="806053"/>
                </a:lnTo>
                <a:lnTo>
                  <a:pt x="276622" y="800893"/>
                </a:lnTo>
                <a:lnTo>
                  <a:pt x="280194" y="796131"/>
                </a:lnTo>
                <a:lnTo>
                  <a:pt x="283369" y="790575"/>
                </a:lnTo>
                <a:lnTo>
                  <a:pt x="286147" y="785018"/>
                </a:lnTo>
                <a:lnTo>
                  <a:pt x="288528" y="779065"/>
                </a:lnTo>
                <a:lnTo>
                  <a:pt x="291306" y="773112"/>
                </a:lnTo>
                <a:lnTo>
                  <a:pt x="294878" y="762000"/>
                </a:lnTo>
                <a:lnTo>
                  <a:pt x="1301354" y="696912"/>
                </a:lnTo>
                <a:lnTo>
                  <a:pt x="1306513" y="707231"/>
                </a:lnTo>
                <a:lnTo>
                  <a:pt x="1309688" y="713184"/>
                </a:lnTo>
                <a:lnTo>
                  <a:pt x="1313657" y="719137"/>
                </a:lnTo>
                <a:lnTo>
                  <a:pt x="1317228" y="724693"/>
                </a:lnTo>
                <a:lnTo>
                  <a:pt x="1321594" y="729853"/>
                </a:lnTo>
                <a:lnTo>
                  <a:pt x="1326357" y="735012"/>
                </a:lnTo>
                <a:lnTo>
                  <a:pt x="1330722" y="739378"/>
                </a:lnTo>
                <a:lnTo>
                  <a:pt x="1335882" y="744140"/>
                </a:lnTo>
                <a:lnTo>
                  <a:pt x="1341438" y="748506"/>
                </a:lnTo>
                <a:lnTo>
                  <a:pt x="1346994" y="752078"/>
                </a:lnTo>
                <a:lnTo>
                  <a:pt x="1352947" y="755650"/>
                </a:lnTo>
                <a:lnTo>
                  <a:pt x="1358504" y="758428"/>
                </a:lnTo>
                <a:lnTo>
                  <a:pt x="1364457" y="761206"/>
                </a:lnTo>
                <a:lnTo>
                  <a:pt x="1370807" y="763984"/>
                </a:lnTo>
                <a:lnTo>
                  <a:pt x="1377554" y="765968"/>
                </a:lnTo>
                <a:lnTo>
                  <a:pt x="1383904" y="767556"/>
                </a:lnTo>
                <a:lnTo>
                  <a:pt x="1390650" y="769143"/>
                </a:lnTo>
                <a:lnTo>
                  <a:pt x="1404938" y="771128"/>
                </a:lnTo>
                <a:lnTo>
                  <a:pt x="1415257" y="927497"/>
                </a:lnTo>
                <a:lnTo>
                  <a:pt x="1436291" y="913606"/>
                </a:lnTo>
                <a:lnTo>
                  <a:pt x="1425178" y="746522"/>
                </a:lnTo>
                <a:lnTo>
                  <a:pt x="1421210" y="747315"/>
                </a:lnTo>
                <a:lnTo>
                  <a:pt x="1416844" y="747712"/>
                </a:lnTo>
                <a:lnTo>
                  <a:pt x="1407716" y="747712"/>
                </a:lnTo>
                <a:lnTo>
                  <a:pt x="1398588" y="747315"/>
                </a:lnTo>
                <a:lnTo>
                  <a:pt x="1390254" y="746125"/>
                </a:lnTo>
                <a:lnTo>
                  <a:pt x="1381919" y="743743"/>
                </a:lnTo>
                <a:lnTo>
                  <a:pt x="1373982" y="740965"/>
                </a:lnTo>
                <a:lnTo>
                  <a:pt x="1366441" y="737393"/>
                </a:lnTo>
                <a:lnTo>
                  <a:pt x="1359297" y="733425"/>
                </a:lnTo>
                <a:lnTo>
                  <a:pt x="1352550" y="728662"/>
                </a:lnTo>
                <a:lnTo>
                  <a:pt x="1346200" y="723503"/>
                </a:lnTo>
                <a:lnTo>
                  <a:pt x="1340247" y="717550"/>
                </a:lnTo>
                <a:lnTo>
                  <a:pt x="1334691" y="711200"/>
                </a:lnTo>
                <a:lnTo>
                  <a:pt x="1329928" y="704453"/>
                </a:lnTo>
                <a:lnTo>
                  <a:pt x="1325960" y="696912"/>
                </a:lnTo>
                <a:lnTo>
                  <a:pt x="1322388" y="689372"/>
                </a:lnTo>
                <a:lnTo>
                  <a:pt x="1320007" y="681434"/>
                </a:lnTo>
                <a:lnTo>
                  <a:pt x="1317625" y="673100"/>
                </a:lnTo>
                <a:close/>
                <a:moveTo>
                  <a:pt x="1748449" y="607226"/>
                </a:moveTo>
                <a:lnTo>
                  <a:pt x="1749425" y="611106"/>
                </a:lnTo>
                <a:lnTo>
                  <a:pt x="1749425" y="614362"/>
                </a:lnTo>
                <a:lnTo>
                  <a:pt x="1748449" y="607226"/>
                </a:lnTo>
                <a:close/>
                <a:moveTo>
                  <a:pt x="1746250" y="598487"/>
                </a:moveTo>
                <a:lnTo>
                  <a:pt x="1748367" y="606628"/>
                </a:lnTo>
                <a:lnTo>
                  <a:pt x="1748449" y="607226"/>
                </a:lnTo>
                <a:lnTo>
                  <a:pt x="1746250" y="598487"/>
                </a:lnTo>
                <a:close/>
                <a:moveTo>
                  <a:pt x="1339511" y="455612"/>
                </a:moveTo>
                <a:lnTo>
                  <a:pt x="1346255" y="465182"/>
                </a:lnTo>
                <a:lnTo>
                  <a:pt x="1350222" y="470764"/>
                </a:lnTo>
                <a:lnTo>
                  <a:pt x="1354586" y="475549"/>
                </a:lnTo>
                <a:lnTo>
                  <a:pt x="1359743" y="480733"/>
                </a:lnTo>
                <a:lnTo>
                  <a:pt x="1364503" y="485518"/>
                </a:lnTo>
                <a:lnTo>
                  <a:pt x="1369660" y="489505"/>
                </a:lnTo>
                <a:lnTo>
                  <a:pt x="1375214" y="493492"/>
                </a:lnTo>
                <a:lnTo>
                  <a:pt x="1381164" y="496682"/>
                </a:lnTo>
                <a:lnTo>
                  <a:pt x="1387115" y="500271"/>
                </a:lnTo>
                <a:lnTo>
                  <a:pt x="1393065" y="503062"/>
                </a:lnTo>
                <a:lnTo>
                  <a:pt x="1399016" y="505853"/>
                </a:lnTo>
                <a:lnTo>
                  <a:pt x="1405363" y="507847"/>
                </a:lnTo>
                <a:lnTo>
                  <a:pt x="1412106" y="509442"/>
                </a:lnTo>
                <a:lnTo>
                  <a:pt x="1418454" y="510638"/>
                </a:lnTo>
                <a:lnTo>
                  <a:pt x="1425197" y="512233"/>
                </a:lnTo>
                <a:lnTo>
                  <a:pt x="1431941" y="512632"/>
                </a:lnTo>
                <a:lnTo>
                  <a:pt x="1439082" y="513031"/>
                </a:lnTo>
                <a:lnTo>
                  <a:pt x="1453759" y="513031"/>
                </a:lnTo>
                <a:lnTo>
                  <a:pt x="1468437" y="578424"/>
                </a:lnTo>
                <a:lnTo>
                  <a:pt x="1464470" y="576829"/>
                </a:lnTo>
                <a:lnTo>
                  <a:pt x="1460503" y="575234"/>
                </a:lnTo>
                <a:lnTo>
                  <a:pt x="1456536" y="574038"/>
                </a:lnTo>
                <a:lnTo>
                  <a:pt x="1452173" y="572842"/>
                </a:lnTo>
                <a:lnTo>
                  <a:pt x="1448206" y="571645"/>
                </a:lnTo>
                <a:lnTo>
                  <a:pt x="1443445" y="571247"/>
                </a:lnTo>
                <a:lnTo>
                  <a:pt x="1439082" y="570848"/>
                </a:lnTo>
                <a:lnTo>
                  <a:pt x="1434718" y="571247"/>
                </a:lnTo>
                <a:lnTo>
                  <a:pt x="1428371" y="571645"/>
                </a:lnTo>
                <a:lnTo>
                  <a:pt x="1422420" y="545727"/>
                </a:lnTo>
                <a:lnTo>
                  <a:pt x="1415280" y="544531"/>
                </a:lnTo>
                <a:lnTo>
                  <a:pt x="1407743" y="543335"/>
                </a:lnTo>
                <a:lnTo>
                  <a:pt x="1400602" y="541740"/>
                </a:lnTo>
                <a:lnTo>
                  <a:pt x="1393462" y="540145"/>
                </a:lnTo>
                <a:lnTo>
                  <a:pt x="1386718" y="537354"/>
                </a:lnTo>
                <a:lnTo>
                  <a:pt x="1379974" y="534961"/>
                </a:lnTo>
                <a:lnTo>
                  <a:pt x="1373230" y="532569"/>
                </a:lnTo>
                <a:lnTo>
                  <a:pt x="1366487" y="528980"/>
                </a:lnTo>
                <a:lnTo>
                  <a:pt x="1360536" y="525790"/>
                </a:lnTo>
                <a:lnTo>
                  <a:pt x="1354189" y="521803"/>
                </a:lnTo>
                <a:lnTo>
                  <a:pt x="1348239" y="518214"/>
                </a:lnTo>
                <a:lnTo>
                  <a:pt x="1342288" y="513429"/>
                </a:lnTo>
                <a:lnTo>
                  <a:pt x="1336735" y="509043"/>
                </a:lnTo>
                <a:lnTo>
                  <a:pt x="1331974" y="503860"/>
                </a:lnTo>
                <a:lnTo>
                  <a:pt x="1326817" y="499075"/>
                </a:lnTo>
                <a:lnTo>
                  <a:pt x="1322057" y="493891"/>
                </a:lnTo>
                <a:lnTo>
                  <a:pt x="805561" y="611918"/>
                </a:lnTo>
                <a:lnTo>
                  <a:pt x="598487" y="625475"/>
                </a:lnTo>
                <a:lnTo>
                  <a:pt x="1339511" y="455612"/>
                </a:lnTo>
                <a:close/>
                <a:moveTo>
                  <a:pt x="1546225" y="442912"/>
                </a:moveTo>
                <a:lnTo>
                  <a:pt x="1655762" y="525609"/>
                </a:lnTo>
                <a:lnTo>
                  <a:pt x="1674416" y="539062"/>
                </a:lnTo>
                <a:lnTo>
                  <a:pt x="1684338" y="546184"/>
                </a:lnTo>
                <a:lnTo>
                  <a:pt x="1693466" y="553702"/>
                </a:lnTo>
                <a:lnTo>
                  <a:pt x="1702594" y="561615"/>
                </a:lnTo>
                <a:lnTo>
                  <a:pt x="1711325" y="569924"/>
                </a:lnTo>
                <a:lnTo>
                  <a:pt x="1715294" y="574672"/>
                </a:lnTo>
                <a:lnTo>
                  <a:pt x="1719262" y="579421"/>
                </a:lnTo>
                <a:lnTo>
                  <a:pt x="1722438" y="583773"/>
                </a:lnTo>
                <a:lnTo>
                  <a:pt x="1726009" y="588917"/>
                </a:lnTo>
                <a:lnTo>
                  <a:pt x="1728788" y="594456"/>
                </a:lnTo>
                <a:lnTo>
                  <a:pt x="1731962" y="599996"/>
                </a:lnTo>
                <a:lnTo>
                  <a:pt x="1733947" y="605140"/>
                </a:lnTo>
                <a:lnTo>
                  <a:pt x="1735931" y="611075"/>
                </a:lnTo>
                <a:lnTo>
                  <a:pt x="1737519" y="617406"/>
                </a:lnTo>
                <a:lnTo>
                  <a:pt x="1739106" y="623736"/>
                </a:lnTo>
                <a:lnTo>
                  <a:pt x="1739900" y="630463"/>
                </a:lnTo>
                <a:lnTo>
                  <a:pt x="1739900" y="637585"/>
                </a:lnTo>
                <a:lnTo>
                  <a:pt x="1739900" y="644707"/>
                </a:lnTo>
                <a:lnTo>
                  <a:pt x="1739106" y="652225"/>
                </a:lnTo>
                <a:lnTo>
                  <a:pt x="1737519" y="660534"/>
                </a:lnTo>
                <a:lnTo>
                  <a:pt x="1735931" y="668844"/>
                </a:lnTo>
                <a:lnTo>
                  <a:pt x="1733550" y="677153"/>
                </a:lnTo>
                <a:lnTo>
                  <a:pt x="1730375" y="685858"/>
                </a:lnTo>
                <a:lnTo>
                  <a:pt x="1726803" y="695354"/>
                </a:lnTo>
                <a:lnTo>
                  <a:pt x="1722438" y="704850"/>
                </a:lnTo>
                <a:lnTo>
                  <a:pt x="1721247" y="697332"/>
                </a:lnTo>
                <a:lnTo>
                  <a:pt x="1719262" y="689814"/>
                </a:lnTo>
                <a:lnTo>
                  <a:pt x="1716088" y="682297"/>
                </a:lnTo>
                <a:lnTo>
                  <a:pt x="1712912" y="674383"/>
                </a:lnTo>
                <a:lnTo>
                  <a:pt x="1708150" y="666865"/>
                </a:lnTo>
                <a:lnTo>
                  <a:pt x="1702991" y="658556"/>
                </a:lnTo>
                <a:lnTo>
                  <a:pt x="1697831" y="651038"/>
                </a:lnTo>
                <a:lnTo>
                  <a:pt x="1691481" y="643125"/>
                </a:lnTo>
                <a:lnTo>
                  <a:pt x="1685131" y="635607"/>
                </a:lnTo>
                <a:lnTo>
                  <a:pt x="1678384" y="628089"/>
                </a:lnTo>
                <a:lnTo>
                  <a:pt x="1670844" y="620967"/>
                </a:lnTo>
                <a:lnTo>
                  <a:pt x="1663700" y="613844"/>
                </a:lnTo>
                <a:lnTo>
                  <a:pt x="1655762" y="607118"/>
                </a:lnTo>
                <a:lnTo>
                  <a:pt x="1648222" y="600787"/>
                </a:lnTo>
                <a:lnTo>
                  <a:pt x="1632744" y="588521"/>
                </a:lnTo>
                <a:lnTo>
                  <a:pt x="1569244" y="541831"/>
                </a:lnTo>
                <a:lnTo>
                  <a:pt x="1546225" y="442912"/>
                </a:lnTo>
                <a:close/>
                <a:moveTo>
                  <a:pt x="1465263" y="354012"/>
                </a:moveTo>
                <a:lnTo>
                  <a:pt x="1469232" y="354409"/>
                </a:lnTo>
                <a:lnTo>
                  <a:pt x="1472407" y="355203"/>
                </a:lnTo>
                <a:lnTo>
                  <a:pt x="1475582" y="357187"/>
                </a:lnTo>
                <a:lnTo>
                  <a:pt x="1478360" y="359172"/>
                </a:lnTo>
                <a:lnTo>
                  <a:pt x="1480741" y="361553"/>
                </a:lnTo>
                <a:lnTo>
                  <a:pt x="1482725" y="364728"/>
                </a:lnTo>
                <a:lnTo>
                  <a:pt x="1483916" y="368300"/>
                </a:lnTo>
                <a:lnTo>
                  <a:pt x="1585516" y="813197"/>
                </a:lnTo>
                <a:lnTo>
                  <a:pt x="1625600" y="786606"/>
                </a:lnTo>
                <a:lnTo>
                  <a:pt x="1682750" y="747712"/>
                </a:lnTo>
                <a:lnTo>
                  <a:pt x="1690291" y="742553"/>
                </a:lnTo>
                <a:lnTo>
                  <a:pt x="1697038" y="736600"/>
                </a:lnTo>
                <a:lnTo>
                  <a:pt x="1703388" y="730647"/>
                </a:lnTo>
                <a:lnTo>
                  <a:pt x="1709341" y="724297"/>
                </a:lnTo>
                <a:lnTo>
                  <a:pt x="1715294" y="718343"/>
                </a:lnTo>
                <a:lnTo>
                  <a:pt x="1720454" y="711993"/>
                </a:lnTo>
                <a:lnTo>
                  <a:pt x="1725216" y="705247"/>
                </a:lnTo>
                <a:lnTo>
                  <a:pt x="1729185" y="698500"/>
                </a:lnTo>
                <a:lnTo>
                  <a:pt x="1733550" y="691753"/>
                </a:lnTo>
                <a:lnTo>
                  <a:pt x="1736725" y="685006"/>
                </a:lnTo>
                <a:lnTo>
                  <a:pt x="1739900" y="678259"/>
                </a:lnTo>
                <a:lnTo>
                  <a:pt x="1742282" y="671115"/>
                </a:lnTo>
                <a:lnTo>
                  <a:pt x="1744663" y="664368"/>
                </a:lnTo>
                <a:lnTo>
                  <a:pt x="1746647" y="657225"/>
                </a:lnTo>
                <a:lnTo>
                  <a:pt x="1747838" y="650081"/>
                </a:lnTo>
                <a:lnTo>
                  <a:pt x="1749029" y="642937"/>
                </a:lnTo>
                <a:lnTo>
                  <a:pt x="1752997" y="1247378"/>
                </a:lnTo>
                <a:lnTo>
                  <a:pt x="1992313" y="1247378"/>
                </a:lnTo>
                <a:lnTo>
                  <a:pt x="1992313" y="1430337"/>
                </a:lnTo>
                <a:lnTo>
                  <a:pt x="1920082" y="1430337"/>
                </a:lnTo>
                <a:lnTo>
                  <a:pt x="1920082" y="1599803"/>
                </a:lnTo>
                <a:lnTo>
                  <a:pt x="1992313" y="1599803"/>
                </a:lnTo>
                <a:lnTo>
                  <a:pt x="1992313" y="1782762"/>
                </a:lnTo>
                <a:lnTo>
                  <a:pt x="1494235" y="1782762"/>
                </a:lnTo>
                <a:lnTo>
                  <a:pt x="1494235" y="1677590"/>
                </a:lnTo>
                <a:lnTo>
                  <a:pt x="1483916" y="1677987"/>
                </a:lnTo>
                <a:lnTo>
                  <a:pt x="1473597" y="1678384"/>
                </a:lnTo>
                <a:lnTo>
                  <a:pt x="280194" y="1678384"/>
                </a:lnTo>
                <a:lnTo>
                  <a:pt x="265906" y="1677987"/>
                </a:lnTo>
                <a:lnTo>
                  <a:pt x="251619" y="1677193"/>
                </a:lnTo>
                <a:lnTo>
                  <a:pt x="237728" y="1675209"/>
                </a:lnTo>
                <a:lnTo>
                  <a:pt x="223838" y="1672828"/>
                </a:lnTo>
                <a:lnTo>
                  <a:pt x="210344" y="1669653"/>
                </a:lnTo>
                <a:lnTo>
                  <a:pt x="196850" y="1665684"/>
                </a:lnTo>
                <a:lnTo>
                  <a:pt x="183753" y="1661318"/>
                </a:lnTo>
                <a:lnTo>
                  <a:pt x="171053" y="1656556"/>
                </a:lnTo>
                <a:lnTo>
                  <a:pt x="158750" y="1651000"/>
                </a:lnTo>
                <a:lnTo>
                  <a:pt x="146447" y="1644650"/>
                </a:lnTo>
                <a:lnTo>
                  <a:pt x="134938" y="1637903"/>
                </a:lnTo>
                <a:lnTo>
                  <a:pt x="123428" y="1630759"/>
                </a:lnTo>
                <a:lnTo>
                  <a:pt x="112316" y="1622822"/>
                </a:lnTo>
                <a:lnTo>
                  <a:pt x="101997" y="1614090"/>
                </a:lnTo>
                <a:lnTo>
                  <a:pt x="91678" y="1605756"/>
                </a:lnTo>
                <a:lnTo>
                  <a:pt x="82153" y="1596628"/>
                </a:lnTo>
                <a:lnTo>
                  <a:pt x="73025" y="1586309"/>
                </a:lnTo>
                <a:lnTo>
                  <a:pt x="63897" y="1576387"/>
                </a:lnTo>
                <a:lnTo>
                  <a:pt x="55563" y="1565672"/>
                </a:lnTo>
                <a:lnTo>
                  <a:pt x="48022" y="1554956"/>
                </a:lnTo>
                <a:lnTo>
                  <a:pt x="40481" y="1543447"/>
                </a:lnTo>
                <a:lnTo>
                  <a:pt x="33734" y="1531540"/>
                </a:lnTo>
                <a:lnTo>
                  <a:pt x="27781" y="1519634"/>
                </a:lnTo>
                <a:lnTo>
                  <a:pt x="21828" y="1507331"/>
                </a:lnTo>
                <a:lnTo>
                  <a:pt x="16669" y="1494631"/>
                </a:lnTo>
                <a:lnTo>
                  <a:pt x="12700" y="1481534"/>
                </a:lnTo>
                <a:lnTo>
                  <a:pt x="8731" y="1468437"/>
                </a:lnTo>
                <a:lnTo>
                  <a:pt x="5953" y="1454547"/>
                </a:lnTo>
                <a:lnTo>
                  <a:pt x="3175" y="1441053"/>
                </a:lnTo>
                <a:lnTo>
                  <a:pt x="1588" y="1426765"/>
                </a:lnTo>
                <a:lnTo>
                  <a:pt x="397" y="1412875"/>
                </a:lnTo>
                <a:lnTo>
                  <a:pt x="0" y="1397793"/>
                </a:lnTo>
                <a:lnTo>
                  <a:pt x="0" y="658018"/>
                </a:lnTo>
                <a:lnTo>
                  <a:pt x="1588" y="663972"/>
                </a:lnTo>
                <a:lnTo>
                  <a:pt x="3572" y="670322"/>
                </a:lnTo>
                <a:lnTo>
                  <a:pt x="5953" y="676275"/>
                </a:lnTo>
                <a:lnTo>
                  <a:pt x="8334" y="682228"/>
                </a:lnTo>
                <a:lnTo>
                  <a:pt x="11509" y="688578"/>
                </a:lnTo>
                <a:lnTo>
                  <a:pt x="14288" y="694531"/>
                </a:lnTo>
                <a:lnTo>
                  <a:pt x="17463" y="699690"/>
                </a:lnTo>
                <a:lnTo>
                  <a:pt x="21431" y="705643"/>
                </a:lnTo>
                <a:lnTo>
                  <a:pt x="25797" y="711200"/>
                </a:lnTo>
                <a:lnTo>
                  <a:pt x="30163" y="717153"/>
                </a:lnTo>
                <a:lnTo>
                  <a:pt x="34925" y="722312"/>
                </a:lnTo>
                <a:lnTo>
                  <a:pt x="40084" y="727472"/>
                </a:lnTo>
                <a:lnTo>
                  <a:pt x="45641" y="732631"/>
                </a:lnTo>
                <a:lnTo>
                  <a:pt x="50800" y="738187"/>
                </a:lnTo>
                <a:lnTo>
                  <a:pt x="56753" y="742950"/>
                </a:lnTo>
                <a:lnTo>
                  <a:pt x="63103" y="747712"/>
                </a:lnTo>
                <a:lnTo>
                  <a:pt x="83344" y="760809"/>
                </a:lnTo>
                <a:lnTo>
                  <a:pt x="130572" y="790972"/>
                </a:lnTo>
                <a:lnTo>
                  <a:pt x="125809" y="719137"/>
                </a:lnTo>
                <a:lnTo>
                  <a:pt x="125809" y="715962"/>
                </a:lnTo>
                <a:lnTo>
                  <a:pt x="127000" y="711993"/>
                </a:lnTo>
                <a:lnTo>
                  <a:pt x="128588" y="709215"/>
                </a:lnTo>
                <a:lnTo>
                  <a:pt x="130175" y="706040"/>
                </a:lnTo>
                <a:lnTo>
                  <a:pt x="132953" y="703659"/>
                </a:lnTo>
                <a:lnTo>
                  <a:pt x="136128" y="702072"/>
                </a:lnTo>
                <a:lnTo>
                  <a:pt x="139303" y="700484"/>
                </a:lnTo>
                <a:lnTo>
                  <a:pt x="142875" y="699690"/>
                </a:lnTo>
                <a:lnTo>
                  <a:pt x="1437878" y="615950"/>
                </a:lnTo>
                <a:lnTo>
                  <a:pt x="1441847" y="615950"/>
                </a:lnTo>
                <a:lnTo>
                  <a:pt x="1445022" y="616743"/>
                </a:lnTo>
                <a:lnTo>
                  <a:pt x="1448594" y="618331"/>
                </a:lnTo>
                <a:lnTo>
                  <a:pt x="1451372" y="620712"/>
                </a:lnTo>
                <a:lnTo>
                  <a:pt x="1453357" y="623093"/>
                </a:lnTo>
                <a:lnTo>
                  <a:pt x="1455738" y="625872"/>
                </a:lnTo>
                <a:lnTo>
                  <a:pt x="1456928" y="629443"/>
                </a:lnTo>
                <a:lnTo>
                  <a:pt x="1457722" y="633412"/>
                </a:lnTo>
                <a:lnTo>
                  <a:pt x="1473994" y="887809"/>
                </a:lnTo>
                <a:lnTo>
                  <a:pt x="1517254" y="859234"/>
                </a:lnTo>
                <a:lnTo>
                  <a:pt x="1511300" y="764381"/>
                </a:lnTo>
                <a:lnTo>
                  <a:pt x="1530747" y="850106"/>
                </a:lnTo>
                <a:lnTo>
                  <a:pt x="1550194" y="837009"/>
                </a:lnTo>
                <a:lnTo>
                  <a:pt x="1500585" y="620315"/>
                </a:lnTo>
                <a:lnTo>
                  <a:pt x="1499791" y="616743"/>
                </a:lnTo>
                <a:lnTo>
                  <a:pt x="1470025" y="485378"/>
                </a:lnTo>
                <a:lnTo>
                  <a:pt x="1465660" y="486965"/>
                </a:lnTo>
                <a:lnTo>
                  <a:pt x="1461691" y="488156"/>
                </a:lnTo>
                <a:lnTo>
                  <a:pt x="1452563" y="489743"/>
                </a:lnTo>
                <a:lnTo>
                  <a:pt x="1443832" y="490537"/>
                </a:lnTo>
                <a:lnTo>
                  <a:pt x="1435497" y="490140"/>
                </a:lnTo>
                <a:lnTo>
                  <a:pt x="1426369" y="489743"/>
                </a:lnTo>
                <a:lnTo>
                  <a:pt x="1418432" y="488156"/>
                </a:lnTo>
                <a:lnTo>
                  <a:pt x="1410097" y="486172"/>
                </a:lnTo>
                <a:lnTo>
                  <a:pt x="1402557" y="482997"/>
                </a:lnTo>
                <a:lnTo>
                  <a:pt x="1395016" y="479425"/>
                </a:lnTo>
                <a:lnTo>
                  <a:pt x="1387872" y="475059"/>
                </a:lnTo>
                <a:lnTo>
                  <a:pt x="1381125" y="469900"/>
                </a:lnTo>
                <a:lnTo>
                  <a:pt x="1375172" y="465137"/>
                </a:lnTo>
                <a:lnTo>
                  <a:pt x="1369219" y="458787"/>
                </a:lnTo>
                <a:lnTo>
                  <a:pt x="1364060" y="452437"/>
                </a:lnTo>
                <a:lnTo>
                  <a:pt x="1359694" y="445690"/>
                </a:lnTo>
                <a:lnTo>
                  <a:pt x="1355725" y="438150"/>
                </a:lnTo>
                <a:lnTo>
                  <a:pt x="1352550" y="430212"/>
                </a:lnTo>
                <a:lnTo>
                  <a:pt x="457597" y="634603"/>
                </a:lnTo>
                <a:lnTo>
                  <a:pt x="184944" y="652065"/>
                </a:lnTo>
                <a:lnTo>
                  <a:pt x="186928" y="649287"/>
                </a:lnTo>
                <a:lnTo>
                  <a:pt x="189706" y="646906"/>
                </a:lnTo>
                <a:lnTo>
                  <a:pt x="192881" y="644525"/>
                </a:lnTo>
                <a:lnTo>
                  <a:pt x="196850" y="643334"/>
                </a:lnTo>
                <a:lnTo>
                  <a:pt x="1461691" y="354409"/>
                </a:lnTo>
                <a:lnTo>
                  <a:pt x="1465263" y="354012"/>
                </a:lnTo>
                <a:close/>
                <a:moveTo>
                  <a:pt x="856609" y="0"/>
                </a:moveTo>
                <a:lnTo>
                  <a:pt x="867718" y="0"/>
                </a:lnTo>
                <a:lnTo>
                  <a:pt x="878034" y="0"/>
                </a:lnTo>
                <a:lnTo>
                  <a:pt x="888747" y="794"/>
                </a:lnTo>
                <a:lnTo>
                  <a:pt x="899856" y="1587"/>
                </a:lnTo>
                <a:lnTo>
                  <a:pt x="910172" y="2778"/>
                </a:lnTo>
                <a:lnTo>
                  <a:pt x="920884" y="4762"/>
                </a:lnTo>
                <a:lnTo>
                  <a:pt x="930803" y="6747"/>
                </a:lnTo>
                <a:lnTo>
                  <a:pt x="941516" y="9128"/>
                </a:lnTo>
                <a:lnTo>
                  <a:pt x="951435" y="12303"/>
                </a:lnTo>
                <a:lnTo>
                  <a:pt x="961751" y="15478"/>
                </a:lnTo>
                <a:lnTo>
                  <a:pt x="971273" y="19050"/>
                </a:lnTo>
                <a:lnTo>
                  <a:pt x="981192" y="23019"/>
                </a:lnTo>
                <a:lnTo>
                  <a:pt x="990318" y="27384"/>
                </a:lnTo>
                <a:lnTo>
                  <a:pt x="999443" y="32544"/>
                </a:lnTo>
                <a:lnTo>
                  <a:pt x="1008569" y="37703"/>
                </a:lnTo>
                <a:lnTo>
                  <a:pt x="1016901" y="42862"/>
                </a:lnTo>
                <a:lnTo>
                  <a:pt x="1025233" y="48816"/>
                </a:lnTo>
                <a:lnTo>
                  <a:pt x="1390650" y="324247"/>
                </a:lnTo>
                <a:lnTo>
                  <a:pt x="1300982" y="344884"/>
                </a:lnTo>
                <a:lnTo>
                  <a:pt x="976828" y="107553"/>
                </a:lnTo>
                <a:lnTo>
                  <a:pt x="968892" y="101600"/>
                </a:lnTo>
                <a:lnTo>
                  <a:pt x="960560" y="96044"/>
                </a:lnTo>
                <a:lnTo>
                  <a:pt x="951832" y="91678"/>
                </a:lnTo>
                <a:lnTo>
                  <a:pt x="943103" y="87312"/>
                </a:lnTo>
                <a:lnTo>
                  <a:pt x="934771" y="83741"/>
                </a:lnTo>
                <a:lnTo>
                  <a:pt x="925646" y="80962"/>
                </a:lnTo>
                <a:lnTo>
                  <a:pt x="916917" y="78581"/>
                </a:lnTo>
                <a:lnTo>
                  <a:pt x="908188" y="76200"/>
                </a:lnTo>
                <a:lnTo>
                  <a:pt x="899459" y="74612"/>
                </a:lnTo>
                <a:lnTo>
                  <a:pt x="890334" y="73422"/>
                </a:lnTo>
                <a:lnTo>
                  <a:pt x="881208" y="73025"/>
                </a:lnTo>
                <a:lnTo>
                  <a:pt x="872479" y="73025"/>
                </a:lnTo>
                <a:lnTo>
                  <a:pt x="862957" y="73025"/>
                </a:lnTo>
                <a:lnTo>
                  <a:pt x="853832" y="73819"/>
                </a:lnTo>
                <a:lnTo>
                  <a:pt x="845103" y="74612"/>
                </a:lnTo>
                <a:lnTo>
                  <a:pt x="835581" y="76200"/>
                </a:lnTo>
                <a:lnTo>
                  <a:pt x="826455" y="78581"/>
                </a:lnTo>
                <a:lnTo>
                  <a:pt x="817330" y="80566"/>
                </a:lnTo>
                <a:lnTo>
                  <a:pt x="808204" y="82947"/>
                </a:lnTo>
                <a:lnTo>
                  <a:pt x="799079" y="86122"/>
                </a:lnTo>
                <a:lnTo>
                  <a:pt x="789953" y="89297"/>
                </a:lnTo>
                <a:lnTo>
                  <a:pt x="780828" y="93266"/>
                </a:lnTo>
                <a:lnTo>
                  <a:pt x="772099" y="96837"/>
                </a:lnTo>
                <a:lnTo>
                  <a:pt x="762973" y="101203"/>
                </a:lnTo>
                <a:lnTo>
                  <a:pt x="754244" y="105966"/>
                </a:lnTo>
                <a:lnTo>
                  <a:pt x="745516" y="110331"/>
                </a:lnTo>
                <a:lnTo>
                  <a:pt x="728058" y="120650"/>
                </a:lnTo>
                <a:lnTo>
                  <a:pt x="710998" y="132159"/>
                </a:lnTo>
                <a:lnTo>
                  <a:pt x="694334" y="143669"/>
                </a:lnTo>
                <a:lnTo>
                  <a:pt x="121807" y="584201"/>
                </a:lnTo>
                <a:lnTo>
                  <a:pt x="105539" y="595710"/>
                </a:lnTo>
                <a:lnTo>
                  <a:pt x="88479" y="607616"/>
                </a:lnTo>
                <a:lnTo>
                  <a:pt x="70228" y="619522"/>
                </a:lnTo>
                <a:lnTo>
                  <a:pt x="53167" y="630238"/>
                </a:lnTo>
                <a:lnTo>
                  <a:pt x="22616" y="649288"/>
                </a:lnTo>
                <a:lnTo>
                  <a:pt x="12300" y="656829"/>
                </a:lnTo>
                <a:lnTo>
                  <a:pt x="7936" y="660004"/>
                </a:lnTo>
                <a:lnTo>
                  <a:pt x="5556" y="661988"/>
                </a:lnTo>
                <a:lnTo>
                  <a:pt x="4762" y="653654"/>
                </a:lnTo>
                <a:lnTo>
                  <a:pt x="5556" y="644129"/>
                </a:lnTo>
                <a:lnTo>
                  <a:pt x="6746" y="635398"/>
                </a:lnTo>
                <a:lnTo>
                  <a:pt x="8333" y="626269"/>
                </a:lnTo>
                <a:lnTo>
                  <a:pt x="11110" y="616744"/>
                </a:lnTo>
                <a:lnTo>
                  <a:pt x="14284" y="607616"/>
                </a:lnTo>
                <a:lnTo>
                  <a:pt x="17855" y="598091"/>
                </a:lnTo>
                <a:lnTo>
                  <a:pt x="22616" y="589360"/>
                </a:lnTo>
                <a:lnTo>
                  <a:pt x="27774" y="580629"/>
                </a:lnTo>
                <a:lnTo>
                  <a:pt x="33726" y="571897"/>
                </a:lnTo>
                <a:lnTo>
                  <a:pt x="39677" y="562769"/>
                </a:lnTo>
                <a:lnTo>
                  <a:pt x="46422" y="554832"/>
                </a:lnTo>
                <a:lnTo>
                  <a:pt x="53564" y="546894"/>
                </a:lnTo>
                <a:lnTo>
                  <a:pt x="61499" y="538957"/>
                </a:lnTo>
                <a:lnTo>
                  <a:pt x="69434" y="531813"/>
                </a:lnTo>
                <a:lnTo>
                  <a:pt x="78163" y="525066"/>
                </a:lnTo>
                <a:lnTo>
                  <a:pt x="709807" y="48816"/>
                </a:lnTo>
                <a:lnTo>
                  <a:pt x="718139" y="42862"/>
                </a:lnTo>
                <a:lnTo>
                  <a:pt x="726471" y="37703"/>
                </a:lnTo>
                <a:lnTo>
                  <a:pt x="735200" y="32544"/>
                </a:lnTo>
                <a:lnTo>
                  <a:pt x="744722" y="27384"/>
                </a:lnTo>
                <a:lnTo>
                  <a:pt x="753848" y="23019"/>
                </a:lnTo>
                <a:lnTo>
                  <a:pt x="763370" y="19050"/>
                </a:lnTo>
                <a:lnTo>
                  <a:pt x="773686" y="15478"/>
                </a:lnTo>
                <a:lnTo>
                  <a:pt x="783208" y="12303"/>
                </a:lnTo>
                <a:lnTo>
                  <a:pt x="793524" y="9128"/>
                </a:lnTo>
                <a:lnTo>
                  <a:pt x="803840" y="6747"/>
                </a:lnTo>
                <a:lnTo>
                  <a:pt x="814156" y="4762"/>
                </a:lnTo>
                <a:lnTo>
                  <a:pt x="824868" y="2778"/>
                </a:lnTo>
                <a:lnTo>
                  <a:pt x="835184" y="1587"/>
                </a:lnTo>
                <a:lnTo>
                  <a:pt x="846293" y="794"/>
                </a:lnTo>
                <a:lnTo>
                  <a:pt x="85660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8" name="KSO_Shape"/>
          <p:cNvSpPr>
            <a:spLocks/>
          </p:cNvSpPr>
          <p:nvPr/>
        </p:nvSpPr>
        <p:spPr bwMode="auto">
          <a:xfrm>
            <a:off x="10235475" y="2655269"/>
            <a:ext cx="362008" cy="257629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88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flip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834"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39548"/>
            <a:ext cx="12192000" cy="3429000"/>
          </a:xfrm>
          <a:prstGeom prst="rect">
            <a:avLst/>
          </a:prstGeom>
          <a:solidFill>
            <a:schemeClr val="tx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 rot="2642248" flipH="1">
            <a:off x="792538" y="4720412"/>
            <a:ext cx="1448455" cy="1946793"/>
          </a:xfrm>
          <a:custGeom>
            <a:avLst/>
            <a:gdLst>
              <a:gd name="T0" fmla="*/ 13944443 w 10264"/>
              <a:gd name="T1" fmla="*/ 54733576 h 14948"/>
              <a:gd name="T2" fmla="*/ 5746642 w 10264"/>
              <a:gd name="T3" fmla="*/ 59151219 h 14948"/>
              <a:gd name="T4" fmla="*/ 1006437 w 10264"/>
              <a:gd name="T5" fmla="*/ 64851945 h 14948"/>
              <a:gd name="T6" fmla="*/ 146052 w 10264"/>
              <a:gd name="T7" fmla="*/ 71657082 h 14948"/>
              <a:gd name="T8" fmla="*/ 2938255 w 10264"/>
              <a:gd name="T9" fmla="*/ 76545750 h 14948"/>
              <a:gd name="T10" fmla="*/ 7986878 w 10264"/>
              <a:gd name="T11" fmla="*/ 78673390 h 14948"/>
              <a:gd name="T12" fmla="*/ 17532032 w 10264"/>
              <a:gd name="T13" fmla="*/ 78446034 h 14948"/>
              <a:gd name="T14" fmla="*/ 18960568 w 10264"/>
              <a:gd name="T15" fmla="*/ 86047045 h 14948"/>
              <a:gd name="T16" fmla="*/ 19074249 w 10264"/>
              <a:gd name="T17" fmla="*/ 105601715 h 14948"/>
              <a:gd name="T18" fmla="*/ 22288423 w 10264"/>
              <a:gd name="T19" fmla="*/ 123548451 h 14948"/>
              <a:gd name="T20" fmla="*/ 29707022 w 10264"/>
              <a:gd name="T21" fmla="*/ 143395472 h 14948"/>
              <a:gd name="T22" fmla="*/ 41638592 w 10264"/>
              <a:gd name="T23" fmla="*/ 165061470 h 14948"/>
              <a:gd name="T24" fmla="*/ 54219496 w 10264"/>
              <a:gd name="T25" fmla="*/ 180620712 h 14948"/>
              <a:gd name="T26" fmla="*/ 63196498 w 10264"/>
              <a:gd name="T27" fmla="*/ 188189225 h 14948"/>
              <a:gd name="T28" fmla="*/ 73001513 w 10264"/>
              <a:gd name="T29" fmla="*/ 193451425 h 14948"/>
              <a:gd name="T30" fmla="*/ 83601915 w 10264"/>
              <a:gd name="T31" fmla="*/ 195790236 h 14948"/>
              <a:gd name="T32" fmla="*/ 104981270 w 10264"/>
              <a:gd name="T33" fmla="*/ 196927145 h 14948"/>
              <a:gd name="T34" fmla="*/ 114185507 w 10264"/>
              <a:gd name="T35" fmla="*/ 199103468 h 14948"/>
              <a:gd name="T36" fmla="*/ 118357561 w 10264"/>
              <a:gd name="T37" fmla="*/ 202806545 h 14948"/>
              <a:gd name="T38" fmla="*/ 119786097 w 10264"/>
              <a:gd name="T39" fmla="*/ 211609332 h 14948"/>
              <a:gd name="T40" fmla="*/ 121652918 w 10264"/>
              <a:gd name="T41" fmla="*/ 231716207 h 14948"/>
              <a:gd name="T42" fmla="*/ 124396308 w 10264"/>
              <a:gd name="T43" fmla="*/ 240908839 h 14948"/>
              <a:gd name="T44" fmla="*/ 127091142 w 10264"/>
              <a:gd name="T45" fmla="*/ 242776626 h 14948"/>
              <a:gd name="T46" fmla="*/ 129672167 w 10264"/>
              <a:gd name="T47" fmla="*/ 241607220 h 14948"/>
              <a:gd name="T48" fmla="*/ 128308628 w 10264"/>
              <a:gd name="T49" fmla="*/ 238407666 h 14948"/>
              <a:gd name="T50" fmla="*/ 133827908 w 10264"/>
              <a:gd name="T51" fmla="*/ 228402975 h 14948"/>
              <a:gd name="T52" fmla="*/ 142821223 w 10264"/>
              <a:gd name="T53" fmla="*/ 212324026 h 14948"/>
              <a:gd name="T54" fmla="*/ 142480306 w 10264"/>
              <a:gd name="T55" fmla="*/ 207662714 h 14948"/>
              <a:gd name="T56" fmla="*/ 141490055 w 10264"/>
              <a:gd name="T57" fmla="*/ 204788010 h 14948"/>
              <a:gd name="T58" fmla="*/ 145175013 w 10264"/>
              <a:gd name="T59" fmla="*/ 204674332 h 14948"/>
              <a:gd name="T60" fmla="*/ 150256135 w 10264"/>
              <a:gd name="T61" fmla="*/ 198681254 h 14948"/>
              <a:gd name="T62" fmla="*/ 159265636 w 10264"/>
              <a:gd name="T63" fmla="*/ 183576724 h 14948"/>
              <a:gd name="T64" fmla="*/ 161668237 w 10264"/>
              <a:gd name="T65" fmla="*/ 178915413 h 14948"/>
              <a:gd name="T66" fmla="*/ 166456999 w 10264"/>
              <a:gd name="T67" fmla="*/ 175147341 h 14948"/>
              <a:gd name="T68" fmla="*/ 166164767 w 10264"/>
              <a:gd name="T69" fmla="*/ 173555721 h 14948"/>
              <a:gd name="T70" fmla="*/ 163405191 w 10264"/>
              <a:gd name="T71" fmla="*/ 172467495 h 14948"/>
              <a:gd name="T72" fmla="*/ 150661921 w 10264"/>
              <a:gd name="T73" fmla="*/ 177209987 h 14948"/>
              <a:gd name="T74" fmla="*/ 125857343 w 10264"/>
              <a:gd name="T75" fmla="*/ 187620835 h 14948"/>
              <a:gd name="T76" fmla="*/ 116117325 w 10264"/>
              <a:gd name="T77" fmla="*/ 188108045 h 14948"/>
              <a:gd name="T78" fmla="*/ 107594793 w 10264"/>
              <a:gd name="T79" fmla="*/ 185899224 h 14948"/>
              <a:gd name="T80" fmla="*/ 98163194 w 10264"/>
              <a:gd name="T81" fmla="*/ 180377171 h 14948"/>
              <a:gd name="T82" fmla="*/ 85549918 w 10264"/>
              <a:gd name="T83" fmla="*/ 168228526 h 14948"/>
              <a:gd name="T84" fmla="*/ 77579353 w 10264"/>
              <a:gd name="T85" fmla="*/ 156648400 h 14948"/>
              <a:gd name="T86" fmla="*/ 73829398 w 10264"/>
              <a:gd name="T87" fmla="*/ 140406962 h 14948"/>
              <a:gd name="T88" fmla="*/ 69413924 w 10264"/>
              <a:gd name="T89" fmla="*/ 86014548 h 14948"/>
              <a:gd name="T90" fmla="*/ 76881207 w 10264"/>
              <a:gd name="T91" fmla="*/ 88353232 h 14948"/>
              <a:gd name="T92" fmla="*/ 83877834 w 10264"/>
              <a:gd name="T93" fmla="*/ 88353232 h 14948"/>
              <a:gd name="T94" fmla="*/ 89738158 w 10264"/>
              <a:gd name="T95" fmla="*/ 84276624 h 14948"/>
              <a:gd name="T96" fmla="*/ 91523796 w 10264"/>
              <a:gd name="T97" fmla="*/ 77487799 h 14948"/>
              <a:gd name="T98" fmla="*/ 89429613 w 10264"/>
              <a:gd name="T99" fmla="*/ 72712810 h 14948"/>
              <a:gd name="T100" fmla="*/ 76004637 w 10264"/>
              <a:gd name="T101" fmla="*/ 60499298 h 14948"/>
              <a:gd name="T102" fmla="*/ 69089193 w 10264"/>
              <a:gd name="T103" fmla="*/ 53320501 h 14948"/>
              <a:gd name="T104" fmla="*/ 67092505 w 10264"/>
              <a:gd name="T105" fmla="*/ 22624233 h 14948"/>
              <a:gd name="T106" fmla="*/ 63017947 w 10264"/>
              <a:gd name="T107" fmla="*/ 11125414 h 14948"/>
              <a:gd name="T108" fmla="*/ 61297179 w 10264"/>
              <a:gd name="T109" fmla="*/ 3475720 h 14948"/>
              <a:gd name="T110" fmla="*/ 58846020 w 10264"/>
              <a:gd name="T111" fmla="*/ 97493 h 14948"/>
              <a:gd name="T112" fmla="*/ 55696716 w 10264"/>
              <a:gd name="T113" fmla="*/ 1153093 h 14948"/>
              <a:gd name="T114" fmla="*/ 49349423 w 10264"/>
              <a:gd name="T115" fmla="*/ 8201899 h 14948"/>
              <a:gd name="T116" fmla="*/ 37888637 w 10264"/>
              <a:gd name="T117" fmla="*/ 21259968 h 14948"/>
              <a:gd name="T118" fmla="*/ 30064252 w 10264"/>
              <a:gd name="T119" fmla="*/ 34204359 h 14948"/>
              <a:gd name="T120" fmla="*/ 23846826 w 10264"/>
              <a:gd name="T121" fmla="*/ 49520060 h 1494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0264" h="14948">
                <a:moveTo>
                  <a:pt x="1417" y="3217"/>
                </a:moveTo>
                <a:lnTo>
                  <a:pt x="1417" y="3217"/>
                </a:lnTo>
                <a:lnTo>
                  <a:pt x="1403" y="3219"/>
                </a:lnTo>
                <a:lnTo>
                  <a:pt x="1359" y="3227"/>
                </a:lnTo>
                <a:lnTo>
                  <a:pt x="1291" y="3241"/>
                </a:lnTo>
                <a:lnTo>
                  <a:pt x="1250" y="3251"/>
                </a:lnTo>
                <a:lnTo>
                  <a:pt x="1204" y="3262"/>
                </a:lnTo>
                <a:lnTo>
                  <a:pt x="1153" y="3275"/>
                </a:lnTo>
                <a:lnTo>
                  <a:pt x="1100" y="3290"/>
                </a:lnTo>
                <a:lnTo>
                  <a:pt x="1043" y="3307"/>
                </a:lnTo>
                <a:lnTo>
                  <a:pt x="984" y="3326"/>
                </a:lnTo>
                <a:lnTo>
                  <a:pt x="922" y="3347"/>
                </a:lnTo>
                <a:lnTo>
                  <a:pt x="859" y="3370"/>
                </a:lnTo>
                <a:lnTo>
                  <a:pt x="794" y="3396"/>
                </a:lnTo>
                <a:lnTo>
                  <a:pt x="729" y="3423"/>
                </a:lnTo>
                <a:lnTo>
                  <a:pt x="664" y="3453"/>
                </a:lnTo>
                <a:lnTo>
                  <a:pt x="632" y="3469"/>
                </a:lnTo>
                <a:lnTo>
                  <a:pt x="599" y="3486"/>
                </a:lnTo>
                <a:lnTo>
                  <a:pt x="567" y="3503"/>
                </a:lnTo>
                <a:lnTo>
                  <a:pt x="536" y="3521"/>
                </a:lnTo>
                <a:lnTo>
                  <a:pt x="504" y="3539"/>
                </a:lnTo>
                <a:lnTo>
                  <a:pt x="473" y="3558"/>
                </a:lnTo>
                <a:lnTo>
                  <a:pt x="442" y="3579"/>
                </a:lnTo>
                <a:lnTo>
                  <a:pt x="412" y="3598"/>
                </a:lnTo>
                <a:lnTo>
                  <a:pt x="383" y="3620"/>
                </a:lnTo>
                <a:lnTo>
                  <a:pt x="354" y="3642"/>
                </a:lnTo>
                <a:lnTo>
                  <a:pt x="325" y="3664"/>
                </a:lnTo>
                <a:lnTo>
                  <a:pt x="298" y="3687"/>
                </a:lnTo>
                <a:lnTo>
                  <a:pt x="271" y="3712"/>
                </a:lnTo>
                <a:lnTo>
                  <a:pt x="245" y="3737"/>
                </a:lnTo>
                <a:lnTo>
                  <a:pt x="220" y="3762"/>
                </a:lnTo>
                <a:lnTo>
                  <a:pt x="197" y="3789"/>
                </a:lnTo>
                <a:lnTo>
                  <a:pt x="174" y="3815"/>
                </a:lnTo>
                <a:lnTo>
                  <a:pt x="152" y="3843"/>
                </a:lnTo>
                <a:lnTo>
                  <a:pt x="132" y="3871"/>
                </a:lnTo>
                <a:lnTo>
                  <a:pt x="112" y="3900"/>
                </a:lnTo>
                <a:lnTo>
                  <a:pt x="94" y="3931"/>
                </a:lnTo>
                <a:lnTo>
                  <a:pt x="78" y="3962"/>
                </a:lnTo>
                <a:lnTo>
                  <a:pt x="62" y="3993"/>
                </a:lnTo>
                <a:lnTo>
                  <a:pt x="49" y="4026"/>
                </a:lnTo>
                <a:lnTo>
                  <a:pt x="36" y="4059"/>
                </a:lnTo>
                <a:lnTo>
                  <a:pt x="26" y="4094"/>
                </a:lnTo>
                <a:lnTo>
                  <a:pt x="18" y="4129"/>
                </a:lnTo>
                <a:lnTo>
                  <a:pt x="10" y="4165"/>
                </a:lnTo>
                <a:lnTo>
                  <a:pt x="5" y="4201"/>
                </a:lnTo>
                <a:lnTo>
                  <a:pt x="2" y="4239"/>
                </a:lnTo>
                <a:lnTo>
                  <a:pt x="0" y="4277"/>
                </a:lnTo>
                <a:lnTo>
                  <a:pt x="0" y="4313"/>
                </a:lnTo>
                <a:lnTo>
                  <a:pt x="1" y="4347"/>
                </a:lnTo>
                <a:lnTo>
                  <a:pt x="4" y="4380"/>
                </a:lnTo>
                <a:lnTo>
                  <a:pt x="9" y="4412"/>
                </a:lnTo>
                <a:lnTo>
                  <a:pt x="15" y="4442"/>
                </a:lnTo>
                <a:lnTo>
                  <a:pt x="23" y="4471"/>
                </a:lnTo>
                <a:lnTo>
                  <a:pt x="31" y="4499"/>
                </a:lnTo>
                <a:lnTo>
                  <a:pt x="40" y="4526"/>
                </a:lnTo>
                <a:lnTo>
                  <a:pt x="52" y="4552"/>
                </a:lnTo>
                <a:lnTo>
                  <a:pt x="64" y="4576"/>
                </a:lnTo>
                <a:lnTo>
                  <a:pt x="78" y="4598"/>
                </a:lnTo>
                <a:lnTo>
                  <a:pt x="92" y="4620"/>
                </a:lnTo>
                <a:lnTo>
                  <a:pt x="109" y="4641"/>
                </a:lnTo>
                <a:lnTo>
                  <a:pt x="125" y="4660"/>
                </a:lnTo>
                <a:lnTo>
                  <a:pt x="143" y="4679"/>
                </a:lnTo>
                <a:lnTo>
                  <a:pt x="162" y="4697"/>
                </a:lnTo>
                <a:lnTo>
                  <a:pt x="181" y="4713"/>
                </a:lnTo>
                <a:lnTo>
                  <a:pt x="201" y="4729"/>
                </a:lnTo>
                <a:lnTo>
                  <a:pt x="223" y="4743"/>
                </a:lnTo>
                <a:lnTo>
                  <a:pt x="244" y="4756"/>
                </a:lnTo>
                <a:lnTo>
                  <a:pt x="266" y="4769"/>
                </a:lnTo>
                <a:lnTo>
                  <a:pt x="290" y="4780"/>
                </a:lnTo>
                <a:lnTo>
                  <a:pt x="314" y="4791"/>
                </a:lnTo>
                <a:lnTo>
                  <a:pt x="337" y="4801"/>
                </a:lnTo>
                <a:lnTo>
                  <a:pt x="362" y="4810"/>
                </a:lnTo>
                <a:lnTo>
                  <a:pt x="388" y="4819"/>
                </a:lnTo>
                <a:lnTo>
                  <a:pt x="414" y="4826"/>
                </a:lnTo>
                <a:lnTo>
                  <a:pt x="440" y="4833"/>
                </a:lnTo>
                <a:lnTo>
                  <a:pt x="466" y="4838"/>
                </a:lnTo>
                <a:lnTo>
                  <a:pt x="492" y="4844"/>
                </a:lnTo>
                <a:lnTo>
                  <a:pt x="519" y="4849"/>
                </a:lnTo>
                <a:lnTo>
                  <a:pt x="546" y="4853"/>
                </a:lnTo>
                <a:lnTo>
                  <a:pt x="574" y="4856"/>
                </a:lnTo>
                <a:lnTo>
                  <a:pt x="629" y="4861"/>
                </a:lnTo>
                <a:lnTo>
                  <a:pt x="684" y="4864"/>
                </a:lnTo>
                <a:lnTo>
                  <a:pt x="739" y="4864"/>
                </a:lnTo>
                <a:lnTo>
                  <a:pt x="792" y="4863"/>
                </a:lnTo>
                <a:lnTo>
                  <a:pt x="845" y="4861"/>
                </a:lnTo>
                <a:lnTo>
                  <a:pt x="896" y="4857"/>
                </a:lnTo>
                <a:lnTo>
                  <a:pt x="945" y="4851"/>
                </a:lnTo>
                <a:lnTo>
                  <a:pt x="993" y="4844"/>
                </a:lnTo>
                <a:lnTo>
                  <a:pt x="1038" y="4837"/>
                </a:lnTo>
                <a:lnTo>
                  <a:pt x="1080" y="4830"/>
                </a:lnTo>
                <a:lnTo>
                  <a:pt x="1119" y="4822"/>
                </a:lnTo>
                <a:lnTo>
                  <a:pt x="1154" y="4813"/>
                </a:lnTo>
                <a:lnTo>
                  <a:pt x="1185" y="4805"/>
                </a:lnTo>
                <a:lnTo>
                  <a:pt x="1212" y="4797"/>
                </a:lnTo>
                <a:lnTo>
                  <a:pt x="1234" y="4790"/>
                </a:lnTo>
                <a:lnTo>
                  <a:pt x="1226" y="4834"/>
                </a:lnTo>
                <a:lnTo>
                  <a:pt x="1216" y="4889"/>
                </a:lnTo>
                <a:lnTo>
                  <a:pt x="1205" y="4963"/>
                </a:lnTo>
                <a:lnTo>
                  <a:pt x="1193" y="5057"/>
                </a:lnTo>
                <a:lnTo>
                  <a:pt x="1179" y="5169"/>
                </a:lnTo>
                <a:lnTo>
                  <a:pt x="1174" y="5232"/>
                </a:lnTo>
                <a:lnTo>
                  <a:pt x="1168" y="5298"/>
                </a:lnTo>
                <a:lnTo>
                  <a:pt x="1163" y="5370"/>
                </a:lnTo>
                <a:lnTo>
                  <a:pt x="1158" y="5445"/>
                </a:lnTo>
                <a:lnTo>
                  <a:pt x="1153" y="5524"/>
                </a:lnTo>
                <a:lnTo>
                  <a:pt x="1150" y="5607"/>
                </a:lnTo>
                <a:lnTo>
                  <a:pt x="1147" y="5693"/>
                </a:lnTo>
                <a:lnTo>
                  <a:pt x="1146" y="5782"/>
                </a:lnTo>
                <a:lnTo>
                  <a:pt x="1146" y="5876"/>
                </a:lnTo>
                <a:lnTo>
                  <a:pt x="1147" y="5973"/>
                </a:lnTo>
                <a:lnTo>
                  <a:pt x="1149" y="6073"/>
                </a:lnTo>
                <a:lnTo>
                  <a:pt x="1153" y="6175"/>
                </a:lnTo>
                <a:lnTo>
                  <a:pt x="1159" y="6282"/>
                </a:lnTo>
                <a:lnTo>
                  <a:pt x="1166" y="6390"/>
                </a:lnTo>
                <a:lnTo>
                  <a:pt x="1175" y="6502"/>
                </a:lnTo>
                <a:lnTo>
                  <a:pt x="1185" y="6616"/>
                </a:lnTo>
                <a:lnTo>
                  <a:pt x="1199" y="6733"/>
                </a:lnTo>
                <a:lnTo>
                  <a:pt x="1214" y="6852"/>
                </a:lnTo>
                <a:lnTo>
                  <a:pt x="1232" y="6973"/>
                </a:lnTo>
                <a:lnTo>
                  <a:pt x="1252" y="7097"/>
                </a:lnTo>
                <a:lnTo>
                  <a:pt x="1263" y="7161"/>
                </a:lnTo>
                <a:lnTo>
                  <a:pt x="1276" y="7227"/>
                </a:lnTo>
                <a:lnTo>
                  <a:pt x="1292" y="7297"/>
                </a:lnTo>
                <a:lnTo>
                  <a:pt x="1310" y="7371"/>
                </a:lnTo>
                <a:lnTo>
                  <a:pt x="1328" y="7446"/>
                </a:lnTo>
                <a:lnTo>
                  <a:pt x="1350" y="7525"/>
                </a:lnTo>
                <a:lnTo>
                  <a:pt x="1373" y="7607"/>
                </a:lnTo>
                <a:lnTo>
                  <a:pt x="1397" y="7689"/>
                </a:lnTo>
                <a:lnTo>
                  <a:pt x="1423" y="7775"/>
                </a:lnTo>
                <a:lnTo>
                  <a:pt x="1452" y="7863"/>
                </a:lnTo>
                <a:lnTo>
                  <a:pt x="1482" y="7953"/>
                </a:lnTo>
                <a:lnTo>
                  <a:pt x="1513" y="8045"/>
                </a:lnTo>
                <a:lnTo>
                  <a:pt x="1547" y="8138"/>
                </a:lnTo>
                <a:lnTo>
                  <a:pt x="1583" y="8233"/>
                </a:lnTo>
                <a:lnTo>
                  <a:pt x="1620" y="8329"/>
                </a:lnTo>
                <a:lnTo>
                  <a:pt x="1658" y="8428"/>
                </a:lnTo>
                <a:lnTo>
                  <a:pt x="1698" y="8527"/>
                </a:lnTo>
                <a:lnTo>
                  <a:pt x="1741" y="8626"/>
                </a:lnTo>
                <a:lnTo>
                  <a:pt x="1784" y="8728"/>
                </a:lnTo>
                <a:lnTo>
                  <a:pt x="1830" y="8829"/>
                </a:lnTo>
                <a:lnTo>
                  <a:pt x="1877" y="8931"/>
                </a:lnTo>
                <a:lnTo>
                  <a:pt x="1926" y="9035"/>
                </a:lnTo>
                <a:lnTo>
                  <a:pt x="1976" y="9138"/>
                </a:lnTo>
                <a:lnTo>
                  <a:pt x="2028" y="9242"/>
                </a:lnTo>
                <a:lnTo>
                  <a:pt x="2081" y="9345"/>
                </a:lnTo>
                <a:lnTo>
                  <a:pt x="2137" y="9449"/>
                </a:lnTo>
                <a:lnTo>
                  <a:pt x="2193" y="9553"/>
                </a:lnTo>
                <a:lnTo>
                  <a:pt x="2252" y="9656"/>
                </a:lnTo>
                <a:lnTo>
                  <a:pt x="2311" y="9759"/>
                </a:lnTo>
                <a:lnTo>
                  <a:pt x="2373" y="9861"/>
                </a:lnTo>
                <a:lnTo>
                  <a:pt x="2435" y="9962"/>
                </a:lnTo>
                <a:lnTo>
                  <a:pt x="2499" y="10064"/>
                </a:lnTo>
                <a:lnTo>
                  <a:pt x="2565" y="10163"/>
                </a:lnTo>
                <a:lnTo>
                  <a:pt x="2632" y="10262"/>
                </a:lnTo>
                <a:lnTo>
                  <a:pt x="2701" y="10359"/>
                </a:lnTo>
                <a:lnTo>
                  <a:pt x="2771" y="10456"/>
                </a:lnTo>
                <a:lnTo>
                  <a:pt x="2842" y="10551"/>
                </a:lnTo>
                <a:lnTo>
                  <a:pt x="2915" y="10644"/>
                </a:lnTo>
                <a:lnTo>
                  <a:pt x="2989" y="10735"/>
                </a:lnTo>
                <a:lnTo>
                  <a:pt x="3065" y="10825"/>
                </a:lnTo>
                <a:lnTo>
                  <a:pt x="3141" y="10912"/>
                </a:lnTo>
                <a:lnTo>
                  <a:pt x="3181" y="10955"/>
                </a:lnTo>
                <a:lnTo>
                  <a:pt x="3220" y="10997"/>
                </a:lnTo>
                <a:lnTo>
                  <a:pt x="3259" y="11039"/>
                </a:lnTo>
                <a:lnTo>
                  <a:pt x="3300" y="11080"/>
                </a:lnTo>
                <a:lnTo>
                  <a:pt x="3340" y="11121"/>
                </a:lnTo>
                <a:lnTo>
                  <a:pt x="3380" y="11161"/>
                </a:lnTo>
                <a:lnTo>
                  <a:pt x="3422" y="11200"/>
                </a:lnTo>
                <a:lnTo>
                  <a:pt x="3463" y="11239"/>
                </a:lnTo>
                <a:lnTo>
                  <a:pt x="3504" y="11277"/>
                </a:lnTo>
                <a:lnTo>
                  <a:pt x="3546" y="11314"/>
                </a:lnTo>
                <a:lnTo>
                  <a:pt x="3588" y="11351"/>
                </a:lnTo>
                <a:lnTo>
                  <a:pt x="3631" y="11387"/>
                </a:lnTo>
                <a:lnTo>
                  <a:pt x="3674" y="11423"/>
                </a:lnTo>
                <a:lnTo>
                  <a:pt x="3717" y="11457"/>
                </a:lnTo>
                <a:lnTo>
                  <a:pt x="3761" y="11491"/>
                </a:lnTo>
                <a:lnTo>
                  <a:pt x="3804" y="11523"/>
                </a:lnTo>
                <a:lnTo>
                  <a:pt x="3849" y="11555"/>
                </a:lnTo>
                <a:lnTo>
                  <a:pt x="3893" y="11587"/>
                </a:lnTo>
                <a:lnTo>
                  <a:pt x="3938" y="11617"/>
                </a:lnTo>
                <a:lnTo>
                  <a:pt x="3982" y="11647"/>
                </a:lnTo>
                <a:lnTo>
                  <a:pt x="4028" y="11675"/>
                </a:lnTo>
                <a:lnTo>
                  <a:pt x="4073" y="11703"/>
                </a:lnTo>
                <a:lnTo>
                  <a:pt x="4120" y="11730"/>
                </a:lnTo>
                <a:lnTo>
                  <a:pt x="4166" y="11756"/>
                </a:lnTo>
                <a:lnTo>
                  <a:pt x="4213" y="11780"/>
                </a:lnTo>
                <a:lnTo>
                  <a:pt x="4259" y="11805"/>
                </a:lnTo>
                <a:lnTo>
                  <a:pt x="4306" y="11828"/>
                </a:lnTo>
                <a:lnTo>
                  <a:pt x="4353" y="11850"/>
                </a:lnTo>
                <a:lnTo>
                  <a:pt x="4401" y="11871"/>
                </a:lnTo>
                <a:lnTo>
                  <a:pt x="4450" y="11891"/>
                </a:lnTo>
                <a:lnTo>
                  <a:pt x="4497" y="11911"/>
                </a:lnTo>
                <a:lnTo>
                  <a:pt x="4546" y="11928"/>
                </a:lnTo>
                <a:lnTo>
                  <a:pt x="4594" y="11945"/>
                </a:lnTo>
                <a:lnTo>
                  <a:pt x="4644" y="11961"/>
                </a:lnTo>
                <a:lnTo>
                  <a:pt x="4694" y="11976"/>
                </a:lnTo>
                <a:lnTo>
                  <a:pt x="4743" y="11989"/>
                </a:lnTo>
                <a:lnTo>
                  <a:pt x="4793" y="12002"/>
                </a:lnTo>
                <a:lnTo>
                  <a:pt x="4843" y="12013"/>
                </a:lnTo>
                <a:lnTo>
                  <a:pt x="4893" y="12023"/>
                </a:lnTo>
                <a:lnTo>
                  <a:pt x="4944" y="12033"/>
                </a:lnTo>
                <a:lnTo>
                  <a:pt x="4996" y="12040"/>
                </a:lnTo>
                <a:lnTo>
                  <a:pt x="5046" y="12046"/>
                </a:lnTo>
                <a:lnTo>
                  <a:pt x="5098" y="12052"/>
                </a:lnTo>
                <a:lnTo>
                  <a:pt x="5150" y="12055"/>
                </a:lnTo>
                <a:lnTo>
                  <a:pt x="5202" y="12059"/>
                </a:lnTo>
                <a:lnTo>
                  <a:pt x="5254" y="12061"/>
                </a:lnTo>
                <a:lnTo>
                  <a:pt x="5457" y="12064"/>
                </a:lnTo>
                <a:lnTo>
                  <a:pt x="5646" y="12069"/>
                </a:lnTo>
                <a:lnTo>
                  <a:pt x="5823" y="12076"/>
                </a:lnTo>
                <a:lnTo>
                  <a:pt x="5987" y="12083"/>
                </a:lnTo>
                <a:lnTo>
                  <a:pt x="6138" y="12094"/>
                </a:lnTo>
                <a:lnTo>
                  <a:pt x="6209" y="12099"/>
                </a:lnTo>
                <a:lnTo>
                  <a:pt x="6277" y="12104"/>
                </a:lnTo>
                <a:lnTo>
                  <a:pt x="6343" y="12110"/>
                </a:lnTo>
                <a:lnTo>
                  <a:pt x="6407" y="12117"/>
                </a:lnTo>
                <a:lnTo>
                  <a:pt x="6467" y="12125"/>
                </a:lnTo>
                <a:lnTo>
                  <a:pt x="6524" y="12132"/>
                </a:lnTo>
                <a:lnTo>
                  <a:pt x="6579" y="12139"/>
                </a:lnTo>
                <a:lnTo>
                  <a:pt x="6632" y="12147"/>
                </a:lnTo>
                <a:lnTo>
                  <a:pt x="6682" y="12157"/>
                </a:lnTo>
                <a:lnTo>
                  <a:pt x="6730" y="12166"/>
                </a:lnTo>
                <a:lnTo>
                  <a:pt x="6776" y="12175"/>
                </a:lnTo>
                <a:lnTo>
                  <a:pt x="6819" y="12186"/>
                </a:lnTo>
                <a:lnTo>
                  <a:pt x="6860" y="12197"/>
                </a:lnTo>
                <a:lnTo>
                  <a:pt x="6899" y="12208"/>
                </a:lnTo>
                <a:lnTo>
                  <a:pt x="6935" y="12220"/>
                </a:lnTo>
                <a:lnTo>
                  <a:pt x="6970" y="12232"/>
                </a:lnTo>
                <a:lnTo>
                  <a:pt x="7003" y="12246"/>
                </a:lnTo>
                <a:lnTo>
                  <a:pt x="7034" y="12259"/>
                </a:lnTo>
                <a:lnTo>
                  <a:pt x="7063" y="12273"/>
                </a:lnTo>
                <a:lnTo>
                  <a:pt x="7090" y="12287"/>
                </a:lnTo>
                <a:lnTo>
                  <a:pt x="7116" y="12303"/>
                </a:lnTo>
                <a:lnTo>
                  <a:pt x="7140" y="12318"/>
                </a:lnTo>
                <a:lnTo>
                  <a:pt x="7163" y="12335"/>
                </a:lnTo>
                <a:lnTo>
                  <a:pt x="7183" y="12351"/>
                </a:lnTo>
                <a:lnTo>
                  <a:pt x="7203" y="12369"/>
                </a:lnTo>
                <a:lnTo>
                  <a:pt x="7221" y="12386"/>
                </a:lnTo>
                <a:lnTo>
                  <a:pt x="7237" y="12405"/>
                </a:lnTo>
                <a:lnTo>
                  <a:pt x="7253" y="12425"/>
                </a:lnTo>
                <a:lnTo>
                  <a:pt x="7266" y="12444"/>
                </a:lnTo>
                <a:lnTo>
                  <a:pt x="7279" y="12465"/>
                </a:lnTo>
                <a:lnTo>
                  <a:pt x="7291" y="12487"/>
                </a:lnTo>
                <a:lnTo>
                  <a:pt x="7301" y="12508"/>
                </a:lnTo>
                <a:lnTo>
                  <a:pt x="7312" y="12531"/>
                </a:lnTo>
                <a:lnTo>
                  <a:pt x="7320" y="12555"/>
                </a:lnTo>
                <a:lnTo>
                  <a:pt x="7328" y="12579"/>
                </a:lnTo>
                <a:lnTo>
                  <a:pt x="7334" y="12604"/>
                </a:lnTo>
                <a:lnTo>
                  <a:pt x="7340" y="12628"/>
                </a:lnTo>
                <a:lnTo>
                  <a:pt x="7347" y="12655"/>
                </a:lnTo>
                <a:lnTo>
                  <a:pt x="7351" y="12682"/>
                </a:lnTo>
                <a:lnTo>
                  <a:pt x="7355" y="12709"/>
                </a:lnTo>
                <a:lnTo>
                  <a:pt x="7362" y="12767"/>
                </a:lnTo>
                <a:lnTo>
                  <a:pt x="7367" y="12828"/>
                </a:lnTo>
                <a:lnTo>
                  <a:pt x="7373" y="12891"/>
                </a:lnTo>
                <a:lnTo>
                  <a:pt x="7379" y="13029"/>
                </a:lnTo>
                <a:lnTo>
                  <a:pt x="7383" y="13102"/>
                </a:lnTo>
                <a:lnTo>
                  <a:pt x="7387" y="13178"/>
                </a:lnTo>
                <a:lnTo>
                  <a:pt x="7397" y="13338"/>
                </a:lnTo>
                <a:lnTo>
                  <a:pt x="7409" y="13498"/>
                </a:lnTo>
                <a:lnTo>
                  <a:pt x="7421" y="13659"/>
                </a:lnTo>
                <a:lnTo>
                  <a:pt x="7436" y="13819"/>
                </a:lnTo>
                <a:lnTo>
                  <a:pt x="7444" y="13896"/>
                </a:lnTo>
                <a:lnTo>
                  <a:pt x="7453" y="13974"/>
                </a:lnTo>
                <a:lnTo>
                  <a:pt x="7462" y="14050"/>
                </a:lnTo>
                <a:lnTo>
                  <a:pt x="7472" y="14125"/>
                </a:lnTo>
                <a:lnTo>
                  <a:pt x="7482" y="14197"/>
                </a:lnTo>
                <a:lnTo>
                  <a:pt x="7494" y="14267"/>
                </a:lnTo>
                <a:lnTo>
                  <a:pt x="7505" y="14336"/>
                </a:lnTo>
                <a:lnTo>
                  <a:pt x="7518" y="14402"/>
                </a:lnTo>
                <a:lnTo>
                  <a:pt x="7532" y="14465"/>
                </a:lnTo>
                <a:lnTo>
                  <a:pt x="7546" y="14526"/>
                </a:lnTo>
                <a:lnTo>
                  <a:pt x="7561" y="14583"/>
                </a:lnTo>
                <a:lnTo>
                  <a:pt x="7577" y="14638"/>
                </a:lnTo>
                <a:lnTo>
                  <a:pt x="7595" y="14687"/>
                </a:lnTo>
                <a:lnTo>
                  <a:pt x="7613" y="14735"/>
                </a:lnTo>
                <a:lnTo>
                  <a:pt x="7623" y="14757"/>
                </a:lnTo>
                <a:lnTo>
                  <a:pt x="7632" y="14777"/>
                </a:lnTo>
                <a:lnTo>
                  <a:pt x="7643" y="14797"/>
                </a:lnTo>
                <a:lnTo>
                  <a:pt x="7653" y="14816"/>
                </a:lnTo>
                <a:lnTo>
                  <a:pt x="7663" y="14833"/>
                </a:lnTo>
                <a:lnTo>
                  <a:pt x="7674" y="14850"/>
                </a:lnTo>
                <a:lnTo>
                  <a:pt x="7685" y="14865"/>
                </a:lnTo>
                <a:lnTo>
                  <a:pt x="7696" y="14879"/>
                </a:lnTo>
                <a:lnTo>
                  <a:pt x="7709" y="14892"/>
                </a:lnTo>
                <a:lnTo>
                  <a:pt x="7720" y="14903"/>
                </a:lnTo>
                <a:lnTo>
                  <a:pt x="7732" y="14914"/>
                </a:lnTo>
                <a:lnTo>
                  <a:pt x="7746" y="14923"/>
                </a:lnTo>
                <a:lnTo>
                  <a:pt x="7758" y="14930"/>
                </a:lnTo>
                <a:lnTo>
                  <a:pt x="7772" y="14937"/>
                </a:lnTo>
                <a:lnTo>
                  <a:pt x="7785" y="14942"/>
                </a:lnTo>
                <a:lnTo>
                  <a:pt x="7800" y="14945"/>
                </a:lnTo>
                <a:lnTo>
                  <a:pt x="7814" y="14947"/>
                </a:lnTo>
                <a:lnTo>
                  <a:pt x="7829" y="14948"/>
                </a:lnTo>
                <a:lnTo>
                  <a:pt x="7843" y="14947"/>
                </a:lnTo>
                <a:lnTo>
                  <a:pt x="7859" y="14944"/>
                </a:lnTo>
                <a:lnTo>
                  <a:pt x="7888" y="14938"/>
                </a:lnTo>
                <a:lnTo>
                  <a:pt x="7912" y="14931"/>
                </a:lnTo>
                <a:lnTo>
                  <a:pt x="7933" y="14924"/>
                </a:lnTo>
                <a:lnTo>
                  <a:pt x="7951" y="14918"/>
                </a:lnTo>
                <a:lnTo>
                  <a:pt x="7964" y="14912"/>
                </a:lnTo>
                <a:lnTo>
                  <a:pt x="7975" y="14904"/>
                </a:lnTo>
                <a:lnTo>
                  <a:pt x="7982" y="14897"/>
                </a:lnTo>
                <a:lnTo>
                  <a:pt x="7986" y="14890"/>
                </a:lnTo>
                <a:lnTo>
                  <a:pt x="7988" y="14883"/>
                </a:lnTo>
                <a:lnTo>
                  <a:pt x="7988" y="14876"/>
                </a:lnTo>
                <a:lnTo>
                  <a:pt x="7986" y="14866"/>
                </a:lnTo>
                <a:lnTo>
                  <a:pt x="7983" y="14858"/>
                </a:lnTo>
                <a:lnTo>
                  <a:pt x="7978" y="14849"/>
                </a:lnTo>
                <a:lnTo>
                  <a:pt x="7971" y="14839"/>
                </a:lnTo>
                <a:lnTo>
                  <a:pt x="7957" y="14818"/>
                </a:lnTo>
                <a:lnTo>
                  <a:pt x="7941" y="14793"/>
                </a:lnTo>
                <a:lnTo>
                  <a:pt x="7933" y="14779"/>
                </a:lnTo>
                <a:lnTo>
                  <a:pt x="7926" y="14765"/>
                </a:lnTo>
                <a:lnTo>
                  <a:pt x="7920" y="14749"/>
                </a:lnTo>
                <a:lnTo>
                  <a:pt x="7913" y="14734"/>
                </a:lnTo>
                <a:lnTo>
                  <a:pt x="7908" y="14716"/>
                </a:lnTo>
                <a:lnTo>
                  <a:pt x="7905" y="14698"/>
                </a:lnTo>
                <a:lnTo>
                  <a:pt x="7904" y="14679"/>
                </a:lnTo>
                <a:lnTo>
                  <a:pt x="7904" y="14658"/>
                </a:lnTo>
                <a:lnTo>
                  <a:pt x="7907" y="14637"/>
                </a:lnTo>
                <a:lnTo>
                  <a:pt x="7912" y="14613"/>
                </a:lnTo>
                <a:lnTo>
                  <a:pt x="7921" y="14589"/>
                </a:lnTo>
                <a:lnTo>
                  <a:pt x="7932" y="14563"/>
                </a:lnTo>
                <a:lnTo>
                  <a:pt x="7946" y="14535"/>
                </a:lnTo>
                <a:lnTo>
                  <a:pt x="7964" y="14507"/>
                </a:lnTo>
                <a:lnTo>
                  <a:pt x="8008" y="14440"/>
                </a:lnTo>
                <a:lnTo>
                  <a:pt x="8058" y="14361"/>
                </a:lnTo>
                <a:lnTo>
                  <a:pt x="8116" y="14269"/>
                </a:lnTo>
                <a:lnTo>
                  <a:pt x="8178" y="14170"/>
                </a:lnTo>
                <a:lnTo>
                  <a:pt x="8244" y="14063"/>
                </a:lnTo>
                <a:lnTo>
                  <a:pt x="8313" y="13951"/>
                </a:lnTo>
                <a:lnTo>
                  <a:pt x="8381" y="13837"/>
                </a:lnTo>
                <a:lnTo>
                  <a:pt x="8449" y="13722"/>
                </a:lnTo>
                <a:lnTo>
                  <a:pt x="8514" y="13610"/>
                </a:lnTo>
                <a:lnTo>
                  <a:pt x="8578" y="13501"/>
                </a:lnTo>
                <a:lnTo>
                  <a:pt x="8635" y="13399"/>
                </a:lnTo>
                <a:lnTo>
                  <a:pt x="8686" y="13305"/>
                </a:lnTo>
                <a:lnTo>
                  <a:pt x="8731" y="13222"/>
                </a:lnTo>
                <a:lnTo>
                  <a:pt x="8749" y="13185"/>
                </a:lnTo>
                <a:lnTo>
                  <a:pt x="8766" y="13151"/>
                </a:lnTo>
                <a:lnTo>
                  <a:pt x="8779" y="13121"/>
                </a:lnTo>
                <a:lnTo>
                  <a:pt x="8790" y="13095"/>
                </a:lnTo>
                <a:lnTo>
                  <a:pt x="8798" y="13073"/>
                </a:lnTo>
                <a:lnTo>
                  <a:pt x="8803" y="13056"/>
                </a:lnTo>
                <a:lnTo>
                  <a:pt x="8806" y="13042"/>
                </a:lnTo>
                <a:lnTo>
                  <a:pt x="8808" y="13026"/>
                </a:lnTo>
                <a:lnTo>
                  <a:pt x="8809" y="13011"/>
                </a:lnTo>
                <a:lnTo>
                  <a:pt x="8810" y="12996"/>
                </a:lnTo>
                <a:lnTo>
                  <a:pt x="8811" y="12965"/>
                </a:lnTo>
                <a:lnTo>
                  <a:pt x="8809" y="12934"/>
                </a:lnTo>
                <a:lnTo>
                  <a:pt x="8805" y="12903"/>
                </a:lnTo>
                <a:lnTo>
                  <a:pt x="8800" y="12873"/>
                </a:lnTo>
                <a:lnTo>
                  <a:pt x="8793" y="12843"/>
                </a:lnTo>
                <a:lnTo>
                  <a:pt x="8785" y="12813"/>
                </a:lnTo>
                <a:lnTo>
                  <a:pt x="8777" y="12786"/>
                </a:lnTo>
                <a:lnTo>
                  <a:pt x="8768" y="12759"/>
                </a:lnTo>
                <a:lnTo>
                  <a:pt x="8759" y="12734"/>
                </a:lnTo>
                <a:lnTo>
                  <a:pt x="8749" y="12710"/>
                </a:lnTo>
                <a:lnTo>
                  <a:pt x="8731" y="12669"/>
                </a:lnTo>
                <a:lnTo>
                  <a:pt x="8715" y="12637"/>
                </a:lnTo>
                <a:lnTo>
                  <a:pt x="8713" y="12630"/>
                </a:lnTo>
                <a:lnTo>
                  <a:pt x="8711" y="12625"/>
                </a:lnTo>
                <a:lnTo>
                  <a:pt x="8710" y="12621"/>
                </a:lnTo>
                <a:lnTo>
                  <a:pt x="8710" y="12617"/>
                </a:lnTo>
                <a:lnTo>
                  <a:pt x="8711" y="12614"/>
                </a:lnTo>
                <a:lnTo>
                  <a:pt x="8713" y="12611"/>
                </a:lnTo>
                <a:lnTo>
                  <a:pt x="8716" y="12609"/>
                </a:lnTo>
                <a:lnTo>
                  <a:pt x="8719" y="12607"/>
                </a:lnTo>
                <a:lnTo>
                  <a:pt x="8729" y="12605"/>
                </a:lnTo>
                <a:lnTo>
                  <a:pt x="8740" y="12605"/>
                </a:lnTo>
                <a:lnTo>
                  <a:pt x="8754" y="12605"/>
                </a:lnTo>
                <a:lnTo>
                  <a:pt x="8770" y="12607"/>
                </a:lnTo>
                <a:lnTo>
                  <a:pt x="8808" y="12610"/>
                </a:lnTo>
                <a:lnTo>
                  <a:pt x="8829" y="12612"/>
                </a:lnTo>
                <a:lnTo>
                  <a:pt x="8851" y="12613"/>
                </a:lnTo>
                <a:lnTo>
                  <a:pt x="8873" y="12612"/>
                </a:lnTo>
                <a:lnTo>
                  <a:pt x="8896" y="12611"/>
                </a:lnTo>
                <a:lnTo>
                  <a:pt x="8920" y="12608"/>
                </a:lnTo>
                <a:lnTo>
                  <a:pt x="8943" y="12602"/>
                </a:lnTo>
                <a:lnTo>
                  <a:pt x="8949" y="12599"/>
                </a:lnTo>
                <a:lnTo>
                  <a:pt x="8956" y="12596"/>
                </a:lnTo>
                <a:lnTo>
                  <a:pt x="8963" y="12591"/>
                </a:lnTo>
                <a:lnTo>
                  <a:pt x="8972" y="12584"/>
                </a:lnTo>
                <a:lnTo>
                  <a:pt x="8991" y="12567"/>
                </a:lnTo>
                <a:lnTo>
                  <a:pt x="9013" y="12546"/>
                </a:lnTo>
                <a:lnTo>
                  <a:pt x="9037" y="12519"/>
                </a:lnTo>
                <a:lnTo>
                  <a:pt x="9063" y="12489"/>
                </a:lnTo>
                <a:lnTo>
                  <a:pt x="9092" y="12455"/>
                </a:lnTo>
                <a:lnTo>
                  <a:pt x="9122" y="12416"/>
                </a:lnTo>
                <a:lnTo>
                  <a:pt x="9153" y="12375"/>
                </a:lnTo>
                <a:lnTo>
                  <a:pt x="9186" y="12330"/>
                </a:lnTo>
                <a:lnTo>
                  <a:pt x="9256" y="12233"/>
                </a:lnTo>
                <a:lnTo>
                  <a:pt x="9327" y="12129"/>
                </a:lnTo>
                <a:lnTo>
                  <a:pt x="9402" y="12018"/>
                </a:lnTo>
                <a:lnTo>
                  <a:pt x="9475" y="11905"/>
                </a:lnTo>
                <a:lnTo>
                  <a:pt x="9546" y="11792"/>
                </a:lnTo>
                <a:lnTo>
                  <a:pt x="9613" y="11679"/>
                </a:lnTo>
                <a:lnTo>
                  <a:pt x="9645" y="11625"/>
                </a:lnTo>
                <a:lnTo>
                  <a:pt x="9675" y="11572"/>
                </a:lnTo>
                <a:lnTo>
                  <a:pt x="9704" y="11521"/>
                </a:lnTo>
                <a:lnTo>
                  <a:pt x="9730" y="11472"/>
                </a:lnTo>
                <a:lnTo>
                  <a:pt x="9755" y="11425"/>
                </a:lnTo>
                <a:lnTo>
                  <a:pt x="9775" y="11381"/>
                </a:lnTo>
                <a:lnTo>
                  <a:pt x="9795" y="11340"/>
                </a:lnTo>
                <a:lnTo>
                  <a:pt x="9811" y="11303"/>
                </a:lnTo>
                <a:lnTo>
                  <a:pt x="9824" y="11268"/>
                </a:lnTo>
                <a:lnTo>
                  <a:pt x="9834" y="11238"/>
                </a:lnTo>
                <a:lnTo>
                  <a:pt x="9842" y="11212"/>
                </a:lnTo>
                <a:lnTo>
                  <a:pt x="9853" y="11186"/>
                </a:lnTo>
                <a:lnTo>
                  <a:pt x="9863" y="11161"/>
                </a:lnTo>
                <a:lnTo>
                  <a:pt x="9876" y="11137"/>
                </a:lnTo>
                <a:lnTo>
                  <a:pt x="9888" y="11114"/>
                </a:lnTo>
                <a:lnTo>
                  <a:pt x="9900" y="11093"/>
                </a:lnTo>
                <a:lnTo>
                  <a:pt x="9915" y="11072"/>
                </a:lnTo>
                <a:lnTo>
                  <a:pt x="9929" y="11052"/>
                </a:lnTo>
                <a:lnTo>
                  <a:pt x="9944" y="11034"/>
                </a:lnTo>
                <a:lnTo>
                  <a:pt x="9959" y="11016"/>
                </a:lnTo>
                <a:lnTo>
                  <a:pt x="9976" y="10999"/>
                </a:lnTo>
                <a:lnTo>
                  <a:pt x="9991" y="10983"/>
                </a:lnTo>
                <a:lnTo>
                  <a:pt x="10008" y="10968"/>
                </a:lnTo>
                <a:lnTo>
                  <a:pt x="10024" y="10953"/>
                </a:lnTo>
                <a:lnTo>
                  <a:pt x="10058" y="10926"/>
                </a:lnTo>
                <a:lnTo>
                  <a:pt x="10090" y="10902"/>
                </a:lnTo>
                <a:lnTo>
                  <a:pt x="10121" y="10881"/>
                </a:lnTo>
                <a:lnTo>
                  <a:pt x="10179" y="10843"/>
                </a:lnTo>
                <a:lnTo>
                  <a:pt x="10203" y="10827"/>
                </a:lnTo>
                <a:lnTo>
                  <a:pt x="10224" y="10811"/>
                </a:lnTo>
                <a:lnTo>
                  <a:pt x="10242" y="10798"/>
                </a:lnTo>
                <a:lnTo>
                  <a:pt x="10248" y="10791"/>
                </a:lnTo>
                <a:lnTo>
                  <a:pt x="10254" y="10784"/>
                </a:lnTo>
                <a:lnTo>
                  <a:pt x="10258" y="10777"/>
                </a:lnTo>
                <a:lnTo>
                  <a:pt x="10261" y="10770"/>
                </a:lnTo>
                <a:lnTo>
                  <a:pt x="10263" y="10763"/>
                </a:lnTo>
                <a:lnTo>
                  <a:pt x="10264" y="10754"/>
                </a:lnTo>
                <a:lnTo>
                  <a:pt x="10264" y="10746"/>
                </a:lnTo>
                <a:lnTo>
                  <a:pt x="10263" y="10738"/>
                </a:lnTo>
                <a:lnTo>
                  <a:pt x="10261" y="10730"/>
                </a:lnTo>
                <a:lnTo>
                  <a:pt x="10258" y="10720"/>
                </a:lnTo>
                <a:lnTo>
                  <a:pt x="10254" y="10712"/>
                </a:lnTo>
                <a:lnTo>
                  <a:pt x="10249" y="10703"/>
                </a:lnTo>
                <a:lnTo>
                  <a:pt x="10243" y="10694"/>
                </a:lnTo>
                <a:lnTo>
                  <a:pt x="10236" y="10686"/>
                </a:lnTo>
                <a:lnTo>
                  <a:pt x="10228" y="10678"/>
                </a:lnTo>
                <a:lnTo>
                  <a:pt x="10220" y="10670"/>
                </a:lnTo>
                <a:lnTo>
                  <a:pt x="10210" y="10662"/>
                </a:lnTo>
                <a:lnTo>
                  <a:pt x="10199" y="10655"/>
                </a:lnTo>
                <a:lnTo>
                  <a:pt x="10188" y="10649"/>
                </a:lnTo>
                <a:lnTo>
                  <a:pt x="10175" y="10643"/>
                </a:lnTo>
                <a:lnTo>
                  <a:pt x="10162" y="10637"/>
                </a:lnTo>
                <a:lnTo>
                  <a:pt x="10149" y="10631"/>
                </a:lnTo>
                <a:lnTo>
                  <a:pt x="10133" y="10627"/>
                </a:lnTo>
                <a:lnTo>
                  <a:pt x="10118" y="10624"/>
                </a:lnTo>
                <a:lnTo>
                  <a:pt x="10101" y="10621"/>
                </a:lnTo>
                <a:lnTo>
                  <a:pt x="10084" y="10620"/>
                </a:lnTo>
                <a:lnTo>
                  <a:pt x="10066" y="10619"/>
                </a:lnTo>
                <a:lnTo>
                  <a:pt x="10047" y="10619"/>
                </a:lnTo>
                <a:lnTo>
                  <a:pt x="10029" y="10620"/>
                </a:lnTo>
                <a:lnTo>
                  <a:pt x="10008" y="10622"/>
                </a:lnTo>
                <a:lnTo>
                  <a:pt x="9987" y="10626"/>
                </a:lnTo>
                <a:lnTo>
                  <a:pt x="9967" y="10630"/>
                </a:lnTo>
                <a:lnTo>
                  <a:pt x="9944" y="10637"/>
                </a:lnTo>
                <a:lnTo>
                  <a:pt x="9922" y="10645"/>
                </a:lnTo>
                <a:lnTo>
                  <a:pt x="9863" y="10667"/>
                </a:lnTo>
                <a:lnTo>
                  <a:pt x="9780" y="10700"/>
                </a:lnTo>
                <a:lnTo>
                  <a:pt x="9677" y="10742"/>
                </a:lnTo>
                <a:lnTo>
                  <a:pt x="9558" y="10793"/>
                </a:lnTo>
                <a:lnTo>
                  <a:pt x="9281" y="10911"/>
                </a:lnTo>
                <a:lnTo>
                  <a:pt x="8976" y="11042"/>
                </a:lnTo>
                <a:lnTo>
                  <a:pt x="8670" y="11175"/>
                </a:lnTo>
                <a:lnTo>
                  <a:pt x="8390" y="11298"/>
                </a:lnTo>
                <a:lnTo>
                  <a:pt x="8164" y="11399"/>
                </a:lnTo>
                <a:lnTo>
                  <a:pt x="8016" y="11466"/>
                </a:lnTo>
                <a:lnTo>
                  <a:pt x="7990" y="11477"/>
                </a:lnTo>
                <a:lnTo>
                  <a:pt x="7959" y="11490"/>
                </a:lnTo>
                <a:lnTo>
                  <a:pt x="7925" y="11503"/>
                </a:lnTo>
                <a:lnTo>
                  <a:pt x="7888" y="11516"/>
                </a:lnTo>
                <a:lnTo>
                  <a:pt x="7846" y="11528"/>
                </a:lnTo>
                <a:lnTo>
                  <a:pt x="7801" y="11540"/>
                </a:lnTo>
                <a:lnTo>
                  <a:pt x="7753" y="11552"/>
                </a:lnTo>
                <a:lnTo>
                  <a:pt x="7701" y="11563"/>
                </a:lnTo>
                <a:lnTo>
                  <a:pt x="7648" y="11572"/>
                </a:lnTo>
                <a:lnTo>
                  <a:pt x="7590" y="11581"/>
                </a:lnTo>
                <a:lnTo>
                  <a:pt x="7530" y="11587"/>
                </a:lnTo>
                <a:lnTo>
                  <a:pt x="7467" y="11592"/>
                </a:lnTo>
                <a:lnTo>
                  <a:pt x="7402" y="11594"/>
                </a:lnTo>
                <a:lnTo>
                  <a:pt x="7367" y="11594"/>
                </a:lnTo>
                <a:lnTo>
                  <a:pt x="7333" y="11594"/>
                </a:lnTo>
                <a:lnTo>
                  <a:pt x="7298" y="11593"/>
                </a:lnTo>
                <a:lnTo>
                  <a:pt x="7263" y="11591"/>
                </a:lnTo>
                <a:lnTo>
                  <a:pt x="7227" y="11589"/>
                </a:lnTo>
                <a:lnTo>
                  <a:pt x="7191" y="11586"/>
                </a:lnTo>
                <a:lnTo>
                  <a:pt x="7153" y="11582"/>
                </a:lnTo>
                <a:lnTo>
                  <a:pt x="7116" y="11578"/>
                </a:lnTo>
                <a:lnTo>
                  <a:pt x="7078" y="11572"/>
                </a:lnTo>
                <a:lnTo>
                  <a:pt x="7038" y="11565"/>
                </a:lnTo>
                <a:lnTo>
                  <a:pt x="6999" y="11558"/>
                </a:lnTo>
                <a:lnTo>
                  <a:pt x="6960" y="11550"/>
                </a:lnTo>
                <a:lnTo>
                  <a:pt x="6920" y="11540"/>
                </a:lnTo>
                <a:lnTo>
                  <a:pt x="6879" y="11531"/>
                </a:lnTo>
                <a:lnTo>
                  <a:pt x="6839" y="11520"/>
                </a:lnTo>
                <a:lnTo>
                  <a:pt x="6797" y="11507"/>
                </a:lnTo>
                <a:lnTo>
                  <a:pt x="6755" y="11494"/>
                </a:lnTo>
                <a:lnTo>
                  <a:pt x="6714" y="11479"/>
                </a:lnTo>
                <a:lnTo>
                  <a:pt x="6671" y="11464"/>
                </a:lnTo>
                <a:lnTo>
                  <a:pt x="6628" y="11446"/>
                </a:lnTo>
                <a:lnTo>
                  <a:pt x="6585" y="11429"/>
                </a:lnTo>
                <a:lnTo>
                  <a:pt x="6541" y="11409"/>
                </a:lnTo>
                <a:lnTo>
                  <a:pt x="6498" y="11388"/>
                </a:lnTo>
                <a:lnTo>
                  <a:pt x="6454" y="11367"/>
                </a:lnTo>
                <a:lnTo>
                  <a:pt x="6410" y="11344"/>
                </a:lnTo>
                <a:lnTo>
                  <a:pt x="6365" y="11319"/>
                </a:lnTo>
                <a:lnTo>
                  <a:pt x="6320" y="11293"/>
                </a:lnTo>
                <a:lnTo>
                  <a:pt x="6275" y="11266"/>
                </a:lnTo>
                <a:lnTo>
                  <a:pt x="6230" y="11237"/>
                </a:lnTo>
                <a:lnTo>
                  <a:pt x="6184" y="11206"/>
                </a:lnTo>
                <a:lnTo>
                  <a:pt x="6138" y="11175"/>
                </a:lnTo>
                <a:lnTo>
                  <a:pt x="6092" y="11141"/>
                </a:lnTo>
                <a:lnTo>
                  <a:pt x="6047" y="11106"/>
                </a:lnTo>
                <a:lnTo>
                  <a:pt x="6000" y="11070"/>
                </a:lnTo>
                <a:lnTo>
                  <a:pt x="5954" y="11032"/>
                </a:lnTo>
                <a:lnTo>
                  <a:pt x="5907" y="10991"/>
                </a:lnTo>
                <a:lnTo>
                  <a:pt x="5860" y="10950"/>
                </a:lnTo>
                <a:lnTo>
                  <a:pt x="5814" y="10906"/>
                </a:lnTo>
                <a:lnTo>
                  <a:pt x="5723" y="10820"/>
                </a:lnTo>
                <a:lnTo>
                  <a:pt x="5637" y="10737"/>
                </a:lnTo>
                <a:lnTo>
                  <a:pt x="5554" y="10656"/>
                </a:lnTo>
                <a:lnTo>
                  <a:pt x="5478" y="10578"/>
                </a:lnTo>
                <a:lnTo>
                  <a:pt x="5404" y="10503"/>
                </a:lnTo>
                <a:lnTo>
                  <a:pt x="5335" y="10430"/>
                </a:lnTo>
                <a:lnTo>
                  <a:pt x="5270" y="10358"/>
                </a:lnTo>
                <a:lnTo>
                  <a:pt x="5209" y="10290"/>
                </a:lnTo>
                <a:lnTo>
                  <a:pt x="5152" y="10222"/>
                </a:lnTo>
                <a:lnTo>
                  <a:pt x="5097" y="10156"/>
                </a:lnTo>
                <a:lnTo>
                  <a:pt x="5047" y="10091"/>
                </a:lnTo>
                <a:lnTo>
                  <a:pt x="5000" y="10026"/>
                </a:lnTo>
                <a:lnTo>
                  <a:pt x="4955" y="9962"/>
                </a:lnTo>
                <a:lnTo>
                  <a:pt x="4915" y="9899"/>
                </a:lnTo>
                <a:lnTo>
                  <a:pt x="4877" y="9836"/>
                </a:lnTo>
                <a:lnTo>
                  <a:pt x="4842" y="9773"/>
                </a:lnTo>
                <a:lnTo>
                  <a:pt x="4825" y="9741"/>
                </a:lnTo>
                <a:lnTo>
                  <a:pt x="4809" y="9709"/>
                </a:lnTo>
                <a:lnTo>
                  <a:pt x="4793" y="9677"/>
                </a:lnTo>
                <a:lnTo>
                  <a:pt x="4779" y="9645"/>
                </a:lnTo>
                <a:lnTo>
                  <a:pt x="4751" y="9580"/>
                </a:lnTo>
                <a:lnTo>
                  <a:pt x="4725" y="9514"/>
                </a:lnTo>
                <a:lnTo>
                  <a:pt x="4701" y="9446"/>
                </a:lnTo>
                <a:lnTo>
                  <a:pt x="4679" y="9377"/>
                </a:lnTo>
                <a:lnTo>
                  <a:pt x="4660" y="9306"/>
                </a:lnTo>
                <a:lnTo>
                  <a:pt x="4641" y="9233"/>
                </a:lnTo>
                <a:lnTo>
                  <a:pt x="4624" y="9158"/>
                </a:lnTo>
                <a:lnTo>
                  <a:pt x="4609" y="9080"/>
                </a:lnTo>
                <a:lnTo>
                  <a:pt x="4594" y="9000"/>
                </a:lnTo>
                <a:lnTo>
                  <a:pt x="4582" y="8916"/>
                </a:lnTo>
                <a:lnTo>
                  <a:pt x="4570" y="8829"/>
                </a:lnTo>
                <a:lnTo>
                  <a:pt x="4558" y="8739"/>
                </a:lnTo>
                <a:lnTo>
                  <a:pt x="4548" y="8645"/>
                </a:lnTo>
                <a:lnTo>
                  <a:pt x="4538" y="8548"/>
                </a:lnTo>
                <a:lnTo>
                  <a:pt x="4518" y="8336"/>
                </a:lnTo>
                <a:lnTo>
                  <a:pt x="4497" y="8105"/>
                </a:lnTo>
                <a:lnTo>
                  <a:pt x="4477" y="7859"/>
                </a:lnTo>
                <a:lnTo>
                  <a:pt x="4455" y="7601"/>
                </a:lnTo>
                <a:lnTo>
                  <a:pt x="4413" y="7073"/>
                </a:lnTo>
                <a:lnTo>
                  <a:pt x="4374" y="6555"/>
                </a:lnTo>
                <a:lnTo>
                  <a:pt x="4309" y="5691"/>
                </a:lnTo>
                <a:lnTo>
                  <a:pt x="4287" y="5417"/>
                </a:lnTo>
                <a:lnTo>
                  <a:pt x="4280" y="5336"/>
                </a:lnTo>
                <a:lnTo>
                  <a:pt x="4278" y="5311"/>
                </a:lnTo>
                <a:lnTo>
                  <a:pt x="4276" y="5296"/>
                </a:lnTo>
                <a:lnTo>
                  <a:pt x="4296" y="5306"/>
                </a:lnTo>
                <a:lnTo>
                  <a:pt x="4318" y="5315"/>
                </a:lnTo>
                <a:lnTo>
                  <a:pt x="4350" y="5328"/>
                </a:lnTo>
                <a:lnTo>
                  <a:pt x="4389" y="5344"/>
                </a:lnTo>
                <a:lnTo>
                  <a:pt x="4434" y="5360"/>
                </a:lnTo>
                <a:lnTo>
                  <a:pt x="4486" y="5377"/>
                </a:lnTo>
                <a:lnTo>
                  <a:pt x="4542" y="5395"/>
                </a:lnTo>
                <a:lnTo>
                  <a:pt x="4604" y="5411"/>
                </a:lnTo>
                <a:lnTo>
                  <a:pt x="4635" y="5419"/>
                </a:lnTo>
                <a:lnTo>
                  <a:pt x="4668" y="5427"/>
                </a:lnTo>
                <a:lnTo>
                  <a:pt x="4702" y="5434"/>
                </a:lnTo>
                <a:lnTo>
                  <a:pt x="4736" y="5440"/>
                </a:lnTo>
                <a:lnTo>
                  <a:pt x="4771" y="5446"/>
                </a:lnTo>
                <a:lnTo>
                  <a:pt x="4806" y="5451"/>
                </a:lnTo>
                <a:lnTo>
                  <a:pt x="4843" y="5456"/>
                </a:lnTo>
                <a:lnTo>
                  <a:pt x="4879" y="5459"/>
                </a:lnTo>
                <a:lnTo>
                  <a:pt x="4915" y="5461"/>
                </a:lnTo>
                <a:lnTo>
                  <a:pt x="4951" y="5462"/>
                </a:lnTo>
                <a:lnTo>
                  <a:pt x="4987" y="5462"/>
                </a:lnTo>
                <a:lnTo>
                  <a:pt x="5025" y="5461"/>
                </a:lnTo>
                <a:lnTo>
                  <a:pt x="5061" y="5458"/>
                </a:lnTo>
                <a:lnTo>
                  <a:pt x="5097" y="5453"/>
                </a:lnTo>
                <a:lnTo>
                  <a:pt x="5132" y="5447"/>
                </a:lnTo>
                <a:lnTo>
                  <a:pt x="5167" y="5440"/>
                </a:lnTo>
                <a:lnTo>
                  <a:pt x="5202" y="5430"/>
                </a:lnTo>
                <a:lnTo>
                  <a:pt x="5235" y="5418"/>
                </a:lnTo>
                <a:lnTo>
                  <a:pt x="5268" y="5405"/>
                </a:lnTo>
                <a:lnTo>
                  <a:pt x="5299" y="5389"/>
                </a:lnTo>
                <a:lnTo>
                  <a:pt x="5329" y="5373"/>
                </a:lnTo>
                <a:lnTo>
                  <a:pt x="5358" y="5355"/>
                </a:lnTo>
                <a:lnTo>
                  <a:pt x="5387" y="5335"/>
                </a:lnTo>
                <a:lnTo>
                  <a:pt x="5414" y="5314"/>
                </a:lnTo>
                <a:lnTo>
                  <a:pt x="5438" y="5291"/>
                </a:lnTo>
                <a:lnTo>
                  <a:pt x="5463" y="5267"/>
                </a:lnTo>
                <a:lnTo>
                  <a:pt x="5486" y="5243"/>
                </a:lnTo>
                <a:lnTo>
                  <a:pt x="5508" y="5217"/>
                </a:lnTo>
                <a:lnTo>
                  <a:pt x="5528" y="5189"/>
                </a:lnTo>
                <a:lnTo>
                  <a:pt x="5547" y="5161"/>
                </a:lnTo>
                <a:lnTo>
                  <a:pt x="5565" y="5132"/>
                </a:lnTo>
                <a:lnTo>
                  <a:pt x="5580" y="5102"/>
                </a:lnTo>
                <a:lnTo>
                  <a:pt x="5595" y="5071"/>
                </a:lnTo>
                <a:lnTo>
                  <a:pt x="5606" y="5040"/>
                </a:lnTo>
                <a:lnTo>
                  <a:pt x="5617" y="5008"/>
                </a:lnTo>
                <a:lnTo>
                  <a:pt x="5626" y="4975"/>
                </a:lnTo>
                <a:lnTo>
                  <a:pt x="5633" y="4942"/>
                </a:lnTo>
                <a:lnTo>
                  <a:pt x="5638" y="4908"/>
                </a:lnTo>
                <a:lnTo>
                  <a:pt x="5641" y="4874"/>
                </a:lnTo>
                <a:lnTo>
                  <a:pt x="5642" y="4840"/>
                </a:lnTo>
                <a:lnTo>
                  <a:pt x="5641" y="4805"/>
                </a:lnTo>
                <a:lnTo>
                  <a:pt x="5638" y="4771"/>
                </a:lnTo>
                <a:lnTo>
                  <a:pt x="5633" y="4736"/>
                </a:lnTo>
                <a:lnTo>
                  <a:pt x="5626" y="4702"/>
                </a:lnTo>
                <a:lnTo>
                  <a:pt x="5616" y="4667"/>
                </a:lnTo>
                <a:lnTo>
                  <a:pt x="5604" y="4632"/>
                </a:lnTo>
                <a:lnTo>
                  <a:pt x="5597" y="4615"/>
                </a:lnTo>
                <a:lnTo>
                  <a:pt x="5588" y="4596"/>
                </a:lnTo>
                <a:lnTo>
                  <a:pt x="5578" y="4578"/>
                </a:lnTo>
                <a:lnTo>
                  <a:pt x="5567" y="4559"/>
                </a:lnTo>
                <a:lnTo>
                  <a:pt x="5554" y="4539"/>
                </a:lnTo>
                <a:lnTo>
                  <a:pt x="5540" y="4519"/>
                </a:lnTo>
                <a:lnTo>
                  <a:pt x="5525" y="4498"/>
                </a:lnTo>
                <a:lnTo>
                  <a:pt x="5509" y="4477"/>
                </a:lnTo>
                <a:lnTo>
                  <a:pt x="5474" y="4434"/>
                </a:lnTo>
                <a:lnTo>
                  <a:pt x="5434" y="4389"/>
                </a:lnTo>
                <a:lnTo>
                  <a:pt x="5391" y="4343"/>
                </a:lnTo>
                <a:lnTo>
                  <a:pt x="5345" y="4296"/>
                </a:lnTo>
                <a:lnTo>
                  <a:pt x="5296" y="4248"/>
                </a:lnTo>
                <a:lnTo>
                  <a:pt x="5245" y="4199"/>
                </a:lnTo>
                <a:lnTo>
                  <a:pt x="5191" y="4150"/>
                </a:lnTo>
                <a:lnTo>
                  <a:pt x="5136" y="4102"/>
                </a:lnTo>
                <a:lnTo>
                  <a:pt x="5080" y="4052"/>
                </a:lnTo>
                <a:lnTo>
                  <a:pt x="5023" y="4004"/>
                </a:lnTo>
                <a:lnTo>
                  <a:pt x="4907" y="3907"/>
                </a:lnTo>
                <a:lnTo>
                  <a:pt x="4793" y="3813"/>
                </a:lnTo>
                <a:lnTo>
                  <a:pt x="4682" y="3725"/>
                </a:lnTo>
                <a:lnTo>
                  <a:pt x="4486" y="3570"/>
                </a:lnTo>
                <a:lnTo>
                  <a:pt x="4406" y="3507"/>
                </a:lnTo>
                <a:lnTo>
                  <a:pt x="4342" y="3455"/>
                </a:lnTo>
                <a:lnTo>
                  <a:pt x="4317" y="3434"/>
                </a:lnTo>
                <a:lnTo>
                  <a:pt x="4298" y="3415"/>
                </a:lnTo>
                <a:lnTo>
                  <a:pt x="4284" y="3402"/>
                </a:lnTo>
                <a:lnTo>
                  <a:pt x="4276" y="3391"/>
                </a:lnTo>
                <a:lnTo>
                  <a:pt x="4273" y="3386"/>
                </a:lnTo>
                <a:lnTo>
                  <a:pt x="4271" y="3378"/>
                </a:lnTo>
                <a:lnTo>
                  <a:pt x="4266" y="3355"/>
                </a:lnTo>
                <a:lnTo>
                  <a:pt x="4261" y="3323"/>
                </a:lnTo>
                <a:lnTo>
                  <a:pt x="4256" y="3283"/>
                </a:lnTo>
                <a:lnTo>
                  <a:pt x="4251" y="3234"/>
                </a:lnTo>
                <a:lnTo>
                  <a:pt x="4246" y="3179"/>
                </a:lnTo>
                <a:lnTo>
                  <a:pt x="4237" y="3049"/>
                </a:lnTo>
                <a:lnTo>
                  <a:pt x="4226" y="2898"/>
                </a:lnTo>
                <a:lnTo>
                  <a:pt x="4217" y="2732"/>
                </a:lnTo>
                <a:lnTo>
                  <a:pt x="4197" y="2371"/>
                </a:lnTo>
                <a:lnTo>
                  <a:pt x="4178" y="2008"/>
                </a:lnTo>
                <a:lnTo>
                  <a:pt x="4167" y="1838"/>
                </a:lnTo>
                <a:lnTo>
                  <a:pt x="4158" y="1683"/>
                </a:lnTo>
                <a:lnTo>
                  <a:pt x="4148" y="1548"/>
                </a:lnTo>
                <a:lnTo>
                  <a:pt x="4142" y="1490"/>
                </a:lnTo>
                <a:lnTo>
                  <a:pt x="4138" y="1438"/>
                </a:lnTo>
                <a:lnTo>
                  <a:pt x="4133" y="1393"/>
                </a:lnTo>
                <a:lnTo>
                  <a:pt x="4128" y="1357"/>
                </a:lnTo>
                <a:lnTo>
                  <a:pt x="4123" y="1329"/>
                </a:lnTo>
                <a:lnTo>
                  <a:pt x="4121" y="1319"/>
                </a:lnTo>
                <a:lnTo>
                  <a:pt x="4119" y="1312"/>
                </a:lnTo>
                <a:lnTo>
                  <a:pt x="4093" y="1246"/>
                </a:lnTo>
                <a:lnTo>
                  <a:pt x="4058" y="1158"/>
                </a:lnTo>
                <a:lnTo>
                  <a:pt x="4017" y="1054"/>
                </a:lnTo>
                <a:lnTo>
                  <a:pt x="3974" y="945"/>
                </a:lnTo>
                <a:lnTo>
                  <a:pt x="3933" y="834"/>
                </a:lnTo>
                <a:lnTo>
                  <a:pt x="3914" y="781"/>
                </a:lnTo>
                <a:lnTo>
                  <a:pt x="3897" y="732"/>
                </a:lnTo>
                <a:lnTo>
                  <a:pt x="3882" y="685"/>
                </a:lnTo>
                <a:lnTo>
                  <a:pt x="3870" y="644"/>
                </a:lnTo>
                <a:lnTo>
                  <a:pt x="3861" y="608"/>
                </a:lnTo>
                <a:lnTo>
                  <a:pt x="3858" y="592"/>
                </a:lnTo>
                <a:lnTo>
                  <a:pt x="3856" y="578"/>
                </a:lnTo>
                <a:lnTo>
                  <a:pt x="3847" y="512"/>
                </a:lnTo>
                <a:lnTo>
                  <a:pt x="3840" y="472"/>
                </a:lnTo>
                <a:lnTo>
                  <a:pt x="3832" y="429"/>
                </a:lnTo>
                <a:lnTo>
                  <a:pt x="3823" y="382"/>
                </a:lnTo>
                <a:lnTo>
                  <a:pt x="3812" y="333"/>
                </a:lnTo>
                <a:lnTo>
                  <a:pt x="3799" y="285"/>
                </a:lnTo>
                <a:lnTo>
                  <a:pt x="3784" y="236"/>
                </a:lnTo>
                <a:lnTo>
                  <a:pt x="3776" y="214"/>
                </a:lnTo>
                <a:lnTo>
                  <a:pt x="3767" y="190"/>
                </a:lnTo>
                <a:lnTo>
                  <a:pt x="3759" y="168"/>
                </a:lnTo>
                <a:lnTo>
                  <a:pt x="3749" y="146"/>
                </a:lnTo>
                <a:lnTo>
                  <a:pt x="3739" y="126"/>
                </a:lnTo>
                <a:lnTo>
                  <a:pt x="3729" y="106"/>
                </a:lnTo>
                <a:lnTo>
                  <a:pt x="3717" y="88"/>
                </a:lnTo>
                <a:lnTo>
                  <a:pt x="3706" y="71"/>
                </a:lnTo>
                <a:lnTo>
                  <a:pt x="3695" y="55"/>
                </a:lnTo>
                <a:lnTo>
                  <a:pt x="3681" y="42"/>
                </a:lnTo>
                <a:lnTo>
                  <a:pt x="3669" y="29"/>
                </a:lnTo>
                <a:lnTo>
                  <a:pt x="3654" y="20"/>
                </a:lnTo>
                <a:lnTo>
                  <a:pt x="3641" y="12"/>
                </a:lnTo>
                <a:lnTo>
                  <a:pt x="3625" y="6"/>
                </a:lnTo>
                <a:lnTo>
                  <a:pt x="3610" y="2"/>
                </a:lnTo>
                <a:lnTo>
                  <a:pt x="3602" y="2"/>
                </a:lnTo>
                <a:lnTo>
                  <a:pt x="3594" y="0"/>
                </a:lnTo>
                <a:lnTo>
                  <a:pt x="3578" y="2"/>
                </a:lnTo>
                <a:lnTo>
                  <a:pt x="3560" y="5"/>
                </a:lnTo>
                <a:lnTo>
                  <a:pt x="3543" y="10"/>
                </a:lnTo>
                <a:lnTo>
                  <a:pt x="3525" y="16"/>
                </a:lnTo>
                <a:lnTo>
                  <a:pt x="3506" y="24"/>
                </a:lnTo>
                <a:lnTo>
                  <a:pt x="3488" y="34"/>
                </a:lnTo>
                <a:lnTo>
                  <a:pt x="3469" y="45"/>
                </a:lnTo>
                <a:lnTo>
                  <a:pt x="3451" y="57"/>
                </a:lnTo>
                <a:lnTo>
                  <a:pt x="3431" y="71"/>
                </a:lnTo>
                <a:lnTo>
                  <a:pt x="3412" y="86"/>
                </a:lnTo>
                <a:lnTo>
                  <a:pt x="3393" y="102"/>
                </a:lnTo>
                <a:lnTo>
                  <a:pt x="3373" y="118"/>
                </a:lnTo>
                <a:lnTo>
                  <a:pt x="3335" y="155"/>
                </a:lnTo>
                <a:lnTo>
                  <a:pt x="3296" y="193"/>
                </a:lnTo>
                <a:lnTo>
                  <a:pt x="3259" y="233"/>
                </a:lnTo>
                <a:lnTo>
                  <a:pt x="3223" y="274"/>
                </a:lnTo>
                <a:lnTo>
                  <a:pt x="3189" y="315"/>
                </a:lnTo>
                <a:lnTo>
                  <a:pt x="3157" y="354"/>
                </a:lnTo>
                <a:lnTo>
                  <a:pt x="3098" y="429"/>
                </a:lnTo>
                <a:lnTo>
                  <a:pt x="3052" y="490"/>
                </a:lnTo>
                <a:lnTo>
                  <a:pt x="3040" y="505"/>
                </a:lnTo>
                <a:lnTo>
                  <a:pt x="3022" y="524"/>
                </a:lnTo>
                <a:lnTo>
                  <a:pt x="2974" y="572"/>
                </a:lnTo>
                <a:lnTo>
                  <a:pt x="2908" y="638"/>
                </a:lnTo>
                <a:lnTo>
                  <a:pt x="2828" y="719"/>
                </a:lnTo>
                <a:lnTo>
                  <a:pt x="2782" y="767"/>
                </a:lnTo>
                <a:lnTo>
                  <a:pt x="2734" y="818"/>
                </a:lnTo>
                <a:lnTo>
                  <a:pt x="2683" y="874"/>
                </a:lnTo>
                <a:lnTo>
                  <a:pt x="2629" y="935"/>
                </a:lnTo>
                <a:lnTo>
                  <a:pt x="2573" y="1000"/>
                </a:lnTo>
                <a:lnTo>
                  <a:pt x="2516" y="1070"/>
                </a:lnTo>
                <a:lnTo>
                  <a:pt x="2457" y="1144"/>
                </a:lnTo>
                <a:lnTo>
                  <a:pt x="2396" y="1224"/>
                </a:lnTo>
                <a:lnTo>
                  <a:pt x="2334" y="1309"/>
                </a:lnTo>
                <a:lnTo>
                  <a:pt x="2270" y="1398"/>
                </a:lnTo>
                <a:lnTo>
                  <a:pt x="2206" y="1493"/>
                </a:lnTo>
                <a:lnTo>
                  <a:pt x="2174" y="1541"/>
                </a:lnTo>
                <a:lnTo>
                  <a:pt x="2141" y="1592"/>
                </a:lnTo>
                <a:lnTo>
                  <a:pt x="2109" y="1644"/>
                </a:lnTo>
                <a:lnTo>
                  <a:pt x="2077" y="1696"/>
                </a:lnTo>
                <a:lnTo>
                  <a:pt x="2044" y="1751"/>
                </a:lnTo>
                <a:lnTo>
                  <a:pt x="2012" y="1807"/>
                </a:lnTo>
                <a:lnTo>
                  <a:pt x="1980" y="1864"/>
                </a:lnTo>
                <a:lnTo>
                  <a:pt x="1948" y="1923"/>
                </a:lnTo>
                <a:lnTo>
                  <a:pt x="1916" y="1982"/>
                </a:lnTo>
                <a:lnTo>
                  <a:pt x="1884" y="2043"/>
                </a:lnTo>
                <a:lnTo>
                  <a:pt x="1852" y="2106"/>
                </a:lnTo>
                <a:lnTo>
                  <a:pt x="1819" y="2170"/>
                </a:lnTo>
                <a:lnTo>
                  <a:pt x="1788" y="2235"/>
                </a:lnTo>
                <a:lnTo>
                  <a:pt x="1757" y="2302"/>
                </a:lnTo>
                <a:lnTo>
                  <a:pt x="1726" y="2370"/>
                </a:lnTo>
                <a:lnTo>
                  <a:pt x="1696" y="2440"/>
                </a:lnTo>
                <a:lnTo>
                  <a:pt x="1666" y="2510"/>
                </a:lnTo>
                <a:lnTo>
                  <a:pt x="1636" y="2584"/>
                </a:lnTo>
                <a:lnTo>
                  <a:pt x="1607" y="2657"/>
                </a:lnTo>
                <a:lnTo>
                  <a:pt x="1578" y="2733"/>
                </a:lnTo>
                <a:lnTo>
                  <a:pt x="1551" y="2809"/>
                </a:lnTo>
                <a:lnTo>
                  <a:pt x="1523" y="2888"/>
                </a:lnTo>
                <a:lnTo>
                  <a:pt x="1496" y="2967"/>
                </a:lnTo>
                <a:lnTo>
                  <a:pt x="1469" y="3049"/>
                </a:lnTo>
                <a:lnTo>
                  <a:pt x="1443" y="3132"/>
                </a:lnTo>
                <a:lnTo>
                  <a:pt x="1417" y="3217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rot="20967085">
            <a:off x="9412402" y="590211"/>
            <a:ext cx="2200087" cy="1514393"/>
          </a:xfrm>
          <a:custGeom>
            <a:avLst/>
            <a:gdLst>
              <a:gd name="T0" fmla="*/ 213117709 w 15434"/>
              <a:gd name="T1" fmla="*/ 22420950 h 10620"/>
              <a:gd name="T2" fmla="*/ 205896508 w 15434"/>
              <a:gd name="T3" fmla="*/ 22786799 h 10620"/>
              <a:gd name="T4" fmla="*/ 193998219 w 15434"/>
              <a:gd name="T5" fmla="*/ 26231550 h 10620"/>
              <a:gd name="T6" fmla="*/ 212432186 w 15434"/>
              <a:gd name="T7" fmla="*/ 3520934 h 10620"/>
              <a:gd name="T8" fmla="*/ 177925692 w 15434"/>
              <a:gd name="T9" fmla="*/ 29721863 h 10620"/>
              <a:gd name="T10" fmla="*/ 186350447 w 15434"/>
              <a:gd name="T11" fmla="*/ 11446739 h 10620"/>
              <a:gd name="T12" fmla="*/ 156947487 w 15434"/>
              <a:gd name="T13" fmla="*/ 46793009 h 10620"/>
              <a:gd name="T14" fmla="*/ 127925551 w 15434"/>
              <a:gd name="T15" fmla="*/ 65418670 h 10620"/>
              <a:gd name="T16" fmla="*/ 113711615 w 15434"/>
              <a:gd name="T17" fmla="*/ 77779968 h 10620"/>
              <a:gd name="T18" fmla="*/ 97319037 w 15434"/>
              <a:gd name="T19" fmla="*/ 63589676 h 10620"/>
              <a:gd name="T20" fmla="*/ 91347058 w 15434"/>
              <a:gd name="T21" fmla="*/ 59733392 h 10620"/>
              <a:gd name="T22" fmla="*/ 81292178 w 15434"/>
              <a:gd name="T23" fmla="*/ 53347038 h 10620"/>
              <a:gd name="T24" fmla="*/ 70384159 w 15434"/>
              <a:gd name="T25" fmla="*/ 48332461 h 10620"/>
              <a:gd name="T26" fmla="*/ 66057486 w 15434"/>
              <a:gd name="T27" fmla="*/ 45314429 h 10620"/>
              <a:gd name="T28" fmla="*/ 53458492 w 15434"/>
              <a:gd name="T29" fmla="*/ 47966612 h 10620"/>
              <a:gd name="T30" fmla="*/ 50944741 w 15434"/>
              <a:gd name="T31" fmla="*/ 42647182 h 10620"/>
              <a:gd name="T32" fmla="*/ 36745986 w 15434"/>
              <a:gd name="T33" fmla="*/ 47905617 h 10620"/>
              <a:gd name="T34" fmla="*/ 32434618 w 15434"/>
              <a:gd name="T35" fmla="*/ 38287872 h 10620"/>
              <a:gd name="T36" fmla="*/ 24832516 w 15434"/>
              <a:gd name="T37" fmla="*/ 40772380 h 10620"/>
              <a:gd name="T38" fmla="*/ 17215231 w 15434"/>
              <a:gd name="T39" fmla="*/ 35239466 h 10620"/>
              <a:gd name="T40" fmla="*/ 14686175 w 15434"/>
              <a:gd name="T41" fmla="*/ 44186634 h 10620"/>
              <a:gd name="T42" fmla="*/ 3884798 w 15434"/>
              <a:gd name="T43" fmla="*/ 34340218 h 10620"/>
              <a:gd name="T44" fmla="*/ 6916579 w 15434"/>
              <a:gd name="T45" fmla="*/ 49993779 h 10620"/>
              <a:gd name="T46" fmla="*/ 4372342 w 15434"/>
              <a:gd name="T47" fmla="*/ 56166773 h 10620"/>
              <a:gd name="T48" fmla="*/ 36730804 w 15434"/>
              <a:gd name="T49" fmla="*/ 78206688 h 10620"/>
              <a:gd name="T50" fmla="*/ 64564491 w 15434"/>
              <a:gd name="T51" fmla="*/ 115549627 h 10620"/>
              <a:gd name="T52" fmla="*/ 46359114 w 15434"/>
              <a:gd name="T53" fmla="*/ 131203188 h 10620"/>
              <a:gd name="T54" fmla="*/ 43753903 w 15434"/>
              <a:gd name="T55" fmla="*/ 146079369 h 10620"/>
              <a:gd name="T56" fmla="*/ 47120793 w 15434"/>
              <a:gd name="T57" fmla="*/ 146734759 h 10620"/>
              <a:gd name="T58" fmla="*/ 53504160 w 15434"/>
              <a:gd name="T59" fmla="*/ 141857360 h 10620"/>
              <a:gd name="T60" fmla="*/ 76798013 w 15434"/>
              <a:gd name="T61" fmla="*/ 142329888 h 10620"/>
              <a:gd name="T62" fmla="*/ 112934631 w 15434"/>
              <a:gd name="T63" fmla="*/ 149722170 h 10620"/>
              <a:gd name="T64" fmla="*/ 138681136 w 15434"/>
              <a:gd name="T65" fmla="*/ 155544626 h 10620"/>
              <a:gd name="T66" fmla="*/ 151935291 w 15434"/>
              <a:gd name="T67" fmla="*/ 161595753 h 10620"/>
              <a:gd name="T68" fmla="*/ 153519746 w 15434"/>
              <a:gd name="T69" fmla="*/ 157114575 h 10620"/>
              <a:gd name="T70" fmla="*/ 154007290 w 15434"/>
              <a:gd name="T71" fmla="*/ 148838232 h 10620"/>
              <a:gd name="T72" fmla="*/ 159628854 w 15434"/>
              <a:gd name="T73" fmla="*/ 145180121 h 10620"/>
              <a:gd name="T74" fmla="*/ 161350316 w 15434"/>
              <a:gd name="T75" fmla="*/ 141964040 h 10620"/>
              <a:gd name="T76" fmla="*/ 180469806 w 15434"/>
              <a:gd name="T77" fmla="*/ 144844770 h 10620"/>
              <a:gd name="T78" fmla="*/ 190509504 w 15434"/>
              <a:gd name="T79" fmla="*/ 144113197 h 10620"/>
              <a:gd name="T80" fmla="*/ 189534540 w 15434"/>
              <a:gd name="T81" fmla="*/ 141644000 h 10620"/>
              <a:gd name="T82" fmla="*/ 186822686 w 15434"/>
              <a:gd name="T83" fmla="*/ 138305928 h 10620"/>
              <a:gd name="T84" fmla="*/ 185771566 w 15434"/>
              <a:gd name="T85" fmla="*/ 135638558 h 10620"/>
              <a:gd name="T86" fmla="*/ 177940873 w 15434"/>
              <a:gd name="T87" fmla="*/ 132071939 h 10620"/>
              <a:gd name="T88" fmla="*/ 151234585 w 15434"/>
              <a:gd name="T89" fmla="*/ 125670398 h 10620"/>
              <a:gd name="T90" fmla="*/ 147243022 w 15434"/>
              <a:gd name="T91" fmla="*/ 123155393 h 10620"/>
              <a:gd name="T92" fmla="*/ 153291279 w 15434"/>
              <a:gd name="T93" fmla="*/ 117454927 h 10620"/>
              <a:gd name="T94" fmla="*/ 159110824 w 15434"/>
              <a:gd name="T95" fmla="*/ 113080430 h 10620"/>
              <a:gd name="T96" fmla="*/ 158531942 w 15434"/>
              <a:gd name="T97" fmla="*/ 105566157 h 10620"/>
              <a:gd name="T98" fmla="*/ 164366792 w 15434"/>
              <a:gd name="T99" fmla="*/ 100521082 h 10620"/>
              <a:gd name="T100" fmla="*/ 172410770 w 15434"/>
              <a:gd name="T101" fmla="*/ 92839011 h 10620"/>
              <a:gd name="T102" fmla="*/ 175975640 w 15434"/>
              <a:gd name="T103" fmla="*/ 90324129 h 10620"/>
              <a:gd name="T104" fmla="*/ 180759370 w 15434"/>
              <a:gd name="T105" fmla="*/ 87550078 h 10620"/>
              <a:gd name="T106" fmla="*/ 183745359 w 15434"/>
              <a:gd name="T107" fmla="*/ 82626870 h 10620"/>
              <a:gd name="T108" fmla="*/ 193739265 w 15434"/>
              <a:gd name="T109" fmla="*/ 74762060 h 10620"/>
              <a:gd name="T110" fmla="*/ 202392611 w 15434"/>
              <a:gd name="T111" fmla="*/ 67278162 h 10620"/>
              <a:gd name="T112" fmla="*/ 210147025 w 15434"/>
              <a:gd name="T113" fmla="*/ 59763889 h 10620"/>
              <a:gd name="T114" fmla="*/ 216713190 w 15434"/>
              <a:gd name="T115" fmla="*/ 52523972 h 10620"/>
              <a:gd name="T116" fmla="*/ 226189065 w 15434"/>
              <a:gd name="T117" fmla="*/ 44079830 h 10620"/>
              <a:gd name="T118" fmla="*/ 223507822 w 15434"/>
              <a:gd name="T119" fmla="*/ 37906837 h 10620"/>
              <a:gd name="T120" fmla="*/ 231764961 w 15434"/>
              <a:gd name="T121" fmla="*/ 33761010 h 10620"/>
              <a:gd name="T122" fmla="*/ 231475521 w 15434"/>
              <a:gd name="T123" fmla="*/ 28136727 h 1062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434" h="10620">
                <a:moveTo>
                  <a:pt x="13063" y="2293"/>
                </a:moveTo>
                <a:lnTo>
                  <a:pt x="13063" y="2293"/>
                </a:lnTo>
                <a:lnTo>
                  <a:pt x="13220" y="2201"/>
                </a:lnTo>
                <a:lnTo>
                  <a:pt x="13378" y="2111"/>
                </a:lnTo>
                <a:lnTo>
                  <a:pt x="13533" y="2024"/>
                </a:lnTo>
                <a:lnTo>
                  <a:pt x="13687" y="1939"/>
                </a:lnTo>
                <a:lnTo>
                  <a:pt x="13839" y="1856"/>
                </a:lnTo>
                <a:lnTo>
                  <a:pt x="13991" y="1775"/>
                </a:lnTo>
                <a:lnTo>
                  <a:pt x="14289" y="1614"/>
                </a:lnTo>
                <a:lnTo>
                  <a:pt x="14583" y="1456"/>
                </a:lnTo>
                <a:lnTo>
                  <a:pt x="14728" y="1378"/>
                </a:lnTo>
                <a:lnTo>
                  <a:pt x="14871" y="1299"/>
                </a:lnTo>
                <a:lnTo>
                  <a:pt x="15014" y="1218"/>
                </a:lnTo>
                <a:lnTo>
                  <a:pt x="15155" y="1138"/>
                </a:lnTo>
                <a:lnTo>
                  <a:pt x="15295" y="1055"/>
                </a:lnTo>
                <a:lnTo>
                  <a:pt x="15434" y="971"/>
                </a:lnTo>
                <a:lnTo>
                  <a:pt x="15335" y="990"/>
                </a:lnTo>
                <a:lnTo>
                  <a:pt x="15238" y="1011"/>
                </a:lnTo>
                <a:lnTo>
                  <a:pt x="15142" y="1035"/>
                </a:lnTo>
                <a:lnTo>
                  <a:pt x="15048" y="1058"/>
                </a:lnTo>
                <a:lnTo>
                  <a:pt x="14953" y="1086"/>
                </a:lnTo>
                <a:lnTo>
                  <a:pt x="14862" y="1114"/>
                </a:lnTo>
                <a:lnTo>
                  <a:pt x="14771" y="1144"/>
                </a:lnTo>
                <a:lnTo>
                  <a:pt x="14680" y="1175"/>
                </a:lnTo>
                <a:lnTo>
                  <a:pt x="14592" y="1208"/>
                </a:lnTo>
                <a:lnTo>
                  <a:pt x="14503" y="1243"/>
                </a:lnTo>
                <a:lnTo>
                  <a:pt x="14416" y="1278"/>
                </a:lnTo>
                <a:lnTo>
                  <a:pt x="14330" y="1315"/>
                </a:lnTo>
                <a:lnTo>
                  <a:pt x="14244" y="1353"/>
                </a:lnTo>
                <a:lnTo>
                  <a:pt x="14158" y="1392"/>
                </a:lnTo>
                <a:lnTo>
                  <a:pt x="14074" y="1430"/>
                </a:lnTo>
                <a:lnTo>
                  <a:pt x="13989" y="1471"/>
                </a:lnTo>
                <a:lnTo>
                  <a:pt x="13821" y="1553"/>
                </a:lnTo>
                <a:lnTo>
                  <a:pt x="13655" y="1638"/>
                </a:lnTo>
                <a:lnTo>
                  <a:pt x="13320" y="1808"/>
                </a:lnTo>
                <a:lnTo>
                  <a:pt x="13152" y="1893"/>
                </a:lnTo>
                <a:lnTo>
                  <a:pt x="12982" y="1977"/>
                </a:lnTo>
                <a:lnTo>
                  <a:pt x="12896" y="2018"/>
                </a:lnTo>
                <a:lnTo>
                  <a:pt x="12810" y="2058"/>
                </a:lnTo>
                <a:lnTo>
                  <a:pt x="12723" y="2099"/>
                </a:lnTo>
                <a:lnTo>
                  <a:pt x="12634" y="2137"/>
                </a:lnTo>
                <a:lnTo>
                  <a:pt x="12644" y="2119"/>
                </a:lnTo>
                <a:lnTo>
                  <a:pt x="12653" y="2102"/>
                </a:lnTo>
                <a:lnTo>
                  <a:pt x="12664" y="2084"/>
                </a:lnTo>
                <a:lnTo>
                  <a:pt x="12675" y="2068"/>
                </a:lnTo>
                <a:lnTo>
                  <a:pt x="12688" y="2051"/>
                </a:lnTo>
                <a:lnTo>
                  <a:pt x="12700" y="2035"/>
                </a:lnTo>
                <a:lnTo>
                  <a:pt x="12715" y="2021"/>
                </a:lnTo>
                <a:lnTo>
                  <a:pt x="12729" y="2005"/>
                </a:lnTo>
                <a:lnTo>
                  <a:pt x="12744" y="1990"/>
                </a:lnTo>
                <a:lnTo>
                  <a:pt x="12760" y="1975"/>
                </a:lnTo>
                <a:lnTo>
                  <a:pt x="12794" y="1948"/>
                </a:lnTo>
                <a:lnTo>
                  <a:pt x="12829" y="1921"/>
                </a:lnTo>
                <a:lnTo>
                  <a:pt x="12867" y="1896"/>
                </a:lnTo>
                <a:lnTo>
                  <a:pt x="12905" y="1871"/>
                </a:lnTo>
                <a:lnTo>
                  <a:pt x="12945" y="1847"/>
                </a:lnTo>
                <a:lnTo>
                  <a:pt x="13024" y="1801"/>
                </a:lnTo>
                <a:lnTo>
                  <a:pt x="13104" y="1755"/>
                </a:lnTo>
                <a:lnTo>
                  <a:pt x="13142" y="1733"/>
                </a:lnTo>
                <a:lnTo>
                  <a:pt x="13180" y="1710"/>
                </a:lnTo>
                <a:lnTo>
                  <a:pt x="13290" y="1640"/>
                </a:lnTo>
                <a:lnTo>
                  <a:pt x="13402" y="1568"/>
                </a:lnTo>
                <a:lnTo>
                  <a:pt x="13515" y="1495"/>
                </a:lnTo>
                <a:lnTo>
                  <a:pt x="13630" y="1420"/>
                </a:lnTo>
                <a:lnTo>
                  <a:pt x="13744" y="1343"/>
                </a:lnTo>
                <a:lnTo>
                  <a:pt x="13859" y="1266"/>
                </a:lnTo>
                <a:lnTo>
                  <a:pt x="13973" y="1186"/>
                </a:lnTo>
                <a:lnTo>
                  <a:pt x="14088" y="1107"/>
                </a:lnTo>
                <a:lnTo>
                  <a:pt x="14202" y="1028"/>
                </a:lnTo>
                <a:lnTo>
                  <a:pt x="14315" y="947"/>
                </a:lnTo>
                <a:lnTo>
                  <a:pt x="14429" y="867"/>
                </a:lnTo>
                <a:lnTo>
                  <a:pt x="14540" y="785"/>
                </a:lnTo>
                <a:lnTo>
                  <a:pt x="14650" y="705"/>
                </a:lnTo>
                <a:lnTo>
                  <a:pt x="14757" y="624"/>
                </a:lnTo>
                <a:lnTo>
                  <a:pt x="14864" y="545"/>
                </a:lnTo>
                <a:lnTo>
                  <a:pt x="14967" y="465"/>
                </a:lnTo>
                <a:lnTo>
                  <a:pt x="14872" y="503"/>
                </a:lnTo>
                <a:lnTo>
                  <a:pt x="14777" y="541"/>
                </a:lnTo>
                <a:lnTo>
                  <a:pt x="14681" y="582"/>
                </a:lnTo>
                <a:lnTo>
                  <a:pt x="14587" y="625"/>
                </a:lnTo>
                <a:lnTo>
                  <a:pt x="14493" y="671"/>
                </a:lnTo>
                <a:lnTo>
                  <a:pt x="14400" y="717"/>
                </a:lnTo>
                <a:lnTo>
                  <a:pt x="14306" y="766"/>
                </a:lnTo>
                <a:lnTo>
                  <a:pt x="14213" y="817"/>
                </a:lnTo>
                <a:lnTo>
                  <a:pt x="14120" y="868"/>
                </a:lnTo>
                <a:lnTo>
                  <a:pt x="14029" y="921"/>
                </a:lnTo>
                <a:lnTo>
                  <a:pt x="13936" y="974"/>
                </a:lnTo>
                <a:lnTo>
                  <a:pt x="13844" y="1030"/>
                </a:lnTo>
                <a:lnTo>
                  <a:pt x="13752" y="1086"/>
                </a:lnTo>
                <a:lnTo>
                  <a:pt x="13659" y="1142"/>
                </a:lnTo>
                <a:lnTo>
                  <a:pt x="13475" y="1258"/>
                </a:lnTo>
                <a:lnTo>
                  <a:pt x="13106" y="1491"/>
                </a:lnTo>
                <a:lnTo>
                  <a:pt x="12921" y="1607"/>
                </a:lnTo>
                <a:lnTo>
                  <a:pt x="12828" y="1665"/>
                </a:lnTo>
                <a:lnTo>
                  <a:pt x="12734" y="1721"/>
                </a:lnTo>
                <a:lnTo>
                  <a:pt x="12641" y="1777"/>
                </a:lnTo>
                <a:lnTo>
                  <a:pt x="12547" y="1833"/>
                </a:lnTo>
                <a:lnTo>
                  <a:pt x="12453" y="1887"/>
                </a:lnTo>
                <a:lnTo>
                  <a:pt x="12358" y="1939"/>
                </a:lnTo>
                <a:lnTo>
                  <a:pt x="12263" y="1991"/>
                </a:lnTo>
                <a:lnTo>
                  <a:pt x="12167" y="2041"/>
                </a:lnTo>
                <a:lnTo>
                  <a:pt x="12071" y="2091"/>
                </a:lnTo>
                <a:lnTo>
                  <a:pt x="11974" y="2137"/>
                </a:lnTo>
                <a:lnTo>
                  <a:pt x="12041" y="2071"/>
                </a:lnTo>
                <a:lnTo>
                  <a:pt x="12109" y="2005"/>
                </a:lnTo>
                <a:lnTo>
                  <a:pt x="12177" y="1939"/>
                </a:lnTo>
                <a:lnTo>
                  <a:pt x="12246" y="1875"/>
                </a:lnTo>
                <a:lnTo>
                  <a:pt x="12315" y="1810"/>
                </a:lnTo>
                <a:lnTo>
                  <a:pt x="12385" y="1746"/>
                </a:lnTo>
                <a:lnTo>
                  <a:pt x="12526" y="1621"/>
                </a:lnTo>
                <a:lnTo>
                  <a:pt x="12667" y="1495"/>
                </a:lnTo>
                <a:lnTo>
                  <a:pt x="12810" y="1370"/>
                </a:lnTo>
                <a:lnTo>
                  <a:pt x="12952" y="1244"/>
                </a:lnTo>
                <a:lnTo>
                  <a:pt x="13092" y="1118"/>
                </a:lnTo>
                <a:lnTo>
                  <a:pt x="13163" y="1054"/>
                </a:lnTo>
                <a:lnTo>
                  <a:pt x="13232" y="990"/>
                </a:lnTo>
                <a:lnTo>
                  <a:pt x="13301" y="926"/>
                </a:lnTo>
                <a:lnTo>
                  <a:pt x="13369" y="860"/>
                </a:lnTo>
                <a:lnTo>
                  <a:pt x="13437" y="794"/>
                </a:lnTo>
                <a:lnTo>
                  <a:pt x="13504" y="727"/>
                </a:lnTo>
                <a:lnTo>
                  <a:pt x="13570" y="659"/>
                </a:lnTo>
                <a:lnTo>
                  <a:pt x="13634" y="591"/>
                </a:lnTo>
                <a:lnTo>
                  <a:pt x="13699" y="521"/>
                </a:lnTo>
                <a:lnTo>
                  <a:pt x="13761" y="451"/>
                </a:lnTo>
                <a:lnTo>
                  <a:pt x="13823" y="379"/>
                </a:lnTo>
                <a:lnTo>
                  <a:pt x="13883" y="306"/>
                </a:lnTo>
                <a:lnTo>
                  <a:pt x="13944" y="231"/>
                </a:lnTo>
                <a:lnTo>
                  <a:pt x="14001" y="155"/>
                </a:lnTo>
                <a:lnTo>
                  <a:pt x="14057" y="78"/>
                </a:lnTo>
                <a:lnTo>
                  <a:pt x="14112" y="0"/>
                </a:lnTo>
                <a:lnTo>
                  <a:pt x="14024" y="61"/>
                </a:lnTo>
                <a:lnTo>
                  <a:pt x="13939" y="122"/>
                </a:lnTo>
                <a:lnTo>
                  <a:pt x="13855" y="184"/>
                </a:lnTo>
                <a:lnTo>
                  <a:pt x="13772" y="248"/>
                </a:lnTo>
                <a:lnTo>
                  <a:pt x="13692" y="310"/>
                </a:lnTo>
                <a:lnTo>
                  <a:pt x="13611" y="375"/>
                </a:lnTo>
                <a:lnTo>
                  <a:pt x="13533" y="438"/>
                </a:lnTo>
                <a:lnTo>
                  <a:pt x="13455" y="503"/>
                </a:lnTo>
                <a:lnTo>
                  <a:pt x="13379" y="568"/>
                </a:lnTo>
                <a:lnTo>
                  <a:pt x="13303" y="632"/>
                </a:lnTo>
                <a:lnTo>
                  <a:pt x="13152" y="764"/>
                </a:lnTo>
                <a:lnTo>
                  <a:pt x="13003" y="895"/>
                </a:lnTo>
                <a:lnTo>
                  <a:pt x="12854" y="1028"/>
                </a:lnTo>
                <a:lnTo>
                  <a:pt x="12705" y="1161"/>
                </a:lnTo>
                <a:lnTo>
                  <a:pt x="12553" y="1295"/>
                </a:lnTo>
                <a:lnTo>
                  <a:pt x="12398" y="1430"/>
                </a:lnTo>
                <a:lnTo>
                  <a:pt x="12319" y="1497"/>
                </a:lnTo>
                <a:lnTo>
                  <a:pt x="12239" y="1565"/>
                </a:lnTo>
                <a:lnTo>
                  <a:pt x="12158" y="1632"/>
                </a:lnTo>
                <a:lnTo>
                  <a:pt x="12076" y="1700"/>
                </a:lnTo>
                <a:lnTo>
                  <a:pt x="11992" y="1767"/>
                </a:lnTo>
                <a:lnTo>
                  <a:pt x="11906" y="1834"/>
                </a:lnTo>
                <a:lnTo>
                  <a:pt x="11818" y="1902"/>
                </a:lnTo>
                <a:lnTo>
                  <a:pt x="11729" y="1969"/>
                </a:lnTo>
                <a:lnTo>
                  <a:pt x="11638" y="2035"/>
                </a:lnTo>
                <a:lnTo>
                  <a:pt x="11544" y="2102"/>
                </a:lnTo>
                <a:lnTo>
                  <a:pt x="11636" y="2000"/>
                </a:lnTo>
                <a:lnTo>
                  <a:pt x="11679" y="1950"/>
                </a:lnTo>
                <a:lnTo>
                  <a:pt x="11722" y="1902"/>
                </a:lnTo>
                <a:lnTo>
                  <a:pt x="11763" y="1853"/>
                </a:lnTo>
                <a:lnTo>
                  <a:pt x="11803" y="1804"/>
                </a:lnTo>
                <a:lnTo>
                  <a:pt x="11841" y="1755"/>
                </a:lnTo>
                <a:lnTo>
                  <a:pt x="11877" y="1708"/>
                </a:lnTo>
                <a:lnTo>
                  <a:pt x="11914" y="1660"/>
                </a:lnTo>
                <a:lnTo>
                  <a:pt x="11949" y="1612"/>
                </a:lnTo>
                <a:lnTo>
                  <a:pt x="11983" y="1564"/>
                </a:lnTo>
                <a:lnTo>
                  <a:pt x="12016" y="1516"/>
                </a:lnTo>
                <a:lnTo>
                  <a:pt x="12047" y="1468"/>
                </a:lnTo>
                <a:lnTo>
                  <a:pt x="12078" y="1419"/>
                </a:lnTo>
                <a:lnTo>
                  <a:pt x="12107" y="1371"/>
                </a:lnTo>
                <a:lnTo>
                  <a:pt x="12137" y="1321"/>
                </a:lnTo>
                <a:lnTo>
                  <a:pt x="12164" y="1273"/>
                </a:lnTo>
                <a:lnTo>
                  <a:pt x="12192" y="1222"/>
                </a:lnTo>
                <a:lnTo>
                  <a:pt x="12218" y="1172"/>
                </a:lnTo>
                <a:lnTo>
                  <a:pt x="12245" y="1121"/>
                </a:lnTo>
                <a:lnTo>
                  <a:pt x="12269" y="1069"/>
                </a:lnTo>
                <a:lnTo>
                  <a:pt x="12294" y="1015"/>
                </a:lnTo>
                <a:lnTo>
                  <a:pt x="12318" y="962"/>
                </a:lnTo>
                <a:lnTo>
                  <a:pt x="12342" y="906"/>
                </a:lnTo>
                <a:lnTo>
                  <a:pt x="12366" y="851"/>
                </a:lnTo>
                <a:lnTo>
                  <a:pt x="12389" y="794"/>
                </a:lnTo>
                <a:lnTo>
                  <a:pt x="12411" y="736"/>
                </a:lnTo>
                <a:lnTo>
                  <a:pt x="12433" y="677"/>
                </a:lnTo>
                <a:lnTo>
                  <a:pt x="12454" y="617"/>
                </a:lnTo>
                <a:lnTo>
                  <a:pt x="12476" y="555"/>
                </a:lnTo>
                <a:lnTo>
                  <a:pt x="12519" y="427"/>
                </a:lnTo>
                <a:lnTo>
                  <a:pt x="12444" y="505"/>
                </a:lnTo>
                <a:lnTo>
                  <a:pt x="12372" y="586"/>
                </a:lnTo>
                <a:lnTo>
                  <a:pt x="12301" y="668"/>
                </a:lnTo>
                <a:lnTo>
                  <a:pt x="12232" y="751"/>
                </a:lnTo>
                <a:lnTo>
                  <a:pt x="12165" y="836"/>
                </a:lnTo>
                <a:lnTo>
                  <a:pt x="12099" y="922"/>
                </a:lnTo>
                <a:lnTo>
                  <a:pt x="12034" y="1008"/>
                </a:lnTo>
                <a:lnTo>
                  <a:pt x="11970" y="1097"/>
                </a:lnTo>
                <a:lnTo>
                  <a:pt x="11907" y="1184"/>
                </a:lnTo>
                <a:lnTo>
                  <a:pt x="11843" y="1274"/>
                </a:lnTo>
                <a:lnTo>
                  <a:pt x="11720" y="1453"/>
                </a:lnTo>
                <a:lnTo>
                  <a:pt x="11596" y="1632"/>
                </a:lnTo>
                <a:lnTo>
                  <a:pt x="11472" y="1810"/>
                </a:lnTo>
                <a:lnTo>
                  <a:pt x="11409" y="1899"/>
                </a:lnTo>
                <a:lnTo>
                  <a:pt x="11346" y="1987"/>
                </a:lnTo>
                <a:lnTo>
                  <a:pt x="11281" y="2074"/>
                </a:lnTo>
                <a:lnTo>
                  <a:pt x="11217" y="2160"/>
                </a:lnTo>
                <a:lnTo>
                  <a:pt x="11150" y="2245"/>
                </a:lnTo>
                <a:lnTo>
                  <a:pt x="11083" y="2330"/>
                </a:lnTo>
                <a:lnTo>
                  <a:pt x="11014" y="2412"/>
                </a:lnTo>
                <a:lnTo>
                  <a:pt x="10943" y="2493"/>
                </a:lnTo>
                <a:lnTo>
                  <a:pt x="10871" y="2573"/>
                </a:lnTo>
                <a:lnTo>
                  <a:pt x="10833" y="2612"/>
                </a:lnTo>
                <a:lnTo>
                  <a:pt x="10796" y="2651"/>
                </a:lnTo>
                <a:lnTo>
                  <a:pt x="10759" y="2688"/>
                </a:lnTo>
                <a:lnTo>
                  <a:pt x="10720" y="2726"/>
                </a:lnTo>
                <a:lnTo>
                  <a:pt x="10682" y="2763"/>
                </a:lnTo>
                <a:lnTo>
                  <a:pt x="10642" y="2799"/>
                </a:lnTo>
                <a:lnTo>
                  <a:pt x="10601" y="2836"/>
                </a:lnTo>
                <a:lnTo>
                  <a:pt x="10561" y="2871"/>
                </a:lnTo>
                <a:lnTo>
                  <a:pt x="10520" y="2906"/>
                </a:lnTo>
                <a:lnTo>
                  <a:pt x="10478" y="2940"/>
                </a:lnTo>
                <a:lnTo>
                  <a:pt x="10434" y="2974"/>
                </a:lnTo>
                <a:lnTo>
                  <a:pt x="10391" y="3007"/>
                </a:lnTo>
                <a:lnTo>
                  <a:pt x="10347" y="3039"/>
                </a:lnTo>
                <a:lnTo>
                  <a:pt x="10302" y="3070"/>
                </a:lnTo>
                <a:lnTo>
                  <a:pt x="10250" y="3107"/>
                </a:lnTo>
                <a:lnTo>
                  <a:pt x="10198" y="3141"/>
                </a:lnTo>
                <a:lnTo>
                  <a:pt x="10091" y="3210"/>
                </a:lnTo>
                <a:lnTo>
                  <a:pt x="9985" y="3276"/>
                </a:lnTo>
                <a:lnTo>
                  <a:pt x="9878" y="3341"/>
                </a:lnTo>
                <a:lnTo>
                  <a:pt x="9663" y="3469"/>
                </a:lnTo>
                <a:lnTo>
                  <a:pt x="9555" y="3533"/>
                </a:lnTo>
                <a:lnTo>
                  <a:pt x="9447" y="3598"/>
                </a:lnTo>
                <a:lnTo>
                  <a:pt x="9341" y="3663"/>
                </a:lnTo>
                <a:lnTo>
                  <a:pt x="9235" y="3731"/>
                </a:lnTo>
                <a:lnTo>
                  <a:pt x="9183" y="3765"/>
                </a:lnTo>
                <a:lnTo>
                  <a:pt x="9131" y="3800"/>
                </a:lnTo>
                <a:lnTo>
                  <a:pt x="9079" y="3837"/>
                </a:lnTo>
                <a:lnTo>
                  <a:pt x="9027" y="3873"/>
                </a:lnTo>
                <a:lnTo>
                  <a:pt x="8976" y="3910"/>
                </a:lnTo>
                <a:lnTo>
                  <a:pt x="8925" y="3948"/>
                </a:lnTo>
                <a:lnTo>
                  <a:pt x="8875" y="3987"/>
                </a:lnTo>
                <a:lnTo>
                  <a:pt x="8825" y="4027"/>
                </a:lnTo>
                <a:lnTo>
                  <a:pt x="8775" y="4068"/>
                </a:lnTo>
                <a:lnTo>
                  <a:pt x="8726" y="4111"/>
                </a:lnTo>
                <a:lnTo>
                  <a:pt x="8679" y="4154"/>
                </a:lnTo>
                <a:lnTo>
                  <a:pt x="8631" y="4198"/>
                </a:lnTo>
                <a:lnTo>
                  <a:pt x="8604" y="4204"/>
                </a:lnTo>
                <a:lnTo>
                  <a:pt x="8579" y="4212"/>
                </a:lnTo>
                <a:lnTo>
                  <a:pt x="8553" y="4219"/>
                </a:lnTo>
                <a:lnTo>
                  <a:pt x="8529" y="4228"/>
                </a:lnTo>
                <a:lnTo>
                  <a:pt x="8505" y="4237"/>
                </a:lnTo>
                <a:lnTo>
                  <a:pt x="8483" y="4247"/>
                </a:lnTo>
                <a:lnTo>
                  <a:pt x="8460" y="4257"/>
                </a:lnTo>
                <a:lnTo>
                  <a:pt x="8439" y="4269"/>
                </a:lnTo>
                <a:lnTo>
                  <a:pt x="8417" y="4280"/>
                </a:lnTo>
                <a:lnTo>
                  <a:pt x="8397" y="4292"/>
                </a:lnTo>
                <a:lnTo>
                  <a:pt x="8376" y="4305"/>
                </a:lnTo>
                <a:lnTo>
                  <a:pt x="8357" y="4318"/>
                </a:lnTo>
                <a:lnTo>
                  <a:pt x="8338" y="4332"/>
                </a:lnTo>
                <a:lnTo>
                  <a:pt x="8320" y="4347"/>
                </a:lnTo>
                <a:lnTo>
                  <a:pt x="8284" y="4376"/>
                </a:lnTo>
                <a:lnTo>
                  <a:pt x="8250" y="4409"/>
                </a:lnTo>
                <a:lnTo>
                  <a:pt x="8219" y="4442"/>
                </a:lnTo>
                <a:lnTo>
                  <a:pt x="8188" y="4477"/>
                </a:lnTo>
                <a:lnTo>
                  <a:pt x="8159" y="4513"/>
                </a:lnTo>
                <a:lnTo>
                  <a:pt x="8130" y="4551"/>
                </a:lnTo>
                <a:lnTo>
                  <a:pt x="8103" y="4588"/>
                </a:lnTo>
                <a:lnTo>
                  <a:pt x="8076" y="4628"/>
                </a:lnTo>
                <a:lnTo>
                  <a:pt x="8050" y="4668"/>
                </a:lnTo>
                <a:lnTo>
                  <a:pt x="7999" y="4748"/>
                </a:lnTo>
                <a:lnTo>
                  <a:pt x="7949" y="4829"/>
                </a:lnTo>
                <a:lnTo>
                  <a:pt x="7897" y="4908"/>
                </a:lnTo>
                <a:lnTo>
                  <a:pt x="7871" y="4948"/>
                </a:lnTo>
                <a:lnTo>
                  <a:pt x="7844" y="4986"/>
                </a:lnTo>
                <a:lnTo>
                  <a:pt x="7816" y="5024"/>
                </a:lnTo>
                <a:lnTo>
                  <a:pt x="7787" y="5061"/>
                </a:lnTo>
                <a:lnTo>
                  <a:pt x="7756" y="5096"/>
                </a:lnTo>
                <a:lnTo>
                  <a:pt x="7724" y="5130"/>
                </a:lnTo>
                <a:lnTo>
                  <a:pt x="7692" y="5162"/>
                </a:lnTo>
                <a:lnTo>
                  <a:pt x="7656" y="5192"/>
                </a:lnTo>
                <a:lnTo>
                  <a:pt x="7638" y="5207"/>
                </a:lnTo>
                <a:lnTo>
                  <a:pt x="7620" y="5222"/>
                </a:lnTo>
                <a:lnTo>
                  <a:pt x="7601" y="5236"/>
                </a:lnTo>
                <a:lnTo>
                  <a:pt x="7582" y="5249"/>
                </a:lnTo>
                <a:lnTo>
                  <a:pt x="7553" y="5211"/>
                </a:lnTo>
                <a:lnTo>
                  <a:pt x="7525" y="5173"/>
                </a:lnTo>
                <a:lnTo>
                  <a:pt x="7496" y="5138"/>
                </a:lnTo>
                <a:lnTo>
                  <a:pt x="7464" y="5103"/>
                </a:lnTo>
                <a:lnTo>
                  <a:pt x="7432" y="5069"/>
                </a:lnTo>
                <a:lnTo>
                  <a:pt x="7399" y="5036"/>
                </a:lnTo>
                <a:lnTo>
                  <a:pt x="7366" y="5004"/>
                </a:lnTo>
                <a:lnTo>
                  <a:pt x="7331" y="4974"/>
                </a:lnTo>
                <a:lnTo>
                  <a:pt x="7296" y="4943"/>
                </a:lnTo>
                <a:lnTo>
                  <a:pt x="7260" y="4914"/>
                </a:lnTo>
                <a:lnTo>
                  <a:pt x="7224" y="4884"/>
                </a:lnTo>
                <a:lnTo>
                  <a:pt x="7185" y="4857"/>
                </a:lnTo>
                <a:lnTo>
                  <a:pt x="7148" y="4829"/>
                </a:lnTo>
                <a:lnTo>
                  <a:pt x="7109" y="4801"/>
                </a:lnTo>
                <a:lnTo>
                  <a:pt x="7030" y="4749"/>
                </a:lnTo>
                <a:lnTo>
                  <a:pt x="6949" y="4698"/>
                </a:lnTo>
                <a:lnTo>
                  <a:pt x="6868" y="4648"/>
                </a:lnTo>
                <a:lnTo>
                  <a:pt x="6786" y="4600"/>
                </a:lnTo>
                <a:lnTo>
                  <a:pt x="6703" y="4552"/>
                </a:lnTo>
                <a:lnTo>
                  <a:pt x="6621" y="4503"/>
                </a:lnTo>
                <a:lnTo>
                  <a:pt x="6538" y="4454"/>
                </a:lnTo>
                <a:lnTo>
                  <a:pt x="6456" y="4405"/>
                </a:lnTo>
                <a:lnTo>
                  <a:pt x="6376" y="4355"/>
                </a:lnTo>
                <a:lnTo>
                  <a:pt x="6377" y="4337"/>
                </a:lnTo>
                <a:lnTo>
                  <a:pt x="6380" y="4321"/>
                </a:lnTo>
                <a:lnTo>
                  <a:pt x="6384" y="4306"/>
                </a:lnTo>
                <a:lnTo>
                  <a:pt x="6388" y="4294"/>
                </a:lnTo>
                <a:lnTo>
                  <a:pt x="6397" y="4270"/>
                </a:lnTo>
                <a:lnTo>
                  <a:pt x="6405" y="4248"/>
                </a:lnTo>
                <a:lnTo>
                  <a:pt x="6407" y="4238"/>
                </a:lnTo>
                <a:lnTo>
                  <a:pt x="6409" y="4228"/>
                </a:lnTo>
                <a:lnTo>
                  <a:pt x="6409" y="4218"/>
                </a:lnTo>
                <a:lnTo>
                  <a:pt x="6407" y="4207"/>
                </a:lnTo>
                <a:lnTo>
                  <a:pt x="6403" y="4197"/>
                </a:lnTo>
                <a:lnTo>
                  <a:pt x="6397" y="4185"/>
                </a:lnTo>
                <a:lnTo>
                  <a:pt x="6388" y="4172"/>
                </a:lnTo>
                <a:lnTo>
                  <a:pt x="6376" y="4160"/>
                </a:lnTo>
                <a:lnTo>
                  <a:pt x="6358" y="4148"/>
                </a:lnTo>
                <a:lnTo>
                  <a:pt x="6338" y="4138"/>
                </a:lnTo>
                <a:lnTo>
                  <a:pt x="6318" y="4130"/>
                </a:lnTo>
                <a:lnTo>
                  <a:pt x="6296" y="4122"/>
                </a:lnTo>
                <a:lnTo>
                  <a:pt x="6274" y="4116"/>
                </a:lnTo>
                <a:lnTo>
                  <a:pt x="6251" y="4110"/>
                </a:lnTo>
                <a:lnTo>
                  <a:pt x="6203" y="4099"/>
                </a:lnTo>
                <a:lnTo>
                  <a:pt x="6157" y="4087"/>
                </a:lnTo>
                <a:lnTo>
                  <a:pt x="6111" y="4075"/>
                </a:lnTo>
                <a:lnTo>
                  <a:pt x="6088" y="4068"/>
                </a:lnTo>
                <a:lnTo>
                  <a:pt x="6066" y="4061"/>
                </a:lnTo>
                <a:lnTo>
                  <a:pt x="6046" y="4052"/>
                </a:lnTo>
                <a:lnTo>
                  <a:pt x="6026" y="4043"/>
                </a:lnTo>
                <a:lnTo>
                  <a:pt x="5999" y="4044"/>
                </a:lnTo>
                <a:lnTo>
                  <a:pt x="5989" y="4044"/>
                </a:lnTo>
                <a:lnTo>
                  <a:pt x="5980" y="4044"/>
                </a:lnTo>
                <a:lnTo>
                  <a:pt x="5973" y="4043"/>
                </a:lnTo>
                <a:lnTo>
                  <a:pt x="5968" y="4041"/>
                </a:lnTo>
                <a:lnTo>
                  <a:pt x="5963" y="4038"/>
                </a:lnTo>
                <a:lnTo>
                  <a:pt x="5960" y="4035"/>
                </a:lnTo>
                <a:lnTo>
                  <a:pt x="5959" y="4032"/>
                </a:lnTo>
                <a:lnTo>
                  <a:pt x="5957" y="4028"/>
                </a:lnTo>
                <a:lnTo>
                  <a:pt x="5957" y="4024"/>
                </a:lnTo>
                <a:lnTo>
                  <a:pt x="5957" y="4018"/>
                </a:lnTo>
                <a:lnTo>
                  <a:pt x="5962" y="4007"/>
                </a:lnTo>
                <a:lnTo>
                  <a:pt x="5968" y="3994"/>
                </a:lnTo>
                <a:lnTo>
                  <a:pt x="5981" y="3964"/>
                </a:lnTo>
                <a:lnTo>
                  <a:pt x="5988" y="3947"/>
                </a:lnTo>
                <a:lnTo>
                  <a:pt x="5994" y="3929"/>
                </a:lnTo>
                <a:lnTo>
                  <a:pt x="5996" y="3919"/>
                </a:lnTo>
                <a:lnTo>
                  <a:pt x="5997" y="3909"/>
                </a:lnTo>
                <a:lnTo>
                  <a:pt x="5998" y="3899"/>
                </a:lnTo>
                <a:lnTo>
                  <a:pt x="5998" y="3890"/>
                </a:lnTo>
                <a:lnTo>
                  <a:pt x="5997" y="3880"/>
                </a:lnTo>
                <a:lnTo>
                  <a:pt x="5995" y="3870"/>
                </a:lnTo>
                <a:lnTo>
                  <a:pt x="5991" y="3859"/>
                </a:lnTo>
                <a:lnTo>
                  <a:pt x="5987" y="3849"/>
                </a:lnTo>
                <a:lnTo>
                  <a:pt x="5965" y="3837"/>
                </a:lnTo>
                <a:lnTo>
                  <a:pt x="5943" y="3825"/>
                </a:lnTo>
                <a:lnTo>
                  <a:pt x="5919" y="3815"/>
                </a:lnTo>
                <a:lnTo>
                  <a:pt x="5894" y="3806"/>
                </a:lnTo>
                <a:lnTo>
                  <a:pt x="5868" y="3798"/>
                </a:lnTo>
                <a:lnTo>
                  <a:pt x="5841" y="3790"/>
                </a:lnTo>
                <a:lnTo>
                  <a:pt x="5814" y="3785"/>
                </a:lnTo>
                <a:lnTo>
                  <a:pt x="5784" y="3779"/>
                </a:lnTo>
                <a:lnTo>
                  <a:pt x="5755" y="3775"/>
                </a:lnTo>
                <a:lnTo>
                  <a:pt x="5724" y="3772"/>
                </a:lnTo>
                <a:lnTo>
                  <a:pt x="5692" y="3769"/>
                </a:lnTo>
                <a:lnTo>
                  <a:pt x="5659" y="3768"/>
                </a:lnTo>
                <a:lnTo>
                  <a:pt x="5627" y="3768"/>
                </a:lnTo>
                <a:lnTo>
                  <a:pt x="5593" y="3768"/>
                </a:lnTo>
                <a:lnTo>
                  <a:pt x="5557" y="3769"/>
                </a:lnTo>
                <a:lnTo>
                  <a:pt x="5521" y="3771"/>
                </a:lnTo>
                <a:lnTo>
                  <a:pt x="5521" y="3537"/>
                </a:lnTo>
                <a:lnTo>
                  <a:pt x="5498" y="3528"/>
                </a:lnTo>
                <a:lnTo>
                  <a:pt x="5474" y="3520"/>
                </a:lnTo>
                <a:lnTo>
                  <a:pt x="5449" y="3515"/>
                </a:lnTo>
                <a:lnTo>
                  <a:pt x="5423" y="3509"/>
                </a:lnTo>
                <a:lnTo>
                  <a:pt x="5394" y="3506"/>
                </a:lnTo>
                <a:lnTo>
                  <a:pt x="5366" y="3502"/>
                </a:lnTo>
                <a:lnTo>
                  <a:pt x="5336" y="3500"/>
                </a:lnTo>
                <a:lnTo>
                  <a:pt x="5307" y="3499"/>
                </a:lnTo>
                <a:lnTo>
                  <a:pt x="5245" y="3497"/>
                </a:lnTo>
                <a:lnTo>
                  <a:pt x="5182" y="3498"/>
                </a:lnTo>
                <a:lnTo>
                  <a:pt x="5054" y="3499"/>
                </a:lnTo>
                <a:lnTo>
                  <a:pt x="5060" y="3466"/>
                </a:lnTo>
                <a:lnTo>
                  <a:pt x="5063" y="3437"/>
                </a:lnTo>
                <a:lnTo>
                  <a:pt x="5063" y="3409"/>
                </a:lnTo>
                <a:lnTo>
                  <a:pt x="5062" y="3384"/>
                </a:lnTo>
                <a:lnTo>
                  <a:pt x="5059" y="3361"/>
                </a:lnTo>
                <a:lnTo>
                  <a:pt x="5053" y="3339"/>
                </a:lnTo>
                <a:lnTo>
                  <a:pt x="5047" y="3319"/>
                </a:lnTo>
                <a:lnTo>
                  <a:pt x="5039" y="3299"/>
                </a:lnTo>
                <a:lnTo>
                  <a:pt x="5031" y="3280"/>
                </a:lnTo>
                <a:lnTo>
                  <a:pt x="5024" y="3262"/>
                </a:lnTo>
                <a:lnTo>
                  <a:pt x="5005" y="3227"/>
                </a:lnTo>
                <a:lnTo>
                  <a:pt x="4997" y="3208"/>
                </a:lnTo>
                <a:lnTo>
                  <a:pt x="4990" y="3189"/>
                </a:lnTo>
                <a:lnTo>
                  <a:pt x="4982" y="3169"/>
                </a:lnTo>
                <a:lnTo>
                  <a:pt x="4976" y="3149"/>
                </a:lnTo>
                <a:lnTo>
                  <a:pt x="4942" y="3145"/>
                </a:lnTo>
                <a:lnTo>
                  <a:pt x="4909" y="3144"/>
                </a:lnTo>
                <a:lnTo>
                  <a:pt x="4876" y="3143"/>
                </a:lnTo>
                <a:lnTo>
                  <a:pt x="4844" y="3143"/>
                </a:lnTo>
                <a:lnTo>
                  <a:pt x="4814" y="3144"/>
                </a:lnTo>
                <a:lnTo>
                  <a:pt x="4784" y="3145"/>
                </a:lnTo>
                <a:lnTo>
                  <a:pt x="4755" y="3147"/>
                </a:lnTo>
                <a:lnTo>
                  <a:pt x="4727" y="3151"/>
                </a:lnTo>
                <a:lnTo>
                  <a:pt x="4698" y="3155"/>
                </a:lnTo>
                <a:lnTo>
                  <a:pt x="4672" y="3160"/>
                </a:lnTo>
                <a:lnTo>
                  <a:pt x="4645" y="3164"/>
                </a:lnTo>
                <a:lnTo>
                  <a:pt x="4620" y="3171"/>
                </a:lnTo>
                <a:lnTo>
                  <a:pt x="4595" y="3177"/>
                </a:lnTo>
                <a:lnTo>
                  <a:pt x="4570" y="3185"/>
                </a:lnTo>
                <a:lnTo>
                  <a:pt x="4546" y="3193"/>
                </a:lnTo>
                <a:lnTo>
                  <a:pt x="4524" y="3201"/>
                </a:lnTo>
                <a:lnTo>
                  <a:pt x="4478" y="3219"/>
                </a:lnTo>
                <a:lnTo>
                  <a:pt x="4434" y="3238"/>
                </a:lnTo>
                <a:lnTo>
                  <a:pt x="4392" y="3260"/>
                </a:lnTo>
                <a:lnTo>
                  <a:pt x="4353" y="3282"/>
                </a:lnTo>
                <a:lnTo>
                  <a:pt x="4313" y="3306"/>
                </a:lnTo>
                <a:lnTo>
                  <a:pt x="4274" y="3331"/>
                </a:lnTo>
                <a:lnTo>
                  <a:pt x="4236" y="3356"/>
                </a:lnTo>
                <a:lnTo>
                  <a:pt x="4198" y="3382"/>
                </a:lnTo>
                <a:lnTo>
                  <a:pt x="4192" y="3369"/>
                </a:lnTo>
                <a:lnTo>
                  <a:pt x="4186" y="3355"/>
                </a:lnTo>
                <a:lnTo>
                  <a:pt x="4183" y="3341"/>
                </a:lnTo>
                <a:lnTo>
                  <a:pt x="4180" y="3328"/>
                </a:lnTo>
                <a:lnTo>
                  <a:pt x="4179" y="3314"/>
                </a:lnTo>
                <a:lnTo>
                  <a:pt x="4179" y="3301"/>
                </a:lnTo>
                <a:lnTo>
                  <a:pt x="4180" y="3286"/>
                </a:lnTo>
                <a:lnTo>
                  <a:pt x="4183" y="3272"/>
                </a:lnTo>
                <a:lnTo>
                  <a:pt x="4186" y="3257"/>
                </a:lnTo>
                <a:lnTo>
                  <a:pt x="4190" y="3243"/>
                </a:lnTo>
                <a:lnTo>
                  <a:pt x="4196" y="3228"/>
                </a:lnTo>
                <a:lnTo>
                  <a:pt x="4203" y="3213"/>
                </a:lnTo>
                <a:lnTo>
                  <a:pt x="4217" y="3184"/>
                </a:lnTo>
                <a:lnTo>
                  <a:pt x="4234" y="3153"/>
                </a:lnTo>
                <a:lnTo>
                  <a:pt x="4251" y="3124"/>
                </a:lnTo>
                <a:lnTo>
                  <a:pt x="4270" y="3093"/>
                </a:lnTo>
                <a:lnTo>
                  <a:pt x="4288" y="3062"/>
                </a:lnTo>
                <a:lnTo>
                  <a:pt x="4305" y="3033"/>
                </a:lnTo>
                <a:lnTo>
                  <a:pt x="4322" y="3004"/>
                </a:lnTo>
                <a:lnTo>
                  <a:pt x="4336" y="2973"/>
                </a:lnTo>
                <a:lnTo>
                  <a:pt x="4341" y="2958"/>
                </a:lnTo>
                <a:lnTo>
                  <a:pt x="4347" y="2945"/>
                </a:lnTo>
                <a:lnTo>
                  <a:pt x="4351" y="2930"/>
                </a:lnTo>
                <a:lnTo>
                  <a:pt x="4354" y="2915"/>
                </a:lnTo>
                <a:lnTo>
                  <a:pt x="4331" y="2909"/>
                </a:lnTo>
                <a:lnTo>
                  <a:pt x="4308" y="2905"/>
                </a:lnTo>
                <a:lnTo>
                  <a:pt x="4285" y="2900"/>
                </a:lnTo>
                <a:lnTo>
                  <a:pt x="4261" y="2898"/>
                </a:lnTo>
                <a:lnTo>
                  <a:pt x="4237" y="2896"/>
                </a:lnTo>
                <a:lnTo>
                  <a:pt x="4213" y="2895"/>
                </a:lnTo>
                <a:lnTo>
                  <a:pt x="4189" y="2895"/>
                </a:lnTo>
                <a:lnTo>
                  <a:pt x="4166" y="2895"/>
                </a:lnTo>
                <a:lnTo>
                  <a:pt x="4142" y="2896"/>
                </a:lnTo>
                <a:lnTo>
                  <a:pt x="4117" y="2898"/>
                </a:lnTo>
                <a:lnTo>
                  <a:pt x="4093" y="2900"/>
                </a:lnTo>
                <a:lnTo>
                  <a:pt x="4069" y="2904"/>
                </a:lnTo>
                <a:lnTo>
                  <a:pt x="4020" y="2913"/>
                </a:lnTo>
                <a:lnTo>
                  <a:pt x="3972" y="2924"/>
                </a:lnTo>
                <a:lnTo>
                  <a:pt x="3924" y="2937"/>
                </a:lnTo>
                <a:lnTo>
                  <a:pt x="3877" y="2953"/>
                </a:lnTo>
                <a:lnTo>
                  <a:pt x="3830" y="2970"/>
                </a:lnTo>
                <a:lnTo>
                  <a:pt x="3785" y="2988"/>
                </a:lnTo>
                <a:lnTo>
                  <a:pt x="3741" y="3007"/>
                </a:lnTo>
                <a:lnTo>
                  <a:pt x="3697" y="3027"/>
                </a:lnTo>
                <a:lnTo>
                  <a:pt x="3656" y="3049"/>
                </a:lnTo>
                <a:lnTo>
                  <a:pt x="3616" y="3070"/>
                </a:lnTo>
                <a:lnTo>
                  <a:pt x="3598" y="3082"/>
                </a:lnTo>
                <a:lnTo>
                  <a:pt x="3578" y="3093"/>
                </a:lnTo>
                <a:lnTo>
                  <a:pt x="3561" y="3107"/>
                </a:lnTo>
                <a:lnTo>
                  <a:pt x="3543" y="3119"/>
                </a:lnTo>
                <a:lnTo>
                  <a:pt x="3509" y="3147"/>
                </a:lnTo>
                <a:lnTo>
                  <a:pt x="3475" y="3178"/>
                </a:lnTo>
                <a:lnTo>
                  <a:pt x="3444" y="3209"/>
                </a:lnTo>
                <a:lnTo>
                  <a:pt x="3413" y="3239"/>
                </a:lnTo>
                <a:lnTo>
                  <a:pt x="3353" y="3297"/>
                </a:lnTo>
                <a:lnTo>
                  <a:pt x="3326" y="3323"/>
                </a:lnTo>
                <a:lnTo>
                  <a:pt x="3297" y="3347"/>
                </a:lnTo>
                <a:lnTo>
                  <a:pt x="3285" y="3357"/>
                </a:lnTo>
                <a:lnTo>
                  <a:pt x="3271" y="3366"/>
                </a:lnTo>
                <a:lnTo>
                  <a:pt x="3259" y="3374"/>
                </a:lnTo>
                <a:lnTo>
                  <a:pt x="3245" y="3381"/>
                </a:lnTo>
                <a:lnTo>
                  <a:pt x="3233" y="3387"/>
                </a:lnTo>
                <a:lnTo>
                  <a:pt x="3220" y="3391"/>
                </a:lnTo>
                <a:lnTo>
                  <a:pt x="3208" y="3393"/>
                </a:lnTo>
                <a:lnTo>
                  <a:pt x="3196" y="3395"/>
                </a:lnTo>
                <a:lnTo>
                  <a:pt x="3184" y="3395"/>
                </a:lnTo>
                <a:lnTo>
                  <a:pt x="3173" y="3392"/>
                </a:lnTo>
                <a:lnTo>
                  <a:pt x="3160" y="3388"/>
                </a:lnTo>
                <a:lnTo>
                  <a:pt x="3149" y="3382"/>
                </a:lnTo>
                <a:lnTo>
                  <a:pt x="3162" y="3347"/>
                </a:lnTo>
                <a:lnTo>
                  <a:pt x="3175" y="3311"/>
                </a:lnTo>
                <a:lnTo>
                  <a:pt x="3187" y="3274"/>
                </a:lnTo>
                <a:lnTo>
                  <a:pt x="3199" y="3237"/>
                </a:lnTo>
                <a:lnTo>
                  <a:pt x="3220" y="3162"/>
                </a:lnTo>
                <a:lnTo>
                  <a:pt x="3242" y="3086"/>
                </a:lnTo>
                <a:lnTo>
                  <a:pt x="3264" y="3010"/>
                </a:lnTo>
                <a:lnTo>
                  <a:pt x="3276" y="2974"/>
                </a:lnTo>
                <a:lnTo>
                  <a:pt x="3287" y="2937"/>
                </a:lnTo>
                <a:lnTo>
                  <a:pt x="3301" y="2902"/>
                </a:lnTo>
                <a:lnTo>
                  <a:pt x="3313" y="2866"/>
                </a:lnTo>
                <a:lnTo>
                  <a:pt x="3328" y="2831"/>
                </a:lnTo>
                <a:lnTo>
                  <a:pt x="3344" y="2798"/>
                </a:lnTo>
                <a:lnTo>
                  <a:pt x="3327" y="2789"/>
                </a:lnTo>
                <a:lnTo>
                  <a:pt x="3310" y="2781"/>
                </a:lnTo>
                <a:lnTo>
                  <a:pt x="3293" y="2773"/>
                </a:lnTo>
                <a:lnTo>
                  <a:pt x="3276" y="2767"/>
                </a:lnTo>
                <a:lnTo>
                  <a:pt x="3259" y="2761"/>
                </a:lnTo>
                <a:lnTo>
                  <a:pt x="3242" y="2756"/>
                </a:lnTo>
                <a:lnTo>
                  <a:pt x="3225" y="2752"/>
                </a:lnTo>
                <a:lnTo>
                  <a:pt x="3209" y="2748"/>
                </a:lnTo>
                <a:lnTo>
                  <a:pt x="3192" y="2745"/>
                </a:lnTo>
                <a:lnTo>
                  <a:pt x="3175" y="2744"/>
                </a:lnTo>
                <a:lnTo>
                  <a:pt x="3159" y="2743"/>
                </a:lnTo>
                <a:lnTo>
                  <a:pt x="3142" y="2742"/>
                </a:lnTo>
                <a:lnTo>
                  <a:pt x="3109" y="2743"/>
                </a:lnTo>
                <a:lnTo>
                  <a:pt x="3076" y="2746"/>
                </a:lnTo>
                <a:lnTo>
                  <a:pt x="3043" y="2752"/>
                </a:lnTo>
                <a:lnTo>
                  <a:pt x="3012" y="2760"/>
                </a:lnTo>
                <a:lnTo>
                  <a:pt x="2980" y="2770"/>
                </a:lnTo>
                <a:lnTo>
                  <a:pt x="2948" y="2782"/>
                </a:lnTo>
                <a:lnTo>
                  <a:pt x="2917" y="2796"/>
                </a:lnTo>
                <a:lnTo>
                  <a:pt x="2886" y="2811"/>
                </a:lnTo>
                <a:lnTo>
                  <a:pt x="2855" y="2828"/>
                </a:lnTo>
                <a:lnTo>
                  <a:pt x="2825" y="2846"/>
                </a:lnTo>
                <a:lnTo>
                  <a:pt x="2795" y="2865"/>
                </a:lnTo>
                <a:lnTo>
                  <a:pt x="2766" y="2886"/>
                </a:lnTo>
                <a:lnTo>
                  <a:pt x="2737" y="2907"/>
                </a:lnTo>
                <a:lnTo>
                  <a:pt x="2709" y="2929"/>
                </a:lnTo>
                <a:lnTo>
                  <a:pt x="2654" y="2974"/>
                </a:lnTo>
                <a:lnTo>
                  <a:pt x="2600" y="3019"/>
                </a:lnTo>
                <a:lnTo>
                  <a:pt x="2501" y="3109"/>
                </a:lnTo>
                <a:lnTo>
                  <a:pt x="2454" y="3151"/>
                </a:lnTo>
                <a:lnTo>
                  <a:pt x="2411" y="3187"/>
                </a:lnTo>
                <a:lnTo>
                  <a:pt x="2412" y="3143"/>
                </a:lnTo>
                <a:lnTo>
                  <a:pt x="2414" y="3099"/>
                </a:lnTo>
                <a:lnTo>
                  <a:pt x="2418" y="3056"/>
                </a:lnTo>
                <a:lnTo>
                  <a:pt x="2422" y="3014"/>
                </a:lnTo>
                <a:lnTo>
                  <a:pt x="2431" y="2931"/>
                </a:lnTo>
                <a:lnTo>
                  <a:pt x="2442" y="2848"/>
                </a:lnTo>
                <a:lnTo>
                  <a:pt x="2445" y="2807"/>
                </a:lnTo>
                <a:lnTo>
                  <a:pt x="2450" y="2764"/>
                </a:lnTo>
                <a:lnTo>
                  <a:pt x="2453" y="2721"/>
                </a:lnTo>
                <a:lnTo>
                  <a:pt x="2454" y="2677"/>
                </a:lnTo>
                <a:lnTo>
                  <a:pt x="2455" y="2632"/>
                </a:lnTo>
                <a:lnTo>
                  <a:pt x="2455" y="2585"/>
                </a:lnTo>
                <a:lnTo>
                  <a:pt x="2453" y="2538"/>
                </a:lnTo>
                <a:lnTo>
                  <a:pt x="2450" y="2488"/>
                </a:lnTo>
                <a:lnTo>
                  <a:pt x="2429" y="2482"/>
                </a:lnTo>
                <a:lnTo>
                  <a:pt x="2409" y="2476"/>
                </a:lnTo>
                <a:lnTo>
                  <a:pt x="2388" y="2473"/>
                </a:lnTo>
                <a:lnTo>
                  <a:pt x="2369" y="2470"/>
                </a:lnTo>
                <a:lnTo>
                  <a:pt x="2351" y="2467"/>
                </a:lnTo>
                <a:lnTo>
                  <a:pt x="2333" y="2465"/>
                </a:lnTo>
                <a:lnTo>
                  <a:pt x="2315" y="2465"/>
                </a:lnTo>
                <a:lnTo>
                  <a:pt x="2297" y="2465"/>
                </a:lnTo>
                <a:lnTo>
                  <a:pt x="2280" y="2465"/>
                </a:lnTo>
                <a:lnTo>
                  <a:pt x="2263" y="2467"/>
                </a:lnTo>
                <a:lnTo>
                  <a:pt x="2247" y="2470"/>
                </a:lnTo>
                <a:lnTo>
                  <a:pt x="2231" y="2472"/>
                </a:lnTo>
                <a:lnTo>
                  <a:pt x="2215" y="2475"/>
                </a:lnTo>
                <a:lnTo>
                  <a:pt x="2200" y="2480"/>
                </a:lnTo>
                <a:lnTo>
                  <a:pt x="2184" y="2485"/>
                </a:lnTo>
                <a:lnTo>
                  <a:pt x="2171" y="2491"/>
                </a:lnTo>
                <a:lnTo>
                  <a:pt x="2156" y="2497"/>
                </a:lnTo>
                <a:lnTo>
                  <a:pt x="2142" y="2504"/>
                </a:lnTo>
                <a:lnTo>
                  <a:pt x="2129" y="2512"/>
                </a:lnTo>
                <a:lnTo>
                  <a:pt x="2116" y="2520"/>
                </a:lnTo>
                <a:lnTo>
                  <a:pt x="2091" y="2538"/>
                </a:lnTo>
                <a:lnTo>
                  <a:pt x="2068" y="2558"/>
                </a:lnTo>
                <a:lnTo>
                  <a:pt x="2046" y="2581"/>
                </a:lnTo>
                <a:lnTo>
                  <a:pt x="2025" y="2605"/>
                </a:lnTo>
                <a:lnTo>
                  <a:pt x="2005" y="2631"/>
                </a:lnTo>
                <a:lnTo>
                  <a:pt x="1987" y="2658"/>
                </a:lnTo>
                <a:lnTo>
                  <a:pt x="1969" y="2687"/>
                </a:lnTo>
                <a:lnTo>
                  <a:pt x="1953" y="2718"/>
                </a:lnTo>
                <a:lnTo>
                  <a:pt x="1938" y="2750"/>
                </a:lnTo>
                <a:lnTo>
                  <a:pt x="1925" y="2782"/>
                </a:lnTo>
                <a:lnTo>
                  <a:pt x="1911" y="2818"/>
                </a:lnTo>
                <a:lnTo>
                  <a:pt x="1900" y="2852"/>
                </a:lnTo>
                <a:lnTo>
                  <a:pt x="1889" y="2888"/>
                </a:lnTo>
                <a:lnTo>
                  <a:pt x="1879" y="2924"/>
                </a:lnTo>
                <a:lnTo>
                  <a:pt x="1869" y="2962"/>
                </a:lnTo>
                <a:lnTo>
                  <a:pt x="1861" y="2999"/>
                </a:lnTo>
                <a:lnTo>
                  <a:pt x="1855" y="3038"/>
                </a:lnTo>
                <a:lnTo>
                  <a:pt x="1848" y="3075"/>
                </a:lnTo>
                <a:lnTo>
                  <a:pt x="1841" y="3113"/>
                </a:lnTo>
                <a:lnTo>
                  <a:pt x="1836" y="3151"/>
                </a:lnTo>
                <a:lnTo>
                  <a:pt x="1827" y="3226"/>
                </a:lnTo>
                <a:lnTo>
                  <a:pt x="1809" y="3192"/>
                </a:lnTo>
                <a:lnTo>
                  <a:pt x="1791" y="3155"/>
                </a:lnTo>
                <a:lnTo>
                  <a:pt x="1775" y="3118"/>
                </a:lnTo>
                <a:lnTo>
                  <a:pt x="1760" y="3079"/>
                </a:lnTo>
                <a:lnTo>
                  <a:pt x="1746" y="3041"/>
                </a:lnTo>
                <a:lnTo>
                  <a:pt x="1731" y="3001"/>
                </a:lnTo>
                <a:lnTo>
                  <a:pt x="1705" y="2921"/>
                </a:lnTo>
                <a:lnTo>
                  <a:pt x="1680" y="2839"/>
                </a:lnTo>
                <a:lnTo>
                  <a:pt x="1655" y="2756"/>
                </a:lnTo>
                <a:lnTo>
                  <a:pt x="1630" y="2675"/>
                </a:lnTo>
                <a:lnTo>
                  <a:pt x="1604" y="2594"/>
                </a:lnTo>
                <a:lnTo>
                  <a:pt x="1590" y="2555"/>
                </a:lnTo>
                <a:lnTo>
                  <a:pt x="1576" y="2515"/>
                </a:lnTo>
                <a:lnTo>
                  <a:pt x="1561" y="2478"/>
                </a:lnTo>
                <a:lnTo>
                  <a:pt x="1545" y="2440"/>
                </a:lnTo>
                <a:lnTo>
                  <a:pt x="1527" y="2404"/>
                </a:lnTo>
                <a:lnTo>
                  <a:pt x="1509" y="2369"/>
                </a:lnTo>
                <a:lnTo>
                  <a:pt x="1490" y="2334"/>
                </a:lnTo>
                <a:lnTo>
                  <a:pt x="1469" y="2302"/>
                </a:lnTo>
                <a:lnTo>
                  <a:pt x="1448" y="2270"/>
                </a:lnTo>
                <a:lnTo>
                  <a:pt x="1424" y="2240"/>
                </a:lnTo>
                <a:lnTo>
                  <a:pt x="1399" y="2212"/>
                </a:lnTo>
                <a:lnTo>
                  <a:pt x="1372" y="2185"/>
                </a:lnTo>
                <a:lnTo>
                  <a:pt x="1343" y="2160"/>
                </a:lnTo>
                <a:lnTo>
                  <a:pt x="1327" y="2149"/>
                </a:lnTo>
                <a:lnTo>
                  <a:pt x="1312" y="2137"/>
                </a:lnTo>
                <a:lnTo>
                  <a:pt x="1296" y="2127"/>
                </a:lnTo>
                <a:lnTo>
                  <a:pt x="1279" y="2117"/>
                </a:lnTo>
                <a:lnTo>
                  <a:pt x="1262" y="2108"/>
                </a:lnTo>
                <a:lnTo>
                  <a:pt x="1245" y="2099"/>
                </a:lnTo>
                <a:lnTo>
                  <a:pt x="1230" y="2115"/>
                </a:lnTo>
                <a:lnTo>
                  <a:pt x="1218" y="2131"/>
                </a:lnTo>
                <a:lnTo>
                  <a:pt x="1205" y="2147"/>
                </a:lnTo>
                <a:lnTo>
                  <a:pt x="1194" y="2164"/>
                </a:lnTo>
                <a:lnTo>
                  <a:pt x="1184" y="2182"/>
                </a:lnTo>
                <a:lnTo>
                  <a:pt x="1173" y="2199"/>
                </a:lnTo>
                <a:lnTo>
                  <a:pt x="1164" y="2217"/>
                </a:lnTo>
                <a:lnTo>
                  <a:pt x="1156" y="2235"/>
                </a:lnTo>
                <a:lnTo>
                  <a:pt x="1148" y="2254"/>
                </a:lnTo>
                <a:lnTo>
                  <a:pt x="1142" y="2274"/>
                </a:lnTo>
                <a:lnTo>
                  <a:pt x="1136" y="2293"/>
                </a:lnTo>
                <a:lnTo>
                  <a:pt x="1130" y="2312"/>
                </a:lnTo>
                <a:lnTo>
                  <a:pt x="1126" y="2332"/>
                </a:lnTo>
                <a:lnTo>
                  <a:pt x="1121" y="2353"/>
                </a:lnTo>
                <a:lnTo>
                  <a:pt x="1116" y="2394"/>
                </a:lnTo>
                <a:lnTo>
                  <a:pt x="1111" y="2437"/>
                </a:lnTo>
                <a:lnTo>
                  <a:pt x="1109" y="2480"/>
                </a:lnTo>
                <a:lnTo>
                  <a:pt x="1109" y="2524"/>
                </a:lnTo>
                <a:lnTo>
                  <a:pt x="1111" y="2569"/>
                </a:lnTo>
                <a:lnTo>
                  <a:pt x="1114" y="2615"/>
                </a:lnTo>
                <a:lnTo>
                  <a:pt x="1119" y="2661"/>
                </a:lnTo>
                <a:lnTo>
                  <a:pt x="1126" y="2708"/>
                </a:lnTo>
                <a:lnTo>
                  <a:pt x="1133" y="2755"/>
                </a:lnTo>
                <a:lnTo>
                  <a:pt x="1142" y="2803"/>
                </a:lnTo>
                <a:lnTo>
                  <a:pt x="1151" y="2851"/>
                </a:lnTo>
                <a:lnTo>
                  <a:pt x="1171" y="2947"/>
                </a:lnTo>
                <a:lnTo>
                  <a:pt x="1194" y="3043"/>
                </a:lnTo>
                <a:lnTo>
                  <a:pt x="1216" y="3138"/>
                </a:lnTo>
                <a:lnTo>
                  <a:pt x="1238" y="3233"/>
                </a:lnTo>
                <a:lnTo>
                  <a:pt x="1257" y="3324"/>
                </a:lnTo>
                <a:lnTo>
                  <a:pt x="1265" y="3370"/>
                </a:lnTo>
                <a:lnTo>
                  <a:pt x="1272" y="3414"/>
                </a:lnTo>
                <a:lnTo>
                  <a:pt x="1279" y="3457"/>
                </a:lnTo>
                <a:lnTo>
                  <a:pt x="1283" y="3499"/>
                </a:lnTo>
                <a:lnTo>
                  <a:pt x="1252" y="3454"/>
                </a:lnTo>
                <a:lnTo>
                  <a:pt x="1222" y="3407"/>
                </a:lnTo>
                <a:lnTo>
                  <a:pt x="1193" y="3359"/>
                </a:lnTo>
                <a:lnTo>
                  <a:pt x="1165" y="3311"/>
                </a:lnTo>
                <a:lnTo>
                  <a:pt x="1138" y="3261"/>
                </a:lnTo>
                <a:lnTo>
                  <a:pt x="1112" y="3211"/>
                </a:lnTo>
                <a:lnTo>
                  <a:pt x="1086" y="3160"/>
                </a:lnTo>
                <a:lnTo>
                  <a:pt x="1061" y="3108"/>
                </a:lnTo>
                <a:lnTo>
                  <a:pt x="1012" y="3004"/>
                </a:lnTo>
                <a:lnTo>
                  <a:pt x="964" y="2899"/>
                </a:lnTo>
                <a:lnTo>
                  <a:pt x="915" y="2795"/>
                </a:lnTo>
                <a:lnTo>
                  <a:pt x="865" y="2692"/>
                </a:lnTo>
                <a:lnTo>
                  <a:pt x="839" y="2641"/>
                </a:lnTo>
                <a:lnTo>
                  <a:pt x="813" y="2591"/>
                </a:lnTo>
                <a:lnTo>
                  <a:pt x="786" y="2541"/>
                </a:lnTo>
                <a:lnTo>
                  <a:pt x="757" y="2492"/>
                </a:lnTo>
                <a:lnTo>
                  <a:pt x="729" y="2446"/>
                </a:lnTo>
                <a:lnTo>
                  <a:pt x="698" y="2399"/>
                </a:lnTo>
                <a:lnTo>
                  <a:pt x="668" y="2354"/>
                </a:lnTo>
                <a:lnTo>
                  <a:pt x="635" y="2310"/>
                </a:lnTo>
                <a:lnTo>
                  <a:pt x="601" y="2268"/>
                </a:lnTo>
                <a:lnTo>
                  <a:pt x="565" y="2227"/>
                </a:lnTo>
                <a:lnTo>
                  <a:pt x="527" y="2187"/>
                </a:lnTo>
                <a:lnTo>
                  <a:pt x="489" y="2150"/>
                </a:lnTo>
                <a:lnTo>
                  <a:pt x="468" y="2132"/>
                </a:lnTo>
                <a:lnTo>
                  <a:pt x="448" y="2115"/>
                </a:lnTo>
                <a:lnTo>
                  <a:pt x="426" y="2098"/>
                </a:lnTo>
                <a:lnTo>
                  <a:pt x="404" y="2081"/>
                </a:lnTo>
                <a:lnTo>
                  <a:pt x="382" y="2065"/>
                </a:lnTo>
                <a:lnTo>
                  <a:pt x="360" y="2050"/>
                </a:lnTo>
                <a:lnTo>
                  <a:pt x="336" y="2035"/>
                </a:lnTo>
                <a:lnTo>
                  <a:pt x="312" y="2021"/>
                </a:lnTo>
                <a:lnTo>
                  <a:pt x="302" y="2045"/>
                </a:lnTo>
                <a:lnTo>
                  <a:pt x="293" y="2067"/>
                </a:lnTo>
                <a:lnTo>
                  <a:pt x="286" y="2091"/>
                </a:lnTo>
                <a:lnTo>
                  <a:pt x="279" y="2114"/>
                </a:lnTo>
                <a:lnTo>
                  <a:pt x="272" y="2136"/>
                </a:lnTo>
                <a:lnTo>
                  <a:pt x="268" y="2160"/>
                </a:lnTo>
                <a:lnTo>
                  <a:pt x="263" y="2183"/>
                </a:lnTo>
                <a:lnTo>
                  <a:pt x="260" y="2207"/>
                </a:lnTo>
                <a:lnTo>
                  <a:pt x="256" y="2229"/>
                </a:lnTo>
                <a:lnTo>
                  <a:pt x="255" y="2253"/>
                </a:lnTo>
                <a:lnTo>
                  <a:pt x="253" y="2276"/>
                </a:lnTo>
                <a:lnTo>
                  <a:pt x="253" y="2298"/>
                </a:lnTo>
                <a:lnTo>
                  <a:pt x="254" y="2345"/>
                </a:lnTo>
                <a:lnTo>
                  <a:pt x="258" y="2391"/>
                </a:lnTo>
                <a:lnTo>
                  <a:pt x="263" y="2438"/>
                </a:lnTo>
                <a:lnTo>
                  <a:pt x="270" y="2483"/>
                </a:lnTo>
                <a:lnTo>
                  <a:pt x="280" y="2530"/>
                </a:lnTo>
                <a:lnTo>
                  <a:pt x="292" y="2575"/>
                </a:lnTo>
                <a:lnTo>
                  <a:pt x="305" y="2622"/>
                </a:lnTo>
                <a:lnTo>
                  <a:pt x="320" y="2667"/>
                </a:lnTo>
                <a:lnTo>
                  <a:pt x="336" y="2712"/>
                </a:lnTo>
                <a:lnTo>
                  <a:pt x="353" y="2758"/>
                </a:lnTo>
                <a:lnTo>
                  <a:pt x="371" y="2803"/>
                </a:lnTo>
                <a:lnTo>
                  <a:pt x="389" y="2848"/>
                </a:lnTo>
                <a:lnTo>
                  <a:pt x="428" y="2938"/>
                </a:lnTo>
                <a:lnTo>
                  <a:pt x="467" y="3027"/>
                </a:lnTo>
                <a:lnTo>
                  <a:pt x="506" y="3116"/>
                </a:lnTo>
                <a:lnTo>
                  <a:pt x="542" y="3203"/>
                </a:lnTo>
                <a:lnTo>
                  <a:pt x="559" y="3247"/>
                </a:lnTo>
                <a:lnTo>
                  <a:pt x="574" y="3290"/>
                </a:lnTo>
                <a:lnTo>
                  <a:pt x="588" y="3333"/>
                </a:lnTo>
                <a:lnTo>
                  <a:pt x="602" y="3375"/>
                </a:lnTo>
                <a:lnTo>
                  <a:pt x="613" y="3417"/>
                </a:lnTo>
                <a:lnTo>
                  <a:pt x="623" y="3460"/>
                </a:lnTo>
                <a:lnTo>
                  <a:pt x="604" y="3447"/>
                </a:lnTo>
                <a:lnTo>
                  <a:pt x="586" y="3432"/>
                </a:lnTo>
                <a:lnTo>
                  <a:pt x="569" y="3416"/>
                </a:lnTo>
                <a:lnTo>
                  <a:pt x="551" y="3399"/>
                </a:lnTo>
                <a:lnTo>
                  <a:pt x="535" y="3381"/>
                </a:lnTo>
                <a:lnTo>
                  <a:pt x="518" y="3362"/>
                </a:lnTo>
                <a:lnTo>
                  <a:pt x="485" y="3322"/>
                </a:lnTo>
                <a:lnTo>
                  <a:pt x="454" y="3280"/>
                </a:lnTo>
                <a:lnTo>
                  <a:pt x="421" y="3237"/>
                </a:lnTo>
                <a:lnTo>
                  <a:pt x="389" y="3195"/>
                </a:lnTo>
                <a:lnTo>
                  <a:pt x="355" y="3154"/>
                </a:lnTo>
                <a:lnTo>
                  <a:pt x="338" y="3135"/>
                </a:lnTo>
                <a:lnTo>
                  <a:pt x="320" y="3117"/>
                </a:lnTo>
                <a:lnTo>
                  <a:pt x="302" y="3100"/>
                </a:lnTo>
                <a:lnTo>
                  <a:pt x="282" y="3083"/>
                </a:lnTo>
                <a:lnTo>
                  <a:pt x="263" y="3068"/>
                </a:lnTo>
                <a:lnTo>
                  <a:pt x="244" y="3055"/>
                </a:lnTo>
                <a:lnTo>
                  <a:pt x="224" y="3043"/>
                </a:lnTo>
                <a:lnTo>
                  <a:pt x="202" y="3033"/>
                </a:lnTo>
                <a:lnTo>
                  <a:pt x="180" y="3025"/>
                </a:lnTo>
                <a:lnTo>
                  <a:pt x="158" y="3018"/>
                </a:lnTo>
                <a:lnTo>
                  <a:pt x="134" y="3015"/>
                </a:lnTo>
                <a:lnTo>
                  <a:pt x="109" y="3013"/>
                </a:lnTo>
                <a:lnTo>
                  <a:pt x="83" y="3014"/>
                </a:lnTo>
                <a:lnTo>
                  <a:pt x="57" y="3017"/>
                </a:lnTo>
                <a:lnTo>
                  <a:pt x="29" y="3023"/>
                </a:lnTo>
                <a:lnTo>
                  <a:pt x="0" y="3032"/>
                </a:lnTo>
                <a:lnTo>
                  <a:pt x="0" y="3149"/>
                </a:lnTo>
                <a:lnTo>
                  <a:pt x="18" y="3199"/>
                </a:lnTo>
                <a:lnTo>
                  <a:pt x="38" y="3248"/>
                </a:lnTo>
                <a:lnTo>
                  <a:pt x="58" y="3296"/>
                </a:lnTo>
                <a:lnTo>
                  <a:pt x="80" y="3344"/>
                </a:lnTo>
                <a:lnTo>
                  <a:pt x="102" y="3389"/>
                </a:lnTo>
                <a:lnTo>
                  <a:pt x="126" y="3434"/>
                </a:lnTo>
                <a:lnTo>
                  <a:pt x="150" y="3478"/>
                </a:lnTo>
                <a:lnTo>
                  <a:pt x="176" y="3522"/>
                </a:lnTo>
                <a:lnTo>
                  <a:pt x="202" y="3564"/>
                </a:lnTo>
                <a:lnTo>
                  <a:pt x="229" y="3605"/>
                </a:lnTo>
                <a:lnTo>
                  <a:pt x="258" y="3646"/>
                </a:lnTo>
                <a:lnTo>
                  <a:pt x="287" y="3685"/>
                </a:lnTo>
                <a:lnTo>
                  <a:pt x="318" y="3724"/>
                </a:lnTo>
                <a:lnTo>
                  <a:pt x="348" y="3762"/>
                </a:lnTo>
                <a:lnTo>
                  <a:pt x="380" y="3799"/>
                </a:lnTo>
                <a:lnTo>
                  <a:pt x="412" y="3836"/>
                </a:lnTo>
                <a:lnTo>
                  <a:pt x="446" y="3871"/>
                </a:lnTo>
                <a:lnTo>
                  <a:pt x="480" y="3906"/>
                </a:lnTo>
                <a:lnTo>
                  <a:pt x="514" y="3940"/>
                </a:lnTo>
                <a:lnTo>
                  <a:pt x="549" y="3974"/>
                </a:lnTo>
                <a:lnTo>
                  <a:pt x="585" y="4007"/>
                </a:lnTo>
                <a:lnTo>
                  <a:pt x="621" y="4038"/>
                </a:lnTo>
                <a:lnTo>
                  <a:pt x="659" y="4070"/>
                </a:lnTo>
                <a:lnTo>
                  <a:pt x="697" y="4101"/>
                </a:lnTo>
                <a:lnTo>
                  <a:pt x="735" y="4131"/>
                </a:lnTo>
                <a:lnTo>
                  <a:pt x="774" y="4161"/>
                </a:lnTo>
                <a:lnTo>
                  <a:pt x="813" y="4190"/>
                </a:lnTo>
                <a:lnTo>
                  <a:pt x="854" y="4220"/>
                </a:lnTo>
                <a:lnTo>
                  <a:pt x="934" y="4277"/>
                </a:lnTo>
                <a:lnTo>
                  <a:pt x="1017" y="4331"/>
                </a:lnTo>
                <a:lnTo>
                  <a:pt x="1102" y="4384"/>
                </a:lnTo>
                <a:lnTo>
                  <a:pt x="1187" y="4436"/>
                </a:lnTo>
                <a:lnTo>
                  <a:pt x="1274" y="4487"/>
                </a:lnTo>
                <a:lnTo>
                  <a:pt x="1361" y="4537"/>
                </a:lnTo>
                <a:lnTo>
                  <a:pt x="1450" y="4586"/>
                </a:lnTo>
                <a:lnTo>
                  <a:pt x="1538" y="4635"/>
                </a:lnTo>
                <a:lnTo>
                  <a:pt x="1716" y="4731"/>
                </a:lnTo>
                <a:lnTo>
                  <a:pt x="1894" y="4827"/>
                </a:lnTo>
                <a:lnTo>
                  <a:pt x="1983" y="4875"/>
                </a:lnTo>
                <a:lnTo>
                  <a:pt x="2070" y="4925"/>
                </a:lnTo>
                <a:lnTo>
                  <a:pt x="2157" y="4975"/>
                </a:lnTo>
                <a:lnTo>
                  <a:pt x="2243" y="5026"/>
                </a:lnTo>
                <a:lnTo>
                  <a:pt x="2327" y="5078"/>
                </a:lnTo>
                <a:lnTo>
                  <a:pt x="2411" y="5131"/>
                </a:lnTo>
                <a:lnTo>
                  <a:pt x="2494" y="5187"/>
                </a:lnTo>
                <a:lnTo>
                  <a:pt x="2575" y="5245"/>
                </a:lnTo>
                <a:lnTo>
                  <a:pt x="2655" y="5304"/>
                </a:lnTo>
                <a:lnTo>
                  <a:pt x="2733" y="5365"/>
                </a:lnTo>
                <a:lnTo>
                  <a:pt x="2808" y="5426"/>
                </a:lnTo>
                <a:lnTo>
                  <a:pt x="2883" y="5489"/>
                </a:lnTo>
                <a:lnTo>
                  <a:pt x="2955" y="5554"/>
                </a:lnTo>
                <a:lnTo>
                  <a:pt x="3025" y="5620"/>
                </a:lnTo>
                <a:lnTo>
                  <a:pt x="3094" y="5688"/>
                </a:lnTo>
                <a:lnTo>
                  <a:pt x="3161" y="5756"/>
                </a:lnTo>
                <a:lnTo>
                  <a:pt x="3227" y="5826"/>
                </a:lnTo>
                <a:lnTo>
                  <a:pt x="3291" y="5898"/>
                </a:lnTo>
                <a:lnTo>
                  <a:pt x="3353" y="5970"/>
                </a:lnTo>
                <a:lnTo>
                  <a:pt x="3413" y="6045"/>
                </a:lnTo>
                <a:lnTo>
                  <a:pt x="3472" y="6120"/>
                </a:lnTo>
                <a:lnTo>
                  <a:pt x="3530" y="6197"/>
                </a:lnTo>
                <a:lnTo>
                  <a:pt x="3585" y="6274"/>
                </a:lnTo>
                <a:lnTo>
                  <a:pt x="3640" y="6353"/>
                </a:lnTo>
                <a:lnTo>
                  <a:pt x="3692" y="6434"/>
                </a:lnTo>
                <a:lnTo>
                  <a:pt x="3743" y="6515"/>
                </a:lnTo>
                <a:lnTo>
                  <a:pt x="3792" y="6597"/>
                </a:lnTo>
                <a:lnTo>
                  <a:pt x="3839" y="6681"/>
                </a:lnTo>
                <a:lnTo>
                  <a:pt x="3886" y="6766"/>
                </a:lnTo>
                <a:lnTo>
                  <a:pt x="3931" y="6852"/>
                </a:lnTo>
                <a:lnTo>
                  <a:pt x="3974" y="6939"/>
                </a:lnTo>
                <a:lnTo>
                  <a:pt x="4016" y="7028"/>
                </a:lnTo>
                <a:lnTo>
                  <a:pt x="4057" y="7117"/>
                </a:lnTo>
                <a:lnTo>
                  <a:pt x="4095" y="7208"/>
                </a:lnTo>
                <a:lnTo>
                  <a:pt x="4133" y="7300"/>
                </a:lnTo>
                <a:lnTo>
                  <a:pt x="4169" y="7393"/>
                </a:lnTo>
                <a:lnTo>
                  <a:pt x="4204" y="7486"/>
                </a:lnTo>
                <a:lnTo>
                  <a:pt x="4238" y="7581"/>
                </a:lnTo>
                <a:lnTo>
                  <a:pt x="4190" y="7618"/>
                </a:lnTo>
                <a:lnTo>
                  <a:pt x="4143" y="7653"/>
                </a:lnTo>
                <a:lnTo>
                  <a:pt x="4093" y="7687"/>
                </a:lnTo>
                <a:lnTo>
                  <a:pt x="4042" y="7720"/>
                </a:lnTo>
                <a:lnTo>
                  <a:pt x="3991" y="7753"/>
                </a:lnTo>
                <a:lnTo>
                  <a:pt x="3938" y="7784"/>
                </a:lnTo>
                <a:lnTo>
                  <a:pt x="3832" y="7846"/>
                </a:lnTo>
                <a:lnTo>
                  <a:pt x="3726" y="7907"/>
                </a:lnTo>
                <a:lnTo>
                  <a:pt x="3673" y="7938"/>
                </a:lnTo>
                <a:lnTo>
                  <a:pt x="3620" y="7969"/>
                </a:lnTo>
                <a:lnTo>
                  <a:pt x="3568" y="8001"/>
                </a:lnTo>
                <a:lnTo>
                  <a:pt x="3517" y="8034"/>
                </a:lnTo>
                <a:lnTo>
                  <a:pt x="3467" y="8068"/>
                </a:lnTo>
                <a:lnTo>
                  <a:pt x="3420" y="8103"/>
                </a:lnTo>
                <a:lnTo>
                  <a:pt x="3372" y="8141"/>
                </a:lnTo>
                <a:lnTo>
                  <a:pt x="3328" y="8179"/>
                </a:lnTo>
                <a:lnTo>
                  <a:pt x="3305" y="8200"/>
                </a:lnTo>
                <a:lnTo>
                  <a:pt x="3284" y="8220"/>
                </a:lnTo>
                <a:lnTo>
                  <a:pt x="3263" y="8242"/>
                </a:lnTo>
                <a:lnTo>
                  <a:pt x="3243" y="8263"/>
                </a:lnTo>
                <a:lnTo>
                  <a:pt x="3224" y="8285"/>
                </a:lnTo>
                <a:lnTo>
                  <a:pt x="3204" y="8309"/>
                </a:lnTo>
                <a:lnTo>
                  <a:pt x="3186" y="8331"/>
                </a:lnTo>
                <a:lnTo>
                  <a:pt x="3168" y="8356"/>
                </a:lnTo>
                <a:lnTo>
                  <a:pt x="3151" y="8381"/>
                </a:lnTo>
                <a:lnTo>
                  <a:pt x="3135" y="8406"/>
                </a:lnTo>
                <a:lnTo>
                  <a:pt x="3119" y="8433"/>
                </a:lnTo>
                <a:lnTo>
                  <a:pt x="3105" y="8460"/>
                </a:lnTo>
                <a:lnTo>
                  <a:pt x="3091" y="8488"/>
                </a:lnTo>
                <a:lnTo>
                  <a:pt x="3077" y="8517"/>
                </a:lnTo>
                <a:lnTo>
                  <a:pt x="3065" y="8547"/>
                </a:lnTo>
                <a:lnTo>
                  <a:pt x="3054" y="8577"/>
                </a:lnTo>
                <a:lnTo>
                  <a:pt x="3043" y="8608"/>
                </a:lnTo>
                <a:lnTo>
                  <a:pt x="3033" y="8641"/>
                </a:lnTo>
                <a:lnTo>
                  <a:pt x="3025" y="8674"/>
                </a:lnTo>
                <a:lnTo>
                  <a:pt x="3017" y="8708"/>
                </a:lnTo>
                <a:lnTo>
                  <a:pt x="3011" y="8743"/>
                </a:lnTo>
                <a:lnTo>
                  <a:pt x="3005" y="8779"/>
                </a:lnTo>
                <a:lnTo>
                  <a:pt x="3000" y="8816"/>
                </a:lnTo>
                <a:lnTo>
                  <a:pt x="2997" y="8855"/>
                </a:lnTo>
                <a:lnTo>
                  <a:pt x="2995" y="8895"/>
                </a:lnTo>
                <a:lnTo>
                  <a:pt x="2992" y="8935"/>
                </a:lnTo>
                <a:lnTo>
                  <a:pt x="2992" y="8977"/>
                </a:lnTo>
                <a:lnTo>
                  <a:pt x="2994" y="9019"/>
                </a:lnTo>
                <a:lnTo>
                  <a:pt x="2981" y="9033"/>
                </a:lnTo>
                <a:lnTo>
                  <a:pt x="2969" y="9049"/>
                </a:lnTo>
                <a:lnTo>
                  <a:pt x="2955" y="9067"/>
                </a:lnTo>
                <a:lnTo>
                  <a:pt x="2944" y="9087"/>
                </a:lnTo>
                <a:lnTo>
                  <a:pt x="2931" y="9110"/>
                </a:lnTo>
                <a:lnTo>
                  <a:pt x="2920" y="9134"/>
                </a:lnTo>
                <a:lnTo>
                  <a:pt x="2909" y="9160"/>
                </a:lnTo>
                <a:lnTo>
                  <a:pt x="2898" y="9187"/>
                </a:lnTo>
                <a:lnTo>
                  <a:pt x="2889" y="9215"/>
                </a:lnTo>
                <a:lnTo>
                  <a:pt x="2880" y="9246"/>
                </a:lnTo>
                <a:lnTo>
                  <a:pt x="2873" y="9277"/>
                </a:lnTo>
                <a:lnTo>
                  <a:pt x="2867" y="9307"/>
                </a:lnTo>
                <a:lnTo>
                  <a:pt x="2861" y="9339"/>
                </a:lnTo>
                <a:lnTo>
                  <a:pt x="2858" y="9371"/>
                </a:lnTo>
                <a:lnTo>
                  <a:pt x="2854" y="9402"/>
                </a:lnTo>
                <a:lnTo>
                  <a:pt x="2853" y="9434"/>
                </a:lnTo>
                <a:lnTo>
                  <a:pt x="2853" y="9466"/>
                </a:lnTo>
                <a:lnTo>
                  <a:pt x="2855" y="9497"/>
                </a:lnTo>
                <a:lnTo>
                  <a:pt x="2859" y="9527"/>
                </a:lnTo>
                <a:lnTo>
                  <a:pt x="2864" y="9557"/>
                </a:lnTo>
                <a:lnTo>
                  <a:pt x="2872" y="9584"/>
                </a:lnTo>
                <a:lnTo>
                  <a:pt x="2881" y="9611"/>
                </a:lnTo>
                <a:lnTo>
                  <a:pt x="2887" y="9624"/>
                </a:lnTo>
                <a:lnTo>
                  <a:pt x="2894" y="9636"/>
                </a:lnTo>
                <a:lnTo>
                  <a:pt x="2901" y="9647"/>
                </a:lnTo>
                <a:lnTo>
                  <a:pt x="2907" y="9659"/>
                </a:lnTo>
                <a:lnTo>
                  <a:pt x="2915" y="9670"/>
                </a:lnTo>
                <a:lnTo>
                  <a:pt x="2923" y="9680"/>
                </a:lnTo>
                <a:lnTo>
                  <a:pt x="2932" y="9690"/>
                </a:lnTo>
                <a:lnTo>
                  <a:pt x="2943" y="9699"/>
                </a:lnTo>
                <a:lnTo>
                  <a:pt x="2953" y="9709"/>
                </a:lnTo>
                <a:lnTo>
                  <a:pt x="2964" y="9716"/>
                </a:lnTo>
                <a:lnTo>
                  <a:pt x="2975" y="9724"/>
                </a:lnTo>
                <a:lnTo>
                  <a:pt x="2988" y="9731"/>
                </a:lnTo>
                <a:lnTo>
                  <a:pt x="3000" y="9737"/>
                </a:lnTo>
                <a:lnTo>
                  <a:pt x="3014" y="9743"/>
                </a:lnTo>
                <a:lnTo>
                  <a:pt x="3029" y="9747"/>
                </a:lnTo>
                <a:lnTo>
                  <a:pt x="3043" y="9750"/>
                </a:lnTo>
                <a:lnTo>
                  <a:pt x="3059" y="9754"/>
                </a:lnTo>
                <a:lnTo>
                  <a:pt x="3076" y="9756"/>
                </a:lnTo>
                <a:lnTo>
                  <a:pt x="3093" y="9757"/>
                </a:lnTo>
                <a:lnTo>
                  <a:pt x="3111" y="9758"/>
                </a:lnTo>
                <a:lnTo>
                  <a:pt x="3109" y="9757"/>
                </a:lnTo>
                <a:lnTo>
                  <a:pt x="3106" y="9754"/>
                </a:lnTo>
                <a:lnTo>
                  <a:pt x="3104" y="9750"/>
                </a:lnTo>
                <a:lnTo>
                  <a:pt x="3102" y="9745"/>
                </a:lnTo>
                <a:lnTo>
                  <a:pt x="3098" y="9731"/>
                </a:lnTo>
                <a:lnTo>
                  <a:pt x="3096" y="9715"/>
                </a:lnTo>
                <a:lnTo>
                  <a:pt x="3092" y="9684"/>
                </a:lnTo>
                <a:lnTo>
                  <a:pt x="3090" y="9664"/>
                </a:lnTo>
                <a:lnTo>
                  <a:pt x="3091" y="9639"/>
                </a:lnTo>
                <a:lnTo>
                  <a:pt x="3093" y="9627"/>
                </a:lnTo>
                <a:lnTo>
                  <a:pt x="3096" y="9614"/>
                </a:lnTo>
                <a:lnTo>
                  <a:pt x="3098" y="9602"/>
                </a:lnTo>
                <a:lnTo>
                  <a:pt x="3101" y="9590"/>
                </a:lnTo>
                <a:lnTo>
                  <a:pt x="3106" y="9578"/>
                </a:lnTo>
                <a:lnTo>
                  <a:pt x="3111" y="9567"/>
                </a:lnTo>
                <a:lnTo>
                  <a:pt x="3123" y="9549"/>
                </a:lnTo>
                <a:lnTo>
                  <a:pt x="3135" y="9534"/>
                </a:lnTo>
                <a:lnTo>
                  <a:pt x="3148" y="9522"/>
                </a:lnTo>
                <a:lnTo>
                  <a:pt x="3161" y="9511"/>
                </a:lnTo>
                <a:lnTo>
                  <a:pt x="3176" y="9503"/>
                </a:lnTo>
                <a:lnTo>
                  <a:pt x="3191" y="9497"/>
                </a:lnTo>
                <a:lnTo>
                  <a:pt x="3207" y="9492"/>
                </a:lnTo>
                <a:lnTo>
                  <a:pt x="3223" y="9488"/>
                </a:lnTo>
                <a:lnTo>
                  <a:pt x="3257" y="9481"/>
                </a:lnTo>
                <a:lnTo>
                  <a:pt x="3291" y="9474"/>
                </a:lnTo>
                <a:lnTo>
                  <a:pt x="3309" y="9469"/>
                </a:lnTo>
                <a:lnTo>
                  <a:pt x="3326" y="9465"/>
                </a:lnTo>
                <a:lnTo>
                  <a:pt x="3343" y="9459"/>
                </a:lnTo>
                <a:lnTo>
                  <a:pt x="3360" y="9451"/>
                </a:lnTo>
                <a:lnTo>
                  <a:pt x="3373" y="9444"/>
                </a:lnTo>
                <a:lnTo>
                  <a:pt x="3386" y="9436"/>
                </a:lnTo>
                <a:lnTo>
                  <a:pt x="3398" y="9426"/>
                </a:lnTo>
                <a:lnTo>
                  <a:pt x="3410" y="9416"/>
                </a:lnTo>
                <a:lnTo>
                  <a:pt x="3420" y="9406"/>
                </a:lnTo>
                <a:lnTo>
                  <a:pt x="3430" y="9395"/>
                </a:lnTo>
                <a:lnTo>
                  <a:pt x="3449" y="9372"/>
                </a:lnTo>
                <a:lnTo>
                  <a:pt x="3469" y="9348"/>
                </a:lnTo>
                <a:lnTo>
                  <a:pt x="3479" y="9338"/>
                </a:lnTo>
                <a:lnTo>
                  <a:pt x="3489" y="9327"/>
                </a:lnTo>
                <a:lnTo>
                  <a:pt x="3500" y="9316"/>
                </a:lnTo>
                <a:lnTo>
                  <a:pt x="3512" y="9307"/>
                </a:lnTo>
                <a:lnTo>
                  <a:pt x="3524" y="9299"/>
                </a:lnTo>
                <a:lnTo>
                  <a:pt x="3538" y="9293"/>
                </a:lnTo>
                <a:lnTo>
                  <a:pt x="3588" y="9270"/>
                </a:lnTo>
                <a:lnTo>
                  <a:pt x="3637" y="9248"/>
                </a:lnTo>
                <a:lnTo>
                  <a:pt x="3687" y="9230"/>
                </a:lnTo>
                <a:lnTo>
                  <a:pt x="3737" y="9213"/>
                </a:lnTo>
                <a:lnTo>
                  <a:pt x="3786" y="9198"/>
                </a:lnTo>
                <a:lnTo>
                  <a:pt x="3835" y="9186"/>
                </a:lnTo>
                <a:lnTo>
                  <a:pt x="3883" y="9175"/>
                </a:lnTo>
                <a:lnTo>
                  <a:pt x="3931" y="9166"/>
                </a:lnTo>
                <a:lnTo>
                  <a:pt x="3980" y="9158"/>
                </a:lnTo>
                <a:lnTo>
                  <a:pt x="4027" y="9152"/>
                </a:lnTo>
                <a:lnTo>
                  <a:pt x="4075" y="9147"/>
                </a:lnTo>
                <a:lnTo>
                  <a:pt x="4122" y="9145"/>
                </a:lnTo>
                <a:lnTo>
                  <a:pt x="4170" y="9144"/>
                </a:lnTo>
                <a:lnTo>
                  <a:pt x="4217" y="9144"/>
                </a:lnTo>
                <a:lnTo>
                  <a:pt x="4264" y="9146"/>
                </a:lnTo>
                <a:lnTo>
                  <a:pt x="4311" y="9150"/>
                </a:lnTo>
                <a:lnTo>
                  <a:pt x="4357" y="9153"/>
                </a:lnTo>
                <a:lnTo>
                  <a:pt x="4404" y="9159"/>
                </a:lnTo>
                <a:lnTo>
                  <a:pt x="4450" y="9166"/>
                </a:lnTo>
                <a:lnTo>
                  <a:pt x="4497" y="9174"/>
                </a:lnTo>
                <a:lnTo>
                  <a:pt x="4542" y="9183"/>
                </a:lnTo>
                <a:lnTo>
                  <a:pt x="4588" y="9193"/>
                </a:lnTo>
                <a:lnTo>
                  <a:pt x="4634" y="9204"/>
                </a:lnTo>
                <a:lnTo>
                  <a:pt x="4679" y="9215"/>
                </a:lnTo>
                <a:lnTo>
                  <a:pt x="4724" y="9229"/>
                </a:lnTo>
                <a:lnTo>
                  <a:pt x="4770" y="9243"/>
                </a:lnTo>
                <a:lnTo>
                  <a:pt x="4815" y="9256"/>
                </a:lnTo>
                <a:lnTo>
                  <a:pt x="4860" y="9272"/>
                </a:lnTo>
                <a:lnTo>
                  <a:pt x="4951" y="9304"/>
                </a:lnTo>
                <a:lnTo>
                  <a:pt x="5041" y="9338"/>
                </a:lnTo>
                <a:lnTo>
                  <a:pt x="5131" y="9374"/>
                </a:lnTo>
                <a:lnTo>
                  <a:pt x="5221" y="9412"/>
                </a:lnTo>
                <a:lnTo>
                  <a:pt x="5400" y="9489"/>
                </a:lnTo>
                <a:lnTo>
                  <a:pt x="5579" y="9566"/>
                </a:lnTo>
                <a:lnTo>
                  <a:pt x="5668" y="9604"/>
                </a:lnTo>
                <a:lnTo>
                  <a:pt x="5758" y="9641"/>
                </a:lnTo>
                <a:lnTo>
                  <a:pt x="5849" y="9675"/>
                </a:lnTo>
                <a:lnTo>
                  <a:pt x="5939" y="9707"/>
                </a:lnTo>
                <a:lnTo>
                  <a:pt x="5985" y="9723"/>
                </a:lnTo>
                <a:lnTo>
                  <a:pt x="6030" y="9738"/>
                </a:lnTo>
                <a:lnTo>
                  <a:pt x="6075" y="9752"/>
                </a:lnTo>
                <a:lnTo>
                  <a:pt x="6122" y="9765"/>
                </a:lnTo>
                <a:lnTo>
                  <a:pt x="6167" y="9778"/>
                </a:lnTo>
                <a:lnTo>
                  <a:pt x="6214" y="9789"/>
                </a:lnTo>
                <a:lnTo>
                  <a:pt x="6260" y="9799"/>
                </a:lnTo>
                <a:lnTo>
                  <a:pt x="6305" y="9809"/>
                </a:lnTo>
                <a:lnTo>
                  <a:pt x="6352" y="9817"/>
                </a:lnTo>
                <a:lnTo>
                  <a:pt x="6398" y="9824"/>
                </a:lnTo>
                <a:lnTo>
                  <a:pt x="6446" y="9831"/>
                </a:lnTo>
                <a:lnTo>
                  <a:pt x="6492" y="9836"/>
                </a:lnTo>
                <a:lnTo>
                  <a:pt x="6574" y="9842"/>
                </a:lnTo>
                <a:lnTo>
                  <a:pt x="6653" y="9848"/>
                </a:lnTo>
                <a:lnTo>
                  <a:pt x="6733" y="9850"/>
                </a:lnTo>
                <a:lnTo>
                  <a:pt x="6811" y="9853"/>
                </a:lnTo>
                <a:lnTo>
                  <a:pt x="6889" y="9853"/>
                </a:lnTo>
                <a:lnTo>
                  <a:pt x="6965" y="9851"/>
                </a:lnTo>
                <a:lnTo>
                  <a:pt x="7041" y="9849"/>
                </a:lnTo>
                <a:lnTo>
                  <a:pt x="7117" y="9846"/>
                </a:lnTo>
                <a:lnTo>
                  <a:pt x="7192" y="9841"/>
                </a:lnTo>
                <a:lnTo>
                  <a:pt x="7265" y="9837"/>
                </a:lnTo>
                <a:lnTo>
                  <a:pt x="7340" y="9830"/>
                </a:lnTo>
                <a:lnTo>
                  <a:pt x="7413" y="9823"/>
                </a:lnTo>
                <a:lnTo>
                  <a:pt x="7559" y="9808"/>
                </a:lnTo>
                <a:lnTo>
                  <a:pt x="7705" y="9792"/>
                </a:lnTo>
                <a:lnTo>
                  <a:pt x="7850" y="9775"/>
                </a:lnTo>
                <a:lnTo>
                  <a:pt x="7995" y="9758"/>
                </a:lnTo>
                <a:lnTo>
                  <a:pt x="8142" y="9744"/>
                </a:lnTo>
                <a:lnTo>
                  <a:pt x="8215" y="9737"/>
                </a:lnTo>
                <a:lnTo>
                  <a:pt x="8289" y="9731"/>
                </a:lnTo>
                <a:lnTo>
                  <a:pt x="8364" y="9726"/>
                </a:lnTo>
                <a:lnTo>
                  <a:pt x="8439" y="9721"/>
                </a:lnTo>
                <a:lnTo>
                  <a:pt x="8514" y="9718"/>
                </a:lnTo>
                <a:lnTo>
                  <a:pt x="8590" y="9715"/>
                </a:lnTo>
                <a:lnTo>
                  <a:pt x="8667" y="9714"/>
                </a:lnTo>
                <a:lnTo>
                  <a:pt x="8745" y="9714"/>
                </a:lnTo>
                <a:lnTo>
                  <a:pt x="8824" y="9716"/>
                </a:lnTo>
                <a:lnTo>
                  <a:pt x="8903" y="9720"/>
                </a:lnTo>
                <a:lnTo>
                  <a:pt x="8906" y="9749"/>
                </a:lnTo>
                <a:lnTo>
                  <a:pt x="8910" y="9779"/>
                </a:lnTo>
                <a:lnTo>
                  <a:pt x="8915" y="9809"/>
                </a:lnTo>
                <a:lnTo>
                  <a:pt x="8921" y="9839"/>
                </a:lnTo>
                <a:lnTo>
                  <a:pt x="8929" y="9868"/>
                </a:lnTo>
                <a:lnTo>
                  <a:pt x="8938" y="9898"/>
                </a:lnTo>
                <a:lnTo>
                  <a:pt x="8949" y="9927"/>
                </a:lnTo>
                <a:lnTo>
                  <a:pt x="8959" y="9957"/>
                </a:lnTo>
                <a:lnTo>
                  <a:pt x="8971" y="9985"/>
                </a:lnTo>
                <a:lnTo>
                  <a:pt x="8985" y="10015"/>
                </a:lnTo>
                <a:lnTo>
                  <a:pt x="8998" y="10043"/>
                </a:lnTo>
                <a:lnTo>
                  <a:pt x="9014" y="10070"/>
                </a:lnTo>
                <a:lnTo>
                  <a:pt x="9030" y="10098"/>
                </a:lnTo>
                <a:lnTo>
                  <a:pt x="9047" y="10126"/>
                </a:lnTo>
                <a:lnTo>
                  <a:pt x="9064" y="10153"/>
                </a:lnTo>
                <a:lnTo>
                  <a:pt x="9083" y="10179"/>
                </a:lnTo>
                <a:lnTo>
                  <a:pt x="9103" y="10205"/>
                </a:lnTo>
                <a:lnTo>
                  <a:pt x="9123" y="10230"/>
                </a:lnTo>
                <a:lnTo>
                  <a:pt x="9144" y="10255"/>
                </a:lnTo>
                <a:lnTo>
                  <a:pt x="9165" y="10280"/>
                </a:lnTo>
                <a:lnTo>
                  <a:pt x="9188" y="10304"/>
                </a:lnTo>
                <a:lnTo>
                  <a:pt x="9210" y="10326"/>
                </a:lnTo>
                <a:lnTo>
                  <a:pt x="9234" y="10349"/>
                </a:lnTo>
                <a:lnTo>
                  <a:pt x="9258" y="10372"/>
                </a:lnTo>
                <a:lnTo>
                  <a:pt x="9283" y="10392"/>
                </a:lnTo>
                <a:lnTo>
                  <a:pt x="9308" y="10412"/>
                </a:lnTo>
                <a:lnTo>
                  <a:pt x="9333" y="10432"/>
                </a:lnTo>
                <a:lnTo>
                  <a:pt x="9359" y="10451"/>
                </a:lnTo>
                <a:lnTo>
                  <a:pt x="9386" y="10469"/>
                </a:lnTo>
                <a:lnTo>
                  <a:pt x="9412" y="10486"/>
                </a:lnTo>
                <a:lnTo>
                  <a:pt x="9439" y="10502"/>
                </a:lnTo>
                <a:lnTo>
                  <a:pt x="9467" y="10518"/>
                </a:lnTo>
                <a:lnTo>
                  <a:pt x="9495" y="10533"/>
                </a:lnTo>
                <a:lnTo>
                  <a:pt x="9522" y="10545"/>
                </a:lnTo>
                <a:lnTo>
                  <a:pt x="9550" y="10558"/>
                </a:lnTo>
                <a:lnTo>
                  <a:pt x="9579" y="10569"/>
                </a:lnTo>
                <a:lnTo>
                  <a:pt x="9607" y="10579"/>
                </a:lnTo>
                <a:lnTo>
                  <a:pt x="9635" y="10589"/>
                </a:lnTo>
                <a:lnTo>
                  <a:pt x="9664" y="10597"/>
                </a:lnTo>
                <a:lnTo>
                  <a:pt x="9692" y="10604"/>
                </a:lnTo>
                <a:lnTo>
                  <a:pt x="9722" y="10610"/>
                </a:lnTo>
                <a:lnTo>
                  <a:pt x="9750" y="10614"/>
                </a:lnTo>
                <a:lnTo>
                  <a:pt x="9778" y="10617"/>
                </a:lnTo>
                <a:lnTo>
                  <a:pt x="9807" y="10619"/>
                </a:lnTo>
                <a:lnTo>
                  <a:pt x="9835" y="10620"/>
                </a:lnTo>
                <a:lnTo>
                  <a:pt x="9863" y="10619"/>
                </a:lnTo>
                <a:lnTo>
                  <a:pt x="9890" y="10617"/>
                </a:lnTo>
                <a:lnTo>
                  <a:pt x="9919" y="10613"/>
                </a:lnTo>
                <a:lnTo>
                  <a:pt x="9946" y="10609"/>
                </a:lnTo>
                <a:lnTo>
                  <a:pt x="9973" y="10602"/>
                </a:lnTo>
                <a:lnTo>
                  <a:pt x="9999" y="10594"/>
                </a:lnTo>
                <a:lnTo>
                  <a:pt x="10025" y="10585"/>
                </a:lnTo>
                <a:lnTo>
                  <a:pt x="10051" y="10573"/>
                </a:lnTo>
                <a:lnTo>
                  <a:pt x="10077" y="10561"/>
                </a:lnTo>
                <a:lnTo>
                  <a:pt x="10102" y="10546"/>
                </a:lnTo>
                <a:lnTo>
                  <a:pt x="10127" y="10530"/>
                </a:lnTo>
                <a:lnTo>
                  <a:pt x="10151" y="10513"/>
                </a:lnTo>
                <a:lnTo>
                  <a:pt x="10175" y="10494"/>
                </a:lnTo>
                <a:lnTo>
                  <a:pt x="10198" y="10474"/>
                </a:lnTo>
                <a:lnTo>
                  <a:pt x="10220" y="10451"/>
                </a:lnTo>
                <a:lnTo>
                  <a:pt x="10242" y="10426"/>
                </a:lnTo>
                <a:lnTo>
                  <a:pt x="10262" y="10400"/>
                </a:lnTo>
                <a:lnTo>
                  <a:pt x="10283" y="10372"/>
                </a:lnTo>
                <a:lnTo>
                  <a:pt x="10302" y="10341"/>
                </a:lnTo>
                <a:lnTo>
                  <a:pt x="10300" y="10338"/>
                </a:lnTo>
                <a:lnTo>
                  <a:pt x="10297" y="10334"/>
                </a:lnTo>
                <a:lnTo>
                  <a:pt x="10294" y="10331"/>
                </a:lnTo>
                <a:lnTo>
                  <a:pt x="10289" y="10329"/>
                </a:lnTo>
                <a:lnTo>
                  <a:pt x="10280" y="10326"/>
                </a:lnTo>
                <a:lnTo>
                  <a:pt x="10269" y="10324"/>
                </a:lnTo>
                <a:lnTo>
                  <a:pt x="10255" y="10324"/>
                </a:lnTo>
                <a:lnTo>
                  <a:pt x="10242" y="10325"/>
                </a:lnTo>
                <a:lnTo>
                  <a:pt x="10210" y="10329"/>
                </a:lnTo>
                <a:lnTo>
                  <a:pt x="10193" y="10330"/>
                </a:lnTo>
                <a:lnTo>
                  <a:pt x="10175" y="10331"/>
                </a:lnTo>
                <a:lnTo>
                  <a:pt x="10157" y="10331"/>
                </a:lnTo>
                <a:lnTo>
                  <a:pt x="10139" y="10330"/>
                </a:lnTo>
                <a:lnTo>
                  <a:pt x="10121" y="10326"/>
                </a:lnTo>
                <a:lnTo>
                  <a:pt x="10104" y="10321"/>
                </a:lnTo>
                <a:lnTo>
                  <a:pt x="10094" y="10317"/>
                </a:lnTo>
                <a:lnTo>
                  <a:pt x="10085" y="10313"/>
                </a:lnTo>
                <a:lnTo>
                  <a:pt x="10077" y="10308"/>
                </a:lnTo>
                <a:lnTo>
                  <a:pt x="10070" y="10303"/>
                </a:lnTo>
                <a:lnTo>
                  <a:pt x="10089" y="10258"/>
                </a:lnTo>
                <a:lnTo>
                  <a:pt x="10097" y="10238"/>
                </a:lnTo>
                <a:lnTo>
                  <a:pt x="10102" y="10219"/>
                </a:lnTo>
                <a:lnTo>
                  <a:pt x="10108" y="10202"/>
                </a:lnTo>
                <a:lnTo>
                  <a:pt x="10113" y="10185"/>
                </a:lnTo>
                <a:lnTo>
                  <a:pt x="10116" y="10169"/>
                </a:lnTo>
                <a:lnTo>
                  <a:pt x="10118" y="10153"/>
                </a:lnTo>
                <a:lnTo>
                  <a:pt x="10119" y="10138"/>
                </a:lnTo>
                <a:lnTo>
                  <a:pt x="10119" y="10125"/>
                </a:lnTo>
                <a:lnTo>
                  <a:pt x="10119" y="10112"/>
                </a:lnTo>
                <a:lnTo>
                  <a:pt x="10118" y="10098"/>
                </a:lnTo>
                <a:lnTo>
                  <a:pt x="10117" y="10086"/>
                </a:lnTo>
                <a:lnTo>
                  <a:pt x="10114" y="10075"/>
                </a:lnTo>
                <a:lnTo>
                  <a:pt x="10108" y="10051"/>
                </a:lnTo>
                <a:lnTo>
                  <a:pt x="10099" y="10027"/>
                </a:lnTo>
                <a:lnTo>
                  <a:pt x="10090" y="10002"/>
                </a:lnTo>
                <a:lnTo>
                  <a:pt x="10080" y="9976"/>
                </a:lnTo>
                <a:lnTo>
                  <a:pt x="10068" y="9948"/>
                </a:lnTo>
                <a:lnTo>
                  <a:pt x="10057" y="9916"/>
                </a:lnTo>
                <a:lnTo>
                  <a:pt x="10047" y="9881"/>
                </a:lnTo>
                <a:lnTo>
                  <a:pt x="10038" y="9842"/>
                </a:lnTo>
                <a:lnTo>
                  <a:pt x="10033" y="9820"/>
                </a:lnTo>
                <a:lnTo>
                  <a:pt x="10030" y="9797"/>
                </a:lnTo>
                <a:lnTo>
                  <a:pt x="10043" y="9784"/>
                </a:lnTo>
                <a:lnTo>
                  <a:pt x="10056" y="9775"/>
                </a:lnTo>
                <a:lnTo>
                  <a:pt x="10067" y="9770"/>
                </a:lnTo>
                <a:lnTo>
                  <a:pt x="10079" y="9765"/>
                </a:lnTo>
                <a:lnTo>
                  <a:pt x="10089" y="9764"/>
                </a:lnTo>
                <a:lnTo>
                  <a:pt x="10099" y="9764"/>
                </a:lnTo>
                <a:lnTo>
                  <a:pt x="10109" y="9765"/>
                </a:lnTo>
                <a:lnTo>
                  <a:pt x="10118" y="9767"/>
                </a:lnTo>
                <a:lnTo>
                  <a:pt x="10140" y="9775"/>
                </a:lnTo>
                <a:lnTo>
                  <a:pt x="10164" y="9784"/>
                </a:lnTo>
                <a:lnTo>
                  <a:pt x="10177" y="9789"/>
                </a:lnTo>
                <a:lnTo>
                  <a:pt x="10192" y="9792"/>
                </a:lnTo>
                <a:lnTo>
                  <a:pt x="10208" y="9796"/>
                </a:lnTo>
                <a:lnTo>
                  <a:pt x="10225" y="9797"/>
                </a:lnTo>
                <a:lnTo>
                  <a:pt x="10230" y="9791"/>
                </a:lnTo>
                <a:lnTo>
                  <a:pt x="10235" y="9784"/>
                </a:lnTo>
                <a:lnTo>
                  <a:pt x="10238" y="9779"/>
                </a:lnTo>
                <a:lnTo>
                  <a:pt x="10242" y="9772"/>
                </a:lnTo>
                <a:lnTo>
                  <a:pt x="10244" y="9765"/>
                </a:lnTo>
                <a:lnTo>
                  <a:pt x="10245" y="9758"/>
                </a:lnTo>
                <a:lnTo>
                  <a:pt x="10246" y="9743"/>
                </a:lnTo>
                <a:lnTo>
                  <a:pt x="10246" y="9727"/>
                </a:lnTo>
                <a:lnTo>
                  <a:pt x="10243" y="9711"/>
                </a:lnTo>
                <a:lnTo>
                  <a:pt x="10240" y="9693"/>
                </a:lnTo>
                <a:lnTo>
                  <a:pt x="10235" y="9673"/>
                </a:lnTo>
                <a:lnTo>
                  <a:pt x="10226" y="9634"/>
                </a:lnTo>
                <a:lnTo>
                  <a:pt x="10223" y="9611"/>
                </a:lnTo>
                <a:lnTo>
                  <a:pt x="10219" y="9588"/>
                </a:lnTo>
                <a:lnTo>
                  <a:pt x="10217" y="9565"/>
                </a:lnTo>
                <a:lnTo>
                  <a:pt x="10217" y="9540"/>
                </a:lnTo>
                <a:lnTo>
                  <a:pt x="10219" y="9514"/>
                </a:lnTo>
                <a:lnTo>
                  <a:pt x="10221" y="9500"/>
                </a:lnTo>
                <a:lnTo>
                  <a:pt x="10225" y="9486"/>
                </a:lnTo>
                <a:lnTo>
                  <a:pt x="10249" y="9492"/>
                </a:lnTo>
                <a:lnTo>
                  <a:pt x="10272" y="9497"/>
                </a:lnTo>
                <a:lnTo>
                  <a:pt x="10323" y="9505"/>
                </a:lnTo>
                <a:lnTo>
                  <a:pt x="10427" y="9517"/>
                </a:lnTo>
                <a:lnTo>
                  <a:pt x="10478" y="9525"/>
                </a:lnTo>
                <a:lnTo>
                  <a:pt x="10503" y="9529"/>
                </a:lnTo>
                <a:lnTo>
                  <a:pt x="10526" y="9534"/>
                </a:lnTo>
                <a:lnTo>
                  <a:pt x="10550" y="9540"/>
                </a:lnTo>
                <a:lnTo>
                  <a:pt x="10573" y="9546"/>
                </a:lnTo>
                <a:lnTo>
                  <a:pt x="10593" y="9556"/>
                </a:lnTo>
                <a:lnTo>
                  <a:pt x="10614" y="9565"/>
                </a:lnTo>
                <a:lnTo>
                  <a:pt x="10631" y="9558"/>
                </a:lnTo>
                <a:lnTo>
                  <a:pt x="10645" y="9552"/>
                </a:lnTo>
                <a:lnTo>
                  <a:pt x="10658" y="9545"/>
                </a:lnTo>
                <a:lnTo>
                  <a:pt x="10667" y="9540"/>
                </a:lnTo>
                <a:lnTo>
                  <a:pt x="10673" y="9533"/>
                </a:lnTo>
                <a:lnTo>
                  <a:pt x="10677" y="9526"/>
                </a:lnTo>
                <a:lnTo>
                  <a:pt x="10679" y="9519"/>
                </a:lnTo>
                <a:lnTo>
                  <a:pt x="10679" y="9511"/>
                </a:lnTo>
                <a:lnTo>
                  <a:pt x="10678" y="9505"/>
                </a:lnTo>
                <a:lnTo>
                  <a:pt x="10675" y="9497"/>
                </a:lnTo>
                <a:lnTo>
                  <a:pt x="10670" y="9490"/>
                </a:lnTo>
                <a:lnTo>
                  <a:pt x="10665" y="9482"/>
                </a:lnTo>
                <a:lnTo>
                  <a:pt x="10651" y="9466"/>
                </a:lnTo>
                <a:lnTo>
                  <a:pt x="10635" y="9449"/>
                </a:lnTo>
                <a:lnTo>
                  <a:pt x="10618" y="9432"/>
                </a:lnTo>
                <a:lnTo>
                  <a:pt x="10602" y="9414"/>
                </a:lnTo>
                <a:lnTo>
                  <a:pt x="10595" y="9405"/>
                </a:lnTo>
                <a:lnTo>
                  <a:pt x="10589" y="9396"/>
                </a:lnTo>
                <a:lnTo>
                  <a:pt x="10583" y="9385"/>
                </a:lnTo>
                <a:lnTo>
                  <a:pt x="10580" y="9376"/>
                </a:lnTo>
                <a:lnTo>
                  <a:pt x="10577" y="9366"/>
                </a:lnTo>
                <a:lnTo>
                  <a:pt x="10576" y="9356"/>
                </a:lnTo>
                <a:lnTo>
                  <a:pt x="10576" y="9346"/>
                </a:lnTo>
                <a:lnTo>
                  <a:pt x="10580" y="9336"/>
                </a:lnTo>
                <a:lnTo>
                  <a:pt x="10584" y="9325"/>
                </a:lnTo>
                <a:lnTo>
                  <a:pt x="10591" y="9314"/>
                </a:lnTo>
                <a:lnTo>
                  <a:pt x="10601" y="9304"/>
                </a:lnTo>
                <a:lnTo>
                  <a:pt x="10614" y="9293"/>
                </a:lnTo>
                <a:lnTo>
                  <a:pt x="10667" y="9303"/>
                </a:lnTo>
                <a:lnTo>
                  <a:pt x="10718" y="9315"/>
                </a:lnTo>
                <a:lnTo>
                  <a:pt x="10815" y="9341"/>
                </a:lnTo>
                <a:lnTo>
                  <a:pt x="10863" y="9354"/>
                </a:lnTo>
                <a:lnTo>
                  <a:pt x="10909" y="9365"/>
                </a:lnTo>
                <a:lnTo>
                  <a:pt x="10955" y="9375"/>
                </a:lnTo>
                <a:lnTo>
                  <a:pt x="10999" y="9382"/>
                </a:lnTo>
                <a:lnTo>
                  <a:pt x="11020" y="9385"/>
                </a:lnTo>
                <a:lnTo>
                  <a:pt x="11043" y="9387"/>
                </a:lnTo>
                <a:lnTo>
                  <a:pt x="11065" y="9388"/>
                </a:lnTo>
                <a:lnTo>
                  <a:pt x="11086" y="9388"/>
                </a:lnTo>
                <a:lnTo>
                  <a:pt x="11109" y="9388"/>
                </a:lnTo>
                <a:lnTo>
                  <a:pt x="11130" y="9385"/>
                </a:lnTo>
                <a:lnTo>
                  <a:pt x="11152" y="9382"/>
                </a:lnTo>
                <a:lnTo>
                  <a:pt x="11173" y="9379"/>
                </a:lnTo>
                <a:lnTo>
                  <a:pt x="11196" y="9373"/>
                </a:lnTo>
                <a:lnTo>
                  <a:pt x="11218" y="9366"/>
                </a:lnTo>
                <a:lnTo>
                  <a:pt x="11240" y="9357"/>
                </a:lnTo>
                <a:lnTo>
                  <a:pt x="11262" y="9348"/>
                </a:lnTo>
                <a:lnTo>
                  <a:pt x="11285" y="9337"/>
                </a:lnTo>
                <a:lnTo>
                  <a:pt x="11306" y="9323"/>
                </a:lnTo>
                <a:lnTo>
                  <a:pt x="11329" y="9308"/>
                </a:lnTo>
                <a:lnTo>
                  <a:pt x="11353" y="9293"/>
                </a:lnTo>
                <a:lnTo>
                  <a:pt x="11419" y="9320"/>
                </a:lnTo>
                <a:lnTo>
                  <a:pt x="11489" y="9349"/>
                </a:lnTo>
                <a:lnTo>
                  <a:pt x="11630" y="9412"/>
                </a:lnTo>
                <a:lnTo>
                  <a:pt x="11702" y="9443"/>
                </a:lnTo>
                <a:lnTo>
                  <a:pt x="11773" y="9474"/>
                </a:lnTo>
                <a:lnTo>
                  <a:pt x="11846" y="9503"/>
                </a:lnTo>
                <a:lnTo>
                  <a:pt x="11918" y="9532"/>
                </a:lnTo>
                <a:lnTo>
                  <a:pt x="11953" y="9544"/>
                </a:lnTo>
                <a:lnTo>
                  <a:pt x="11990" y="9557"/>
                </a:lnTo>
                <a:lnTo>
                  <a:pt x="12026" y="9568"/>
                </a:lnTo>
                <a:lnTo>
                  <a:pt x="12062" y="9578"/>
                </a:lnTo>
                <a:lnTo>
                  <a:pt x="12098" y="9588"/>
                </a:lnTo>
                <a:lnTo>
                  <a:pt x="12133" y="9596"/>
                </a:lnTo>
                <a:lnTo>
                  <a:pt x="12170" y="9604"/>
                </a:lnTo>
                <a:lnTo>
                  <a:pt x="12205" y="9610"/>
                </a:lnTo>
                <a:lnTo>
                  <a:pt x="12240" y="9614"/>
                </a:lnTo>
                <a:lnTo>
                  <a:pt x="12275" y="9618"/>
                </a:lnTo>
                <a:lnTo>
                  <a:pt x="12310" y="9619"/>
                </a:lnTo>
                <a:lnTo>
                  <a:pt x="12344" y="9620"/>
                </a:lnTo>
                <a:lnTo>
                  <a:pt x="12378" y="9618"/>
                </a:lnTo>
                <a:lnTo>
                  <a:pt x="12412" y="9616"/>
                </a:lnTo>
                <a:lnTo>
                  <a:pt x="12446" y="9610"/>
                </a:lnTo>
                <a:lnTo>
                  <a:pt x="12479" y="9603"/>
                </a:lnTo>
                <a:lnTo>
                  <a:pt x="12486" y="9599"/>
                </a:lnTo>
                <a:lnTo>
                  <a:pt x="12492" y="9593"/>
                </a:lnTo>
                <a:lnTo>
                  <a:pt x="12496" y="9587"/>
                </a:lnTo>
                <a:lnTo>
                  <a:pt x="12500" y="9580"/>
                </a:lnTo>
                <a:lnTo>
                  <a:pt x="12502" y="9574"/>
                </a:lnTo>
                <a:lnTo>
                  <a:pt x="12503" y="9567"/>
                </a:lnTo>
                <a:lnTo>
                  <a:pt x="12504" y="9551"/>
                </a:lnTo>
                <a:lnTo>
                  <a:pt x="12503" y="9535"/>
                </a:lnTo>
                <a:lnTo>
                  <a:pt x="12501" y="9519"/>
                </a:lnTo>
                <a:lnTo>
                  <a:pt x="12498" y="9502"/>
                </a:lnTo>
                <a:lnTo>
                  <a:pt x="12497" y="9488"/>
                </a:lnTo>
                <a:lnTo>
                  <a:pt x="12498" y="9473"/>
                </a:lnTo>
                <a:lnTo>
                  <a:pt x="12500" y="9466"/>
                </a:lnTo>
                <a:lnTo>
                  <a:pt x="12502" y="9460"/>
                </a:lnTo>
                <a:lnTo>
                  <a:pt x="12505" y="9455"/>
                </a:lnTo>
                <a:lnTo>
                  <a:pt x="12509" y="9450"/>
                </a:lnTo>
                <a:lnTo>
                  <a:pt x="12514" y="9446"/>
                </a:lnTo>
                <a:lnTo>
                  <a:pt x="12521" y="9442"/>
                </a:lnTo>
                <a:lnTo>
                  <a:pt x="12529" y="9439"/>
                </a:lnTo>
                <a:lnTo>
                  <a:pt x="12539" y="9438"/>
                </a:lnTo>
                <a:lnTo>
                  <a:pt x="12551" y="9436"/>
                </a:lnTo>
                <a:lnTo>
                  <a:pt x="12563" y="9436"/>
                </a:lnTo>
                <a:lnTo>
                  <a:pt x="12578" y="9438"/>
                </a:lnTo>
                <a:lnTo>
                  <a:pt x="12595" y="9440"/>
                </a:lnTo>
                <a:lnTo>
                  <a:pt x="12614" y="9443"/>
                </a:lnTo>
                <a:lnTo>
                  <a:pt x="12634" y="9448"/>
                </a:lnTo>
                <a:lnTo>
                  <a:pt x="12641" y="9443"/>
                </a:lnTo>
                <a:lnTo>
                  <a:pt x="12646" y="9439"/>
                </a:lnTo>
                <a:lnTo>
                  <a:pt x="12650" y="9434"/>
                </a:lnTo>
                <a:lnTo>
                  <a:pt x="12651" y="9430"/>
                </a:lnTo>
                <a:lnTo>
                  <a:pt x="12653" y="9424"/>
                </a:lnTo>
                <a:lnTo>
                  <a:pt x="12653" y="9418"/>
                </a:lnTo>
                <a:lnTo>
                  <a:pt x="12650" y="9413"/>
                </a:lnTo>
                <a:lnTo>
                  <a:pt x="12648" y="9407"/>
                </a:lnTo>
                <a:lnTo>
                  <a:pt x="12645" y="9401"/>
                </a:lnTo>
                <a:lnTo>
                  <a:pt x="12640" y="9396"/>
                </a:lnTo>
                <a:lnTo>
                  <a:pt x="12628" y="9383"/>
                </a:lnTo>
                <a:lnTo>
                  <a:pt x="12613" y="9372"/>
                </a:lnTo>
                <a:lnTo>
                  <a:pt x="12596" y="9359"/>
                </a:lnTo>
                <a:lnTo>
                  <a:pt x="12578" y="9348"/>
                </a:lnTo>
                <a:lnTo>
                  <a:pt x="12557" y="9337"/>
                </a:lnTo>
                <a:lnTo>
                  <a:pt x="12536" y="9327"/>
                </a:lnTo>
                <a:lnTo>
                  <a:pt x="12515" y="9316"/>
                </a:lnTo>
                <a:lnTo>
                  <a:pt x="12495" y="9308"/>
                </a:lnTo>
                <a:lnTo>
                  <a:pt x="12475" y="9302"/>
                </a:lnTo>
                <a:lnTo>
                  <a:pt x="12457" y="9296"/>
                </a:lnTo>
                <a:lnTo>
                  <a:pt x="12441" y="9293"/>
                </a:lnTo>
                <a:lnTo>
                  <a:pt x="12446" y="9282"/>
                </a:lnTo>
                <a:lnTo>
                  <a:pt x="12452" y="9274"/>
                </a:lnTo>
                <a:lnTo>
                  <a:pt x="12459" y="9265"/>
                </a:lnTo>
                <a:lnTo>
                  <a:pt x="12466" y="9259"/>
                </a:lnTo>
                <a:lnTo>
                  <a:pt x="12474" y="9252"/>
                </a:lnTo>
                <a:lnTo>
                  <a:pt x="12481" y="9246"/>
                </a:lnTo>
                <a:lnTo>
                  <a:pt x="12491" y="9240"/>
                </a:lnTo>
                <a:lnTo>
                  <a:pt x="12501" y="9236"/>
                </a:lnTo>
                <a:lnTo>
                  <a:pt x="12511" y="9231"/>
                </a:lnTo>
                <a:lnTo>
                  <a:pt x="12522" y="9227"/>
                </a:lnTo>
                <a:lnTo>
                  <a:pt x="12545" y="9221"/>
                </a:lnTo>
                <a:lnTo>
                  <a:pt x="12570" y="9217"/>
                </a:lnTo>
                <a:lnTo>
                  <a:pt x="12596" y="9214"/>
                </a:lnTo>
                <a:lnTo>
                  <a:pt x="12590" y="9204"/>
                </a:lnTo>
                <a:lnTo>
                  <a:pt x="12582" y="9196"/>
                </a:lnTo>
                <a:lnTo>
                  <a:pt x="12574" y="9188"/>
                </a:lnTo>
                <a:lnTo>
                  <a:pt x="12565" y="9181"/>
                </a:lnTo>
                <a:lnTo>
                  <a:pt x="12556" y="9175"/>
                </a:lnTo>
                <a:lnTo>
                  <a:pt x="12547" y="9168"/>
                </a:lnTo>
                <a:lnTo>
                  <a:pt x="12526" y="9158"/>
                </a:lnTo>
                <a:lnTo>
                  <a:pt x="12503" y="9150"/>
                </a:lnTo>
                <a:lnTo>
                  <a:pt x="12478" y="9142"/>
                </a:lnTo>
                <a:lnTo>
                  <a:pt x="12453" y="9135"/>
                </a:lnTo>
                <a:lnTo>
                  <a:pt x="12427" y="9129"/>
                </a:lnTo>
                <a:lnTo>
                  <a:pt x="12376" y="9118"/>
                </a:lnTo>
                <a:lnTo>
                  <a:pt x="12350" y="9112"/>
                </a:lnTo>
                <a:lnTo>
                  <a:pt x="12326" y="9104"/>
                </a:lnTo>
                <a:lnTo>
                  <a:pt x="12304" y="9096"/>
                </a:lnTo>
                <a:lnTo>
                  <a:pt x="12282" y="9086"/>
                </a:lnTo>
                <a:lnTo>
                  <a:pt x="12272" y="9079"/>
                </a:lnTo>
                <a:lnTo>
                  <a:pt x="12263" y="9074"/>
                </a:lnTo>
                <a:lnTo>
                  <a:pt x="12255" y="9066"/>
                </a:lnTo>
                <a:lnTo>
                  <a:pt x="12246" y="9059"/>
                </a:lnTo>
                <a:lnTo>
                  <a:pt x="12247" y="9052"/>
                </a:lnTo>
                <a:lnTo>
                  <a:pt x="12249" y="9047"/>
                </a:lnTo>
                <a:lnTo>
                  <a:pt x="12251" y="9041"/>
                </a:lnTo>
                <a:lnTo>
                  <a:pt x="12254" y="9036"/>
                </a:lnTo>
                <a:lnTo>
                  <a:pt x="12257" y="9033"/>
                </a:lnTo>
                <a:lnTo>
                  <a:pt x="12260" y="9030"/>
                </a:lnTo>
                <a:lnTo>
                  <a:pt x="12269" y="9024"/>
                </a:lnTo>
                <a:lnTo>
                  <a:pt x="12280" y="9019"/>
                </a:lnTo>
                <a:lnTo>
                  <a:pt x="12292" y="9016"/>
                </a:lnTo>
                <a:lnTo>
                  <a:pt x="12305" y="9015"/>
                </a:lnTo>
                <a:lnTo>
                  <a:pt x="12317" y="9013"/>
                </a:lnTo>
                <a:lnTo>
                  <a:pt x="12343" y="9010"/>
                </a:lnTo>
                <a:lnTo>
                  <a:pt x="12357" y="9008"/>
                </a:lnTo>
                <a:lnTo>
                  <a:pt x="12368" y="9006"/>
                </a:lnTo>
                <a:lnTo>
                  <a:pt x="12379" y="9002"/>
                </a:lnTo>
                <a:lnTo>
                  <a:pt x="12389" y="8997"/>
                </a:lnTo>
                <a:lnTo>
                  <a:pt x="12393" y="8993"/>
                </a:lnTo>
                <a:lnTo>
                  <a:pt x="12396" y="8990"/>
                </a:lnTo>
                <a:lnTo>
                  <a:pt x="12399" y="8985"/>
                </a:lnTo>
                <a:lnTo>
                  <a:pt x="12402" y="8981"/>
                </a:lnTo>
                <a:lnTo>
                  <a:pt x="12390" y="8972"/>
                </a:lnTo>
                <a:lnTo>
                  <a:pt x="12377" y="8964"/>
                </a:lnTo>
                <a:lnTo>
                  <a:pt x="12365" y="8956"/>
                </a:lnTo>
                <a:lnTo>
                  <a:pt x="12351" y="8949"/>
                </a:lnTo>
                <a:lnTo>
                  <a:pt x="12323" y="8937"/>
                </a:lnTo>
                <a:lnTo>
                  <a:pt x="12292" y="8925"/>
                </a:lnTo>
                <a:lnTo>
                  <a:pt x="12260" y="8916"/>
                </a:lnTo>
                <a:lnTo>
                  <a:pt x="12228" y="8907"/>
                </a:lnTo>
                <a:lnTo>
                  <a:pt x="12194" y="8899"/>
                </a:lnTo>
                <a:lnTo>
                  <a:pt x="12160" y="8892"/>
                </a:lnTo>
                <a:lnTo>
                  <a:pt x="12089" y="8880"/>
                </a:lnTo>
                <a:lnTo>
                  <a:pt x="12055" y="8873"/>
                </a:lnTo>
                <a:lnTo>
                  <a:pt x="12021" y="8865"/>
                </a:lnTo>
                <a:lnTo>
                  <a:pt x="11988" y="8857"/>
                </a:lnTo>
                <a:lnTo>
                  <a:pt x="11956" y="8848"/>
                </a:lnTo>
                <a:lnTo>
                  <a:pt x="11925" y="8837"/>
                </a:lnTo>
                <a:lnTo>
                  <a:pt x="11897" y="8826"/>
                </a:lnTo>
                <a:lnTo>
                  <a:pt x="11903" y="8813"/>
                </a:lnTo>
                <a:lnTo>
                  <a:pt x="11912" y="8802"/>
                </a:lnTo>
                <a:lnTo>
                  <a:pt x="11922" y="8793"/>
                </a:lnTo>
                <a:lnTo>
                  <a:pt x="11932" y="8784"/>
                </a:lnTo>
                <a:lnTo>
                  <a:pt x="11944" y="8776"/>
                </a:lnTo>
                <a:lnTo>
                  <a:pt x="11957" y="8769"/>
                </a:lnTo>
                <a:lnTo>
                  <a:pt x="11970" y="8763"/>
                </a:lnTo>
                <a:lnTo>
                  <a:pt x="11984" y="8757"/>
                </a:lnTo>
                <a:lnTo>
                  <a:pt x="12000" y="8754"/>
                </a:lnTo>
                <a:lnTo>
                  <a:pt x="12016" y="8751"/>
                </a:lnTo>
                <a:lnTo>
                  <a:pt x="12033" y="8748"/>
                </a:lnTo>
                <a:lnTo>
                  <a:pt x="12051" y="8746"/>
                </a:lnTo>
                <a:lnTo>
                  <a:pt x="12070" y="8746"/>
                </a:lnTo>
                <a:lnTo>
                  <a:pt x="12089" y="8746"/>
                </a:lnTo>
                <a:lnTo>
                  <a:pt x="12129" y="8747"/>
                </a:lnTo>
                <a:lnTo>
                  <a:pt x="12095" y="8737"/>
                </a:lnTo>
                <a:lnTo>
                  <a:pt x="12060" y="8728"/>
                </a:lnTo>
                <a:lnTo>
                  <a:pt x="12025" y="8719"/>
                </a:lnTo>
                <a:lnTo>
                  <a:pt x="11988" y="8711"/>
                </a:lnTo>
                <a:lnTo>
                  <a:pt x="11914" y="8696"/>
                </a:lnTo>
                <a:lnTo>
                  <a:pt x="11838" y="8684"/>
                </a:lnTo>
                <a:lnTo>
                  <a:pt x="11759" y="8674"/>
                </a:lnTo>
                <a:lnTo>
                  <a:pt x="11680" y="8665"/>
                </a:lnTo>
                <a:lnTo>
                  <a:pt x="11599" y="8657"/>
                </a:lnTo>
                <a:lnTo>
                  <a:pt x="11517" y="8650"/>
                </a:lnTo>
                <a:lnTo>
                  <a:pt x="11434" y="8644"/>
                </a:lnTo>
                <a:lnTo>
                  <a:pt x="11350" y="8638"/>
                </a:lnTo>
                <a:lnTo>
                  <a:pt x="11184" y="8629"/>
                </a:lnTo>
                <a:lnTo>
                  <a:pt x="11017" y="8618"/>
                </a:lnTo>
                <a:lnTo>
                  <a:pt x="10934" y="8612"/>
                </a:lnTo>
                <a:lnTo>
                  <a:pt x="10853" y="8604"/>
                </a:lnTo>
                <a:lnTo>
                  <a:pt x="10772" y="8597"/>
                </a:lnTo>
                <a:lnTo>
                  <a:pt x="10693" y="8587"/>
                </a:lnTo>
                <a:lnTo>
                  <a:pt x="10616" y="8576"/>
                </a:lnTo>
                <a:lnTo>
                  <a:pt x="10541" y="8563"/>
                </a:lnTo>
                <a:lnTo>
                  <a:pt x="10504" y="8555"/>
                </a:lnTo>
                <a:lnTo>
                  <a:pt x="10467" y="8547"/>
                </a:lnTo>
                <a:lnTo>
                  <a:pt x="10432" y="8539"/>
                </a:lnTo>
                <a:lnTo>
                  <a:pt x="10397" y="8530"/>
                </a:lnTo>
                <a:lnTo>
                  <a:pt x="10362" y="8519"/>
                </a:lnTo>
                <a:lnTo>
                  <a:pt x="10328" y="8508"/>
                </a:lnTo>
                <a:lnTo>
                  <a:pt x="10295" y="8497"/>
                </a:lnTo>
                <a:lnTo>
                  <a:pt x="10263" y="8485"/>
                </a:lnTo>
                <a:lnTo>
                  <a:pt x="10232" y="8472"/>
                </a:lnTo>
                <a:lnTo>
                  <a:pt x="10201" y="8458"/>
                </a:lnTo>
                <a:lnTo>
                  <a:pt x="10172" y="8445"/>
                </a:lnTo>
                <a:lnTo>
                  <a:pt x="10142" y="8429"/>
                </a:lnTo>
                <a:lnTo>
                  <a:pt x="10114" y="8413"/>
                </a:lnTo>
                <a:lnTo>
                  <a:pt x="10088" y="8395"/>
                </a:lnTo>
                <a:lnTo>
                  <a:pt x="10062" y="8377"/>
                </a:lnTo>
                <a:lnTo>
                  <a:pt x="10036" y="8357"/>
                </a:lnTo>
                <a:lnTo>
                  <a:pt x="10012" y="8338"/>
                </a:lnTo>
                <a:lnTo>
                  <a:pt x="9989" y="8317"/>
                </a:lnTo>
                <a:lnTo>
                  <a:pt x="9966" y="8294"/>
                </a:lnTo>
                <a:lnTo>
                  <a:pt x="9946" y="8270"/>
                </a:lnTo>
                <a:lnTo>
                  <a:pt x="9927" y="8245"/>
                </a:lnTo>
                <a:lnTo>
                  <a:pt x="9909" y="8220"/>
                </a:lnTo>
                <a:lnTo>
                  <a:pt x="9890" y="8193"/>
                </a:lnTo>
                <a:lnTo>
                  <a:pt x="9875" y="8165"/>
                </a:lnTo>
                <a:lnTo>
                  <a:pt x="9843" y="8162"/>
                </a:lnTo>
                <a:lnTo>
                  <a:pt x="9809" y="8161"/>
                </a:lnTo>
                <a:lnTo>
                  <a:pt x="9742" y="8161"/>
                </a:lnTo>
                <a:lnTo>
                  <a:pt x="9675" y="8160"/>
                </a:lnTo>
                <a:lnTo>
                  <a:pt x="9642" y="8158"/>
                </a:lnTo>
                <a:lnTo>
                  <a:pt x="9612" y="8156"/>
                </a:lnTo>
                <a:lnTo>
                  <a:pt x="9582" y="8151"/>
                </a:lnTo>
                <a:lnTo>
                  <a:pt x="9554" y="8144"/>
                </a:lnTo>
                <a:lnTo>
                  <a:pt x="9541" y="8141"/>
                </a:lnTo>
                <a:lnTo>
                  <a:pt x="9529" y="8136"/>
                </a:lnTo>
                <a:lnTo>
                  <a:pt x="9518" y="8131"/>
                </a:lnTo>
                <a:lnTo>
                  <a:pt x="9506" y="8125"/>
                </a:lnTo>
                <a:lnTo>
                  <a:pt x="9496" y="8118"/>
                </a:lnTo>
                <a:lnTo>
                  <a:pt x="9486" y="8110"/>
                </a:lnTo>
                <a:lnTo>
                  <a:pt x="9478" y="8102"/>
                </a:lnTo>
                <a:lnTo>
                  <a:pt x="9470" y="8093"/>
                </a:lnTo>
                <a:lnTo>
                  <a:pt x="9462" y="8083"/>
                </a:lnTo>
                <a:lnTo>
                  <a:pt x="9456" y="8073"/>
                </a:lnTo>
                <a:lnTo>
                  <a:pt x="9451" y="8060"/>
                </a:lnTo>
                <a:lnTo>
                  <a:pt x="9447" y="8048"/>
                </a:lnTo>
                <a:lnTo>
                  <a:pt x="9469" y="8055"/>
                </a:lnTo>
                <a:lnTo>
                  <a:pt x="9489" y="8060"/>
                </a:lnTo>
                <a:lnTo>
                  <a:pt x="9511" y="8065"/>
                </a:lnTo>
                <a:lnTo>
                  <a:pt x="9533" y="8068"/>
                </a:lnTo>
                <a:lnTo>
                  <a:pt x="9555" y="8072"/>
                </a:lnTo>
                <a:lnTo>
                  <a:pt x="9576" y="8075"/>
                </a:lnTo>
                <a:lnTo>
                  <a:pt x="9621" y="8078"/>
                </a:lnTo>
                <a:lnTo>
                  <a:pt x="9665" y="8080"/>
                </a:lnTo>
                <a:lnTo>
                  <a:pt x="9709" y="8078"/>
                </a:lnTo>
                <a:lnTo>
                  <a:pt x="9754" y="8076"/>
                </a:lnTo>
                <a:lnTo>
                  <a:pt x="9799" y="8072"/>
                </a:lnTo>
                <a:lnTo>
                  <a:pt x="9843" y="8066"/>
                </a:lnTo>
                <a:lnTo>
                  <a:pt x="9887" y="8058"/>
                </a:lnTo>
                <a:lnTo>
                  <a:pt x="9932" y="8051"/>
                </a:lnTo>
                <a:lnTo>
                  <a:pt x="9975" y="8042"/>
                </a:lnTo>
                <a:lnTo>
                  <a:pt x="10063" y="8025"/>
                </a:lnTo>
                <a:lnTo>
                  <a:pt x="10147" y="8008"/>
                </a:lnTo>
                <a:lnTo>
                  <a:pt x="10150" y="7991"/>
                </a:lnTo>
                <a:lnTo>
                  <a:pt x="10152" y="7976"/>
                </a:lnTo>
                <a:lnTo>
                  <a:pt x="10153" y="7962"/>
                </a:lnTo>
                <a:lnTo>
                  <a:pt x="10155" y="7948"/>
                </a:lnTo>
                <a:lnTo>
                  <a:pt x="10153" y="7936"/>
                </a:lnTo>
                <a:lnTo>
                  <a:pt x="10152" y="7923"/>
                </a:lnTo>
                <a:lnTo>
                  <a:pt x="10150" y="7912"/>
                </a:lnTo>
                <a:lnTo>
                  <a:pt x="10147" y="7902"/>
                </a:lnTo>
                <a:lnTo>
                  <a:pt x="10143" y="7891"/>
                </a:lnTo>
                <a:lnTo>
                  <a:pt x="10140" y="7882"/>
                </a:lnTo>
                <a:lnTo>
                  <a:pt x="10130" y="7865"/>
                </a:lnTo>
                <a:lnTo>
                  <a:pt x="10119" y="7850"/>
                </a:lnTo>
                <a:lnTo>
                  <a:pt x="10108" y="7834"/>
                </a:lnTo>
                <a:lnTo>
                  <a:pt x="10097" y="7818"/>
                </a:lnTo>
                <a:lnTo>
                  <a:pt x="10087" y="7802"/>
                </a:lnTo>
                <a:lnTo>
                  <a:pt x="10076" y="7785"/>
                </a:lnTo>
                <a:lnTo>
                  <a:pt x="10073" y="7776"/>
                </a:lnTo>
                <a:lnTo>
                  <a:pt x="10070" y="7766"/>
                </a:lnTo>
                <a:lnTo>
                  <a:pt x="10066" y="7755"/>
                </a:lnTo>
                <a:lnTo>
                  <a:pt x="10064" y="7744"/>
                </a:lnTo>
                <a:lnTo>
                  <a:pt x="10063" y="7732"/>
                </a:lnTo>
                <a:lnTo>
                  <a:pt x="10062" y="7719"/>
                </a:lnTo>
                <a:lnTo>
                  <a:pt x="10062" y="7706"/>
                </a:lnTo>
                <a:lnTo>
                  <a:pt x="10063" y="7691"/>
                </a:lnTo>
                <a:lnTo>
                  <a:pt x="10066" y="7675"/>
                </a:lnTo>
                <a:lnTo>
                  <a:pt x="10070" y="7659"/>
                </a:lnTo>
                <a:lnTo>
                  <a:pt x="10093" y="7662"/>
                </a:lnTo>
                <a:lnTo>
                  <a:pt x="10116" y="7665"/>
                </a:lnTo>
                <a:lnTo>
                  <a:pt x="10138" y="7666"/>
                </a:lnTo>
                <a:lnTo>
                  <a:pt x="10159" y="7666"/>
                </a:lnTo>
                <a:lnTo>
                  <a:pt x="10179" y="7666"/>
                </a:lnTo>
                <a:lnTo>
                  <a:pt x="10199" y="7665"/>
                </a:lnTo>
                <a:lnTo>
                  <a:pt x="10218" y="7661"/>
                </a:lnTo>
                <a:lnTo>
                  <a:pt x="10236" y="7658"/>
                </a:lnTo>
                <a:lnTo>
                  <a:pt x="10253" y="7655"/>
                </a:lnTo>
                <a:lnTo>
                  <a:pt x="10269" y="7649"/>
                </a:lnTo>
                <a:lnTo>
                  <a:pt x="10285" y="7643"/>
                </a:lnTo>
                <a:lnTo>
                  <a:pt x="10300" y="7636"/>
                </a:lnTo>
                <a:lnTo>
                  <a:pt x="10313" y="7630"/>
                </a:lnTo>
                <a:lnTo>
                  <a:pt x="10327" y="7622"/>
                </a:lnTo>
                <a:lnTo>
                  <a:pt x="10339" y="7613"/>
                </a:lnTo>
                <a:lnTo>
                  <a:pt x="10351" y="7602"/>
                </a:lnTo>
                <a:lnTo>
                  <a:pt x="10362" y="7593"/>
                </a:lnTo>
                <a:lnTo>
                  <a:pt x="10372" y="7582"/>
                </a:lnTo>
                <a:lnTo>
                  <a:pt x="10382" y="7571"/>
                </a:lnTo>
                <a:lnTo>
                  <a:pt x="10391" y="7559"/>
                </a:lnTo>
                <a:lnTo>
                  <a:pt x="10399" y="7547"/>
                </a:lnTo>
                <a:lnTo>
                  <a:pt x="10406" y="7534"/>
                </a:lnTo>
                <a:lnTo>
                  <a:pt x="10413" y="7521"/>
                </a:lnTo>
                <a:lnTo>
                  <a:pt x="10420" y="7507"/>
                </a:lnTo>
                <a:lnTo>
                  <a:pt x="10425" y="7494"/>
                </a:lnTo>
                <a:lnTo>
                  <a:pt x="10430" y="7479"/>
                </a:lnTo>
                <a:lnTo>
                  <a:pt x="10434" y="7464"/>
                </a:lnTo>
                <a:lnTo>
                  <a:pt x="10438" y="7449"/>
                </a:lnTo>
                <a:lnTo>
                  <a:pt x="10444" y="7419"/>
                </a:lnTo>
                <a:lnTo>
                  <a:pt x="10446" y="7387"/>
                </a:lnTo>
                <a:lnTo>
                  <a:pt x="10447" y="7354"/>
                </a:lnTo>
                <a:lnTo>
                  <a:pt x="10445" y="7322"/>
                </a:lnTo>
                <a:lnTo>
                  <a:pt x="10441" y="7290"/>
                </a:lnTo>
                <a:lnTo>
                  <a:pt x="10434" y="7257"/>
                </a:lnTo>
                <a:lnTo>
                  <a:pt x="10427" y="7224"/>
                </a:lnTo>
                <a:lnTo>
                  <a:pt x="10416" y="7192"/>
                </a:lnTo>
                <a:lnTo>
                  <a:pt x="10405" y="7161"/>
                </a:lnTo>
                <a:lnTo>
                  <a:pt x="10391" y="7132"/>
                </a:lnTo>
                <a:lnTo>
                  <a:pt x="10376" y="7104"/>
                </a:lnTo>
                <a:lnTo>
                  <a:pt x="10359" y="7076"/>
                </a:lnTo>
                <a:lnTo>
                  <a:pt x="10339" y="7050"/>
                </a:lnTo>
                <a:lnTo>
                  <a:pt x="10320" y="7028"/>
                </a:lnTo>
                <a:lnTo>
                  <a:pt x="10297" y="7006"/>
                </a:lnTo>
                <a:lnTo>
                  <a:pt x="10286" y="6997"/>
                </a:lnTo>
                <a:lnTo>
                  <a:pt x="10275" y="6988"/>
                </a:lnTo>
                <a:lnTo>
                  <a:pt x="10262" y="6979"/>
                </a:lnTo>
                <a:lnTo>
                  <a:pt x="10251" y="6972"/>
                </a:lnTo>
                <a:lnTo>
                  <a:pt x="10237" y="6965"/>
                </a:lnTo>
                <a:lnTo>
                  <a:pt x="10225" y="6959"/>
                </a:lnTo>
                <a:lnTo>
                  <a:pt x="10237" y="6951"/>
                </a:lnTo>
                <a:lnTo>
                  <a:pt x="10249" y="6944"/>
                </a:lnTo>
                <a:lnTo>
                  <a:pt x="10261" y="6938"/>
                </a:lnTo>
                <a:lnTo>
                  <a:pt x="10272" y="6934"/>
                </a:lnTo>
                <a:lnTo>
                  <a:pt x="10284" y="6929"/>
                </a:lnTo>
                <a:lnTo>
                  <a:pt x="10295" y="6927"/>
                </a:lnTo>
                <a:lnTo>
                  <a:pt x="10306" y="6923"/>
                </a:lnTo>
                <a:lnTo>
                  <a:pt x="10318" y="6922"/>
                </a:lnTo>
                <a:lnTo>
                  <a:pt x="10339" y="6921"/>
                </a:lnTo>
                <a:lnTo>
                  <a:pt x="10362" y="6921"/>
                </a:lnTo>
                <a:lnTo>
                  <a:pt x="10383" y="6923"/>
                </a:lnTo>
                <a:lnTo>
                  <a:pt x="10406" y="6926"/>
                </a:lnTo>
                <a:lnTo>
                  <a:pt x="10451" y="6932"/>
                </a:lnTo>
                <a:lnTo>
                  <a:pt x="10475" y="6935"/>
                </a:lnTo>
                <a:lnTo>
                  <a:pt x="10500" y="6936"/>
                </a:lnTo>
                <a:lnTo>
                  <a:pt x="10526" y="6936"/>
                </a:lnTo>
                <a:lnTo>
                  <a:pt x="10554" y="6934"/>
                </a:lnTo>
                <a:lnTo>
                  <a:pt x="10568" y="6931"/>
                </a:lnTo>
                <a:lnTo>
                  <a:pt x="10583" y="6928"/>
                </a:lnTo>
                <a:lnTo>
                  <a:pt x="10598" y="6925"/>
                </a:lnTo>
                <a:lnTo>
                  <a:pt x="10614" y="6920"/>
                </a:lnTo>
                <a:lnTo>
                  <a:pt x="10609" y="6897"/>
                </a:lnTo>
                <a:lnTo>
                  <a:pt x="10607" y="6876"/>
                </a:lnTo>
                <a:lnTo>
                  <a:pt x="10606" y="6857"/>
                </a:lnTo>
                <a:lnTo>
                  <a:pt x="10606" y="6838"/>
                </a:lnTo>
                <a:lnTo>
                  <a:pt x="10608" y="6823"/>
                </a:lnTo>
                <a:lnTo>
                  <a:pt x="10610" y="6808"/>
                </a:lnTo>
                <a:lnTo>
                  <a:pt x="10615" y="6794"/>
                </a:lnTo>
                <a:lnTo>
                  <a:pt x="10619" y="6782"/>
                </a:lnTo>
                <a:lnTo>
                  <a:pt x="10626" y="6770"/>
                </a:lnTo>
                <a:lnTo>
                  <a:pt x="10633" y="6760"/>
                </a:lnTo>
                <a:lnTo>
                  <a:pt x="10641" y="6751"/>
                </a:lnTo>
                <a:lnTo>
                  <a:pt x="10649" y="6742"/>
                </a:lnTo>
                <a:lnTo>
                  <a:pt x="10668" y="6726"/>
                </a:lnTo>
                <a:lnTo>
                  <a:pt x="10688" y="6710"/>
                </a:lnTo>
                <a:lnTo>
                  <a:pt x="10709" y="6694"/>
                </a:lnTo>
                <a:lnTo>
                  <a:pt x="10729" y="6679"/>
                </a:lnTo>
                <a:lnTo>
                  <a:pt x="10739" y="6669"/>
                </a:lnTo>
                <a:lnTo>
                  <a:pt x="10750" y="6659"/>
                </a:lnTo>
                <a:lnTo>
                  <a:pt x="10759" y="6649"/>
                </a:lnTo>
                <a:lnTo>
                  <a:pt x="10768" y="6637"/>
                </a:lnTo>
                <a:lnTo>
                  <a:pt x="10776" y="6624"/>
                </a:lnTo>
                <a:lnTo>
                  <a:pt x="10784" y="6611"/>
                </a:lnTo>
                <a:lnTo>
                  <a:pt x="10789" y="6595"/>
                </a:lnTo>
                <a:lnTo>
                  <a:pt x="10796" y="6578"/>
                </a:lnTo>
                <a:lnTo>
                  <a:pt x="10801" y="6560"/>
                </a:lnTo>
                <a:lnTo>
                  <a:pt x="10804" y="6539"/>
                </a:lnTo>
                <a:lnTo>
                  <a:pt x="10806" y="6518"/>
                </a:lnTo>
                <a:lnTo>
                  <a:pt x="10807" y="6493"/>
                </a:lnTo>
                <a:lnTo>
                  <a:pt x="11002" y="6493"/>
                </a:lnTo>
                <a:lnTo>
                  <a:pt x="11006" y="6473"/>
                </a:lnTo>
                <a:lnTo>
                  <a:pt x="11010" y="6455"/>
                </a:lnTo>
                <a:lnTo>
                  <a:pt x="11017" y="6438"/>
                </a:lnTo>
                <a:lnTo>
                  <a:pt x="11025" y="6423"/>
                </a:lnTo>
                <a:lnTo>
                  <a:pt x="11035" y="6410"/>
                </a:lnTo>
                <a:lnTo>
                  <a:pt x="11045" y="6397"/>
                </a:lnTo>
                <a:lnTo>
                  <a:pt x="11057" y="6386"/>
                </a:lnTo>
                <a:lnTo>
                  <a:pt x="11070" y="6376"/>
                </a:lnTo>
                <a:lnTo>
                  <a:pt x="11083" y="6366"/>
                </a:lnTo>
                <a:lnTo>
                  <a:pt x="11098" y="6357"/>
                </a:lnTo>
                <a:lnTo>
                  <a:pt x="11127" y="6341"/>
                </a:lnTo>
                <a:lnTo>
                  <a:pt x="11189" y="6310"/>
                </a:lnTo>
                <a:lnTo>
                  <a:pt x="11220" y="6294"/>
                </a:lnTo>
                <a:lnTo>
                  <a:pt x="11234" y="6285"/>
                </a:lnTo>
                <a:lnTo>
                  <a:pt x="11247" y="6276"/>
                </a:lnTo>
                <a:lnTo>
                  <a:pt x="11261" y="6266"/>
                </a:lnTo>
                <a:lnTo>
                  <a:pt x="11272" y="6255"/>
                </a:lnTo>
                <a:lnTo>
                  <a:pt x="11283" y="6242"/>
                </a:lnTo>
                <a:lnTo>
                  <a:pt x="11294" y="6230"/>
                </a:lnTo>
                <a:lnTo>
                  <a:pt x="11302" y="6215"/>
                </a:lnTo>
                <a:lnTo>
                  <a:pt x="11308" y="6199"/>
                </a:lnTo>
                <a:lnTo>
                  <a:pt x="11314" y="6181"/>
                </a:lnTo>
                <a:lnTo>
                  <a:pt x="11317" y="6162"/>
                </a:lnTo>
                <a:lnTo>
                  <a:pt x="11320" y="6140"/>
                </a:lnTo>
                <a:lnTo>
                  <a:pt x="11320" y="6117"/>
                </a:lnTo>
                <a:lnTo>
                  <a:pt x="11317" y="6091"/>
                </a:lnTo>
                <a:lnTo>
                  <a:pt x="11313" y="6064"/>
                </a:lnTo>
                <a:lnTo>
                  <a:pt x="11322" y="6071"/>
                </a:lnTo>
                <a:lnTo>
                  <a:pt x="11331" y="6078"/>
                </a:lnTo>
                <a:lnTo>
                  <a:pt x="11341" y="6083"/>
                </a:lnTo>
                <a:lnTo>
                  <a:pt x="11351" y="6088"/>
                </a:lnTo>
                <a:lnTo>
                  <a:pt x="11362" y="6092"/>
                </a:lnTo>
                <a:lnTo>
                  <a:pt x="11373" y="6096"/>
                </a:lnTo>
                <a:lnTo>
                  <a:pt x="11384" y="6098"/>
                </a:lnTo>
                <a:lnTo>
                  <a:pt x="11396" y="6099"/>
                </a:lnTo>
                <a:lnTo>
                  <a:pt x="11407" y="6100"/>
                </a:lnTo>
                <a:lnTo>
                  <a:pt x="11418" y="6100"/>
                </a:lnTo>
                <a:lnTo>
                  <a:pt x="11430" y="6100"/>
                </a:lnTo>
                <a:lnTo>
                  <a:pt x="11441" y="6099"/>
                </a:lnTo>
                <a:lnTo>
                  <a:pt x="11452" y="6097"/>
                </a:lnTo>
                <a:lnTo>
                  <a:pt x="11464" y="6094"/>
                </a:lnTo>
                <a:lnTo>
                  <a:pt x="11474" y="6090"/>
                </a:lnTo>
                <a:lnTo>
                  <a:pt x="11484" y="6086"/>
                </a:lnTo>
                <a:lnTo>
                  <a:pt x="11494" y="6080"/>
                </a:lnTo>
                <a:lnTo>
                  <a:pt x="11503" y="6074"/>
                </a:lnTo>
                <a:lnTo>
                  <a:pt x="11512" y="6068"/>
                </a:lnTo>
                <a:lnTo>
                  <a:pt x="11520" y="6061"/>
                </a:lnTo>
                <a:lnTo>
                  <a:pt x="11528" y="6052"/>
                </a:lnTo>
                <a:lnTo>
                  <a:pt x="11534" y="6043"/>
                </a:lnTo>
                <a:lnTo>
                  <a:pt x="11541" y="6034"/>
                </a:lnTo>
                <a:lnTo>
                  <a:pt x="11545" y="6022"/>
                </a:lnTo>
                <a:lnTo>
                  <a:pt x="11550" y="6011"/>
                </a:lnTo>
                <a:lnTo>
                  <a:pt x="11553" y="5998"/>
                </a:lnTo>
                <a:lnTo>
                  <a:pt x="11554" y="5986"/>
                </a:lnTo>
                <a:lnTo>
                  <a:pt x="11555" y="5972"/>
                </a:lnTo>
                <a:lnTo>
                  <a:pt x="11555" y="5958"/>
                </a:lnTo>
                <a:lnTo>
                  <a:pt x="11553" y="5942"/>
                </a:lnTo>
                <a:lnTo>
                  <a:pt x="11551" y="5926"/>
                </a:lnTo>
                <a:lnTo>
                  <a:pt x="11546" y="5909"/>
                </a:lnTo>
                <a:lnTo>
                  <a:pt x="11578" y="5912"/>
                </a:lnTo>
                <a:lnTo>
                  <a:pt x="11610" y="5913"/>
                </a:lnTo>
                <a:lnTo>
                  <a:pt x="11639" y="5915"/>
                </a:lnTo>
                <a:lnTo>
                  <a:pt x="11668" y="5915"/>
                </a:lnTo>
                <a:lnTo>
                  <a:pt x="11695" y="5912"/>
                </a:lnTo>
                <a:lnTo>
                  <a:pt x="11721" y="5909"/>
                </a:lnTo>
                <a:lnTo>
                  <a:pt x="11745" y="5903"/>
                </a:lnTo>
                <a:lnTo>
                  <a:pt x="11755" y="5899"/>
                </a:lnTo>
                <a:lnTo>
                  <a:pt x="11765" y="5894"/>
                </a:lnTo>
                <a:lnTo>
                  <a:pt x="11775" y="5890"/>
                </a:lnTo>
                <a:lnTo>
                  <a:pt x="11783" y="5884"/>
                </a:lnTo>
                <a:lnTo>
                  <a:pt x="11792" y="5877"/>
                </a:lnTo>
                <a:lnTo>
                  <a:pt x="11799" y="5870"/>
                </a:lnTo>
                <a:lnTo>
                  <a:pt x="11806" y="5862"/>
                </a:lnTo>
                <a:lnTo>
                  <a:pt x="11812" y="5853"/>
                </a:lnTo>
                <a:lnTo>
                  <a:pt x="11817" y="5844"/>
                </a:lnTo>
                <a:lnTo>
                  <a:pt x="11821" y="5834"/>
                </a:lnTo>
                <a:lnTo>
                  <a:pt x="11824" y="5823"/>
                </a:lnTo>
                <a:lnTo>
                  <a:pt x="11826" y="5810"/>
                </a:lnTo>
                <a:lnTo>
                  <a:pt x="11827" y="5797"/>
                </a:lnTo>
                <a:lnTo>
                  <a:pt x="11827" y="5782"/>
                </a:lnTo>
                <a:lnTo>
                  <a:pt x="11827" y="5767"/>
                </a:lnTo>
                <a:lnTo>
                  <a:pt x="11825" y="5750"/>
                </a:lnTo>
                <a:lnTo>
                  <a:pt x="11823" y="5733"/>
                </a:lnTo>
                <a:lnTo>
                  <a:pt x="11818" y="5714"/>
                </a:lnTo>
                <a:lnTo>
                  <a:pt x="11827" y="5722"/>
                </a:lnTo>
                <a:lnTo>
                  <a:pt x="11837" y="5729"/>
                </a:lnTo>
                <a:lnTo>
                  <a:pt x="11846" y="5735"/>
                </a:lnTo>
                <a:lnTo>
                  <a:pt x="11856" y="5740"/>
                </a:lnTo>
                <a:lnTo>
                  <a:pt x="11865" y="5744"/>
                </a:lnTo>
                <a:lnTo>
                  <a:pt x="11875" y="5748"/>
                </a:lnTo>
                <a:lnTo>
                  <a:pt x="11885" y="5750"/>
                </a:lnTo>
                <a:lnTo>
                  <a:pt x="11895" y="5752"/>
                </a:lnTo>
                <a:lnTo>
                  <a:pt x="11917" y="5754"/>
                </a:lnTo>
                <a:lnTo>
                  <a:pt x="11937" y="5754"/>
                </a:lnTo>
                <a:lnTo>
                  <a:pt x="11959" y="5750"/>
                </a:lnTo>
                <a:lnTo>
                  <a:pt x="11980" y="5746"/>
                </a:lnTo>
                <a:lnTo>
                  <a:pt x="12002" y="5739"/>
                </a:lnTo>
                <a:lnTo>
                  <a:pt x="12022" y="5732"/>
                </a:lnTo>
                <a:lnTo>
                  <a:pt x="12043" y="5723"/>
                </a:lnTo>
                <a:lnTo>
                  <a:pt x="12062" y="5714"/>
                </a:lnTo>
                <a:lnTo>
                  <a:pt x="12098" y="5695"/>
                </a:lnTo>
                <a:lnTo>
                  <a:pt x="12129" y="5676"/>
                </a:lnTo>
                <a:lnTo>
                  <a:pt x="12131" y="5636"/>
                </a:lnTo>
                <a:lnTo>
                  <a:pt x="12131" y="5616"/>
                </a:lnTo>
                <a:lnTo>
                  <a:pt x="12130" y="5597"/>
                </a:lnTo>
                <a:lnTo>
                  <a:pt x="12129" y="5580"/>
                </a:lnTo>
                <a:lnTo>
                  <a:pt x="12127" y="5562"/>
                </a:lnTo>
                <a:lnTo>
                  <a:pt x="12123" y="5546"/>
                </a:lnTo>
                <a:lnTo>
                  <a:pt x="12119" y="5530"/>
                </a:lnTo>
                <a:lnTo>
                  <a:pt x="12114" y="5517"/>
                </a:lnTo>
                <a:lnTo>
                  <a:pt x="12109" y="5503"/>
                </a:lnTo>
                <a:lnTo>
                  <a:pt x="12102" y="5489"/>
                </a:lnTo>
                <a:lnTo>
                  <a:pt x="12094" y="5478"/>
                </a:lnTo>
                <a:lnTo>
                  <a:pt x="12085" y="5468"/>
                </a:lnTo>
                <a:lnTo>
                  <a:pt x="12075" y="5458"/>
                </a:lnTo>
                <a:lnTo>
                  <a:pt x="12064" y="5450"/>
                </a:lnTo>
                <a:lnTo>
                  <a:pt x="12052" y="5442"/>
                </a:lnTo>
                <a:lnTo>
                  <a:pt x="12054" y="5435"/>
                </a:lnTo>
                <a:lnTo>
                  <a:pt x="12056" y="5428"/>
                </a:lnTo>
                <a:lnTo>
                  <a:pt x="12061" y="5421"/>
                </a:lnTo>
                <a:lnTo>
                  <a:pt x="12065" y="5417"/>
                </a:lnTo>
                <a:lnTo>
                  <a:pt x="12070" y="5412"/>
                </a:lnTo>
                <a:lnTo>
                  <a:pt x="12076" y="5409"/>
                </a:lnTo>
                <a:lnTo>
                  <a:pt x="12082" y="5406"/>
                </a:lnTo>
                <a:lnTo>
                  <a:pt x="12090" y="5403"/>
                </a:lnTo>
                <a:lnTo>
                  <a:pt x="12106" y="5400"/>
                </a:lnTo>
                <a:lnTo>
                  <a:pt x="12124" y="5398"/>
                </a:lnTo>
                <a:lnTo>
                  <a:pt x="12144" y="5398"/>
                </a:lnTo>
                <a:lnTo>
                  <a:pt x="12164" y="5399"/>
                </a:lnTo>
                <a:lnTo>
                  <a:pt x="12207" y="5403"/>
                </a:lnTo>
                <a:lnTo>
                  <a:pt x="12250" y="5407"/>
                </a:lnTo>
                <a:lnTo>
                  <a:pt x="12271" y="5408"/>
                </a:lnTo>
                <a:lnTo>
                  <a:pt x="12290" y="5408"/>
                </a:lnTo>
                <a:lnTo>
                  <a:pt x="12308" y="5407"/>
                </a:lnTo>
                <a:lnTo>
                  <a:pt x="12324" y="5403"/>
                </a:lnTo>
                <a:lnTo>
                  <a:pt x="12332" y="5369"/>
                </a:lnTo>
                <a:lnTo>
                  <a:pt x="12341" y="5336"/>
                </a:lnTo>
                <a:lnTo>
                  <a:pt x="12352" y="5305"/>
                </a:lnTo>
                <a:lnTo>
                  <a:pt x="12366" y="5275"/>
                </a:lnTo>
                <a:lnTo>
                  <a:pt x="12381" y="5247"/>
                </a:lnTo>
                <a:lnTo>
                  <a:pt x="12395" y="5221"/>
                </a:lnTo>
                <a:lnTo>
                  <a:pt x="12412" y="5195"/>
                </a:lnTo>
                <a:lnTo>
                  <a:pt x="12432" y="5171"/>
                </a:lnTo>
                <a:lnTo>
                  <a:pt x="12450" y="5147"/>
                </a:lnTo>
                <a:lnTo>
                  <a:pt x="12470" y="5124"/>
                </a:lnTo>
                <a:lnTo>
                  <a:pt x="12492" y="5103"/>
                </a:lnTo>
                <a:lnTo>
                  <a:pt x="12513" y="5082"/>
                </a:lnTo>
                <a:lnTo>
                  <a:pt x="12557" y="5042"/>
                </a:lnTo>
                <a:lnTo>
                  <a:pt x="12603" y="5003"/>
                </a:lnTo>
                <a:lnTo>
                  <a:pt x="12649" y="4963"/>
                </a:lnTo>
                <a:lnTo>
                  <a:pt x="12696" y="4925"/>
                </a:lnTo>
                <a:lnTo>
                  <a:pt x="12717" y="4905"/>
                </a:lnTo>
                <a:lnTo>
                  <a:pt x="12740" y="4884"/>
                </a:lnTo>
                <a:lnTo>
                  <a:pt x="12761" y="4863"/>
                </a:lnTo>
                <a:lnTo>
                  <a:pt x="12782" y="4841"/>
                </a:lnTo>
                <a:lnTo>
                  <a:pt x="12801" y="4818"/>
                </a:lnTo>
                <a:lnTo>
                  <a:pt x="12820" y="4795"/>
                </a:lnTo>
                <a:lnTo>
                  <a:pt x="12838" y="4770"/>
                </a:lnTo>
                <a:lnTo>
                  <a:pt x="12854" y="4744"/>
                </a:lnTo>
                <a:lnTo>
                  <a:pt x="12870" y="4716"/>
                </a:lnTo>
                <a:lnTo>
                  <a:pt x="12884" y="4688"/>
                </a:lnTo>
                <a:lnTo>
                  <a:pt x="12896" y="4657"/>
                </a:lnTo>
                <a:lnTo>
                  <a:pt x="12908" y="4626"/>
                </a:lnTo>
                <a:lnTo>
                  <a:pt x="12946" y="4621"/>
                </a:lnTo>
                <a:lnTo>
                  <a:pt x="12985" y="4617"/>
                </a:lnTo>
                <a:lnTo>
                  <a:pt x="13022" y="4610"/>
                </a:lnTo>
                <a:lnTo>
                  <a:pt x="13058" y="4602"/>
                </a:lnTo>
                <a:lnTo>
                  <a:pt x="13092" y="4593"/>
                </a:lnTo>
                <a:lnTo>
                  <a:pt x="13124" y="4581"/>
                </a:lnTo>
                <a:lnTo>
                  <a:pt x="13140" y="4575"/>
                </a:lnTo>
                <a:lnTo>
                  <a:pt x="13155" y="4568"/>
                </a:lnTo>
                <a:lnTo>
                  <a:pt x="13169" y="4561"/>
                </a:lnTo>
                <a:lnTo>
                  <a:pt x="13183" y="4552"/>
                </a:lnTo>
                <a:lnTo>
                  <a:pt x="13197" y="4544"/>
                </a:lnTo>
                <a:lnTo>
                  <a:pt x="13209" y="4534"/>
                </a:lnTo>
                <a:lnTo>
                  <a:pt x="13220" y="4524"/>
                </a:lnTo>
                <a:lnTo>
                  <a:pt x="13232" y="4513"/>
                </a:lnTo>
                <a:lnTo>
                  <a:pt x="13242" y="4501"/>
                </a:lnTo>
                <a:lnTo>
                  <a:pt x="13251" y="4490"/>
                </a:lnTo>
                <a:lnTo>
                  <a:pt x="13260" y="4476"/>
                </a:lnTo>
                <a:lnTo>
                  <a:pt x="13267" y="4461"/>
                </a:lnTo>
                <a:lnTo>
                  <a:pt x="13275" y="4447"/>
                </a:lnTo>
                <a:lnTo>
                  <a:pt x="13281" y="4431"/>
                </a:lnTo>
                <a:lnTo>
                  <a:pt x="13285" y="4414"/>
                </a:lnTo>
                <a:lnTo>
                  <a:pt x="13290" y="4397"/>
                </a:lnTo>
                <a:lnTo>
                  <a:pt x="13293" y="4377"/>
                </a:lnTo>
                <a:lnTo>
                  <a:pt x="13295" y="4358"/>
                </a:lnTo>
                <a:lnTo>
                  <a:pt x="13295" y="4337"/>
                </a:lnTo>
                <a:lnTo>
                  <a:pt x="13295" y="4315"/>
                </a:lnTo>
                <a:lnTo>
                  <a:pt x="13326" y="4314"/>
                </a:lnTo>
                <a:lnTo>
                  <a:pt x="13356" y="4311"/>
                </a:lnTo>
                <a:lnTo>
                  <a:pt x="13385" y="4306"/>
                </a:lnTo>
                <a:lnTo>
                  <a:pt x="13413" y="4300"/>
                </a:lnTo>
                <a:lnTo>
                  <a:pt x="13440" y="4294"/>
                </a:lnTo>
                <a:lnTo>
                  <a:pt x="13466" y="4286"/>
                </a:lnTo>
                <a:lnTo>
                  <a:pt x="13492" y="4277"/>
                </a:lnTo>
                <a:lnTo>
                  <a:pt x="13516" y="4266"/>
                </a:lnTo>
                <a:lnTo>
                  <a:pt x="13540" y="4255"/>
                </a:lnTo>
                <a:lnTo>
                  <a:pt x="13563" y="4243"/>
                </a:lnTo>
                <a:lnTo>
                  <a:pt x="13584" y="4229"/>
                </a:lnTo>
                <a:lnTo>
                  <a:pt x="13606" y="4214"/>
                </a:lnTo>
                <a:lnTo>
                  <a:pt x="13625" y="4198"/>
                </a:lnTo>
                <a:lnTo>
                  <a:pt x="13644" y="4182"/>
                </a:lnTo>
                <a:lnTo>
                  <a:pt x="13662" y="4165"/>
                </a:lnTo>
                <a:lnTo>
                  <a:pt x="13679" y="4148"/>
                </a:lnTo>
                <a:lnTo>
                  <a:pt x="13695" y="4130"/>
                </a:lnTo>
                <a:lnTo>
                  <a:pt x="13710" y="4111"/>
                </a:lnTo>
                <a:lnTo>
                  <a:pt x="13724" y="4092"/>
                </a:lnTo>
                <a:lnTo>
                  <a:pt x="13736" y="4071"/>
                </a:lnTo>
                <a:lnTo>
                  <a:pt x="13747" y="4051"/>
                </a:lnTo>
                <a:lnTo>
                  <a:pt x="13759" y="4031"/>
                </a:lnTo>
                <a:lnTo>
                  <a:pt x="13768" y="4009"/>
                </a:lnTo>
                <a:lnTo>
                  <a:pt x="13776" y="3987"/>
                </a:lnTo>
                <a:lnTo>
                  <a:pt x="13784" y="3965"/>
                </a:lnTo>
                <a:lnTo>
                  <a:pt x="13789" y="3943"/>
                </a:lnTo>
                <a:lnTo>
                  <a:pt x="13794" y="3921"/>
                </a:lnTo>
                <a:lnTo>
                  <a:pt x="13798" y="3899"/>
                </a:lnTo>
                <a:lnTo>
                  <a:pt x="13801" y="3876"/>
                </a:lnTo>
                <a:lnTo>
                  <a:pt x="13802" y="3854"/>
                </a:lnTo>
                <a:lnTo>
                  <a:pt x="13803" y="3832"/>
                </a:lnTo>
                <a:lnTo>
                  <a:pt x="13802" y="3809"/>
                </a:lnTo>
                <a:lnTo>
                  <a:pt x="13827" y="3806"/>
                </a:lnTo>
                <a:lnTo>
                  <a:pt x="13852" y="3802"/>
                </a:lnTo>
                <a:lnTo>
                  <a:pt x="13876" y="3797"/>
                </a:lnTo>
                <a:lnTo>
                  <a:pt x="13899" y="3791"/>
                </a:lnTo>
                <a:lnTo>
                  <a:pt x="13923" y="3785"/>
                </a:lnTo>
                <a:lnTo>
                  <a:pt x="13945" y="3778"/>
                </a:lnTo>
                <a:lnTo>
                  <a:pt x="13966" y="3770"/>
                </a:lnTo>
                <a:lnTo>
                  <a:pt x="13988" y="3762"/>
                </a:lnTo>
                <a:lnTo>
                  <a:pt x="14007" y="3753"/>
                </a:lnTo>
                <a:lnTo>
                  <a:pt x="14026" y="3743"/>
                </a:lnTo>
                <a:lnTo>
                  <a:pt x="14046" y="3732"/>
                </a:lnTo>
                <a:lnTo>
                  <a:pt x="14063" y="3721"/>
                </a:lnTo>
                <a:lnTo>
                  <a:pt x="14080" y="3709"/>
                </a:lnTo>
                <a:lnTo>
                  <a:pt x="14097" y="3696"/>
                </a:lnTo>
                <a:lnTo>
                  <a:pt x="14111" y="3683"/>
                </a:lnTo>
                <a:lnTo>
                  <a:pt x="14126" y="3668"/>
                </a:lnTo>
                <a:lnTo>
                  <a:pt x="14140" y="3652"/>
                </a:lnTo>
                <a:lnTo>
                  <a:pt x="14152" y="3636"/>
                </a:lnTo>
                <a:lnTo>
                  <a:pt x="14165" y="3618"/>
                </a:lnTo>
                <a:lnTo>
                  <a:pt x="14175" y="3600"/>
                </a:lnTo>
                <a:lnTo>
                  <a:pt x="14185" y="3582"/>
                </a:lnTo>
                <a:lnTo>
                  <a:pt x="14194" y="3561"/>
                </a:lnTo>
                <a:lnTo>
                  <a:pt x="14202" y="3540"/>
                </a:lnTo>
                <a:lnTo>
                  <a:pt x="14210" y="3518"/>
                </a:lnTo>
                <a:lnTo>
                  <a:pt x="14216" y="3494"/>
                </a:lnTo>
                <a:lnTo>
                  <a:pt x="14220" y="3471"/>
                </a:lnTo>
                <a:lnTo>
                  <a:pt x="14225" y="3446"/>
                </a:lnTo>
                <a:lnTo>
                  <a:pt x="14228" y="3420"/>
                </a:lnTo>
                <a:lnTo>
                  <a:pt x="14229" y="3392"/>
                </a:lnTo>
                <a:lnTo>
                  <a:pt x="14230" y="3364"/>
                </a:lnTo>
                <a:lnTo>
                  <a:pt x="14230" y="3335"/>
                </a:lnTo>
                <a:lnTo>
                  <a:pt x="14229" y="3304"/>
                </a:lnTo>
                <a:lnTo>
                  <a:pt x="14261" y="3303"/>
                </a:lnTo>
                <a:lnTo>
                  <a:pt x="14292" y="3299"/>
                </a:lnTo>
                <a:lnTo>
                  <a:pt x="14322" y="3296"/>
                </a:lnTo>
                <a:lnTo>
                  <a:pt x="14350" y="3291"/>
                </a:lnTo>
                <a:lnTo>
                  <a:pt x="14378" y="3287"/>
                </a:lnTo>
                <a:lnTo>
                  <a:pt x="14404" y="3281"/>
                </a:lnTo>
                <a:lnTo>
                  <a:pt x="14429" y="3274"/>
                </a:lnTo>
                <a:lnTo>
                  <a:pt x="14454" y="3268"/>
                </a:lnTo>
                <a:lnTo>
                  <a:pt x="14476" y="3260"/>
                </a:lnTo>
                <a:lnTo>
                  <a:pt x="14499" y="3252"/>
                </a:lnTo>
                <a:lnTo>
                  <a:pt x="14519" y="3243"/>
                </a:lnTo>
                <a:lnTo>
                  <a:pt x="14540" y="3233"/>
                </a:lnTo>
                <a:lnTo>
                  <a:pt x="14559" y="3223"/>
                </a:lnTo>
                <a:lnTo>
                  <a:pt x="14578" y="3212"/>
                </a:lnTo>
                <a:lnTo>
                  <a:pt x="14595" y="3201"/>
                </a:lnTo>
                <a:lnTo>
                  <a:pt x="14612" y="3189"/>
                </a:lnTo>
                <a:lnTo>
                  <a:pt x="14629" y="3178"/>
                </a:lnTo>
                <a:lnTo>
                  <a:pt x="14644" y="3166"/>
                </a:lnTo>
                <a:lnTo>
                  <a:pt x="14659" y="3152"/>
                </a:lnTo>
                <a:lnTo>
                  <a:pt x="14673" y="3138"/>
                </a:lnTo>
                <a:lnTo>
                  <a:pt x="14701" y="3111"/>
                </a:lnTo>
                <a:lnTo>
                  <a:pt x="14726" y="3083"/>
                </a:lnTo>
                <a:lnTo>
                  <a:pt x="14748" y="3052"/>
                </a:lnTo>
                <a:lnTo>
                  <a:pt x="14770" y="3022"/>
                </a:lnTo>
                <a:lnTo>
                  <a:pt x="14790" y="2990"/>
                </a:lnTo>
                <a:lnTo>
                  <a:pt x="14809" y="2958"/>
                </a:lnTo>
                <a:lnTo>
                  <a:pt x="14847" y="2892"/>
                </a:lnTo>
                <a:lnTo>
                  <a:pt x="14885" y="2828"/>
                </a:lnTo>
                <a:lnTo>
                  <a:pt x="14905" y="2796"/>
                </a:lnTo>
                <a:lnTo>
                  <a:pt x="14925" y="2765"/>
                </a:lnTo>
                <a:lnTo>
                  <a:pt x="14947" y="2735"/>
                </a:lnTo>
                <a:lnTo>
                  <a:pt x="14969" y="2705"/>
                </a:lnTo>
                <a:lnTo>
                  <a:pt x="14994" y="2677"/>
                </a:lnTo>
                <a:lnTo>
                  <a:pt x="15020" y="2650"/>
                </a:lnTo>
                <a:lnTo>
                  <a:pt x="15035" y="2636"/>
                </a:lnTo>
                <a:lnTo>
                  <a:pt x="15050" y="2624"/>
                </a:lnTo>
                <a:lnTo>
                  <a:pt x="15066" y="2612"/>
                </a:lnTo>
                <a:lnTo>
                  <a:pt x="15082" y="2601"/>
                </a:lnTo>
                <a:lnTo>
                  <a:pt x="15099" y="2590"/>
                </a:lnTo>
                <a:lnTo>
                  <a:pt x="15116" y="2578"/>
                </a:lnTo>
                <a:lnTo>
                  <a:pt x="15135" y="2568"/>
                </a:lnTo>
                <a:lnTo>
                  <a:pt x="15154" y="2559"/>
                </a:lnTo>
                <a:lnTo>
                  <a:pt x="15173" y="2550"/>
                </a:lnTo>
                <a:lnTo>
                  <a:pt x="15195" y="2542"/>
                </a:lnTo>
                <a:lnTo>
                  <a:pt x="15216" y="2534"/>
                </a:lnTo>
                <a:lnTo>
                  <a:pt x="15240" y="2527"/>
                </a:lnTo>
                <a:lnTo>
                  <a:pt x="15219" y="2520"/>
                </a:lnTo>
                <a:lnTo>
                  <a:pt x="15195" y="2513"/>
                </a:lnTo>
                <a:lnTo>
                  <a:pt x="15171" y="2507"/>
                </a:lnTo>
                <a:lnTo>
                  <a:pt x="15146" y="2503"/>
                </a:lnTo>
                <a:lnTo>
                  <a:pt x="15121" y="2497"/>
                </a:lnTo>
                <a:lnTo>
                  <a:pt x="15094" y="2493"/>
                </a:lnTo>
                <a:lnTo>
                  <a:pt x="15038" y="2487"/>
                </a:lnTo>
                <a:lnTo>
                  <a:pt x="14979" y="2482"/>
                </a:lnTo>
                <a:lnTo>
                  <a:pt x="14919" y="2480"/>
                </a:lnTo>
                <a:lnTo>
                  <a:pt x="14857" y="2480"/>
                </a:lnTo>
                <a:lnTo>
                  <a:pt x="14795" y="2481"/>
                </a:lnTo>
                <a:lnTo>
                  <a:pt x="14732" y="2483"/>
                </a:lnTo>
                <a:lnTo>
                  <a:pt x="14671" y="2487"/>
                </a:lnTo>
                <a:lnTo>
                  <a:pt x="14610" y="2492"/>
                </a:lnTo>
                <a:lnTo>
                  <a:pt x="14551" y="2498"/>
                </a:lnTo>
                <a:lnTo>
                  <a:pt x="14494" y="2505"/>
                </a:lnTo>
                <a:lnTo>
                  <a:pt x="14441" y="2512"/>
                </a:lnTo>
                <a:lnTo>
                  <a:pt x="14391" y="2520"/>
                </a:lnTo>
                <a:lnTo>
                  <a:pt x="14346" y="2527"/>
                </a:lnTo>
                <a:lnTo>
                  <a:pt x="14366" y="2510"/>
                </a:lnTo>
                <a:lnTo>
                  <a:pt x="14389" y="2496"/>
                </a:lnTo>
                <a:lnTo>
                  <a:pt x="14413" y="2481"/>
                </a:lnTo>
                <a:lnTo>
                  <a:pt x="14438" y="2468"/>
                </a:lnTo>
                <a:lnTo>
                  <a:pt x="14463" y="2456"/>
                </a:lnTo>
                <a:lnTo>
                  <a:pt x="14489" y="2445"/>
                </a:lnTo>
                <a:lnTo>
                  <a:pt x="14516" y="2433"/>
                </a:lnTo>
                <a:lnTo>
                  <a:pt x="14544" y="2424"/>
                </a:lnTo>
                <a:lnTo>
                  <a:pt x="14573" y="2415"/>
                </a:lnTo>
                <a:lnTo>
                  <a:pt x="14602" y="2406"/>
                </a:lnTo>
                <a:lnTo>
                  <a:pt x="14661" y="2390"/>
                </a:lnTo>
                <a:lnTo>
                  <a:pt x="14723" y="2377"/>
                </a:lnTo>
                <a:lnTo>
                  <a:pt x="14786" y="2364"/>
                </a:lnTo>
                <a:lnTo>
                  <a:pt x="14914" y="2342"/>
                </a:lnTo>
                <a:lnTo>
                  <a:pt x="14977" y="2330"/>
                </a:lnTo>
                <a:lnTo>
                  <a:pt x="15041" y="2318"/>
                </a:lnTo>
                <a:lnTo>
                  <a:pt x="15103" y="2305"/>
                </a:lnTo>
                <a:lnTo>
                  <a:pt x="15164" y="2291"/>
                </a:lnTo>
                <a:lnTo>
                  <a:pt x="15194" y="2283"/>
                </a:lnTo>
                <a:lnTo>
                  <a:pt x="15222" y="2274"/>
                </a:lnTo>
                <a:lnTo>
                  <a:pt x="15250" y="2264"/>
                </a:lnTo>
                <a:lnTo>
                  <a:pt x="15279" y="2254"/>
                </a:lnTo>
                <a:lnTo>
                  <a:pt x="15258" y="2240"/>
                </a:lnTo>
                <a:lnTo>
                  <a:pt x="15237" y="2226"/>
                </a:lnTo>
                <a:lnTo>
                  <a:pt x="15213" y="2215"/>
                </a:lnTo>
                <a:lnTo>
                  <a:pt x="15188" y="2203"/>
                </a:lnTo>
                <a:lnTo>
                  <a:pt x="15162" y="2195"/>
                </a:lnTo>
                <a:lnTo>
                  <a:pt x="15134" y="2187"/>
                </a:lnTo>
                <a:lnTo>
                  <a:pt x="15105" y="2182"/>
                </a:lnTo>
                <a:lnTo>
                  <a:pt x="15075" y="2176"/>
                </a:lnTo>
                <a:lnTo>
                  <a:pt x="15044" y="2173"/>
                </a:lnTo>
                <a:lnTo>
                  <a:pt x="15011" y="2169"/>
                </a:lnTo>
                <a:lnTo>
                  <a:pt x="14978" y="2167"/>
                </a:lnTo>
                <a:lnTo>
                  <a:pt x="14944" y="2166"/>
                </a:lnTo>
                <a:lnTo>
                  <a:pt x="14874" y="2166"/>
                </a:lnTo>
                <a:lnTo>
                  <a:pt x="14802" y="2168"/>
                </a:lnTo>
                <a:lnTo>
                  <a:pt x="14728" y="2172"/>
                </a:lnTo>
                <a:lnTo>
                  <a:pt x="14653" y="2176"/>
                </a:lnTo>
                <a:lnTo>
                  <a:pt x="14578" y="2179"/>
                </a:lnTo>
                <a:lnTo>
                  <a:pt x="14503" y="2183"/>
                </a:lnTo>
                <a:lnTo>
                  <a:pt x="14431" y="2185"/>
                </a:lnTo>
                <a:lnTo>
                  <a:pt x="14361" y="2185"/>
                </a:lnTo>
                <a:lnTo>
                  <a:pt x="14327" y="2185"/>
                </a:lnTo>
                <a:lnTo>
                  <a:pt x="14293" y="2183"/>
                </a:lnTo>
                <a:lnTo>
                  <a:pt x="14260" y="2181"/>
                </a:lnTo>
                <a:lnTo>
                  <a:pt x="14229" y="2176"/>
                </a:lnTo>
                <a:lnTo>
                  <a:pt x="14301" y="2149"/>
                </a:lnTo>
                <a:lnTo>
                  <a:pt x="14373" y="2122"/>
                </a:lnTo>
                <a:lnTo>
                  <a:pt x="14447" y="2096"/>
                </a:lnTo>
                <a:lnTo>
                  <a:pt x="14522" y="2072"/>
                </a:lnTo>
                <a:lnTo>
                  <a:pt x="14673" y="2023"/>
                </a:lnTo>
                <a:lnTo>
                  <a:pt x="14825" y="1977"/>
                </a:lnTo>
                <a:lnTo>
                  <a:pt x="14901" y="1952"/>
                </a:lnTo>
                <a:lnTo>
                  <a:pt x="14976" y="1928"/>
                </a:lnTo>
                <a:lnTo>
                  <a:pt x="15050" y="1902"/>
                </a:lnTo>
                <a:lnTo>
                  <a:pt x="15122" y="1875"/>
                </a:lnTo>
                <a:lnTo>
                  <a:pt x="15194" y="1846"/>
                </a:lnTo>
                <a:lnTo>
                  <a:pt x="15263" y="1816"/>
                </a:lnTo>
                <a:lnTo>
                  <a:pt x="15297" y="1800"/>
                </a:lnTo>
                <a:lnTo>
                  <a:pt x="15330" y="1784"/>
                </a:lnTo>
                <a:lnTo>
                  <a:pt x="15363" y="1767"/>
                </a:lnTo>
                <a:lnTo>
                  <a:pt x="15395" y="1749"/>
                </a:lnTo>
                <a:lnTo>
                  <a:pt x="15316" y="1748"/>
                </a:lnTo>
                <a:lnTo>
                  <a:pt x="15238" y="1749"/>
                </a:lnTo>
                <a:lnTo>
                  <a:pt x="15160" y="1752"/>
                </a:lnTo>
                <a:lnTo>
                  <a:pt x="15083" y="1757"/>
                </a:lnTo>
                <a:lnTo>
                  <a:pt x="15007" y="1762"/>
                </a:lnTo>
                <a:lnTo>
                  <a:pt x="14931" y="1770"/>
                </a:lnTo>
                <a:lnTo>
                  <a:pt x="14856" y="1780"/>
                </a:lnTo>
                <a:lnTo>
                  <a:pt x="14781" y="1791"/>
                </a:lnTo>
                <a:lnTo>
                  <a:pt x="14707" y="1803"/>
                </a:lnTo>
                <a:lnTo>
                  <a:pt x="14634" y="1817"/>
                </a:lnTo>
                <a:lnTo>
                  <a:pt x="14560" y="1831"/>
                </a:lnTo>
                <a:lnTo>
                  <a:pt x="14488" y="1848"/>
                </a:lnTo>
                <a:lnTo>
                  <a:pt x="14415" y="1865"/>
                </a:lnTo>
                <a:lnTo>
                  <a:pt x="14343" y="1884"/>
                </a:lnTo>
                <a:lnTo>
                  <a:pt x="14271" y="1903"/>
                </a:lnTo>
                <a:lnTo>
                  <a:pt x="14200" y="1922"/>
                </a:lnTo>
                <a:lnTo>
                  <a:pt x="14128" y="1943"/>
                </a:lnTo>
                <a:lnTo>
                  <a:pt x="14057" y="1964"/>
                </a:lnTo>
                <a:lnTo>
                  <a:pt x="13915" y="2008"/>
                </a:lnTo>
                <a:lnTo>
                  <a:pt x="13774" y="2055"/>
                </a:lnTo>
                <a:lnTo>
                  <a:pt x="13632" y="2102"/>
                </a:lnTo>
                <a:lnTo>
                  <a:pt x="13349" y="2199"/>
                </a:lnTo>
                <a:lnTo>
                  <a:pt x="13207" y="2246"/>
                </a:lnTo>
                <a:lnTo>
                  <a:pt x="13063" y="2293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MH_Other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41725" y="4670944"/>
            <a:ext cx="5869781" cy="45244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0" name="MH_Other_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V="1">
            <a:off x="5841725" y="4664991"/>
            <a:ext cx="5869781" cy="14288"/>
          </a:xfrm>
          <a:prstGeom prst="rect">
            <a:avLst/>
          </a:prstGeom>
          <a:solidFill>
            <a:schemeClr val="bg1">
              <a:lumMod val="50000"/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1" name="MH_Other_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41725" y="4601888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89336" y="4300324"/>
            <a:ext cx="1449903" cy="37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</a:rPr>
              <a:t>FIRST OPINION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82194" y="5340897"/>
            <a:ext cx="1723355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</a:rPr>
              <a:t>SECOND OPINION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6" name="MH_Other_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41725" y="4612605"/>
            <a:ext cx="586978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MH_Other_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41725" y="4774783"/>
            <a:ext cx="586978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MH_Other_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41725" y="5748713"/>
            <a:ext cx="5869781" cy="45244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9" name="MH_Other_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flipV="1">
            <a:off x="5841725" y="5742760"/>
            <a:ext cx="5869781" cy="14288"/>
          </a:xfrm>
          <a:prstGeom prst="rect">
            <a:avLst/>
          </a:prstGeom>
          <a:solidFill>
            <a:schemeClr val="bg1">
              <a:lumMod val="50000"/>
              <a:alpha val="37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60" name="MH_Other_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41725" y="5679657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2" name="MH_Other_17"/>
          <p:cNvSpPr/>
          <p:nvPr>
            <p:custDataLst>
              <p:tags r:id="rId11"/>
            </p:custDataLst>
          </p:nvPr>
        </p:nvSpPr>
        <p:spPr>
          <a:xfrm>
            <a:off x="9697343" y="5734399"/>
            <a:ext cx="288131" cy="73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" name="MH_Text_1"/>
          <p:cNvSpPr txBox="1"/>
          <p:nvPr>
            <p:custDataLst>
              <p:tags r:id="rId12"/>
            </p:custDataLst>
          </p:nvPr>
        </p:nvSpPr>
        <p:spPr>
          <a:xfrm>
            <a:off x="7936035" y="4205074"/>
            <a:ext cx="1148953" cy="37062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45%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4" name="MH_Text_2"/>
          <p:cNvSpPr txBox="1"/>
          <p:nvPr>
            <p:custDataLst>
              <p:tags r:id="rId13"/>
            </p:custDataLst>
          </p:nvPr>
        </p:nvSpPr>
        <p:spPr>
          <a:xfrm>
            <a:off x="9267527" y="5294300"/>
            <a:ext cx="1148953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7</a:t>
            </a:r>
            <a:r>
              <a:rPr lang="en-US" altLang="zh-CN" sz="1600" dirty="0" smtClean="0">
                <a:solidFill>
                  <a:schemeClr val="bg1"/>
                </a:solidFill>
              </a:rPr>
              <a:t>5</a:t>
            </a:r>
            <a:r>
              <a:rPr lang="en-US" altLang="zh-CN" sz="1600" dirty="0">
                <a:solidFill>
                  <a:schemeClr val="bg1"/>
                </a:solidFill>
              </a:rPr>
              <a:t>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6" name="MH_Other_21"/>
          <p:cNvSpPr/>
          <p:nvPr>
            <p:custDataLst>
              <p:tags r:id="rId14"/>
            </p:custDataLst>
          </p:nvPr>
        </p:nvSpPr>
        <p:spPr>
          <a:xfrm>
            <a:off x="8367041" y="4651694"/>
            <a:ext cx="288131" cy="73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39961" y="945684"/>
            <a:ext cx="3988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0" dirty="0" smtClean="0">
                <a:latin typeface="Broadway" panose="04040905080B02020502" pitchFamily="82" charset="0"/>
                <a:ea typeface="Gungsuh" panose="02030600000101010101" pitchFamily="18" charset="-127"/>
                <a:cs typeface="Times New Roman" panose="02020603050405020304" pitchFamily="18" charset="0"/>
              </a:rPr>
              <a:t>Opportunity</a:t>
            </a:r>
            <a:endParaRPr lang="en-US" altLang="zh-CN" sz="4400" kern="100" dirty="0">
              <a:latin typeface="Broadway" panose="04040905080B02020502" pitchFamily="82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2097" y="1766738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takes more than just breathing in the fresh air of opportunity 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however  You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must make use of that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opportunity    That's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not up to the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opportunity</a:t>
            </a:r>
          </a:p>
          <a:p>
            <a:pPr algn="just">
              <a:lnSpc>
                <a:spcPct val="120000"/>
              </a:lnSpc>
            </a:pP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That's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up to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you  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on  What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matters is what you do with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it </a:t>
            </a:r>
            <a:endParaRPr lang="zh-CN" altLang="en-US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06425" y="488950"/>
            <a:ext cx="288454" cy="288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163357" y="5508788"/>
            <a:ext cx="472043" cy="308401"/>
          </a:xfrm>
          <a:custGeom>
            <a:avLst/>
            <a:gdLst/>
            <a:ahLst/>
            <a:cxnLst/>
            <a:rect l="0" t="0" r="r" b="b"/>
            <a:pathLst>
              <a:path w="1189489" h="777605">
                <a:moveTo>
                  <a:pt x="908545" y="495128"/>
                </a:moveTo>
                <a:lnTo>
                  <a:pt x="911720" y="495446"/>
                </a:lnTo>
                <a:lnTo>
                  <a:pt x="914577" y="496080"/>
                </a:lnTo>
                <a:lnTo>
                  <a:pt x="917434" y="496715"/>
                </a:lnTo>
                <a:lnTo>
                  <a:pt x="920291" y="497667"/>
                </a:lnTo>
                <a:lnTo>
                  <a:pt x="923148" y="499254"/>
                </a:lnTo>
                <a:lnTo>
                  <a:pt x="925370" y="500524"/>
                </a:lnTo>
                <a:lnTo>
                  <a:pt x="927592" y="502111"/>
                </a:lnTo>
                <a:lnTo>
                  <a:pt x="929497" y="504015"/>
                </a:lnTo>
                <a:lnTo>
                  <a:pt x="931719" y="506237"/>
                </a:lnTo>
                <a:lnTo>
                  <a:pt x="932989" y="508459"/>
                </a:lnTo>
                <a:lnTo>
                  <a:pt x="934894" y="510998"/>
                </a:lnTo>
                <a:lnTo>
                  <a:pt x="935846" y="513537"/>
                </a:lnTo>
                <a:lnTo>
                  <a:pt x="937116" y="516076"/>
                </a:lnTo>
                <a:lnTo>
                  <a:pt x="937751" y="518933"/>
                </a:lnTo>
                <a:lnTo>
                  <a:pt x="938068" y="522106"/>
                </a:lnTo>
                <a:lnTo>
                  <a:pt x="938386" y="524963"/>
                </a:lnTo>
                <a:lnTo>
                  <a:pt x="938068" y="528137"/>
                </a:lnTo>
                <a:lnTo>
                  <a:pt x="937751" y="530993"/>
                </a:lnTo>
                <a:lnTo>
                  <a:pt x="937116" y="533532"/>
                </a:lnTo>
                <a:lnTo>
                  <a:pt x="935846" y="536389"/>
                </a:lnTo>
                <a:lnTo>
                  <a:pt x="934894" y="539245"/>
                </a:lnTo>
                <a:lnTo>
                  <a:pt x="932989" y="541785"/>
                </a:lnTo>
                <a:lnTo>
                  <a:pt x="931719" y="543689"/>
                </a:lnTo>
                <a:lnTo>
                  <a:pt x="929497" y="545911"/>
                </a:lnTo>
                <a:lnTo>
                  <a:pt x="927592" y="548132"/>
                </a:lnTo>
                <a:lnTo>
                  <a:pt x="925370" y="549402"/>
                </a:lnTo>
                <a:lnTo>
                  <a:pt x="923148" y="550989"/>
                </a:lnTo>
                <a:lnTo>
                  <a:pt x="920291" y="552258"/>
                </a:lnTo>
                <a:lnTo>
                  <a:pt x="917434" y="553211"/>
                </a:lnTo>
                <a:lnTo>
                  <a:pt x="914577" y="553845"/>
                </a:lnTo>
                <a:lnTo>
                  <a:pt x="911720" y="554480"/>
                </a:lnTo>
                <a:lnTo>
                  <a:pt x="908545" y="554480"/>
                </a:lnTo>
                <a:lnTo>
                  <a:pt x="905688" y="554480"/>
                </a:lnTo>
                <a:lnTo>
                  <a:pt x="902831" y="553845"/>
                </a:lnTo>
                <a:lnTo>
                  <a:pt x="899974" y="553211"/>
                </a:lnTo>
                <a:lnTo>
                  <a:pt x="897117" y="552258"/>
                </a:lnTo>
                <a:lnTo>
                  <a:pt x="894577" y="550989"/>
                </a:lnTo>
                <a:lnTo>
                  <a:pt x="892355" y="549402"/>
                </a:lnTo>
                <a:lnTo>
                  <a:pt x="889816" y="548132"/>
                </a:lnTo>
                <a:lnTo>
                  <a:pt x="887593" y="545911"/>
                </a:lnTo>
                <a:lnTo>
                  <a:pt x="886006" y="543689"/>
                </a:lnTo>
                <a:lnTo>
                  <a:pt x="884101" y="541785"/>
                </a:lnTo>
                <a:lnTo>
                  <a:pt x="882832" y="539245"/>
                </a:lnTo>
                <a:lnTo>
                  <a:pt x="881562" y="536389"/>
                </a:lnTo>
                <a:lnTo>
                  <a:pt x="880292" y="533532"/>
                </a:lnTo>
                <a:lnTo>
                  <a:pt x="879657" y="530993"/>
                </a:lnTo>
                <a:lnTo>
                  <a:pt x="879340" y="528137"/>
                </a:lnTo>
                <a:lnTo>
                  <a:pt x="879022" y="524963"/>
                </a:lnTo>
                <a:lnTo>
                  <a:pt x="879340" y="522106"/>
                </a:lnTo>
                <a:lnTo>
                  <a:pt x="879657" y="518933"/>
                </a:lnTo>
                <a:lnTo>
                  <a:pt x="880292" y="516076"/>
                </a:lnTo>
                <a:lnTo>
                  <a:pt x="881562" y="513537"/>
                </a:lnTo>
                <a:lnTo>
                  <a:pt x="882832" y="510998"/>
                </a:lnTo>
                <a:lnTo>
                  <a:pt x="884101" y="508459"/>
                </a:lnTo>
                <a:lnTo>
                  <a:pt x="886006" y="506237"/>
                </a:lnTo>
                <a:lnTo>
                  <a:pt x="887593" y="504015"/>
                </a:lnTo>
                <a:lnTo>
                  <a:pt x="889816" y="502111"/>
                </a:lnTo>
                <a:lnTo>
                  <a:pt x="892355" y="500524"/>
                </a:lnTo>
                <a:lnTo>
                  <a:pt x="894577" y="499254"/>
                </a:lnTo>
                <a:lnTo>
                  <a:pt x="897117" y="497667"/>
                </a:lnTo>
                <a:lnTo>
                  <a:pt x="899974" y="496715"/>
                </a:lnTo>
                <a:lnTo>
                  <a:pt x="902831" y="496080"/>
                </a:lnTo>
                <a:lnTo>
                  <a:pt x="905688" y="495446"/>
                </a:lnTo>
                <a:lnTo>
                  <a:pt x="908545" y="495128"/>
                </a:lnTo>
                <a:close/>
                <a:moveTo>
                  <a:pt x="908545" y="458946"/>
                </a:moveTo>
                <a:lnTo>
                  <a:pt x="902196" y="459263"/>
                </a:lnTo>
                <a:lnTo>
                  <a:pt x="895530" y="460215"/>
                </a:lnTo>
                <a:lnTo>
                  <a:pt x="889181" y="462120"/>
                </a:lnTo>
                <a:lnTo>
                  <a:pt x="883149" y="464024"/>
                </a:lnTo>
                <a:lnTo>
                  <a:pt x="877118" y="466881"/>
                </a:lnTo>
                <a:lnTo>
                  <a:pt x="872038" y="470372"/>
                </a:lnTo>
                <a:lnTo>
                  <a:pt x="866642" y="473863"/>
                </a:lnTo>
                <a:lnTo>
                  <a:pt x="862197" y="478624"/>
                </a:lnTo>
                <a:lnTo>
                  <a:pt x="857753" y="483067"/>
                </a:lnTo>
                <a:lnTo>
                  <a:pt x="853944" y="488146"/>
                </a:lnTo>
                <a:lnTo>
                  <a:pt x="850769" y="493541"/>
                </a:lnTo>
                <a:lnTo>
                  <a:pt x="847912" y="499572"/>
                </a:lnTo>
                <a:lnTo>
                  <a:pt x="845690" y="505285"/>
                </a:lnTo>
                <a:lnTo>
                  <a:pt x="844103" y="511633"/>
                </a:lnTo>
                <a:lnTo>
                  <a:pt x="843150" y="518298"/>
                </a:lnTo>
                <a:lnTo>
                  <a:pt x="842833" y="524963"/>
                </a:lnTo>
                <a:lnTo>
                  <a:pt x="843150" y="531945"/>
                </a:lnTo>
                <a:lnTo>
                  <a:pt x="844103" y="538293"/>
                </a:lnTo>
                <a:lnTo>
                  <a:pt x="845690" y="544641"/>
                </a:lnTo>
                <a:lnTo>
                  <a:pt x="847912" y="550671"/>
                </a:lnTo>
                <a:lnTo>
                  <a:pt x="850769" y="556385"/>
                </a:lnTo>
                <a:lnTo>
                  <a:pt x="853944" y="562098"/>
                </a:lnTo>
                <a:lnTo>
                  <a:pt x="857753" y="566858"/>
                </a:lnTo>
                <a:lnTo>
                  <a:pt x="862197" y="571619"/>
                </a:lnTo>
                <a:lnTo>
                  <a:pt x="866642" y="576063"/>
                </a:lnTo>
                <a:lnTo>
                  <a:pt x="872038" y="579871"/>
                </a:lnTo>
                <a:lnTo>
                  <a:pt x="877118" y="583045"/>
                </a:lnTo>
                <a:lnTo>
                  <a:pt x="883149" y="585584"/>
                </a:lnTo>
                <a:lnTo>
                  <a:pt x="889181" y="588123"/>
                </a:lnTo>
                <a:lnTo>
                  <a:pt x="895530" y="589393"/>
                </a:lnTo>
                <a:lnTo>
                  <a:pt x="902196" y="590663"/>
                </a:lnTo>
                <a:lnTo>
                  <a:pt x="908545" y="590980"/>
                </a:lnTo>
                <a:lnTo>
                  <a:pt x="915212" y="590663"/>
                </a:lnTo>
                <a:lnTo>
                  <a:pt x="921878" y="589393"/>
                </a:lnTo>
                <a:lnTo>
                  <a:pt x="928227" y="588123"/>
                </a:lnTo>
                <a:lnTo>
                  <a:pt x="934576" y="585584"/>
                </a:lnTo>
                <a:lnTo>
                  <a:pt x="939973" y="583045"/>
                </a:lnTo>
                <a:lnTo>
                  <a:pt x="945687" y="579871"/>
                </a:lnTo>
                <a:lnTo>
                  <a:pt x="950766" y="576063"/>
                </a:lnTo>
                <a:lnTo>
                  <a:pt x="955528" y="571619"/>
                </a:lnTo>
                <a:lnTo>
                  <a:pt x="959655" y="566858"/>
                </a:lnTo>
                <a:lnTo>
                  <a:pt x="963464" y="562098"/>
                </a:lnTo>
                <a:lnTo>
                  <a:pt x="966639" y="556385"/>
                </a:lnTo>
                <a:lnTo>
                  <a:pt x="969496" y="550671"/>
                </a:lnTo>
                <a:lnTo>
                  <a:pt x="972035" y="544641"/>
                </a:lnTo>
                <a:lnTo>
                  <a:pt x="973305" y="538293"/>
                </a:lnTo>
                <a:lnTo>
                  <a:pt x="974258" y="531945"/>
                </a:lnTo>
                <a:lnTo>
                  <a:pt x="974575" y="524963"/>
                </a:lnTo>
                <a:lnTo>
                  <a:pt x="974258" y="518298"/>
                </a:lnTo>
                <a:lnTo>
                  <a:pt x="973305" y="511633"/>
                </a:lnTo>
                <a:lnTo>
                  <a:pt x="972035" y="505285"/>
                </a:lnTo>
                <a:lnTo>
                  <a:pt x="969496" y="499572"/>
                </a:lnTo>
                <a:lnTo>
                  <a:pt x="966639" y="493541"/>
                </a:lnTo>
                <a:lnTo>
                  <a:pt x="963464" y="488146"/>
                </a:lnTo>
                <a:lnTo>
                  <a:pt x="959655" y="483067"/>
                </a:lnTo>
                <a:lnTo>
                  <a:pt x="955528" y="478624"/>
                </a:lnTo>
                <a:lnTo>
                  <a:pt x="950766" y="473863"/>
                </a:lnTo>
                <a:lnTo>
                  <a:pt x="945687" y="470372"/>
                </a:lnTo>
                <a:lnTo>
                  <a:pt x="939973" y="466881"/>
                </a:lnTo>
                <a:lnTo>
                  <a:pt x="934576" y="464024"/>
                </a:lnTo>
                <a:lnTo>
                  <a:pt x="928227" y="462120"/>
                </a:lnTo>
                <a:lnTo>
                  <a:pt x="921878" y="460215"/>
                </a:lnTo>
                <a:lnTo>
                  <a:pt x="915212" y="459263"/>
                </a:lnTo>
                <a:lnTo>
                  <a:pt x="908545" y="458946"/>
                </a:lnTo>
                <a:close/>
                <a:moveTo>
                  <a:pt x="966639" y="373251"/>
                </a:moveTo>
                <a:lnTo>
                  <a:pt x="973623" y="400546"/>
                </a:lnTo>
                <a:lnTo>
                  <a:pt x="976797" y="413876"/>
                </a:lnTo>
                <a:lnTo>
                  <a:pt x="979972" y="427524"/>
                </a:lnTo>
                <a:lnTo>
                  <a:pt x="981559" y="435142"/>
                </a:lnTo>
                <a:lnTo>
                  <a:pt x="983781" y="442442"/>
                </a:lnTo>
                <a:lnTo>
                  <a:pt x="986003" y="449742"/>
                </a:lnTo>
                <a:lnTo>
                  <a:pt x="988225" y="457676"/>
                </a:lnTo>
                <a:lnTo>
                  <a:pt x="991083" y="464976"/>
                </a:lnTo>
                <a:lnTo>
                  <a:pt x="994257" y="472276"/>
                </a:lnTo>
                <a:lnTo>
                  <a:pt x="997432" y="479259"/>
                </a:lnTo>
                <a:lnTo>
                  <a:pt x="1000923" y="486559"/>
                </a:lnTo>
                <a:lnTo>
                  <a:pt x="1004415" y="493541"/>
                </a:lnTo>
                <a:lnTo>
                  <a:pt x="1008542" y="500524"/>
                </a:lnTo>
                <a:lnTo>
                  <a:pt x="1012669" y="507506"/>
                </a:lnTo>
                <a:lnTo>
                  <a:pt x="1017431" y="514172"/>
                </a:lnTo>
                <a:lnTo>
                  <a:pt x="1021875" y="520837"/>
                </a:lnTo>
                <a:lnTo>
                  <a:pt x="1026637" y="527185"/>
                </a:lnTo>
                <a:lnTo>
                  <a:pt x="1032034" y="533215"/>
                </a:lnTo>
                <a:lnTo>
                  <a:pt x="1037430" y="539245"/>
                </a:lnTo>
                <a:lnTo>
                  <a:pt x="1043462" y="544958"/>
                </a:lnTo>
                <a:lnTo>
                  <a:pt x="1049493" y="550354"/>
                </a:lnTo>
                <a:lnTo>
                  <a:pt x="1055843" y="555750"/>
                </a:lnTo>
                <a:lnTo>
                  <a:pt x="1061874" y="560828"/>
                </a:lnTo>
                <a:lnTo>
                  <a:pt x="1068541" y="565589"/>
                </a:lnTo>
                <a:lnTo>
                  <a:pt x="1075842" y="570032"/>
                </a:lnTo>
                <a:lnTo>
                  <a:pt x="1082826" y="574158"/>
                </a:lnTo>
                <a:lnTo>
                  <a:pt x="1090762" y="577967"/>
                </a:lnTo>
                <a:lnTo>
                  <a:pt x="1098381" y="581458"/>
                </a:lnTo>
                <a:lnTo>
                  <a:pt x="1106317" y="584632"/>
                </a:lnTo>
                <a:lnTo>
                  <a:pt x="1114888" y="587489"/>
                </a:lnTo>
                <a:lnTo>
                  <a:pt x="1123142" y="589393"/>
                </a:lnTo>
                <a:lnTo>
                  <a:pt x="1132348" y="591615"/>
                </a:lnTo>
                <a:lnTo>
                  <a:pt x="1141237" y="593519"/>
                </a:lnTo>
                <a:lnTo>
                  <a:pt x="1150443" y="594471"/>
                </a:lnTo>
                <a:lnTo>
                  <a:pt x="1160284" y="595106"/>
                </a:lnTo>
                <a:lnTo>
                  <a:pt x="1164093" y="595423"/>
                </a:lnTo>
                <a:lnTo>
                  <a:pt x="1167903" y="596058"/>
                </a:lnTo>
                <a:lnTo>
                  <a:pt x="1171077" y="597010"/>
                </a:lnTo>
                <a:lnTo>
                  <a:pt x="1174252" y="597963"/>
                </a:lnTo>
                <a:lnTo>
                  <a:pt x="1176791" y="599232"/>
                </a:lnTo>
                <a:lnTo>
                  <a:pt x="1179331" y="600819"/>
                </a:lnTo>
                <a:lnTo>
                  <a:pt x="1181553" y="602406"/>
                </a:lnTo>
                <a:lnTo>
                  <a:pt x="1183458" y="604310"/>
                </a:lnTo>
                <a:lnTo>
                  <a:pt x="1185363" y="606215"/>
                </a:lnTo>
                <a:lnTo>
                  <a:pt x="1186315" y="608436"/>
                </a:lnTo>
                <a:lnTo>
                  <a:pt x="1187902" y="610976"/>
                </a:lnTo>
                <a:lnTo>
                  <a:pt x="1188537" y="613197"/>
                </a:lnTo>
                <a:lnTo>
                  <a:pt x="1189172" y="615736"/>
                </a:lnTo>
                <a:lnTo>
                  <a:pt x="1189489" y="618276"/>
                </a:lnTo>
                <a:lnTo>
                  <a:pt x="1189489" y="620815"/>
                </a:lnTo>
                <a:lnTo>
                  <a:pt x="1189172" y="623671"/>
                </a:lnTo>
                <a:lnTo>
                  <a:pt x="1188855" y="626528"/>
                </a:lnTo>
                <a:lnTo>
                  <a:pt x="1188537" y="629702"/>
                </a:lnTo>
                <a:lnTo>
                  <a:pt x="1186315" y="635415"/>
                </a:lnTo>
                <a:lnTo>
                  <a:pt x="1183458" y="641128"/>
                </a:lnTo>
                <a:lnTo>
                  <a:pt x="1179966" y="646841"/>
                </a:lnTo>
                <a:lnTo>
                  <a:pt x="1175839" y="652236"/>
                </a:lnTo>
                <a:lnTo>
                  <a:pt x="1171077" y="657632"/>
                </a:lnTo>
                <a:lnTo>
                  <a:pt x="1165363" y="662393"/>
                </a:lnTo>
                <a:lnTo>
                  <a:pt x="1159014" y="666836"/>
                </a:lnTo>
                <a:lnTo>
                  <a:pt x="1148538" y="672867"/>
                </a:lnTo>
                <a:lnTo>
                  <a:pt x="1133935" y="681436"/>
                </a:lnTo>
                <a:lnTo>
                  <a:pt x="1124412" y="686514"/>
                </a:lnTo>
                <a:lnTo>
                  <a:pt x="1114571" y="691910"/>
                </a:lnTo>
                <a:lnTo>
                  <a:pt x="1102825" y="697623"/>
                </a:lnTo>
                <a:lnTo>
                  <a:pt x="1090445" y="703653"/>
                </a:lnTo>
                <a:lnTo>
                  <a:pt x="1076794" y="710001"/>
                </a:lnTo>
                <a:lnTo>
                  <a:pt x="1061874" y="716349"/>
                </a:lnTo>
                <a:lnTo>
                  <a:pt x="1046002" y="722697"/>
                </a:lnTo>
                <a:lnTo>
                  <a:pt x="1028859" y="728727"/>
                </a:lnTo>
                <a:lnTo>
                  <a:pt x="1010764" y="735075"/>
                </a:lnTo>
                <a:lnTo>
                  <a:pt x="991083" y="741105"/>
                </a:lnTo>
                <a:lnTo>
                  <a:pt x="970766" y="747136"/>
                </a:lnTo>
                <a:lnTo>
                  <a:pt x="948862" y="752214"/>
                </a:lnTo>
                <a:lnTo>
                  <a:pt x="920926" y="726505"/>
                </a:lnTo>
                <a:lnTo>
                  <a:pt x="897434" y="705240"/>
                </a:lnTo>
                <a:lnTo>
                  <a:pt x="869816" y="680167"/>
                </a:lnTo>
                <a:lnTo>
                  <a:pt x="857436" y="668740"/>
                </a:lnTo>
                <a:lnTo>
                  <a:pt x="846325" y="657949"/>
                </a:lnTo>
                <a:lnTo>
                  <a:pt x="835849" y="647793"/>
                </a:lnTo>
                <a:lnTo>
                  <a:pt x="826325" y="637636"/>
                </a:lnTo>
                <a:lnTo>
                  <a:pt x="817754" y="628432"/>
                </a:lnTo>
                <a:lnTo>
                  <a:pt x="810135" y="618910"/>
                </a:lnTo>
                <a:lnTo>
                  <a:pt x="803469" y="609389"/>
                </a:lnTo>
                <a:lnTo>
                  <a:pt x="798072" y="599867"/>
                </a:lnTo>
                <a:lnTo>
                  <a:pt x="795533" y="595106"/>
                </a:lnTo>
                <a:lnTo>
                  <a:pt x="792993" y="590345"/>
                </a:lnTo>
                <a:lnTo>
                  <a:pt x="791088" y="585267"/>
                </a:lnTo>
                <a:lnTo>
                  <a:pt x="789184" y="580506"/>
                </a:lnTo>
                <a:lnTo>
                  <a:pt x="787596" y="575111"/>
                </a:lnTo>
                <a:lnTo>
                  <a:pt x="786009" y="570350"/>
                </a:lnTo>
                <a:lnTo>
                  <a:pt x="784739" y="564954"/>
                </a:lnTo>
                <a:lnTo>
                  <a:pt x="784104" y="559558"/>
                </a:lnTo>
                <a:lnTo>
                  <a:pt x="782835" y="553845"/>
                </a:lnTo>
                <a:lnTo>
                  <a:pt x="782517" y="548450"/>
                </a:lnTo>
                <a:lnTo>
                  <a:pt x="782200" y="542419"/>
                </a:lnTo>
                <a:lnTo>
                  <a:pt x="781882" y="536072"/>
                </a:lnTo>
                <a:lnTo>
                  <a:pt x="782200" y="530676"/>
                </a:lnTo>
                <a:lnTo>
                  <a:pt x="782517" y="525280"/>
                </a:lnTo>
                <a:lnTo>
                  <a:pt x="783152" y="520202"/>
                </a:lnTo>
                <a:lnTo>
                  <a:pt x="784739" y="514806"/>
                </a:lnTo>
                <a:lnTo>
                  <a:pt x="786009" y="509728"/>
                </a:lnTo>
                <a:lnTo>
                  <a:pt x="787914" y="504650"/>
                </a:lnTo>
                <a:lnTo>
                  <a:pt x="790453" y="499889"/>
                </a:lnTo>
                <a:lnTo>
                  <a:pt x="792676" y="495128"/>
                </a:lnTo>
                <a:lnTo>
                  <a:pt x="795533" y="490367"/>
                </a:lnTo>
                <a:lnTo>
                  <a:pt x="798707" y="485924"/>
                </a:lnTo>
                <a:lnTo>
                  <a:pt x="802517" y="480846"/>
                </a:lnTo>
                <a:lnTo>
                  <a:pt x="806326" y="476402"/>
                </a:lnTo>
                <a:lnTo>
                  <a:pt x="810770" y="471959"/>
                </a:lnTo>
                <a:lnTo>
                  <a:pt x="815532" y="467198"/>
                </a:lnTo>
                <a:lnTo>
                  <a:pt x="820611" y="462755"/>
                </a:lnTo>
                <a:lnTo>
                  <a:pt x="826008" y="458311"/>
                </a:lnTo>
                <a:lnTo>
                  <a:pt x="838071" y="448789"/>
                </a:lnTo>
                <a:lnTo>
                  <a:pt x="851721" y="439268"/>
                </a:lnTo>
                <a:lnTo>
                  <a:pt x="866642" y="429746"/>
                </a:lnTo>
                <a:lnTo>
                  <a:pt x="883467" y="419590"/>
                </a:lnTo>
                <a:lnTo>
                  <a:pt x="901561" y="409116"/>
                </a:lnTo>
                <a:lnTo>
                  <a:pt x="921561" y="397690"/>
                </a:lnTo>
                <a:lnTo>
                  <a:pt x="966639" y="373251"/>
                </a:lnTo>
                <a:close/>
                <a:moveTo>
                  <a:pt x="360625" y="2539"/>
                </a:moveTo>
                <a:lnTo>
                  <a:pt x="364434" y="16822"/>
                </a:lnTo>
                <a:lnTo>
                  <a:pt x="368243" y="31104"/>
                </a:lnTo>
                <a:lnTo>
                  <a:pt x="371418" y="45070"/>
                </a:lnTo>
                <a:lnTo>
                  <a:pt x="374592" y="59035"/>
                </a:lnTo>
                <a:lnTo>
                  <a:pt x="377449" y="73000"/>
                </a:lnTo>
                <a:lnTo>
                  <a:pt x="379989" y="86965"/>
                </a:lnTo>
                <a:lnTo>
                  <a:pt x="381894" y="100613"/>
                </a:lnTo>
                <a:lnTo>
                  <a:pt x="383798" y="114261"/>
                </a:lnTo>
                <a:lnTo>
                  <a:pt x="385386" y="127591"/>
                </a:lnTo>
                <a:lnTo>
                  <a:pt x="386973" y="140921"/>
                </a:lnTo>
                <a:lnTo>
                  <a:pt x="387925" y="154252"/>
                </a:lnTo>
                <a:lnTo>
                  <a:pt x="388878" y="166947"/>
                </a:lnTo>
                <a:lnTo>
                  <a:pt x="389830" y="180278"/>
                </a:lnTo>
                <a:lnTo>
                  <a:pt x="390465" y="205669"/>
                </a:lnTo>
                <a:lnTo>
                  <a:pt x="390782" y="230425"/>
                </a:lnTo>
                <a:lnTo>
                  <a:pt x="390148" y="255499"/>
                </a:lnTo>
                <a:lnTo>
                  <a:pt x="388878" y="279621"/>
                </a:lnTo>
                <a:lnTo>
                  <a:pt x="387290" y="303107"/>
                </a:lnTo>
                <a:lnTo>
                  <a:pt x="385068" y="326594"/>
                </a:lnTo>
                <a:lnTo>
                  <a:pt x="383164" y="349764"/>
                </a:lnTo>
                <a:lnTo>
                  <a:pt x="380624" y="372298"/>
                </a:lnTo>
                <a:lnTo>
                  <a:pt x="374910" y="416416"/>
                </a:lnTo>
                <a:lnTo>
                  <a:pt x="370148" y="458628"/>
                </a:lnTo>
                <a:lnTo>
                  <a:pt x="367608" y="479259"/>
                </a:lnTo>
                <a:lnTo>
                  <a:pt x="366021" y="499572"/>
                </a:lnTo>
                <a:lnTo>
                  <a:pt x="364117" y="519567"/>
                </a:lnTo>
                <a:lnTo>
                  <a:pt x="363164" y="539245"/>
                </a:lnTo>
                <a:lnTo>
                  <a:pt x="362847" y="558606"/>
                </a:lnTo>
                <a:lnTo>
                  <a:pt x="362847" y="577650"/>
                </a:lnTo>
                <a:lnTo>
                  <a:pt x="363482" y="592884"/>
                </a:lnTo>
                <a:lnTo>
                  <a:pt x="364751" y="608436"/>
                </a:lnTo>
                <a:lnTo>
                  <a:pt x="366656" y="623354"/>
                </a:lnTo>
                <a:lnTo>
                  <a:pt x="369196" y="637636"/>
                </a:lnTo>
                <a:lnTo>
                  <a:pt x="371735" y="651601"/>
                </a:lnTo>
                <a:lnTo>
                  <a:pt x="374910" y="665249"/>
                </a:lnTo>
                <a:lnTo>
                  <a:pt x="378719" y="678580"/>
                </a:lnTo>
                <a:lnTo>
                  <a:pt x="383164" y="691275"/>
                </a:lnTo>
                <a:lnTo>
                  <a:pt x="387925" y="703336"/>
                </a:lnTo>
                <a:lnTo>
                  <a:pt x="393322" y="715079"/>
                </a:lnTo>
                <a:lnTo>
                  <a:pt x="399036" y="726823"/>
                </a:lnTo>
                <a:lnTo>
                  <a:pt x="405068" y="737614"/>
                </a:lnTo>
                <a:lnTo>
                  <a:pt x="412052" y="748088"/>
                </a:lnTo>
                <a:lnTo>
                  <a:pt x="419036" y="758244"/>
                </a:lnTo>
                <a:lnTo>
                  <a:pt x="426654" y="767766"/>
                </a:lnTo>
                <a:lnTo>
                  <a:pt x="434591" y="776653"/>
                </a:lnTo>
                <a:lnTo>
                  <a:pt x="360942" y="776653"/>
                </a:lnTo>
                <a:lnTo>
                  <a:pt x="348879" y="776653"/>
                </a:lnTo>
                <a:lnTo>
                  <a:pt x="336498" y="776018"/>
                </a:lnTo>
                <a:lnTo>
                  <a:pt x="324435" y="775066"/>
                </a:lnTo>
                <a:lnTo>
                  <a:pt x="312372" y="773479"/>
                </a:lnTo>
                <a:lnTo>
                  <a:pt x="300944" y="771575"/>
                </a:lnTo>
                <a:lnTo>
                  <a:pt x="289516" y="769353"/>
                </a:lnTo>
                <a:lnTo>
                  <a:pt x="278405" y="766497"/>
                </a:lnTo>
                <a:lnTo>
                  <a:pt x="267294" y="763640"/>
                </a:lnTo>
                <a:lnTo>
                  <a:pt x="256501" y="760149"/>
                </a:lnTo>
                <a:lnTo>
                  <a:pt x="246342" y="756340"/>
                </a:lnTo>
                <a:lnTo>
                  <a:pt x="236501" y="752214"/>
                </a:lnTo>
                <a:lnTo>
                  <a:pt x="226660" y="747771"/>
                </a:lnTo>
                <a:lnTo>
                  <a:pt x="217137" y="743010"/>
                </a:lnTo>
                <a:lnTo>
                  <a:pt x="207931" y="737931"/>
                </a:lnTo>
                <a:lnTo>
                  <a:pt x="199359" y="732536"/>
                </a:lnTo>
                <a:lnTo>
                  <a:pt x="191106" y="726823"/>
                </a:lnTo>
                <a:lnTo>
                  <a:pt x="182852" y="720792"/>
                </a:lnTo>
                <a:lnTo>
                  <a:pt x="175233" y="714445"/>
                </a:lnTo>
                <a:lnTo>
                  <a:pt x="168249" y="708097"/>
                </a:lnTo>
                <a:lnTo>
                  <a:pt x="161265" y="701749"/>
                </a:lnTo>
                <a:lnTo>
                  <a:pt x="154916" y="694132"/>
                </a:lnTo>
                <a:lnTo>
                  <a:pt x="149520" y="687149"/>
                </a:lnTo>
                <a:lnTo>
                  <a:pt x="143805" y="679849"/>
                </a:lnTo>
                <a:lnTo>
                  <a:pt x="139044" y="672232"/>
                </a:lnTo>
                <a:lnTo>
                  <a:pt x="134599" y="664297"/>
                </a:lnTo>
                <a:lnTo>
                  <a:pt x="130790" y="656362"/>
                </a:lnTo>
                <a:lnTo>
                  <a:pt x="127615" y="648110"/>
                </a:lnTo>
                <a:lnTo>
                  <a:pt x="125076" y="639858"/>
                </a:lnTo>
                <a:lnTo>
                  <a:pt x="122536" y="630971"/>
                </a:lnTo>
                <a:lnTo>
                  <a:pt x="120949" y="622719"/>
                </a:lnTo>
                <a:lnTo>
                  <a:pt x="119997" y="613515"/>
                </a:lnTo>
                <a:lnTo>
                  <a:pt x="119679" y="604945"/>
                </a:lnTo>
                <a:lnTo>
                  <a:pt x="119679" y="600502"/>
                </a:lnTo>
                <a:lnTo>
                  <a:pt x="119997" y="595741"/>
                </a:lnTo>
                <a:lnTo>
                  <a:pt x="120949" y="586537"/>
                </a:lnTo>
                <a:lnTo>
                  <a:pt x="122854" y="577332"/>
                </a:lnTo>
                <a:lnTo>
                  <a:pt x="125393" y="568128"/>
                </a:lnTo>
                <a:lnTo>
                  <a:pt x="205073" y="499572"/>
                </a:lnTo>
                <a:lnTo>
                  <a:pt x="210788" y="494493"/>
                </a:lnTo>
                <a:lnTo>
                  <a:pt x="216502" y="490367"/>
                </a:lnTo>
                <a:lnTo>
                  <a:pt x="222533" y="487194"/>
                </a:lnTo>
                <a:lnTo>
                  <a:pt x="228247" y="484654"/>
                </a:lnTo>
                <a:lnTo>
                  <a:pt x="234279" y="482750"/>
                </a:lnTo>
                <a:lnTo>
                  <a:pt x="240311" y="481481"/>
                </a:lnTo>
                <a:lnTo>
                  <a:pt x="246342" y="481481"/>
                </a:lnTo>
                <a:lnTo>
                  <a:pt x="252374" y="482115"/>
                </a:lnTo>
                <a:lnTo>
                  <a:pt x="258405" y="483385"/>
                </a:lnTo>
                <a:lnTo>
                  <a:pt x="263802" y="485607"/>
                </a:lnTo>
                <a:lnTo>
                  <a:pt x="269834" y="488146"/>
                </a:lnTo>
                <a:lnTo>
                  <a:pt x="275230" y="491637"/>
                </a:lnTo>
                <a:lnTo>
                  <a:pt x="279992" y="495446"/>
                </a:lnTo>
                <a:lnTo>
                  <a:pt x="284754" y="500207"/>
                </a:lnTo>
                <a:lnTo>
                  <a:pt x="289198" y="505285"/>
                </a:lnTo>
                <a:lnTo>
                  <a:pt x="293007" y="510998"/>
                </a:lnTo>
                <a:lnTo>
                  <a:pt x="329514" y="474498"/>
                </a:lnTo>
                <a:lnTo>
                  <a:pt x="326022" y="470372"/>
                </a:lnTo>
                <a:lnTo>
                  <a:pt x="322530" y="466246"/>
                </a:lnTo>
                <a:lnTo>
                  <a:pt x="319038" y="462437"/>
                </a:lnTo>
                <a:lnTo>
                  <a:pt x="315229" y="458946"/>
                </a:lnTo>
                <a:lnTo>
                  <a:pt x="311102" y="455455"/>
                </a:lnTo>
                <a:lnTo>
                  <a:pt x="306975" y="451963"/>
                </a:lnTo>
                <a:lnTo>
                  <a:pt x="302848" y="448789"/>
                </a:lnTo>
                <a:lnTo>
                  <a:pt x="298404" y="445933"/>
                </a:lnTo>
                <a:lnTo>
                  <a:pt x="293960" y="443711"/>
                </a:lnTo>
                <a:lnTo>
                  <a:pt x="289516" y="441172"/>
                </a:lnTo>
                <a:lnTo>
                  <a:pt x="284436" y="438950"/>
                </a:lnTo>
                <a:lnTo>
                  <a:pt x="279674" y="437046"/>
                </a:lnTo>
                <a:lnTo>
                  <a:pt x="275230" y="435142"/>
                </a:lnTo>
                <a:lnTo>
                  <a:pt x="269834" y="433872"/>
                </a:lnTo>
                <a:lnTo>
                  <a:pt x="265072" y="432602"/>
                </a:lnTo>
                <a:lnTo>
                  <a:pt x="259993" y="431650"/>
                </a:lnTo>
                <a:lnTo>
                  <a:pt x="251421" y="431016"/>
                </a:lnTo>
                <a:lnTo>
                  <a:pt x="246342" y="430698"/>
                </a:lnTo>
                <a:lnTo>
                  <a:pt x="241580" y="430698"/>
                </a:lnTo>
                <a:lnTo>
                  <a:pt x="236819" y="431016"/>
                </a:lnTo>
                <a:lnTo>
                  <a:pt x="231105" y="431650"/>
                </a:lnTo>
                <a:lnTo>
                  <a:pt x="226025" y="432602"/>
                </a:lnTo>
                <a:lnTo>
                  <a:pt x="220311" y="433872"/>
                </a:lnTo>
                <a:lnTo>
                  <a:pt x="214280" y="435459"/>
                </a:lnTo>
                <a:lnTo>
                  <a:pt x="208565" y="437681"/>
                </a:lnTo>
                <a:lnTo>
                  <a:pt x="202534" y="440537"/>
                </a:lnTo>
                <a:lnTo>
                  <a:pt x="196185" y="443076"/>
                </a:lnTo>
                <a:lnTo>
                  <a:pt x="190153" y="447202"/>
                </a:lnTo>
                <a:lnTo>
                  <a:pt x="183804" y="451328"/>
                </a:lnTo>
                <a:lnTo>
                  <a:pt x="177773" y="455772"/>
                </a:lnTo>
                <a:lnTo>
                  <a:pt x="171424" y="461168"/>
                </a:lnTo>
                <a:lnTo>
                  <a:pt x="53014" y="563684"/>
                </a:lnTo>
                <a:lnTo>
                  <a:pt x="46983" y="555432"/>
                </a:lnTo>
                <a:lnTo>
                  <a:pt x="41269" y="546863"/>
                </a:lnTo>
                <a:lnTo>
                  <a:pt x="35872" y="538611"/>
                </a:lnTo>
                <a:lnTo>
                  <a:pt x="31110" y="529724"/>
                </a:lnTo>
                <a:lnTo>
                  <a:pt x="26349" y="520837"/>
                </a:lnTo>
                <a:lnTo>
                  <a:pt x="22222" y="511633"/>
                </a:lnTo>
                <a:lnTo>
                  <a:pt x="18095" y="502746"/>
                </a:lnTo>
                <a:lnTo>
                  <a:pt x="14603" y="493224"/>
                </a:lnTo>
                <a:lnTo>
                  <a:pt x="11428" y="483702"/>
                </a:lnTo>
                <a:lnTo>
                  <a:pt x="8889" y="474181"/>
                </a:lnTo>
                <a:lnTo>
                  <a:pt x="6667" y="464659"/>
                </a:lnTo>
                <a:lnTo>
                  <a:pt x="4444" y="455137"/>
                </a:lnTo>
                <a:lnTo>
                  <a:pt x="2540" y="445298"/>
                </a:lnTo>
                <a:lnTo>
                  <a:pt x="1270" y="435459"/>
                </a:lnTo>
                <a:lnTo>
                  <a:pt x="635" y="425620"/>
                </a:lnTo>
                <a:lnTo>
                  <a:pt x="0" y="416098"/>
                </a:lnTo>
                <a:lnTo>
                  <a:pt x="0" y="405942"/>
                </a:lnTo>
                <a:lnTo>
                  <a:pt x="0" y="396103"/>
                </a:lnTo>
                <a:lnTo>
                  <a:pt x="635" y="386264"/>
                </a:lnTo>
                <a:lnTo>
                  <a:pt x="1587" y="376424"/>
                </a:lnTo>
                <a:lnTo>
                  <a:pt x="2540" y="366903"/>
                </a:lnTo>
                <a:lnTo>
                  <a:pt x="4444" y="357064"/>
                </a:lnTo>
                <a:lnTo>
                  <a:pt x="6667" y="347225"/>
                </a:lnTo>
                <a:lnTo>
                  <a:pt x="8889" y="337703"/>
                </a:lnTo>
                <a:lnTo>
                  <a:pt x="11746" y="327864"/>
                </a:lnTo>
                <a:lnTo>
                  <a:pt x="14920" y="318660"/>
                </a:lnTo>
                <a:lnTo>
                  <a:pt x="18412" y="309138"/>
                </a:lnTo>
                <a:lnTo>
                  <a:pt x="22539" y="299934"/>
                </a:lnTo>
                <a:lnTo>
                  <a:pt x="26666" y="291047"/>
                </a:lnTo>
                <a:lnTo>
                  <a:pt x="31428" y="281842"/>
                </a:lnTo>
                <a:lnTo>
                  <a:pt x="36507" y="273273"/>
                </a:lnTo>
                <a:lnTo>
                  <a:pt x="42221" y="264386"/>
                </a:lnTo>
                <a:lnTo>
                  <a:pt x="175233" y="364998"/>
                </a:lnTo>
                <a:lnTo>
                  <a:pt x="181900" y="369759"/>
                </a:lnTo>
                <a:lnTo>
                  <a:pt x="188566" y="374203"/>
                </a:lnTo>
                <a:lnTo>
                  <a:pt x="195233" y="378011"/>
                </a:lnTo>
                <a:lnTo>
                  <a:pt x="201582" y="381185"/>
                </a:lnTo>
                <a:lnTo>
                  <a:pt x="207613" y="383724"/>
                </a:lnTo>
                <a:lnTo>
                  <a:pt x="213962" y="386264"/>
                </a:lnTo>
                <a:lnTo>
                  <a:pt x="219994" y="388168"/>
                </a:lnTo>
                <a:lnTo>
                  <a:pt x="226025" y="389437"/>
                </a:lnTo>
                <a:lnTo>
                  <a:pt x="231422" y="390390"/>
                </a:lnTo>
                <a:lnTo>
                  <a:pt x="236819" y="391342"/>
                </a:lnTo>
                <a:lnTo>
                  <a:pt x="241898" y="391977"/>
                </a:lnTo>
                <a:lnTo>
                  <a:pt x="247295" y="391977"/>
                </a:lnTo>
                <a:lnTo>
                  <a:pt x="251739" y="391977"/>
                </a:lnTo>
                <a:lnTo>
                  <a:pt x="256183" y="391659"/>
                </a:lnTo>
                <a:lnTo>
                  <a:pt x="264754" y="390390"/>
                </a:lnTo>
                <a:lnTo>
                  <a:pt x="269516" y="389437"/>
                </a:lnTo>
                <a:lnTo>
                  <a:pt x="274278" y="388485"/>
                </a:lnTo>
                <a:lnTo>
                  <a:pt x="279040" y="386898"/>
                </a:lnTo>
                <a:lnTo>
                  <a:pt x="283484" y="385311"/>
                </a:lnTo>
                <a:lnTo>
                  <a:pt x="288246" y="383090"/>
                </a:lnTo>
                <a:lnTo>
                  <a:pt x="292690" y="381185"/>
                </a:lnTo>
                <a:lnTo>
                  <a:pt x="297134" y="378646"/>
                </a:lnTo>
                <a:lnTo>
                  <a:pt x="301261" y="376107"/>
                </a:lnTo>
                <a:lnTo>
                  <a:pt x="305388" y="373251"/>
                </a:lnTo>
                <a:lnTo>
                  <a:pt x="309832" y="370394"/>
                </a:lnTo>
                <a:lnTo>
                  <a:pt x="313959" y="366903"/>
                </a:lnTo>
                <a:lnTo>
                  <a:pt x="317769" y="363729"/>
                </a:lnTo>
                <a:lnTo>
                  <a:pt x="321261" y="359920"/>
                </a:lnTo>
                <a:lnTo>
                  <a:pt x="324753" y="355794"/>
                </a:lnTo>
                <a:lnTo>
                  <a:pt x="328245" y="351985"/>
                </a:lnTo>
                <a:lnTo>
                  <a:pt x="331737" y="347859"/>
                </a:lnTo>
                <a:lnTo>
                  <a:pt x="293325" y="313581"/>
                </a:lnTo>
                <a:lnTo>
                  <a:pt x="289516" y="318977"/>
                </a:lnTo>
                <a:lnTo>
                  <a:pt x="285706" y="323738"/>
                </a:lnTo>
                <a:lnTo>
                  <a:pt x="280944" y="327864"/>
                </a:lnTo>
                <a:lnTo>
                  <a:pt x="276500" y="331355"/>
                </a:lnTo>
                <a:lnTo>
                  <a:pt x="271738" y="334529"/>
                </a:lnTo>
                <a:lnTo>
                  <a:pt x="266342" y="337068"/>
                </a:lnTo>
                <a:lnTo>
                  <a:pt x="261262" y="339290"/>
                </a:lnTo>
                <a:lnTo>
                  <a:pt x="255866" y="340242"/>
                </a:lnTo>
                <a:lnTo>
                  <a:pt x="249834" y="340877"/>
                </a:lnTo>
                <a:lnTo>
                  <a:pt x="244120" y="340877"/>
                </a:lnTo>
                <a:lnTo>
                  <a:pt x="237771" y="340242"/>
                </a:lnTo>
                <a:lnTo>
                  <a:pt x="231422" y="338338"/>
                </a:lnTo>
                <a:lnTo>
                  <a:pt x="225073" y="336116"/>
                </a:lnTo>
                <a:lnTo>
                  <a:pt x="219041" y="332942"/>
                </a:lnTo>
                <a:lnTo>
                  <a:pt x="212692" y="329133"/>
                </a:lnTo>
                <a:lnTo>
                  <a:pt x="206026" y="324055"/>
                </a:lnTo>
                <a:lnTo>
                  <a:pt x="128568" y="266290"/>
                </a:lnTo>
                <a:lnTo>
                  <a:pt x="126663" y="259625"/>
                </a:lnTo>
                <a:lnTo>
                  <a:pt x="125076" y="253277"/>
                </a:lnTo>
                <a:lnTo>
                  <a:pt x="123171" y="246612"/>
                </a:lnTo>
                <a:lnTo>
                  <a:pt x="122219" y="239947"/>
                </a:lnTo>
                <a:lnTo>
                  <a:pt x="120949" y="233599"/>
                </a:lnTo>
                <a:lnTo>
                  <a:pt x="120314" y="226934"/>
                </a:lnTo>
                <a:lnTo>
                  <a:pt x="119997" y="220586"/>
                </a:lnTo>
                <a:lnTo>
                  <a:pt x="119679" y="213921"/>
                </a:lnTo>
                <a:lnTo>
                  <a:pt x="119997" y="204399"/>
                </a:lnTo>
                <a:lnTo>
                  <a:pt x="120632" y="195195"/>
                </a:lnTo>
                <a:lnTo>
                  <a:pt x="121901" y="185991"/>
                </a:lnTo>
                <a:lnTo>
                  <a:pt x="123489" y="176786"/>
                </a:lnTo>
                <a:lnTo>
                  <a:pt x="125711" y="167582"/>
                </a:lnTo>
                <a:lnTo>
                  <a:pt x="128568" y="158695"/>
                </a:lnTo>
                <a:lnTo>
                  <a:pt x="131425" y="149491"/>
                </a:lnTo>
                <a:lnTo>
                  <a:pt x="134917" y="140921"/>
                </a:lnTo>
                <a:lnTo>
                  <a:pt x="139361" y="132034"/>
                </a:lnTo>
                <a:lnTo>
                  <a:pt x="143805" y="123465"/>
                </a:lnTo>
                <a:lnTo>
                  <a:pt x="148885" y="114895"/>
                </a:lnTo>
                <a:lnTo>
                  <a:pt x="154281" y="106643"/>
                </a:lnTo>
                <a:lnTo>
                  <a:pt x="160313" y="98708"/>
                </a:lnTo>
                <a:lnTo>
                  <a:pt x="166979" y="90456"/>
                </a:lnTo>
                <a:lnTo>
                  <a:pt x="173963" y="82839"/>
                </a:lnTo>
                <a:lnTo>
                  <a:pt x="181265" y="75539"/>
                </a:lnTo>
                <a:lnTo>
                  <a:pt x="188884" y="68239"/>
                </a:lnTo>
                <a:lnTo>
                  <a:pt x="197137" y="61574"/>
                </a:lnTo>
                <a:lnTo>
                  <a:pt x="206026" y="54909"/>
                </a:lnTo>
                <a:lnTo>
                  <a:pt x="214914" y="48561"/>
                </a:lnTo>
                <a:lnTo>
                  <a:pt x="224755" y="42848"/>
                </a:lnTo>
                <a:lnTo>
                  <a:pt x="234914" y="36817"/>
                </a:lnTo>
                <a:lnTo>
                  <a:pt x="245390" y="31422"/>
                </a:lnTo>
                <a:lnTo>
                  <a:pt x="256501" y="26661"/>
                </a:lnTo>
                <a:lnTo>
                  <a:pt x="267929" y="22217"/>
                </a:lnTo>
                <a:lnTo>
                  <a:pt x="279992" y="18091"/>
                </a:lnTo>
                <a:lnTo>
                  <a:pt x="292373" y="14600"/>
                </a:lnTo>
                <a:lnTo>
                  <a:pt x="305071" y="11109"/>
                </a:lnTo>
                <a:lnTo>
                  <a:pt x="318404" y="8252"/>
                </a:lnTo>
                <a:lnTo>
                  <a:pt x="332054" y="5713"/>
                </a:lnTo>
                <a:lnTo>
                  <a:pt x="346022" y="4126"/>
                </a:lnTo>
                <a:lnTo>
                  <a:pt x="360625" y="2539"/>
                </a:lnTo>
                <a:close/>
                <a:moveTo>
                  <a:pt x="435543" y="0"/>
                </a:moveTo>
                <a:lnTo>
                  <a:pt x="564111" y="635"/>
                </a:lnTo>
                <a:lnTo>
                  <a:pt x="573634" y="635"/>
                </a:lnTo>
                <a:lnTo>
                  <a:pt x="583793" y="952"/>
                </a:lnTo>
                <a:lnTo>
                  <a:pt x="593634" y="1270"/>
                </a:lnTo>
                <a:lnTo>
                  <a:pt x="603157" y="1905"/>
                </a:lnTo>
                <a:lnTo>
                  <a:pt x="612363" y="2857"/>
                </a:lnTo>
                <a:lnTo>
                  <a:pt x="621887" y="4126"/>
                </a:lnTo>
                <a:lnTo>
                  <a:pt x="631093" y="5396"/>
                </a:lnTo>
                <a:lnTo>
                  <a:pt x="639982" y="6983"/>
                </a:lnTo>
                <a:lnTo>
                  <a:pt x="648870" y="8887"/>
                </a:lnTo>
                <a:lnTo>
                  <a:pt x="657441" y="10474"/>
                </a:lnTo>
                <a:lnTo>
                  <a:pt x="666330" y="12696"/>
                </a:lnTo>
                <a:lnTo>
                  <a:pt x="674584" y="15235"/>
                </a:lnTo>
                <a:lnTo>
                  <a:pt x="683155" y="17457"/>
                </a:lnTo>
                <a:lnTo>
                  <a:pt x="691091" y="20313"/>
                </a:lnTo>
                <a:lnTo>
                  <a:pt x="699027" y="23170"/>
                </a:lnTo>
                <a:lnTo>
                  <a:pt x="707281" y="26344"/>
                </a:lnTo>
                <a:lnTo>
                  <a:pt x="722519" y="33009"/>
                </a:lnTo>
                <a:lnTo>
                  <a:pt x="737439" y="39991"/>
                </a:lnTo>
                <a:lnTo>
                  <a:pt x="751724" y="47926"/>
                </a:lnTo>
                <a:lnTo>
                  <a:pt x="765692" y="56496"/>
                </a:lnTo>
                <a:lnTo>
                  <a:pt x="779025" y="65700"/>
                </a:lnTo>
                <a:lnTo>
                  <a:pt x="792041" y="75222"/>
                </a:lnTo>
                <a:lnTo>
                  <a:pt x="804739" y="85695"/>
                </a:lnTo>
                <a:lnTo>
                  <a:pt x="816484" y="96487"/>
                </a:lnTo>
                <a:lnTo>
                  <a:pt x="827913" y="107595"/>
                </a:lnTo>
                <a:lnTo>
                  <a:pt x="839341" y="119656"/>
                </a:lnTo>
                <a:lnTo>
                  <a:pt x="849817" y="131717"/>
                </a:lnTo>
                <a:lnTo>
                  <a:pt x="860293" y="144730"/>
                </a:lnTo>
                <a:lnTo>
                  <a:pt x="869816" y="157743"/>
                </a:lnTo>
                <a:lnTo>
                  <a:pt x="879022" y="171073"/>
                </a:lnTo>
                <a:lnTo>
                  <a:pt x="888228" y="185038"/>
                </a:lnTo>
                <a:lnTo>
                  <a:pt x="896482" y="199638"/>
                </a:lnTo>
                <a:lnTo>
                  <a:pt x="904736" y="214238"/>
                </a:lnTo>
                <a:lnTo>
                  <a:pt x="912672" y="229156"/>
                </a:lnTo>
                <a:lnTo>
                  <a:pt x="919973" y="244708"/>
                </a:lnTo>
                <a:lnTo>
                  <a:pt x="926957" y="259942"/>
                </a:lnTo>
                <a:lnTo>
                  <a:pt x="933624" y="275495"/>
                </a:lnTo>
                <a:lnTo>
                  <a:pt x="939655" y="291681"/>
                </a:lnTo>
                <a:lnTo>
                  <a:pt x="946004" y="307868"/>
                </a:lnTo>
                <a:lnTo>
                  <a:pt x="951719" y="324055"/>
                </a:lnTo>
                <a:lnTo>
                  <a:pt x="942830" y="328499"/>
                </a:lnTo>
                <a:lnTo>
                  <a:pt x="897117" y="353572"/>
                </a:lnTo>
                <a:lnTo>
                  <a:pt x="875848" y="365316"/>
                </a:lnTo>
                <a:lnTo>
                  <a:pt x="855531" y="376742"/>
                </a:lnTo>
                <a:lnTo>
                  <a:pt x="837119" y="388485"/>
                </a:lnTo>
                <a:lnTo>
                  <a:pt x="819659" y="399911"/>
                </a:lnTo>
                <a:lnTo>
                  <a:pt x="811405" y="405942"/>
                </a:lnTo>
                <a:lnTo>
                  <a:pt x="803469" y="411337"/>
                </a:lnTo>
                <a:lnTo>
                  <a:pt x="795850" y="417368"/>
                </a:lnTo>
                <a:lnTo>
                  <a:pt x="788866" y="423398"/>
                </a:lnTo>
                <a:lnTo>
                  <a:pt x="781882" y="429111"/>
                </a:lnTo>
                <a:lnTo>
                  <a:pt x="775533" y="435142"/>
                </a:lnTo>
                <a:lnTo>
                  <a:pt x="769819" y="441489"/>
                </a:lnTo>
                <a:lnTo>
                  <a:pt x="764105" y="447837"/>
                </a:lnTo>
                <a:lnTo>
                  <a:pt x="758708" y="454185"/>
                </a:lnTo>
                <a:lnTo>
                  <a:pt x="754264" y="460533"/>
                </a:lnTo>
                <a:lnTo>
                  <a:pt x="749820" y="467198"/>
                </a:lnTo>
                <a:lnTo>
                  <a:pt x="746010" y="474181"/>
                </a:lnTo>
                <a:lnTo>
                  <a:pt x="742518" y="481163"/>
                </a:lnTo>
                <a:lnTo>
                  <a:pt x="739344" y="488463"/>
                </a:lnTo>
                <a:lnTo>
                  <a:pt x="736804" y="496080"/>
                </a:lnTo>
                <a:lnTo>
                  <a:pt x="734899" y="503698"/>
                </a:lnTo>
                <a:lnTo>
                  <a:pt x="732995" y="511633"/>
                </a:lnTo>
                <a:lnTo>
                  <a:pt x="732042" y="519567"/>
                </a:lnTo>
                <a:lnTo>
                  <a:pt x="731407" y="528137"/>
                </a:lnTo>
                <a:lnTo>
                  <a:pt x="731407" y="536389"/>
                </a:lnTo>
                <a:lnTo>
                  <a:pt x="731407" y="544958"/>
                </a:lnTo>
                <a:lnTo>
                  <a:pt x="731725" y="552576"/>
                </a:lnTo>
                <a:lnTo>
                  <a:pt x="732677" y="560193"/>
                </a:lnTo>
                <a:lnTo>
                  <a:pt x="733630" y="567811"/>
                </a:lnTo>
                <a:lnTo>
                  <a:pt x="734899" y="575111"/>
                </a:lnTo>
                <a:lnTo>
                  <a:pt x="736487" y="582093"/>
                </a:lnTo>
                <a:lnTo>
                  <a:pt x="738391" y="589076"/>
                </a:lnTo>
                <a:lnTo>
                  <a:pt x="740296" y="595741"/>
                </a:lnTo>
                <a:lnTo>
                  <a:pt x="742836" y="602406"/>
                </a:lnTo>
                <a:lnTo>
                  <a:pt x="745693" y="608754"/>
                </a:lnTo>
                <a:lnTo>
                  <a:pt x="748232" y="615102"/>
                </a:lnTo>
                <a:lnTo>
                  <a:pt x="751407" y="621449"/>
                </a:lnTo>
                <a:lnTo>
                  <a:pt x="754899" y="627162"/>
                </a:lnTo>
                <a:lnTo>
                  <a:pt x="758391" y="633510"/>
                </a:lnTo>
                <a:lnTo>
                  <a:pt x="762200" y="639541"/>
                </a:lnTo>
                <a:lnTo>
                  <a:pt x="766645" y="645254"/>
                </a:lnTo>
                <a:lnTo>
                  <a:pt x="775533" y="656997"/>
                </a:lnTo>
                <a:lnTo>
                  <a:pt x="785692" y="668423"/>
                </a:lnTo>
                <a:lnTo>
                  <a:pt x="796485" y="680167"/>
                </a:lnTo>
                <a:lnTo>
                  <a:pt x="808231" y="692227"/>
                </a:lnTo>
                <a:lnTo>
                  <a:pt x="820611" y="703971"/>
                </a:lnTo>
                <a:lnTo>
                  <a:pt x="834262" y="716666"/>
                </a:lnTo>
                <a:lnTo>
                  <a:pt x="863150" y="742692"/>
                </a:lnTo>
                <a:lnTo>
                  <a:pt x="887593" y="764910"/>
                </a:lnTo>
                <a:lnTo>
                  <a:pt x="869816" y="767766"/>
                </a:lnTo>
                <a:lnTo>
                  <a:pt x="851721" y="769988"/>
                </a:lnTo>
                <a:lnTo>
                  <a:pt x="832992" y="772210"/>
                </a:lnTo>
                <a:lnTo>
                  <a:pt x="813627" y="773797"/>
                </a:lnTo>
                <a:lnTo>
                  <a:pt x="793945" y="775383"/>
                </a:lnTo>
                <a:lnTo>
                  <a:pt x="773628" y="776653"/>
                </a:lnTo>
                <a:lnTo>
                  <a:pt x="752677" y="777288"/>
                </a:lnTo>
                <a:lnTo>
                  <a:pt x="730773" y="777605"/>
                </a:lnTo>
                <a:lnTo>
                  <a:pt x="596491" y="777605"/>
                </a:lnTo>
                <a:lnTo>
                  <a:pt x="586967" y="776336"/>
                </a:lnTo>
                <a:lnTo>
                  <a:pt x="578079" y="774749"/>
                </a:lnTo>
                <a:lnTo>
                  <a:pt x="568873" y="772844"/>
                </a:lnTo>
                <a:lnTo>
                  <a:pt x="560619" y="770305"/>
                </a:lnTo>
                <a:lnTo>
                  <a:pt x="552048" y="768083"/>
                </a:lnTo>
                <a:lnTo>
                  <a:pt x="544111" y="765227"/>
                </a:lnTo>
                <a:lnTo>
                  <a:pt x="536492" y="761736"/>
                </a:lnTo>
                <a:lnTo>
                  <a:pt x="528556" y="758244"/>
                </a:lnTo>
                <a:lnTo>
                  <a:pt x="521572" y="754436"/>
                </a:lnTo>
                <a:lnTo>
                  <a:pt x="514588" y="749992"/>
                </a:lnTo>
                <a:lnTo>
                  <a:pt x="508239" y="745231"/>
                </a:lnTo>
                <a:lnTo>
                  <a:pt x="501890" y="740471"/>
                </a:lnTo>
                <a:lnTo>
                  <a:pt x="495541" y="735075"/>
                </a:lnTo>
                <a:lnTo>
                  <a:pt x="489827" y="729997"/>
                </a:lnTo>
                <a:lnTo>
                  <a:pt x="484430" y="723966"/>
                </a:lnTo>
                <a:lnTo>
                  <a:pt x="479034" y="717619"/>
                </a:lnTo>
                <a:lnTo>
                  <a:pt x="474272" y="710953"/>
                </a:lnTo>
                <a:lnTo>
                  <a:pt x="469510" y="704288"/>
                </a:lnTo>
                <a:lnTo>
                  <a:pt x="465066" y="696988"/>
                </a:lnTo>
                <a:lnTo>
                  <a:pt x="461257" y="689688"/>
                </a:lnTo>
                <a:lnTo>
                  <a:pt x="457447" y="681753"/>
                </a:lnTo>
                <a:lnTo>
                  <a:pt x="453955" y="673819"/>
                </a:lnTo>
                <a:lnTo>
                  <a:pt x="450781" y="665249"/>
                </a:lnTo>
                <a:lnTo>
                  <a:pt x="447924" y="656680"/>
                </a:lnTo>
                <a:lnTo>
                  <a:pt x="445067" y="647475"/>
                </a:lnTo>
                <a:lnTo>
                  <a:pt x="443162" y="637954"/>
                </a:lnTo>
                <a:lnTo>
                  <a:pt x="440940" y="628749"/>
                </a:lnTo>
                <a:lnTo>
                  <a:pt x="439352" y="618593"/>
                </a:lnTo>
                <a:lnTo>
                  <a:pt x="437765" y="608119"/>
                </a:lnTo>
                <a:lnTo>
                  <a:pt x="436813" y="597645"/>
                </a:lnTo>
                <a:lnTo>
                  <a:pt x="436178" y="586854"/>
                </a:lnTo>
                <a:lnTo>
                  <a:pt x="435860" y="575428"/>
                </a:lnTo>
                <a:lnTo>
                  <a:pt x="435543" y="558606"/>
                </a:lnTo>
                <a:lnTo>
                  <a:pt x="436178" y="540515"/>
                </a:lnTo>
                <a:lnTo>
                  <a:pt x="436813" y="522424"/>
                </a:lnTo>
                <a:lnTo>
                  <a:pt x="438718" y="504015"/>
                </a:lnTo>
                <a:lnTo>
                  <a:pt x="440305" y="484654"/>
                </a:lnTo>
                <a:lnTo>
                  <a:pt x="442527" y="465294"/>
                </a:lnTo>
                <a:lnTo>
                  <a:pt x="447289" y="424985"/>
                </a:lnTo>
                <a:lnTo>
                  <a:pt x="453003" y="380233"/>
                </a:lnTo>
                <a:lnTo>
                  <a:pt x="455225" y="357381"/>
                </a:lnTo>
                <a:lnTo>
                  <a:pt x="457765" y="333259"/>
                </a:lnTo>
                <a:lnTo>
                  <a:pt x="459987" y="308820"/>
                </a:lnTo>
                <a:lnTo>
                  <a:pt x="461257" y="283747"/>
                </a:lnTo>
                <a:lnTo>
                  <a:pt x="462526" y="258038"/>
                </a:lnTo>
                <a:lnTo>
                  <a:pt x="463479" y="231695"/>
                </a:lnTo>
                <a:lnTo>
                  <a:pt x="463161" y="204717"/>
                </a:lnTo>
                <a:lnTo>
                  <a:pt x="462209" y="177104"/>
                </a:lnTo>
                <a:lnTo>
                  <a:pt x="461574" y="163139"/>
                </a:lnTo>
                <a:lnTo>
                  <a:pt x="460622" y="149173"/>
                </a:lnTo>
                <a:lnTo>
                  <a:pt x="459034" y="134891"/>
                </a:lnTo>
                <a:lnTo>
                  <a:pt x="457765" y="120608"/>
                </a:lnTo>
                <a:lnTo>
                  <a:pt x="456177" y="106008"/>
                </a:lnTo>
                <a:lnTo>
                  <a:pt x="453955" y="91408"/>
                </a:lnTo>
                <a:lnTo>
                  <a:pt x="451416" y="76174"/>
                </a:lnTo>
                <a:lnTo>
                  <a:pt x="449193" y="61256"/>
                </a:lnTo>
                <a:lnTo>
                  <a:pt x="446336" y="46339"/>
                </a:lnTo>
                <a:lnTo>
                  <a:pt x="442844" y="31104"/>
                </a:lnTo>
                <a:lnTo>
                  <a:pt x="439352" y="15870"/>
                </a:lnTo>
                <a:lnTo>
                  <a:pt x="435543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 rot="2877395">
            <a:off x="5129507" y="4222302"/>
            <a:ext cx="446230" cy="601659"/>
          </a:xfrm>
          <a:custGeom>
            <a:avLst/>
            <a:gdLst/>
            <a:ahLst/>
            <a:cxnLst/>
            <a:rect l="0" t="0" r="r" b="b"/>
            <a:pathLst>
              <a:path w="1738313" h="2346325">
                <a:moveTo>
                  <a:pt x="1526285" y="492679"/>
                </a:moveTo>
                <a:lnTo>
                  <a:pt x="1523108" y="492943"/>
                </a:lnTo>
                <a:lnTo>
                  <a:pt x="1519932" y="492943"/>
                </a:lnTo>
                <a:lnTo>
                  <a:pt x="1515432" y="494002"/>
                </a:lnTo>
                <a:lnTo>
                  <a:pt x="1513314" y="494267"/>
                </a:lnTo>
                <a:lnTo>
                  <a:pt x="1512520" y="497972"/>
                </a:lnTo>
                <a:lnTo>
                  <a:pt x="1511991" y="501412"/>
                </a:lnTo>
                <a:lnTo>
                  <a:pt x="1511461" y="504588"/>
                </a:lnTo>
                <a:lnTo>
                  <a:pt x="1511461" y="507499"/>
                </a:lnTo>
                <a:lnTo>
                  <a:pt x="1511991" y="510146"/>
                </a:lnTo>
                <a:lnTo>
                  <a:pt x="1512256" y="512792"/>
                </a:lnTo>
                <a:lnTo>
                  <a:pt x="1512785" y="514645"/>
                </a:lnTo>
                <a:lnTo>
                  <a:pt x="1513579" y="516498"/>
                </a:lnTo>
                <a:lnTo>
                  <a:pt x="1514373" y="518086"/>
                </a:lnTo>
                <a:lnTo>
                  <a:pt x="1515697" y="519674"/>
                </a:lnTo>
                <a:lnTo>
                  <a:pt x="1516756" y="520732"/>
                </a:lnTo>
                <a:lnTo>
                  <a:pt x="1518344" y="522055"/>
                </a:lnTo>
                <a:lnTo>
                  <a:pt x="1519402" y="522849"/>
                </a:lnTo>
                <a:lnTo>
                  <a:pt x="1520991" y="523379"/>
                </a:lnTo>
                <a:lnTo>
                  <a:pt x="1524167" y="524173"/>
                </a:lnTo>
                <a:lnTo>
                  <a:pt x="1527608" y="524967"/>
                </a:lnTo>
                <a:lnTo>
                  <a:pt x="1531050" y="524967"/>
                </a:lnTo>
                <a:lnTo>
                  <a:pt x="1533961" y="524437"/>
                </a:lnTo>
                <a:lnTo>
                  <a:pt x="1536608" y="524173"/>
                </a:lnTo>
                <a:lnTo>
                  <a:pt x="1541373" y="523114"/>
                </a:lnTo>
                <a:lnTo>
                  <a:pt x="1542961" y="522849"/>
                </a:lnTo>
                <a:lnTo>
                  <a:pt x="1544020" y="519144"/>
                </a:lnTo>
                <a:lnTo>
                  <a:pt x="1544814" y="515968"/>
                </a:lnTo>
                <a:lnTo>
                  <a:pt x="1545344" y="513057"/>
                </a:lnTo>
                <a:lnTo>
                  <a:pt x="1545608" y="510146"/>
                </a:lnTo>
                <a:lnTo>
                  <a:pt x="1545608" y="507764"/>
                </a:lnTo>
                <a:lnTo>
                  <a:pt x="1545344" y="505382"/>
                </a:lnTo>
                <a:lnTo>
                  <a:pt x="1544814" y="503530"/>
                </a:lnTo>
                <a:lnTo>
                  <a:pt x="1544020" y="501677"/>
                </a:lnTo>
                <a:lnTo>
                  <a:pt x="1542961" y="500354"/>
                </a:lnTo>
                <a:lnTo>
                  <a:pt x="1542167" y="498766"/>
                </a:lnTo>
                <a:lnTo>
                  <a:pt x="1541108" y="497442"/>
                </a:lnTo>
                <a:lnTo>
                  <a:pt x="1539520" y="496384"/>
                </a:lnTo>
                <a:lnTo>
                  <a:pt x="1538197" y="495590"/>
                </a:lnTo>
                <a:lnTo>
                  <a:pt x="1536608" y="494796"/>
                </a:lnTo>
                <a:lnTo>
                  <a:pt x="1533167" y="493737"/>
                </a:lnTo>
                <a:lnTo>
                  <a:pt x="1529726" y="492943"/>
                </a:lnTo>
                <a:lnTo>
                  <a:pt x="1526285" y="492679"/>
                </a:lnTo>
                <a:close/>
                <a:moveTo>
                  <a:pt x="1493991" y="403225"/>
                </a:moveTo>
                <a:lnTo>
                  <a:pt x="1497962" y="403225"/>
                </a:lnTo>
                <a:lnTo>
                  <a:pt x="1503256" y="403490"/>
                </a:lnTo>
                <a:lnTo>
                  <a:pt x="1509608" y="404019"/>
                </a:lnTo>
                <a:lnTo>
                  <a:pt x="1517020" y="405078"/>
                </a:lnTo>
                <a:lnTo>
                  <a:pt x="1525491" y="407195"/>
                </a:lnTo>
                <a:lnTo>
                  <a:pt x="1529726" y="408254"/>
                </a:lnTo>
                <a:lnTo>
                  <a:pt x="1534491" y="409842"/>
                </a:lnTo>
                <a:lnTo>
                  <a:pt x="1538991" y="411429"/>
                </a:lnTo>
                <a:lnTo>
                  <a:pt x="1544020" y="413547"/>
                </a:lnTo>
                <a:lnTo>
                  <a:pt x="1548785" y="415929"/>
                </a:lnTo>
                <a:lnTo>
                  <a:pt x="1554079" y="418575"/>
                </a:lnTo>
                <a:lnTo>
                  <a:pt x="1559108" y="421222"/>
                </a:lnTo>
                <a:lnTo>
                  <a:pt x="1564138" y="424398"/>
                </a:lnTo>
                <a:lnTo>
                  <a:pt x="1569432" y="428103"/>
                </a:lnTo>
                <a:lnTo>
                  <a:pt x="1574726" y="432073"/>
                </a:lnTo>
                <a:lnTo>
                  <a:pt x="1579755" y="436307"/>
                </a:lnTo>
                <a:lnTo>
                  <a:pt x="1585049" y="441336"/>
                </a:lnTo>
                <a:lnTo>
                  <a:pt x="1590343" y="446364"/>
                </a:lnTo>
                <a:lnTo>
                  <a:pt x="1595373" y="451922"/>
                </a:lnTo>
                <a:lnTo>
                  <a:pt x="1600402" y="458009"/>
                </a:lnTo>
                <a:lnTo>
                  <a:pt x="1605167" y="464625"/>
                </a:lnTo>
                <a:lnTo>
                  <a:pt x="1610196" y="472036"/>
                </a:lnTo>
                <a:lnTo>
                  <a:pt x="1614696" y="479446"/>
                </a:lnTo>
                <a:lnTo>
                  <a:pt x="1628725" y="479711"/>
                </a:lnTo>
                <a:lnTo>
                  <a:pt x="1643814" y="479975"/>
                </a:lnTo>
                <a:lnTo>
                  <a:pt x="1662343" y="480505"/>
                </a:lnTo>
                <a:lnTo>
                  <a:pt x="1682460" y="481828"/>
                </a:lnTo>
                <a:lnTo>
                  <a:pt x="1703107" y="483151"/>
                </a:lnTo>
                <a:lnTo>
                  <a:pt x="1712637" y="484474"/>
                </a:lnTo>
                <a:lnTo>
                  <a:pt x="1722166" y="485533"/>
                </a:lnTo>
                <a:lnTo>
                  <a:pt x="1730372" y="486856"/>
                </a:lnTo>
                <a:lnTo>
                  <a:pt x="1738313" y="488444"/>
                </a:lnTo>
                <a:lnTo>
                  <a:pt x="1735401" y="489503"/>
                </a:lnTo>
                <a:lnTo>
                  <a:pt x="1727460" y="492943"/>
                </a:lnTo>
                <a:lnTo>
                  <a:pt x="1722166" y="495590"/>
                </a:lnTo>
                <a:lnTo>
                  <a:pt x="1715284" y="499030"/>
                </a:lnTo>
                <a:lnTo>
                  <a:pt x="1708137" y="503265"/>
                </a:lnTo>
                <a:lnTo>
                  <a:pt x="1700196" y="507764"/>
                </a:lnTo>
                <a:lnTo>
                  <a:pt x="1691196" y="513322"/>
                </a:lnTo>
                <a:lnTo>
                  <a:pt x="1681931" y="519409"/>
                </a:lnTo>
                <a:lnTo>
                  <a:pt x="1672137" y="526290"/>
                </a:lnTo>
                <a:lnTo>
                  <a:pt x="1661814" y="533965"/>
                </a:lnTo>
                <a:lnTo>
                  <a:pt x="1651490" y="542699"/>
                </a:lnTo>
                <a:lnTo>
                  <a:pt x="1640902" y="551961"/>
                </a:lnTo>
                <a:lnTo>
                  <a:pt x="1630049" y="562018"/>
                </a:lnTo>
                <a:lnTo>
                  <a:pt x="1619726" y="573399"/>
                </a:lnTo>
                <a:lnTo>
                  <a:pt x="1614431" y="579221"/>
                </a:lnTo>
                <a:lnTo>
                  <a:pt x="1609402" y="585308"/>
                </a:lnTo>
                <a:lnTo>
                  <a:pt x="1604108" y="591660"/>
                </a:lnTo>
                <a:lnTo>
                  <a:pt x="1598814" y="598276"/>
                </a:lnTo>
                <a:lnTo>
                  <a:pt x="1594049" y="604893"/>
                </a:lnTo>
                <a:lnTo>
                  <a:pt x="1589020" y="612038"/>
                </a:lnTo>
                <a:lnTo>
                  <a:pt x="1584520" y="619449"/>
                </a:lnTo>
                <a:lnTo>
                  <a:pt x="1579755" y="626859"/>
                </a:lnTo>
                <a:lnTo>
                  <a:pt x="1575255" y="634799"/>
                </a:lnTo>
                <a:lnTo>
                  <a:pt x="1570755" y="642738"/>
                </a:lnTo>
                <a:lnTo>
                  <a:pt x="1566520" y="650943"/>
                </a:lnTo>
                <a:lnTo>
                  <a:pt x="1562549" y="659676"/>
                </a:lnTo>
                <a:lnTo>
                  <a:pt x="1558579" y="668145"/>
                </a:lnTo>
                <a:lnTo>
                  <a:pt x="1554873" y="677143"/>
                </a:lnTo>
                <a:lnTo>
                  <a:pt x="1551696" y="686671"/>
                </a:lnTo>
                <a:lnTo>
                  <a:pt x="1548255" y="696199"/>
                </a:lnTo>
                <a:lnTo>
                  <a:pt x="1545344" y="705991"/>
                </a:lnTo>
                <a:lnTo>
                  <a:pt x="1542696" y="716312"/>
                </a:lnTo>
                <a:lnTo>
                  <a:pt x="1540314" y="726634"/>
                </a:lnTo>
                <a:lnTo>
                  <a:pt x="1538197" y="736956"/>
                </a:lnTo>
                <a:lnTo>
                  <a:pt x="1536079" y="748071"/>
                </a:lnTo>
                <a:lnTo>
                  <a:pt x="1534491" y="759187"/>
                </a:lnTo>
                <a:lnTo>
                  <a:pt x="1533167" y="770832"/>
                </a:lnTo>
                <a:lnTo>
                  <a:pt x="1532373" y="782741"/>
                </a:lnTo>
                <a:lnTo>
                  <a:pt x="1531579" y="794650"/>
                </a:lnTo>
                <a:lnTo>
                  <a:pt x="1531314" y="807089"/>
                </a:lnTo>
                <a:lnTo>
                  <a:pt x="1531579" y="819793"/>
                </a:lnTo>
                <a:lnTo>
                  <a:pt x="1531844" y="832761"/>
                </a:lnTo>
                <a:lnTo>
                  <a:pt x="1532638" y="845729"/>
                </a:lnTo>
                <a:lnTo>
                  <a:pt x="1533961" y="859226"/>
                </a:lnTo>
                <a:lnTo>
                  <a:pt x="1535550" y="873253"/>
                </a:lnTo>
                <a:lnTo>
                  <a:pt x="1537667" y="887280"/>
                </a:lnTo>
                <a:lnTo>
                  <a:pt x="1538461" y="892308"/>
                </a:lnTo>
                <a:lnTo>
                  <a:pt x="1540314" y="906864"/>
                </a:lnTo>
                <a:lnTo>
                  <a:pt x="1541373" y="917186"/>
                </a:lnTo>
                <a:lnTo>
                  <a:pt x="1542167" y="929360"/>
                </a:lnTo>
                <a:lnTo>
                  <a:pt x="1542961" y="943387"/>
                </a:lnTo>
                <a:lnTo>
                  <a:pt x="1543755" y="959266"/>
                </a:lnTo>
                <a:lnTo>
                  <a:pt x="1543755" y="976998"/>
                </a:lnTo>
                <a:lnTo>
                  <a:pt x="1542961" y="996053"/>
                </a:lnTo>
                <a:lnTo>
                  <a:pt x="1542167" y="1016432"/>
                </a:lnTo>
                <a:lnTo>
                  <a:pt x="1541373" y="1027018"/>
                </a:lnTo>
                <a:lnTo>
                  <a:pt x="1540314" y="1038133"/>
                </a:lnTo>
                <a:lnTo>
                  <a:pt x="1538991" y="1049249"/>
                </a:lnTo>
                <a:lnTo>
                  <a:pt x="1537667" y="1060894"/>
                </a:lnTo>
                <a:lnTo>
                  <a:pt x="1535814" y="1072803"/>
                </a:lnTo>
                <a:lnTo>
                  <a:pt x="1533961" y="1084713"/>
                </a:lnTo>
                <a:lnTo>
                  <a:pt x="1531844" y="1097152"/>
                </a:lnTo>
                <a:lnTo>
                  <a:pt x="1529197" y="1109590"/>
                </a:lnTo>
                <a:lnTo>
                  <a:pt x="1526285" y="1122294"/>
                </a:lnTo>
                <a:lnTo>
                  <a:pt x="1523373" y="1135527"/>
                </a:lnTo>
                <a:lnTo>
                  <a:pt x="1519932" y="1148495"/>
                </a:lnTo>
                <a:lnTo>
                  <a:pt x="1516226" y="1161728"/>
                </a:lnTo>
                <a:lnTo>
                  <a:pt x="1511991" y="1174960"/>
                </a:lnTo>
                <a:lnTo>
                  <a:pt x="1507491" y="1188722"/>
                </a:lnTo>
                <a:lnTo>
                  <a:pt x="1502726" y="1202220"/>
                </a:lnTo>
                <a:lnTo>
                  <a:pt x="1497432" y="1215717"/>
                </a:lnTo>
                <a:lnTo>
                  <a:pt x="1491609" y="1229744"/>
                </a:lnTo>
                <a:lnTo>
                  <a:pt x="1485520" y="1243506"/>
                </a:lnTo>
                <a:lnTo>
                  <a:pt x="1479168" y="1257797"/>
                </a:lnTo>
                <a:lnTo>
                  <a:pt x="1472020" y="1271560"/>
                </a:lnTo>
                <a:lnTo>
                  <a:pt x="1464609" y="1285586"/>
                </a:lnTo>
                <a:lnTo>
                  <a:pt x="1456668" y="1299613"/>
                </a:lnTo>
                <a:lnTo>
                  <a:pt x="1448197" y="1313640"/>
                </a:lnTo>
                <a:lnTo>
                  <a:pt x="1439197" y="1327666"/>
                </a:lnTo>
                <a:lnTo>
                  <a:pt x="1429668" y="1341693"/>
                </a:lnTo>
                <a:lnTo>
                  <a:pt x="1419874" y="1355455"/>
                </a:lnTo>
                <a:lnTo>
                  <a:pt x="1409550" y="1369217"/>
                </a:lnTo>
                <a:lnTo>
                  <a:pt x="1398168" y="1383244"/>
                </a:lnTo>
                <a:lnTo>
                  <a:pt x="1386786" y="1397006"/>
                </a:lnTo>
                <a:lnTo>
                  <a:pt x="1374345" y="1410768"/>
                </a:lnTo>
                <a:lnTo>
                  <a:pt x="1361639" y="1424001"/>
                </a:lnTo>
                <a:lnTo>
                  <a:pt x="1347874" y="1437234"/>
                </a:lnTo>
                <a:lnTo>
                  <a:pt x="1334110" y="1450467"/>
                </a:lnTo>
                <a:lnTo>
                  <a:pt x="1319286" y="1463435"/>
                </a:lnTo>
                <a:lnTo>
                  <a:pt x="1303669" y="1476668"/>
                </a:lnTo>
                <a:lnTo>
                  <a:pt x="1287786" y="1489371"/>
                </a:lnTo>
                <a:lnTo>
                  <a:pt x="1271110" y="1501810"/>
                </a:lnTo>
                <a:lnTo>
                  <a:pt x="1253375" y="1513984"/>
                </a:lnTo>
                <a:lnTo>
                  <a:pt x="1235110" y="1525893"/>
                </a:lnTo>
                <a:lnTo>
                  <a:pt x="1216316" y="1537538"/>
                </a:lnTo>
                <a:lnTo>
                  <a:pt x="1196728" y="1549183"/>
                </a:lnTo>
                <a:lnTo>
                  <a:pt x="1176081" y="1560299"/>
                </a:lnTo>
                <a:lnTo>
                  <a:pt x="1172905" y="1561887"/>
                </a:lnTo>
                <a:lnTo>
                  <a:pt x="1168934" y="1563474"/>
                </a:lnTo>
                <a:lnTo>
                  <a:pt x="1163905" y="1566386"/>
                </a:lnTo>
                <a:lnTo>
                  <a:pt x="1158081" y="1570620"/>
                </a:lnTo>
                <a:lnTo>
                  <a:pt x="1154905" y="1573267"/>
                </a:lnTo>
                <a:lnTo>
                  <a:pt x="1151199" y="1575913"/>
                </a:lnTo>
                <a:lnTo>
                  <a:pt x="1147758" y="1579089"/>
                </a:lnTo>
                <a:lnTo>
                  <a:pt x="1144052" y="1582794"/>
                </a:lnTo>
                <a:lnTo>
                  <a:pt x="1140346" y="1586764"/>
                </a:lnTo>
                <a:lnTo>
                  <a:pt x="1136640" y="1590999"/>
                </a:lnTo>
                <a:lnTo>
                  <a:pt x="1132934" y="1595762"/>
                </a:lnTo>
                <a:lnTo>
                  <a:pt x="1128964" y="1601056"/>
                </a:lnTo>
                <a:lnTo>
                  <a:pt x="1125258" y="1606613"/>
                </a:lnTo>
                <a:lnTo>
                  <a:pt x="1121552" y="1612965"/>
                </a:lnTo>
                <a:lnTo>
                  <a:pt x="1117846" y="1619581"/>
                </a:lnTo>
                <a:lnTo>
                  <a:pt x="1114405" y="1626992"/>
                </a:lnTo>
                <a:lnTo>
                  <a:pt x="1110964" y="1634667"/>
                </a:lnTo>
                <a:lnTo>
                  <a:pt x="1107523" y="1643136"/>
                </a:lnTo>
                <a:lnTo>
                  <a:pt x="1104346" y="1651869"/>
                </a:lnTo>
                <a:lnTo>
                  <a:pt x="1101964" y="1661397"/>
                </a:lnTo>
                <a:lnTo>
                  <a:pt x="1099317" y="1671454"/>
                </a:lnTo>
                <a:lnTo>
                  <a:pt x="1096934" y="1682040"/>
                </a:lnTo>
                <a:lnTo>
                  <a:pt x="1094817" y="1693420"/>
                </a:lnTo>
                <a:lnTo>
                  <a:pt x="1093229" y="1705330"/>
                </a:lnTo>
                <a:lnTo>
                  <a:pt x="1091640" y="1718033"/>
                </a:lnTo>
                <a:lnTo>
                  <a:pt x="1090846" y="1731266"/>
                </a:lnTo>
                <a:lnTo>
                  <a:pt x="1089788" y="1741588"/>
                </a:lnTo>
                <a:lnTo>
                  <a:pt x="1087935" y="1754291"/>
                </a:lnTo>
                <a:lnTo>
                  <a:pt x="1085288" y="1771758"/>
                </a:lnTo>
                <a:lnTo>
                  <a:pt x="1081846" y="1793725"/>
                </a:lnTo>
                <a:lnTo>
                  <a:pt x="1077346" y="1819926"/>
                </a:lnTo>
                <a:lnTo>
                  <a:pt x="1071523" y="1850361"/>
                </a:lnTo>
                <a:lnTo>
                  <a:pt x="1064641" y="1884502"/>
                </a:lnTo>
                <a:lnTo>
                  <a:pt x="1055905" y="1922347"/>
                </a:lnTo>
                <a:lnTo>
                  <a:pt x="1051405" y="1942990"/>
                </a:lnTo>
                <a:lnTo>
                  <a:pt x="1045847" y="1963898"/>
                </a:lnTo>
                <a:lnTo>
                  <a:pt x="1040288" y="1985865"/>
                </a:lnTo>
                <a:lnTo>
                  <a:pt x="1034200" y="2008890"/>
                </a:lnTo>
                <a:lnTo>
                  <a:pt x="1027582" y="2032444"/>
                </a:lnTo>
                <a:lnTo>
                  <a:pt x="1020700" y="2056792"/>
                </a:lnTo>
                <a:lnTo>
                  <a:pt x="1013023" y="2081934"/>
                </a:lnTo>
                <a:lnTo>
                  <a:pt x="1005347" y="2107606"/>
                </a:lnTo>
                <a:lnTo>
                  <a:pt x="996612" y="2134336"/>
                </a:lnTo>
                <a:lnTo>
                  <a:pt x="987612" y="2161331"/>
                </a:lnTo>
                <a:lnTo>
                  <a:pt x="978082" y="2189120"/>
                </a:lnTo>
                <a:lnTo>
                  <a:pt x="968024" y="2217438"/>
                </a:lnTo>
                <a:lnTo>
                  <a:pt x="957700" y="2246550"/>
                </a:lnTo>
                <a:lnTo>
                  <a:pt x="946318" y="2275927"/>
                </a:lnTo>
                <a:lnTo>
                  <a:pt x="943935" y="2282279"/>
                </a:lnTo>
                <a:lnTo>
                  <a:pt x="941024" y="2289160"/>
                </a:lnTo>
                <a:lnTo>
                  <a:pt x="937318" y="2297629"/>
                </a:lnTo>
                <a:lnTo>
                  <a:pt x="934936" y="2302657"/>
                </a:lnTo>
                <a:lnTo>
                  <a:pt x="932553" y="2307156"/>
                </a:lnTo>
                <a:lnTo>
                  <a:pt x="929641" y="2312185"/>
                </a:lnTo>
                <a:lnTo>
                  <a:pt x="926730" y="2316948"/>
                </a:lnTo>
                <a:lnTo>
                  <a:pt x="923288" y="2321712"/>
                </a:lnTo>
                <a:lnTo>
                  <a:pt x="919318" y="2326211"/>
                </a:lnTo>
                <a:lnTo>
                  <a:pt x="915612" y="2330711"/>
                </a:lnTo>
                <a:lnTo>
                  <a:pt x="911642" y="2334680"/>
                </a:lnTo>
                <a:lnTo>
                  <a:pt x="907406" y="2338121"/>
                </a:lnTo>
                <a:lnTo>
                  <a:pt x="902642" y="2341032"/>
                </a:lnTo>
                <a:lnTo>
                  <a:pt x="899995" y="2342355"/>
                </a:lnTo>
                <a:lnTo>
                  <a:pt x="897612" y="2343679"/>
                </a:lnTo>
                <a:lnTo>
                  <a:pt x="895230" y="2344473"/>
                </a:lnTo>
                <a:lnTo>
                  <a:pt x="892583" y="2345002"/>
                </a:lnTo>
                <a:lnTo>
                  <a:pt x="889936" y="2345531"/>
                </a:lnTo>
                <a:lnTo>
                  <a:pt x="887289" y="2346325"/>
                </a:lnTo>
                <a:lnTo>
                  <a:pt x="884377" y="2346325"/>
                </a:lnTo>
                <a:lnTo>
                  <a:pt x="881465" y="2346325"/>
                </a:lnTo>
                <a:lnTo>
                  <a:pt x="878554" y="2345796"/>
                </a:lnTo>
                <a:lnTo>
                  <a:pt x="875642" y="2345267"/>
                </a:lnTo>
                <a:lnTo>
                  <a:pt x="872995" y="2344473"/>
                </a:lnTo>
                <a:lnTo>
                  <a:pt x="869818" y="2343679"/>
                </a:lnTo>
                <a:lnTo>
                  <a:pt x="866906" y="2342091"/>
                </a:lnTo>
                <a:lnTo>
                  <a:pt x="863730" y="2340767"/>
                </a:lnTo>
                <a:lnTo>
                  <a:pt x="860024" y="2338650"/>
                </a:lnTo>
                <a:lnTo>
                  <a:pt x="856848" y="2336268"/>
                </a:lnTo>
                <a:lnTo>
                  <a:pt x="853407" y="2333886"/>
                </a:lnTo>
                <a:lnTo>
                  <a:pt x="850230" y="2331240"/>
                </a:lnTo>
                <a:lnTo>
                  <a:pt x="846789" y="2327799"/>
                </a:lnTo>
                <a:lnTo>
                  <a:pt x="843348" y="2324359"/>
                </a:lnTo>
                <a:lnTo>
                  <a:pt x="839642" y="2320389"/>
                </a:lnTo>
                <a:lnTo>
                  <a:pt x="836201" y="2316154"/>
                </a:lnTo>
                <a:lnTo>
                  <a:pt x="832495" y="2311391"/>
                </a:lnTo>
                <a:lnTo>
                  <a:pt x="828524" y="2306362"/>
                </a:lnTo>
                <a:lnTo>
                  <a:pt x="824819" y="2300804"/>
                </a:lnTo>
                <a:lnTo>
                  <a:pt x="821113" y="2294982"/>
                </a:lnTo>
                <a:lnTo>
                  <a:pt x="817142" y="2288630"/>
                </a:lnTo>
                <a:lnTo>
                  <a:pt x="813436" y="2282014"/>
                </a:lnTo>
                <a:lnTo>
                  <a:pt x="808936" y="2287572"/>
                </a:lnTo>
                <a:lnTo>
                  <a:pt x="804172" y="2293394"/>
                </a:lnTo>
                <a:lnTo>
                  <a:pt x="797819" y="2300540"/>
                </a:lnTo>
                <a:lnTo>
                  <a:pt x="789613" y="2308215"/>
                </a:lnTo>
                <a:lnTo>
                  <a:pt x="785378" y="2312449"/>
                </a:lnTo>
                <a:lnTo>
                  <a:pt x="780878" y="2316154"/>
                </a:lnTo>
                <a:lnTo>
                  <a:pt x="776113" y="2319860"/>
                </a:lnTo>
                <a:lnTo>
                  <a:pt x="771084" y="2323565"/>
                </a:lnTo>
                <a:lnTo>
                  <a:pt x="765790" y="2326741"/>
                </a:lnTo>
                <a:lnTo>
                  <a:pt x="760495" y="2329652"/>
                </a:lnTo>
                <a:lnTo>
                  <a:pt x="755201" y="2332034"/>
                </a:lnTo>
                <a:lnTo>
                  <a:pt x="749642" y="2333886"/>
                </a:lnTo>
                <a:lnTo>
                  <a:pt x="744084" y="2335210"/>
                </a:lnTo>
                <a:lnTo>
                  <a:pt x="741437" y="2335474"/>
                </a:lnTo>
                <a:lnTo>
                  <a:pt x="738790" y="2335739"/>
                </a:lnTo>
                <a:lnTo>
                  <a:pt x="735878" y="2335739"/>
                </a:lnTo>
                <a:lnTo>
                  <a:pt x="732966" y="2335474"/>
                </a:lnTo>
                <a:lnTo>
                  <a:pt x="730319" y="2334945"/>
                </a:lnTo>
                <a:lnTo>
                  <a:pt x="727407" y="2334416"/>
                </a:lnTo>
                <a:lnTo>
                  <a:pt x="724760" y="2333357"/>
                </a:lnTo>
                <a:lnTo>
                  <a:pt x="722113" y="2332298"/>
                </a:lnTo>
                <a:lnTo>
                  <a:pt x="719466" y="2331240"/>
                </a:lnTo>
                <a:lnTo>
                  <a:pt x="716819" y="2329387"/>
                </a:lnTo>
                <a:lnTo>
                  <a:pt x="714172" y="2327799"/>
                </a:lnTo>
                <a:lnTo>
                  <a:pt x="711525" y="2325417"/>
                </a:lnTo>
                <a:lnTo>
                  <a:pt x="708878" y="2323036"/>
                </a:lnTo>
                <a:lnTo>
                  <a:pt x="706496" y="2320124"/>
                </a:lnTo>
                <a:lnTo>
                  <a:pt x="704113" y="2317213"/>
                </a:lnTo>
                <a:lnTo>
                  <a:pt x="701731" y="2313773"/>
                </a:lnTo>
                <a:lnTo>
                  <a:pt x="699349" y="2310067"/>
                </a:lnTo>
                <a:lnTo>
                  <a:pt x="696966" y="2306098"/>
                </a:lnTo>
                <a:lnTo>
                  <a:pt x="694849" y="2301598"/>
                </a:lnTo>
                <a:lnTo>
                  <a:pt x="692466" y="2297099"/>
                </a:lnTo>
                <a:lnTo>
                  <a:pt x="690349" y="2291806"/>
                </a:lnTo>
                <a:lnTo>
                  <a:pt x="688496" y="2286248"/>
                </a:lnTo>
                <a:lnTo>
                  <a:pt x="686378" y="2280691"/>
                </a:lnTo>
                <a:lnTo>
                  <a:pt x="684525" y="2274339"/>
                </a:lnTo>
                <a:lnTo>
                  <a:pt x="682937" y="2267458"/>
                </a:lnTo>
                <a:lnTo>
                  <a:pt x="681084" y="2260577"/>
                </a:lnTo>
                <a:lnTo>
                  <a:pt x="675790" y="2264282"/>
                </a:lnTo>
                <a:lnTo>
                  <a:pt x="669702" y="2268781"/>
                </a:lnTo>
                <a:lnTo>
                  <a:pt x="661496" y="2273545"/>
                </a:lnTo>
                <a:lnTo>
                  <a:pt x="652231" y="2278573"/>
                </a:lnTo>
                <a:lnTo>
                  <a:pt x="646937" y="2281220"/>
                </a:lnTo>
                <a:lnTo>
                  <a:pt x="641908" y="2283337"/>
                </a:lnTo>
                <a:lnTo>
                  <a:pt x="636349" y="2285454"/>
                </a:lnTo>
                <a:lnTo>
                  <a:pt x="630526" y="2287572"/>
                </a:lnTo>
                <a:lnTo>
                  <a:pt x="624967" y="2288895"/>
                </a:lnTo>
                <a:lnTo>
                  <a:pt x="619408" y="2290218"/>
                </a:lnTo>
                <a:lnTo>
                  <a:pt x="613584" y="2290748"/>
                </a:lnTo>
                <a:lnTo>
                  <a:pt x="608026" y="2290748"/>
                </a:lnTo>
                <a:lnTo>
                  <a:pt x="602467" y="2290218"/>
                </a:lnTo>
                <a:lnTo>
                  <a:pt x="599820" y="2289954"/>
                </a:lnTo>
                <a:lnTo>
                  <a:pt x="597438" y="2288895"/>
                </a:lnTo>
                <a:lnTo>
                  <a:pt x="594790" y="2288101"/>
                </a:lnTo>
                <a:lnTo>
                  <a:pt x="592144" y="2287307"/>
                </a:lnTo>
                <a:lnTo>
                  <a:pt x="589761" y="2285719"/>
                </a:lnTo>
                <a:lnTo>
                  <a:pt x="587379" y="2284396"/>
                </a:lnTo>
                <a:lnTo>
                  <a:pt x="585261" y="2282543"/>
                </a:lnTo>
                <a:lnTo>
                  <a:pt x="582879" y="2280955"/>
                </a:lnTo>
                <a:lnTo>
                  <a:pt x="580761" y="2278573"/>
                </a:lnTo>
                <a:lnTo>
                  <a:pt x="578908" y="2276192"/>
                </a:lnTo>
                <a:lnTo>
                  <a:pt x="576791" y="2273545"/>
                </a:lnTo>
                <a:lnTo>
                  <a:pt x="574938" y="2270634"/>
                </a:lnTo>
                <a:lnTo>
                  <a:pt x="573349" y="2267458"/>
                </a:lnTo>
                <a:lnTo>
                  <a:pt x="571497" y="2264017"/>
                </a:lnTo>
                <a:lnTo>
                  <a:pt x="570173" y="2260312"/>
                </a:lnTo>
                <a:lnTo>
                  <a:pt x="569114" y="2256342"/>
                </a:lnTo>
                <a:lnTo>
                  <a:pt x="567526" y="2251843"/>
                </a:lnTo>
                <a:lnTo>
                  <a:pt x="566732" y="2247344"/>
                </a:lnTo>
                <a:lnTo>
                  <a:pt x="565938" y="2242316"/>
                </a:lnTo>
                <a:lnTo>
                  <a:pt x="564879" y="2237287"/>
                </a:lnTo>
                <a:lnTo>
                  <a:pt x="564350" y="2231729"/>
                </a:lnTo>
                <a:lnTo>
                  <a:pt x="564085" y="2225642"/>
                </a:lnTo>
                <a:lnTo>
                  <a:pt x="563820" y="2219291"/>
                </a:lnTo>
                <a:lnTo>
                  <a:pt x="563820" y="2212674"/>
                </a:lnTo>
                <a:lnTo>
                  <a:pt x="563820" y="2205793"/>
                </a:lnTo>
                <a:lnTo>
                  <a:pt x="564085" y="2198118"/>
                </a:lnTo>
                <a:lnTo>
                  <a:pt x="556938" y="2201294"/>
                </a:lnTo>
                <a:lnTo>
                  <a:pt x="548467" y="2204735"/>
                </a:lnTo>
                <a:lnTo>
                  <a:pt x="537879" y="2208704"/>
                </a:lnTo>
                <a:lnTo>
                  <a:pt x="525703" y="2212410"/>
                </a:lnTo>
                <a:lnTo>
                  <a:pt x="519350" y="2213997"/>
                </a:lnTo>
                <a:lnTo>
                  <a:pt x="512203" y="2215585"/>
                </a:lnTo>
                <a:lnTo>
                  <a:pt x="505585" y="2216909"/>
                </a:lnTo>
                <a:lnTo>
                  <a:pt x="498703" y="2218232"/>
                </a:lnTo>
                <a:lnTo>
                  <a:pt x="492085" y="2219026"/>
                </a:lnTo>
                <a:lnTo>
                  <a:pt x="485468" y="2219291"/>
                </a:lnTo>
                <a:lnTo>
                  <a:pt x="479115" y="2219026"/>
                </a:lnTo>
                <a:lnTo>
                  <a:pt x="473027" y="2218497"/>
                </a:lnTo>
                <a:lnTo>
                  <a:pt x="467203" y="2217173"/>
                </a:lnTo>
                <a:lnTo>
                  <a:pt x="464556" y="2216379"/>
                </a:lnTo>
                <a:lnTo>
                  <a:pt x="461909" y="2215585"/>
                </a:lnTo>
                <a:lnTo>
                  <a:pt x="459527" y="2214262"/>
                </a:lnTo>
                <a:lnTo>
                  <a:pt x="457144" y="2212939"/>
                </a:lnTo>
                <a:lnTo>
                  <a:pt x="455027" y="2211351"/>
                </a:lnTo>
                <a:lnTo>
                  <a:pt x="453174" y="2209763"/>
                </a:lnTo>
                <a:lnTo>
                  <a:pt x="451321" y="2207646"/>
                </a:lnTo>
                <a:lnTo>
                  <a:pt x="449468" y="2205793"/>
                </a:lnTo>
                <a:lnTo>
                  <a:pt x="448144" y="2203147"/>
                </a:lnTo>
                <a:lnTo>
                  <a:pt x="446821" y="2200500"/>
                </a:lnTo>
                <a:lnTo>
                  <a:pt x="445762" y="2197854"/>
                </a:lnTo>
                <a:lnTo>
                  <a:pt x="444968" y="2194678"/>
                </a:lnTo>
                <a:lnTo>
                  <a:pt x="444438" y="2191502"/>
                </a:lnTo>
                <a:lnTo>
                  <a:pt x="443909" y="2187797"/>
                </a:lnTo>
                <a:lnTo>
                  <a:pt x="443909" y="2184091"/>
                </a:lnTo>
                <a:lnTo>
                  <a:pt x="443909" y="2179857"/>
                </a:lnTo>
                <a:lnTo>
                  <a:pt x="444438" y="2175622"/>
                </a:lnTo>
                <a:lnTo>
                  <a:pt x="444968" y="2171123"/>
                </a:lnTo>
                <a:lnTo>
                  <a:pt x="445762" y="2166095"/>
                </a:lnTo>
                <a:lnTo>
                  <a:pt x="447350" y="2160802"/>
                </a:lnTo>
                <a:lnTo>
                  <a:pt x="448674" y="2155509"/>
                </a:lnTo>
                <a:lnTo>
                  <a:pt x="450791" y="2149686"/>
                </a:lnTo>
                <a:lnTo>
                  <a:pt x="452644" y="2143334"/>
                </a:lnTo>
                <a:lnTo>
                  <a:pt x="455291" y="2136983"/>
                </a:lnTo>
                <a:lnTo>
                  <a:pt x="458203" y="2129837"/>
                </a:lnTo>
                <a:lnTo>
                  <a:pt x="461380" y="2122956"/>
                </a:lnTo>
                <a:lnTo>
                  <a:pt x="453968" y="2122691"/>
                </a:lnTo>
                <a:lnTo>
                  <a:pt x="445762" y="2122162"/>
                </a:lnTo>
                <a:lnTo>
                  <a:pt x="435439" y="2121368"/>
                </a:lnTo>
                <a:lnTo>
                  <a:pt x="423792" y="2119516"/>
                </a:lnTo>
                <a:lnTo>
                  <a:pt x="417703" y="2118457"/>
                </a:lnTo>
                <a:lnTo>
                  <a:pt x="411615" y="2116869"/>
                </a:lnTo>
                <a:lnTo>
                  <a:pt x="405527" y="2115546"/>
                </a:lnTo>
                <a:lnTo>
                  <a:pt x="399439" y="2113428"/>
                </a:lnTo>
                <a:lnTo>
                  <a:pt x="393615" y="2111047"/>
                </a:lnTo>
                <a:lnTo>
                  <a:pt x="388056" y="2108665"/>
                </a:lnTo>
                <a:lnTo>
                  <a:pt x="382762" y="2105753"/>
                </a:lnTo>
                <a:lnTo>
                  <a:pt x="378262" y="2102578"/>
                </a:lnTo>
                <a:lnTo>
                  <a:pt x="376145" y="2100725"/>
                </a:lnTo>
                <a:lnTo>
                  <a:pt x="374027" y="2098608"/>
                </a:lnTo>
                <a:lnTo>
                  <a:pt x="372174" y="2096755"/>
                </a:lnTo>
                <a:lnTo>
                  <a:pt x="370586" y="2094638"/>
                </a:lnTo>
                <a:lnTo>
                  <a:pt x="368998" y="2092785"/>
                </a:lnTo>
                <a:lnTo>
                  <a:pt x="367674" y="2090139"/>
                </a:lnTo>
                <a:lnTo>
                  <a:pt x="366615" y="2087757"/>
                </a:lnTo>
                <a:lnTo>
                  <a:pt x="365821" y="2085110"/>
                </a:lnTo>
                <a:lnTo>
                  <a:pt x="365027" y="2082464"/>
                </a:lnTo>
                <a:lnTo>
                  <a:pt x="364498" y="2079553"/>
                </a:lnTo>
                <a:lnTo>
                  <a:pt x="364498" y="2076641"/>
                </a:lnTo>
                <a:lnTo>
                  <a:pt x="364498" y="2073995"/>
                </a:lnTo>
                <a:lnTo>
                  <a:pt x="364762" y="2070554"/>
                </a:lnTo>
                <a:lnTo>
                  <a:pt x="365821" y="2067114"/>
                </a:lnTo>
                <a:lnTo>
                  <a:pt x="366615" y="2063673"/>
                </a:lnTo>
                <a:lnTo>
                  <a:pt x="367674" y="2060233"/>
                </a:lnTo>
                <a:lnTo>
                  <a:pt x="369527" y="2056528"/>
                </a:lnTo>
                <a:lnTo>
                  <a:pt x="371115" y="2052558"/>
                </a:lnTo>
                <a:lnTo>
                  <a:pt x="373498" y="2048323"/>
                </a:lnTo>
                <a:lnTo>
                  <a:pt x="376145" y="2044353"/>
                </a:lnTo>
                <a:lnTo>
                  <a:pt x="379057" y="2040119"/>
                </a:lnTo>
                <a:lnTo>
                  <a:pt x="382233" y="2035355"/>
                </a:lnTo>
                <a:lnTo>
                  <a:pt x="385939" y="2030856"/>
                </a:lnTo>
                <a:lnTo>
                  <a:pt x="389909" y="2026092"/>
                </a:lnTo>
                <a:lnTo>
                  <a:pt x="394674" y="2021064"/>
                </a:lnTo>
                <a:lnTo>
                  <a:pt x="399439" y="2015771"/>
                </a:lnTo>
                <a:lnTo>
                  <a:pt x="404733" y="2010477"/>
                </a:lnTo>
                <a:lnTo>
                  <a:pt x="410556" y="2005184"/>
                </a:lnTo>
                <a:lnTo>
                  <a:pt x="433056" y="1990364"/>
                </a:lnTo>
                <a:lnTo>
                  <a:pt x="458732" y="1973161"/>
                </a:lnTo>
                <a:lnTo>
                  <a:pt x="492085" y="1950665"/>
                </a:lnTo>
                <a:lnTo>
                  <a:pt x="530997" y="1923141"/>
                </a:lnTo>
                <a:lnTo>
                  <a:pt x="552438" y="1908320"/>
                </a:lnTo>
                <a:lnTo>
                  <a:pt x="574673" y="1891912"/>
                </a:lnTo>
                <a:lnTo>
                  <a:pt x="597702" y="1875239"/>
                </a:lnTo>
                <a:lnTo>
                  <a:pt x="620996" y="1857507"/>
                </a:lnTo>
                <a:lnTo>
                  <a:pt x="645084" y="1839510"/>
                </a:lnTo>
                <a:lnTo>
                  <a:pt x="668643" y="1820720"/>
                </a:lnTo>
                <a:lnTo>
                  <a:pt x="692466" y="1801400"/>
                </a:lnTo>
                <a:lnTo>
                  <a:pt x="716290" y="1782080"/>
                </a:lnTo>
                <a:lnTo>
                  <a:pt x="739054" y="1762495"/>
                </a:lnTo>
                <a:lnTo>
                  <a:pt x="761554" y="1742911"/>
                </a:lnTo>
                <a:lnTo>
                  <a:pt x="782995" y="1723062"/>
                </a:lnTo>
                <a:lnTo>
                  <a:pt x="793319" y="1713005"/>
                </a:lnTo>
                <a:lnTo>
                  <a:pt x="803378" y="1703477"/>
                </a:lnTo>
                <a:lnTo>
                  <a:pt x="812907" y="1693685"/>
                </a:lnTo>
                <a:lnTo>
                  <a:pt x="822436" y="1683893"/>
                </a:lnTo>
                <a:lnTo>
                  <a:pt x="831436" y="1674365"/>
                </a:lnTo>
                <a:lnTo>
                  <a:pt x="840171" y="1664838"/>
                </a:lnTo>
                <a:lnTo>
                  <a:pt x="848642" y="1655310"/>
                </a:lnTo>
                <a:lnTo>
                  <a:pt x="856054" y="1645782"/>
                </a:lnTo>
                <a:lnTo>
                  <a:pt x="863730" y="1636519"/>
                </a:lnTo>
                <a:lnTo>
                  <a:pt x="870612" y="1627521"/>
                </a:lnTo>
                <a:lnTo>
                  <a:pt x="876701" y="1618523"/>
                </a:lnTo>
                <a:lnTo>
                  <a:pt x="882524" y="1609525"/>
                </a:lnTo>
                <a:lnTo>
                  <a:pt x="887818" y="1600791"/>
                </a:lnTo>
                <a:lnTo>
                  <a:pt x="892583" y="1592587"/>
                </a:lnTo>
                <a:lnTo>
                  <a:pt x="896553" y="1584118"/>
                </a:lnTo>
                <a:lnTo>
                  <a:pt x="899730" y="1575913"/>
                </a:lnTo>
                <a:lnTo>
                  <a:pt x="902642" y="1568238"/>
                </a:lnTo>
                <a:lnTo>
                  <a:pt x="904759" y="1560299"/>
                </a:lnTo>
                <a:lnTo>
                  <a:pt x="905818" y="1553153"/>
                </a:lnTo>
                <a:lnTo>
                  <a:pt x="906347" y="1549448"/>
                </a:lnTo>
                <a:lnTo>
                  <a:pt x="906347" y="1546007"/>
                </a:lnTo>
                <a:lnTo>
                  <a:pt x="906612" y="1542567"/>
                </a:lnTo>
                <a:lnTo>
                  <a:pt x="906347" y="1539126"/>
                </a:lnTo>
                <a:lnTo>
                  <a:pt x="906083" y="1535950"/>
                </a:lnTo>
                <a:lnTo>
                  <a:pt x="905553" y="1532245"/>
                </a:lnTo>
                <a:lnTo>
                  <a:pt x="905553" y="1525364"/>
                </a:lnTo>
                <a:lnTo>
                  <a:pt x="905818" y="1517160"/>
                </a:lnTo>
                <a:lnTo>
                  <a:pt x="906347" y="1506309"/>
                </a:lnTo>
                <a:lnTo>
                  <a:pt x="907406" y="1493076"/>
                </a:lnTo>
                <a:lnTo>
                  <a:pt x="908730" y="1478255"/>
                </a:lnTo>
                <a:lnTo>
                  <a:pt x="910847" y="1461847"/>
                </a:lnTo>
                <a:lnTo>
                  <a:pt x="913230" y="1444380"/>
                </a:lnTo>
                <a:lnTo>
                  <a:pt x="914818" y="1435117"/>
                </a:lnTo>
                <a:lnTo>
                  <a:pt x="916936" y="1426383"/>
                </a:lnTo>
                <a:lnTo>
                  <a:pt x="918789" y="1417120"/>
                </a:lnTo>
                <a:lnTo>
                  <a:pt x="920906" y="1407857"/>
                </a:lnTo>
                <a:lnTo>
                  <a:pt x="923553" y="1398594"/>
                </a:lnTo>
                <a:lnTo>
                  <a:pt x="926200" y="1389596"/>
                </a:lnTo>
                <a:lnTo>
                  <a:pt x="929377" y="1380598"/>
                </a:lnTo>
                <a:lnTo>
                  <a:pt x="932553" y="1371599"/>
                </a:lnTo>
                <a:lnTo>
                  <a:pt x="935994" y="1363130"/>
                </a:lnTo>
                <a:lnTo>
                  <a:pt x="939700" y="1354926"/>
                </a:lnTo>
                <a:lnTo>
                  <a:pt x="943935" y="1346722"/>
                </a:lnTo>
                <a:lnTo>
                  <a:pt x="948435" y="1339311"/>
                </a:lnTo>
                <a:lnTo>
                  <a:pt x="953200" y="1331901"/>
                </a:lnTo>
                <a:lnTo>
                  <a:pt x="958494" y="1325020"/>
                </a:lnTo>
                <a:lnTo>
                  <a:pt x="964053" y="1318933"/>
                </a:lnTo>
                <a:lnTo>
                  <a:pt x="969612" y="1313110"/>
                </a:lnTo>
                <a:lnTo>
                  <a:pt x="963259" y="1318139"/>
                </a:lnTo>
                <a:lnTo>
                  <a:pt x="956377" y="1323167"/>
                </a:lnTo>
                <a:lnTo>
                  <a:pt x="947377" y="1328725"/>
                </a:lnTo>
                <a:lnTo>
                  <a:pt x="937318" y="1334812"/>
                </a:lnTo>
                <a:lnTo>
                  <a:pt x="931759" y="1337723"/>
                </a:lnTo>
                <a:lnTo>
                  <a:pt x="926465" y="1340635"/>
                </a:lnTo>
                <a:lnTo>
                  <a:pt x="920642" y="1343281"/>
                </a:lnTo>
                <a:lnTo>
                  <a:pt x="915083" y="1345398"/>
                </a:lnTo>
                <a:lnTo>
                  <a:pt x="909524" y="1347251"/>
                </a:lnTo>
                <a:lnTo>
                  <a:pt x="904230" y="1348574"/>
                </a:lnTo>
                <a:lnTo>
                  <a:pt x="898936" y="1349368"/>
                </a:lnTo>
                <a:lnTo>
                  <a:pt x="893906" y="1349368"/>
                </a:lnTo>
                <a:lnTo>
                  <a:pt x="891789" y="1349368"/>
                </a:lnTo>
                <a:lnTo>
                  <a:pt x="889406" y="1348839"/>
                </a:lnTo>
                <a:lnTo>
                  <a:pt x="887289" y="1348310"/>
                </a:lnTo>
                <a:lnTo>
                  <a:pt x="885436" y="1347516"/>
                </a:lnTo>
                <a:lnTo>
                  <a:pt x="883583" y="1346457"/>
                </a:lnTo>
                <a:lnTo>
                  <a:pt x="881465" y="1345398"/>
                </a:lnTo>
                <a:lnTo>
                  <a:pt x="880142" y="1343810"/>
                </a:lnTo>
                <a:lnTo>
                  <a:pt x="878554" y="1342223"/>
                </a:lnTo>
                <a:lnTo>
                  <a:pt x="877230" y="1340105"/>
                </a:lnTo>
                <a:lnTo>
                  <a:pt x="876171" y="1337723"/>
                </a:lnTo>
                <a:lnTo>
                  <a:pt x="875112" y="1335077"/>
                </a:lnTo>
                <a:lnTo>
                  <a:pt x="874318" y="1332695"/>
                </a:lnTo>
                <a:lnTo>
                  <a:pt x="873789" y="1329519"/>
                </a:lnTo>
                <a:lnTo>
                  <a:pt x="873259" y="1326079"/>
                </a:lnTo>
                <a:lnTo>
                  <a:pt x="873259" y="1322109"/>
                </a:lnTo>
                <a:lnTo>
                  <a:pt x="873259" y="1318139"/>
                </a:lnTo>
                <a:lnTo>
                  <a:pt x="873259" y="1313904"/>
                </a:lnTo>
                <a:lnTo>
                  <a:pt x="873789" y="1308876"/>
                </a:lnTo>
                <a:lnTo>
                  <a:pt x="874318" y="1303848"/>
                </a:lnTo>
                <a:lnTo>
                  <a:pt x="875377" y="1298554"/>
                </a:lnTo>
                <a:lnTo>
                  <a:pt x="876701" y="1292467"/>
                </a:lnTo>
                <a:lnTo>
                  <a:pt x="878024" y="1286380"/>
                </a:lnTo>
                <a:lnTo>
                  <a:pt x="881730" y="1272883"/>
                </a:lnTo>
                <a:lnTo>
                  <a:pt x="886759" y="1257533"/>
                </a:lnTo>
                <a:lnTo>
                  <a:pt x="892848" y="1240330"/>
                </a:lnTo>
                <a:lnTo>
                  <a:pt x="884642" y="1245094"/>
                </a:lnTo>
                <a:lnTo>
                  <a:pt x="875377" y="1249858"/>
                </a:lnTo>
                <a:lnTo>
                  <a:pt x="863995" y="1255945"/>
                </a:lnTo>
                <a:lnTo>
                  <a:pt x="850495" y="1262297"/>
                </a:lnTo>
                <a:lnTo>
                  <a:pt x="843613" y="1265208"/>
                </a:lnTo>
                <a:lnTo>
                  <a:pt x="836466" y="1268384"/>
                </a:lnTo>
                <a:lnTo>
                  <a:pt x="829318" y="1271030"/>
                </a:lnTo>
                <a:lnTo>
                  <a:pt x="821907" y="1273677"/>
                </a:lnTo>
                <a:lnTo>
                  <a:pt x="815024" y="1276059"/>
                </a:lnTo>
                <a:lnTo>
                  <a:pt x="808142" y="1277647"/>
                </a:lnTo>
                <a:lnTo>
                  <a:pt x="801525" y="1278705"/>
                </a:lnTo>
                <a:lnTo>
                  <a:pt x="795436" y="1279499"/>
                </a:lnTo>
                <a:lnTo>
                  <a:pt x="789613" y="1279764"/>
                </a:lnTo>
                <a:lnTo>
                  <a:pt x="786966" y="1279499"/>
                </a:lnTo>
                <a:lnTo>
                  <a:pt x="784319" y="1278705"/>
                </a:lnTo>
                <a:lnTo>
                  <a:pt x="782201" y="1278176"/>
                </a:lnTo>
                <a:lnTo>
                  <a:pt x="780084" y="1277382"/>
                </a:lnTo>
                <a:lnTo>
                  <a:pt x="777966" y="1276588"/>
                </a:lnTo>
                <a:lnTo>
                  <a:pt x="776378" y="1275000"/>
                </a:lnTo>
                <a:lnTo>
                  <a:pt x="774525" y="1273677"/>
                </a:lnTo>
                <a:lnTo>
                  <a:pt x="773466" y="1271824"/>
                </a:lnTo>
                <a:lnTo>
                  <a:pt x="772142" y="1269972"/>
                </a:lnTo>
                <a:lnTo>
                  <a:pt x="771348" y="1267590"/>
                </a:lnTo>
                <a:lnTo>
                  <a:pt x="770819" y="1264943"/>
                </a:lnTo>
                <a:lnTo>
                  <a:pt x="770554" y="1262297"/>
                </a:lnTo>
                <a:lnTo>
                  <a:pt x="770554" y="1259121"/>
                </a:lnTo>
                <a:lnTo>
                  <a:pt x="770554" y="1255680"/>
                </a:lnTo>
                <a:lnTo>
                  <a:pt x="771084" y="1251975"/>
                </a:lnTo>
                <a:lnTo>
                  <a:pt x="771878" y="1248005"/>
                </a:lnTo>
                <a:lnTo>
                  <a:pt x="773201" y="1243506"/>
                </a:lnTo>
                <a:lnTo>
                  <a:pt x="774525" y="1239007"/>
                </a:lnTo>
                <a:lnTo>
                  <a:pt x="776642" y="1233978"/>
                </a:lnTo>
                <a:lnTo>
                  <a:pt x="778495" y="1228421"/>
                </a:lnTo>
                <a:lnTo>
                  <a:pt x="781142" y="1222863"/>
                </a:lnTo>
                <a:lnTo>
                  <a:pt x="784054" y="1216776"/>
                </a:lnTo>
                <a:lnTo>
                  <a:pt x="787495" y="1209895"/>
                </a:lnTo>
                <a:lnTo>
                  <a:pt x="791466" y="1203014"/>
                </a:lnTo>
                <a:lnTo>
                  <a:pt x="799936" y="1187928"/>
                </a:lnTo>
                <a:lnTo>
                  <a:pt x="792525" y="1193751"/>
                </a:lnTo>
                <a:lnTo>
                  <a:pt x="784319" y="1199838"/>
                </a:lnTo>
                <a:lnTo>
                  <a:pt x="773731" y="1207248"/>
                </a:lnTo>
                <a:lnTo>
                  <a:pt x="761554" y="1215188"/>
                </a:lnTo>
                <a:lnTo>
                  <a:pt x="755201" y="1218893"/>
                </a:lnTo>
                <a:lnTo>
                  <a:pt x="748584" y="1223128"/>
                </a:lnTo>
                <a:lnTo>
                  <a:pt x="741966" y="1226568"/>
                </a:lnTo>
                <a:lnTo>
                  <a:pt x="735084" y="1230009"/>
                </a:lnTo>
                <a:lnTo>
                  <a:pt x="728731" y="1232920"/>
                </a:lnTo>
                <a:lnTo>
                  <a:pt x="721849" y="1235566"/>
                </a:lnTo>
                <a:lnTo>
                  <a:pt x="715496" y="1237419"/>
                </a:lnTo>
                <a:lnTo>
                  <a:pt x="709937" y="1238742"/>
                </a:lnTo>
                <a:lnTo>
                  <a:pt x="707025" y="1239272"/>
                </a:lnTo>
                <a:lnTo>
                  <a:pt x="704378" y="1239536"/>
                </a:lnTo>
                <a:lnTo>
                  <a:pt x="701731" y="1239536"/>
                </a:lnTo>
                <a:lnTo>
                  <a:pt x="699084" y="1239272"/>
                </a:lnTo>
                <a:lnTo>
                  <a:pt x="696702" y="1239007"/>
                </a:lnTo>
                <a:lnTo>
                  <a:pt x="694849" y="1238478"/>
                </a:lnTo>
                <a:lnTo>
                  <a:pt x="692731" y="1237419"/>
                </a:lnTo>
                <a:lnTo>
                  <a:pt x="690613" y="1236360"/>
                </a:lnTo>
                <a:lnTo>
                  <a:pt x="689025" y="1234772"/>
                </a:lnTo>
                <a:lnTo>
                  <a:pt x="687437" y="1233449"/>
                </a:lnTo>
                <a:lnTo>
                  <a:pt x="686378" y="1231332"/>
                </a:lnTo>
                <a:lnTo>
                  <a:pt x="685319" y="1229215"/>
                </a:lnTo>
                <a:lnTo>
                  <a:pt x="684261" y="1226833"/>
                </a:lnTo>
                <a:lnTo>
                  <a:pt x="683731" y="1223922"/>
                </a:lnTo>
                <a:lnTo>
                  <a:pt x="683202" y="1220746"/>
                </a:lnTo>
                <a:lnTo>
                  <a:pt x="682937" y="1217305"/>
                </a:lnTo>
                <a:lnTo>
                  <a:pt x="683202" y="1213071"/>
                </a:lnTo>
                <a:lnTo>
                  <a:pt x="683466" y="1209101"/>
                </a:lnTo>
                <a:lnTo>
                  <a:pt x="683996" y="1204602"/>
                </a:lnTo>
                <a:lnTo>
                  <a:pt x="685055" y="1199573"/>
                </a:lnTo>
                <a:lnTo>
                  <a:pt x="686114" y="1194016"/>
                </a:lnTo>
                <a:lnTo>
                  <a:pt x="687702" y="1188722"/>
                </a:lnTo>
                <a:lnTo>
                  <a:pt x="689555" y="1182371"/>
                </a:lnTo>
                <a:lnTo>
                  <a:pt x="691937" y="1176019"/>
                </a:lnTo>
                <a:lnTo>
                  <a:pt x="696966" y="1161463"/>
                </a:lnTo>
                <a:lnTo>
                  <a:pt x="703849" y="1145054"/>
                </a:lnTo>
                <a:lnTo>
                  <a:pt x="695113" y="1149553"/>
                </a:lnTo>
                <a:lnTo>
                  <a:pt x="685319" y="1154317"/>
                </a:lnTo>
                <a:lnTo>
                  <a:pt x="672878" y="1159610"/>
                </a:lnTo>
                <a:lnTo>
                  <a:pt x="658849" y="1165168"/>
                </a:lnTo>
                <a:lnTo>
                  <a:pt x="651437" y="1168079"/>
                </a:lnTo>
                <a:lnTo>
                  <a:pt x="643761" y="1170461"/>
                </a:lnTo>
                <a:lnTo>
                  <a:pt x="636349" y="1172843"/>
                </a:lnTo>
                <a:lnTo>
                  <a:pt x="628937" y="1174696"/>
                </a:lnTo>
                <a:lnTo>
                  <a:pt x="621526" y="1176548"/>
                </a:lnTo>
                <a:lnTo>
                  <a:pt x="614643" y="1177607"/>
                </a:lnTo>
                <a:lnTo>
                  <a:pt x="608026" y="1178136"/>
                </a:lnTo>
                <a:lnTo>
                  <a:pt x="601938" y="1178136"/>
                </a:lnTo>
                <a:lnTo>
                  <a:pt x="599026" y="1177872"/>
                </a:lnTo>
                <a:lnTo>
                  <a:pt x="596379" y="1177342"/>
                </a:lnTo>
                <a:lnTo>
                  <a:pt x="593732" y="1176813"/>
                </a:lnTo>
                <a:lnTo>
                  <a:pt x="591879" y="1176019"/>
                </a:lnTo>
                <a:lnTo>
                  <a:pt x="589496" y="1174696"/>
                </a:lnTo>
                <a:lnTo>
                  <a:pt x="587908" y="1173637"/>
                </a:lnTo>
                <a:lnTo>
                  <a:pt x="586055" y="1172049"/>
                </a:lnTo>
                <a:lnTo>
                  <a:pt x="584732" y="1170197"/>
                </a:lnTo>
                <a:lnTo>
                  <a:pt x="583408" y="1168344"/>
                </a:lnTo>
                <a:lnTo>
                  <a:pt x="582614" y="1165962"/>
                </a:lnTo>
                <a:lnTo>
                  <a:pt x="581820" y="1163580"/>
                </a:lnTo>
                <a:lnTo>
                  <a:pt x="581555" y="1160669"/>
                </a:lnTo>
                <a:lnTo>
                  <a:pt x="581555" y="1157758"/>
                </a:lnTo>
                <a:lnTo>
                  <a:pt x="581820" y="1154317"/>
                </a:lnTo>
                <a:lnTo>
                  <a:pt x="582349" y="1150347"/>
                </a:lnTo>
                <a:lnTo>
                  <a:pt x="583144" y="1146378"/>
                </a:lnTo>
                <a:lnTo>
                  <a:pt x="584732" y="1142143"/>
                </a:lnTo>
                <a:lnTo>
                  <a:pt x="586055" y="1137379"/>
                </a:lnTo>
                <a:lnTo>
                  <a:pt x="588173" y="1132615"/>
                </a:lnTo>
                <a:lnTo>
                  <a:pt x="590555" y="1127058"/>
                </a:lnTo>
                <a:lnTo>
                  <a:pt x="593202" y="1121235"/>
                </a:lnTo>
                <a:lnTo>
                  <a:pt x="596643" y="1115148"/>
                </a:lnTo>
                <a:lnTo>
                  <a:pt x="600349" y="1108796"/>
                </a:lnTo>
                <a:lnTo>
                  <a:pt x="604585" y="1101915"/>
                </a:lnTo>
                <a:lnTo>
                  <a:pt x="608820" y="1094770"/>
                </a:lnTo>
                <a:lnTo>
                  <a:pt x="614114" y="1087095"/>
                </a:lnTo>
                <a:lnTo>
                  <a:pt x="625761" y="1070421"/>
                </a:lnTo>
                <a:lnTo>
                  <a:pt x="615173" y="1074127"/>
                </a:lnTo>
                <a:lnTo>
                  <a:pt x="603790" y="1077832"/>
                </a:lnTo>
                <a:lnTo>
                  <a:pt x="589232" y="1082331"/>
                </a:lnTo>
                <a:lnTo>
                  <a:pt x="572820" y="1086830"/>
                </a:lnTo>
                <a:lnTo>
                  <a:pt x="564085" y="1088947"/>
                </a:lnTo>
                <a:lnTo>
                  <a:pt x="555085" y="1090800"/>
                </a:lnTo>
                <a:lnTo>
                  <a:pt x="546085" y="1092917"/>
                </a:lnTo>
                <a:lnTo>
                  <a:pt x="537350" y="1094505"/>
                </a:lnTo>
                <a:lnTo>
                  <a:pt x="528879" y="1095564"/>
                </a:lnTo>
                <a:lnTo>
                  <a:pt x="520409" y="1096358"/>
                </a:lnTo>
                <a:lnTo>
                  <a:pt x="512203" y="1096887"/>
                </a:lnTo>
                <a:lnTo>
                  <a:pt x="505056" y="1096887"/>
                </a:lnTo>
                <a:lnTo>
                  <a:pt x="498173" y="1096093"/>
                </a:lnTo>
                <a:lnTo>
                  <a:pt x="494997" y="1095564"/>
                </a:lnTo>
                <a:lnTo>
                  <a:pt x="492085" y="1095034"/>
                </a:lnTo>
                <a:lnTo>
                  <a:pt x="489438" y="1093711"/>
                </a:lnTo>
                <a:lnTo>
                  <a:pt x="487056" y="1092917"/>
                </a:lnTo>
                <a:lnTo>
                  <a:pt x="484938" y="1091594"/>
                </a:lnTo>
                <a:lnTo>
                  <a:pt x="482821" y="1090006"/>
                </a:lnTo>
                <a:lnTo>
                  <a:pt x="481497" y="1088418"/>
                </a:lnTo>
                <a:lnTo>
                  <a:pt x="479909" y="1086565"/>
                </a:lnTo>
                <a:lnTo>
                  <a:pt x="478850" y="1084184"/>
                </a:lnTo>
                <a:lnTo>
                  <a:pt x="478321" y="1082066"/>
                </a:lnTo>
                <a:lnTo>
                  <a:pt x="477791" y="1079420"/>
                </a:lnTo>
                <a:lnTo>
                  <a:pt x="477527" y="1076773"/>
                </a:lnTo>
                <a:lnTo>
                  <a:pt x="478321" y="1073597"/>
                </a:lnTo>
                <a:lnTo>
                  <a:pt x="478850" y="1070157"/>
                </a:lnTo>
                <a:lnTo>
                  <a:pt x="479909" y="1066716"/>
                </a:lnTo>
                <a:lnTo>
                  <a:pt x="481497" y="1062746"/>
                </a:lnTo>
                <a:lnTo>
                  <a:pt x="483350" y="1058512"/>
                </a:lnTo>
                <a:lnTo>
                  <a:pt x="485732" y="1054277"/>
                </a:lnTo>
                <a:lnTo>
                  <a:pt x="488644" y="1049249"/>
                </a:lnTo>
                <a:lnTo>
                  <a:pt x="491821" y="1044485"/>
                </a:lnTo>
                <a:lnTo>
                  <a:pt x="495526" y="1039192"/>
                </a:lnTo>
                <a:lnTo>
                  <a:pt x="500026" y="1033370"/>
                </a:lnTo>
                <a:lnTo>
                  <a:pt x="504791" y="1027283"/>
                </a:lnTo>
                <a:lnTo>
                  <a:pt x="510085" y="1020931"/>
                </a:lnTo>
                <a:lnTo>
                  <a:pt x="516173" y="1014314"/>
                </a:lnTo>
                <a:lnTo>
                  <a:pt x="522526" y="1007433"/>
                </a:lnTo>
                <a:lnTo>
                  <a:pt x="509026" y="1008757"/>
                </a:lnTo>
                <a:lnTo>
                  <a:pt x="494732" y="1010345"/>
                </a:lnTo>
                <a:lnTo>
                  <a:pt x="476468" y="1011668"/>
                </a:lnTo>
                <a:lnTo>
                  <a:pt x="455556" y="1012727"/>
                </a:lnTo>
                <a:lnTo>
                  <a:pt x="444968" y="1013256"/>
                </a:lnTo>
                <a:lnTo>
                  <a:pt x="433586" y="1013521"/>
                </a:lnTo>
                <a:lnTo>
                  <a:pt x="422733" y="1013521"/>
                </a:lnTo>
                <a:lnTo>
                  <a:pt x="411615" y="1013256"/>
                </a:lnTo>
                <a:lnTo>
                  <a:pt x="401292" y="1012727"/>
                </a:lnTo>
                <a:lnTo>
                  <a:pt x="391233" y="1011933"/>
                </a:lnTo>
                <a:lnTo>
                  <a:pt x="381704" y="1010874"/>
                </a:lnTo>
                <a:lnTo>
                  <a:pt x="372704" y="1009286"/>
                </a:lnTo>
                <a:lnTo>
                  <a:pt x="364762" y="1007433"/>
                </a:lnTo>
                <a:lnTo>
                  <a:pt x="361321" y="1006110"/>
                </a:lnTo>
                <a:lnTo>
                  <a:pt x="357880" y="1005052"/>
                </a:lnTo>
                <a:lnTo>
                  <a:pt x="354968" y="1003728"/>
                </a:lnTo>
                <a:lnTo>
                  <a:pt x="352321" y="1002140"/>
                </a:lnTo>
                <a:lnTo>
                  <a:pt x="350204" y="1000288"/>
                </a:lnTo>
                <a:lnTo>
                  <a:pt x="348086" y="998700"/>
                </a:lnTo>
                <a:lnTo>
                  <a:pt x="346763" y="996583"/>
                </a:lnTo>
                <a:lnTo>
                  <a:pt x="345439" y="994730"/>
                </a:lnTo>
                <a:lnTo>
                  <a:pt x="344910" y="992348"/>
                </a:lnTo>
                <a:lnTo>
                  <a:pt x="344645" y="989966"/>
                </a:lnTo>
                <a:lnTo>
                  <a:pt x="344645" y="987320"/>
                </a:lnTo>
                <a:lnTo>
                  <a:pt x="345174" y="984938"/>
                </a:lnTo>
                <a:lnTo>
                  <a:pt x="346233" y="982027"/>
                </a:lnTo>
                <a:lnTo>
                  <a:pt x="348086" y="978851"/>
                </a:lnTo>
                <a:lnTo>
                  <a:pt x="350468" y="975675"/>
                </a:lnTo>
                <a:lnTo>
                  <a:pt x="353116" y="971970"/>
                </a:lnTo>
                <a:lnTo>
                  <a:pt x="356557" y="968529"/>
                </a:lnTo>
                <a:lnTo>
                  <a:pt x="360263" y="964824"/>
                </a:lnTo>
                <a:lnTo>
                  <a:pt x="364762" y="960854"/>
                </a:lnTo>
                <a:lnTo>
                  <a:pt x="370057" y="956884"/>
                </a:lnTo>
                <a:lnTo>
                  <a:pt x="375880" y="952385"/>
                </a:lnTo>
                <a:lnTo>
                  <a:pt x="382233" y="947886"/>
                </a:lnTo>
                <a:lnTo>
                  <a:pt x="389380" y="942858"/>
                </a:lnTo>
                <a:lnTo>
                  <a:pt x="397321" y="938094"/>
                </a:lnTo>
                <a:lnTo>
                  <a:pt x="406056" y="932536"/>
                </a:lnTo>
                <a:lnTo>
                  <a:pt x="415056" y="926978"/>
                </a:lnTo>
                <a:lnTo>
                  <a:pt x="402350" y="928037"/>
                </a:lnTo>
                <a:lnTo>
                  <a:pt x="388321" y="929095"/>
                </a:lnTo>
                <a:lnTo>
                  <a:pt x="370586" y="929625"/>
                </a:lnTo>
                <a:lnTo>
                  <a:pt x="350733" y="929889"/>
                </a:lnTo>
                <a:lnTo>
                  <a:pt x="340410" y="929889"/>
                </a:lnTo>
                <a:lnTo>
                  <a:pt x="329557" y="929625"/>
                </a:lnTo>
                <a:lnTo>
                  <a:pt x="319233" y="929095"/>
                </a:lnTo>
                <a:lnTo>
                  <a:pt x="308645" y="928037"/>
                </a:lnTo>
                <a:lnTo>
                  <a:pt x="298586" y="927243"/>
                </a:lnTo>
                <a:lnTo>
                  <a:pt x="288792" y="925920"/>
                </a:lnTo>
                <a:lnTo>
                  <a:pt x="279792" y="923802"/>
                </a:lnTo>
                <a:lnTo>
                  <a:pt x="271851" y="921685"/>
                </a:lnTo>
                <a:lnTo>
                  <a:pt x="267881" y="920362"/>
                </a:lnTo>
                <a:lnTo>
                  <a:pt x="264440" y="918774"/>
                </a:lnTo>
                <a:lnTo>
                  <a:pt x="261263" y="917451"/>
                </a:lnTo>
                <a:lnTo>
                  <a:pt x="258087" y="916127"/>
                </a:lnTo>
                <a:lnTo>
                  <a:pt x="255704" y="914275"/>
                </a:lnTo>
                <a:lnTo>
                  <a:pt x="253322" y="912157"/>
                </a:lnTo>
                <a:lnTo>
                  <a:pt x="251469" y="910305"/>
                </a:lnTo>
                <a:lnTo>
                  <a:pt x="249881" y="908188"/>
                </a:lnTo>
                <a:lnTo>
                  <a:pt x="248557" y="905806"/>
                </a:lnTo>
                <a:lnTo>
                  <a:pt x="247763" y="903159"/>
                </a:lnTo>
                <a:lnTo>
                  <a:pt x="247498" y="900777"/>
                </a:lnTo>
                <a:lnTo>
                  <a:pt x="247498" y="898131"/>
                </a:lnTo>
                <a:lnTo>
                  <a:pt x="248028" y="895220"/>
                </a:lnTo>
                <a:lnTo>
                  <a:pt x="248822" y="892044"/>
                </a:lnTo>
                <a:lnTo>
                  <a:pt x="250410" y="888868"/>
                </a:lnTo>
                <a:lnTo>
                  <a:pt x="252528" y="885427"/>
                </a:lnTo>
                <a:lnTo>
                  <a:pt x="254910" y="881722"/>
                </a:lnTo>
                <a:lnTo>
                  <a:pt x="258087" y="877752"/>
                </a:lnTo>
                <a:lnTo>
                  <a:pt x="262057" y="874047"/>
                </a:lnTo>
                <a:lnTo>
                  <a:pt x="266292" y="869813"/>
                </a:lnTo>
                <a:lnTo>
                  <a:pt x="271057" y="865313"/>
                </a:lnTo>
                <a:lnTo>
                  <a:pt x="276616" y="861079"/>
                </a:lnTo>
                <a:lnTo>
                  <a:pt x="282704" y="856051"/>
                </a:lnTo>
                <a:lnTo>
                  <a:pt x="289586" y="851287"/>
                </a:lnTo>
                <a:lnTo>
                  <a:pt x="297263" y="845994"/>
                </a:lnTo>
                <a:lnTo>
                  <a:pt x="305204" y="840436"/>
                </a:lnTo>
                <a:lnTo>
                  <a:pt x="314204" y="835143"/>
                </a:lnTo>
                <a:lnTo>
                  <a:pt x="323998" y="829320"/>
                </a:lnTo>
                <a:lnTo>
                  <a:pt x="310233" y="827468"/>
                </a:lnTo>
                <a:lnTo>
                  <a:pt x="294616" y="825351"/>
                </a:lnTo>
                <a:lnTo>
                  <a:pt x="275028" y="821910"/>
                </a:lnTo>
                <a:lnTo>
                  <a:pt x="252793" y="818205"/>
                </a:lnTo>
                <a:lnTo>
                  <a:pt x="228704" y="813706"/>
                </a:lnTo>
                <a:lnTo>
                  <a:pt x="216528" y="810794"/>
                </a:lnTo>
                <a:lnTo>
                  <a:pt x="204352" y="808148"/>
                </a:lnTo>
                <a:lnTo>
                  <a:pt x="192440" y="804972"/>
                </a:lnTo>
                <a:lnTo>
                  <a:pt x="181058" y="801796"/>
                </a:lnTo>
                <a:lnTo>
                  <a:pt x="169940" y="798356"/>
                </a:lnTo>
                <a:lnTo>
                  <a:pt x="159617" y="794915"/>
                </a:lnTo>
                <a:lnTo>
                  <a:pt x="150087" y="791210"/>
                </a:lnTo>
                <a:lnTo>
                  <a:pt x="141617" y="786975"/>
                </a:lnTo>
                <a:lnTo>
                  <a:pt x="137646" y="785123"/>
                </a:lnTo>
                <a:lnTo>
                  <a:pt x="134205" y="783006"/>
                </a:lnTo>
                <a:lnTo>
                  <a:pt x="131029" y="780888"/>
                </a:lnTo>
                <a:lnTo>
                  <a:pt x="128117" y="779036"/>
                </a:lnTo>
                <a:lnTo>
                  <a:pt x="125735" y="776654"/>
                </a:lnTo>
                <a:lnTo>
                  <a:pt x="123617" y="774272"/>
                </a:lnTo>
                <a:lnTo>
                  <a:pt x="122029" y="772155"/>
                </a:lnTo>
                <a:lnTo>
                  <a:pt x="120440" y="769773"/>
                </a:lnTo>
                <a:lnTo>
                  <a:pt x="119646" y="767391"/>
                </a:lnTo>
                <a:lnTo>
                  <a:pt x="119382" y="765009"/>
                </a:lnTo>
                <a:lnTo>
                  <a:pt x="119382" y="762892"/>
                </a:lnTo>
                <a:lnTo>
                  <a:pt x="120176" y="760245"/>
                </a:lnTo>
                <a:lnTo>
                  <a:pt x="121235" y="757599"/>
                </a:lnTo>
                <a:lnTo>
                  <a:pt x="122823" y="755217"/>
                </a:lnTo>
                <a:lnTo>
                  <a:pt x="125205" y="752570"/>
                </a:lnTo>
                <a:lnTo>
                  <a:pt x="128117" y="749924"/>
                </a:lnTo>
                <a:lnTo>
                  <a:pt x="131293" y="747277"/>
                </a:lnTo>
                <a:lnTo>
                  <a:pt x="135264" y="744631"/>
                </a:lnTo>
                <a:lnTo>
                  <a:pt x="140029" y="741984"/>
                </a:lnTo>
                <a:lnTo>
                  <a:pt x="145323" y="739073"/>
                </a:lnTo>
                <a:lnTo>
                  <a:pt x="151146" y="736162"/>
                </a:lnTo>
                <a:lnTo>
                  <a:pt x="157764" y="733515"/>
                </a:lnTo>
                <a:lnTo>
                  <a:pt x="165440" y="730604"/>
                </a:lnTo>
                <a:lnTo>
                  <a:pt x="173381" y="727693"/>
                </a:lnTo>
                <a:lnTo>
                  <a:pt x="159617" y="720812"/>
                </a:lnTo>
                <a:lnTo>
                  <a:pt x="143999" y="713137"/>
                </a:lnTo>
                <a:lnTo>
                  <a:pt x="124940" y="703344"/>
                </a:lnTo>
                <a:lnTo>
                  <a:pt x="103499" y="691700"/>
                </a:lnTo>
                <a:lnTo>
                  <a:pt x="81000" y="678996"/>
                </a:lnTo>
                <a:lnTo>
                  <a:pt x="69617" y="672380"/>
                </a:lnTo>
                <a:lnTo>
                  <a:pt x="58764" y="665763"/>
                </a:lnTo>
                <a:lnTo>
                  <a:pt x="48176" y="658882"/>
                </a:lnTo>
                <a:lnTo>
                  <a:pt x="38117" y="652266"/>
                </a:lnTo>
                <a:lnTo>
                  <a:pt x="29117" y="645649"/>
                </a:lnTo>
                <a:lnTo>
                  <a:pt x="20912" y="639562"/>
                </a:lnTo>
                <a:lnTo>
                  <a:pt x="13765" y="633475"/>
                </a:lnTo>
                <a:lnTo>
                  <a:pt x="10588" y="630564"/>
                </a:lnTo>
                <a:lnTo>
                  <a:pt x="8206" y="627653"/>
                </a:lnTo>
                <a:lnTo>
                  <a:pt x="5559" y="625271"/>
                </a:lnTo>
                <a:lnTo>
                  <a:pt x="3706" y="622360"/>
                </a:lnTo>
                <a:lnTo>
                  <a:pt x="2118" y="619978"/>
                </a:lnTo>
                <a:lnTo>
                  <a:pt x="794" y="617596"/>
                </a:lnTo>
                <a:lnTo>
                  <a:pt x="265" y="615214"/>
                </a:lnTo>
                <a:lnTo>
                  <a:pt x="0" y="613362"/>
                </a:lnTo>
                <a:lnTo>
                  <a:pt x="265" y="611244"/>
                </a:lnTo>
                <a:lnTo>
                  <a:pt x="1059" y="609656"/>
                </a:lnTo>
                <a:lnTo>
                  <a:pt x="2382" y="607804"/>
                </a:lnTo>
                <a:lnTo>
                  <a:pt x="4235" y="606480"/>
                </a:lnTo>
                <a:lnTo>
                  <a:pt x="6618" y="605157"/>
                </a:lnTo>
                <a:lnTo>
                  <a:pt x="9794" y="604099"/>
                </a:lnTo>
                <a:lnTo>
                  <a:pt x="13500" y="603305"/>
                </a:lnTo>
                <a:lnTo>
                  <a:pt x="18000" y="602511"/>
                </a:lnTo>
                <a:lnTo>
                  <a:pt x="22765" y="601981"/>
                </a:lnTo>
                <a:lnTo>
                  <a:pt x="28588" y="601717"/>
                </a:lnTo>
                <a:lnTo>
                  <a:pt x="34941" y="601717"/>
                </a:lnTo>
                <a:lnTo>
                  <a:pt x="41823" y="601981"/>
                </a:lnTo>
                <a:lnTo>
                  <a:pt x="50029" y="602511"/>
                </a:lnTo>
                <a:lnTo>
                  <a:pt x="58500" y="603569"/>
                </a:lnTo>
                <a:lnTo>
                  <a:pt x="68029" y="604363"/>
                </a:lnTo>
                <a:lnTo>
                  <a:pt x="78352" y="605687"/>
                </a:lnTo>
                <a:lnTo>
                  <a:pt x="101117" y="608862"/>
                </a:lnTo>
                <a:lnTo>
                  <a:pt x="103764" y="610186"/>
                </a:lnTo>
                <a:lnTo>
                  <a:pt x="110646" y="612568"/>
                </a:lnTo>
                <a:lnTo>
                  <a:pt x="122293" y="616273"/>
                </a:lnTo>
                <a:lnTo>
                  <a:pt x="138176" y="621037"/>
                </a:lnTo>
                <a:lnTo>
                  <a:pt x="147440" y="623418"/>
                </a:lnTo>
                <a:lnTo>
                  <a:pt x="158028" y="626330"/>
                </a:lnTo>
                <a:lnTo>
                  <a:pt x="169411" y="628976"/>
                </a:lnTo>
                <a:lnTo>
                  <a:pt x="181852" y="631623"/>
                </a:lnTo>
                <a:lnTo>
                  <a:pt x="195087" y="634005"/>
                </a:lnTo>
                <a:lnTo>
                  <a:pt x="209381" y="636651"/>
                </a:lnTo>
                <a:lnTo>
                  <a:pt x="224469" y="639298"/>
                </a:lnTo>
                <a:lnTo>
                  <a:pt x="240351" y="641680"/>
                </a:lnTo>
                <a:lnTo>
                  <a:pt x="257028" y="643532"/>
                </a:lnTo>
                <a:lnTo>
                  <a:pt x="274498" y="645385"/>
                </a:lnTo>
                <a:lnTo>
                  <a:pt x="292763" y="646973"/>
                </a:lnTo>
                <a:lnTo>
                  <a:pt x="311557" y="648031"/>
                </a:lnTo>
                <a:lnTo>
                  <a:pt x="331674" y="648561"/>
                </a:lnTo>
                <a:lnTo>
                  <a:pt x="352057" y="648825"/>
                </a:lnTo>
                <a:lnTo>
                  <a:pt x="373233" y="648561"/>
                </a:lnTo>
                <a:lnTo>
                  <a:pt x="394939" y="647767"/>
                </a:lnTo>
                <a:lnTo>
                  <a:pt x="417439" y="646443"/>
                </a:lnTo>
                <a:lnTo>
                  <a:pt x="440203" y="644591"/>
                </a:lnTo>
                <a:lnTo>
                  <a:pt x="464027" y="641944"/>
                </a:lnTo>
                <a:lnTo>
                  <a:pt x="488115" y="638504"/>
                </a:lnTo>
                <a:lnTo>
                  <a:pt x="512997" y="634534"/>
                </a:lnTo>
                <a:lnTo>
                  <a:pt x="525438" y="632152"/>
                </a:lnTo>
                <a:lnTo>
                  <a:pt x="538144" y="629506"/>
                </a:lnTo>
                <a:lnTo>
                  <a:pt x="550850" y="626859"/>
                </a:lnTo>
                <a:lnTo>
                  <a:pt x="563555" y="623683"/>
                </a:lnTo>
                <a:lnTo>
                  <a:pt x="576526" y="620507"/>
                </a:lnTo>
                <a:lnTo>
                  <a:pt x="589496" y="617067"/>
                </a:lnTo>
                <a:lnTo>
                  <a:pt x="591085" y="616802"/>
                </a:lnTo>
                <a:lnTo>
                  <a:pt x="595320" y="616008"/>
                </a:lnTo>
                <a:lnTo>
                  <a:pt x="602202" y="614949"/>
                </a:lnTo>
                <a:lnTo>
                  <a:pt x="611996" y="614155"/>
                </a:lnTo>
                <a:lnTo>
                  <a:pt x="618084" y="613891"/>
                </a:lnTo>
                <a:lnTo>
                  <a:pt x="624702" y="613626"/>
                </a:lnTo>
                <a:lnTo>
                  <a:pt x="632378" y="613891"/>
                </a:lnTo>
                <a:lnTo>
                  <a:pt x="640584" y="614155"/>
                </a:lnTo>
                <a:lnTo>
                  <a:pt x="649849" y="614685"/>
                </a:lnTo>
                <a:lnTo>
                  <a:pt x="659908" y="615743"/>
                </a:lnTo>
                <a:lnTo>
                  <a:pt x="670496" y="616802"/>
                </a:lnTo>
                <a:lnTo>
                  <a:pt x="681878" y="618125"/>
                </a:lnTo>
                <a:lnTo>
                  <a:pt x="694319" y="620243"/>
                </a:lnTo>
                <a:lnTo>
                  <a:pt x="707290" y="622889"/>
                </a:lnTo>
                <a:lnTo>
                  <a:pt x="721054" y="626065"/>
                </a:lnTo>
                <a:lnTo>
                  <a:pt x="735878" y="629506"/>
                </a:lnTo>
                <a:lnTo>
                  <a:pt x="751495" y="633475"/>
                </a:lnTo>
                <a:lnTo>
                  <a:pt x="767642" y="638504"/>
                </a:lnTo>
                <a:lnTo>
                  <a:pt x="785113" y="643532"/>
                </a:lnTo>
                <a:lnTo>
                  <a:pt x="802848" y="649619"/>
                </a:lnTo>
                <a:lnTo>
                  <a:pt x="821907" y="656765"/>
                </a:lnTo>
                <a:lnTo>
                  <a:pt x="842024" y="664440"/>
                </a:lnTo>
                <a:lnTo>
                  <a:pt x="862407" y="672909"/>
                </a:lnTo>
                <a:lnTo>
                  <a:pt x="884112" y="682172"/>
                </a:lnTo>
                <a:lnTo>
                  <a:pt x="906612" y="692229"/>
                </a:lnTo>
                <a:lnTo>
                  <a:pt x="930171" y="703609"/>
                </a:lnTo>
                <a:lnTo>
                  <a:pt x="954524" y="715783"/>
                </a:lnTo>
                <a:lnTo>
                  <a:pt x="979671" y="728751"/>
                </a:lnTo>
                <a:lnTo>
                  <a:pt x="980729" y="729281"/>
                </a:lnTo>
                <a:lnTo>
                  <a:pt x="983906" y="730869"/>
                </a:lnTo>
                <a:lnTo>
                  <a:pt x="989465" y="732986"/>
                </a:lnTo>
                <a:lnTo>
                  <a:pt x="996347" y="735368"/>
                </a:lnTo>
                <a:lnTo>
                  <a:pt x="1000582" y="736426"/>
                </a:lnTo>
                <a:lnTo>
                  <a:pt x="1005347" y="737750"/>
                </a:lnTo>
                <a:lnTo>
                  <a:pt x="1010376" y="738808"/>
                </a:lnTo>
                <a:lnTo>
                  <a:pt x="1015935" y="739602"/>
                </a:lnTo>
                <a:lnTo>
                  <a:pt x="1021758" y="740131"/>
                </a:lnTo>
                <a:lnTo>
                  <a:pt x="1028111" y="740396"/>
                </a:lnTo>
                <a:lnTo>
                  <a:pt x="1034464" y="740925"/>
                </a:lnTo>
                <a:lnTo>
                  <a:pt x="1041347" y="740396"/>
                </a:lnTo>
                <a:lnTo>
                  <a:pt x="1048758" y="739867"/>
                </a:lnTo>
                <a:lnTo>
                  <a:pt x="1056435" y="738808"/>
                </a:lnTo>
                <a:lnTo>
                  <a:pt x="1064376" y="737220"/>
                </a:lnTo>
                <a:lnTo>
                  <a:pt x="1072317" y="735632"/>
                </a:lnTo>
                <a:lnTo>
                  <a:pt x="1080788" y="732986"/>
                </a:lnTo>
                <a:lnTo>
                  <a:pt x="1089523" y="729810"/>
                </a:lnTo>
                <a:lnTo>
                  <a:pt x="1098523" y="726105"/>
                </a:lnTo>
                <a:lnTo>
                  <a:pt x="1107523" y="721606"/>
                </a:lnTo>
                <a:lnTo>
                  <a:pt x="1116787" y="716577"/>
                </a:lnTo>
                <a:lnTo>
                  <a:pt x="1126317" y="710755"/>
                </a:lnTo>
                <a:lnTo>
                  <a:pt x="1136376" y="703874"/>
                </a:lnTo>
                <a:lnTo>
                  <a:pt x="1146170" y="696199"/>
                </a:lnTo>
                <a:lnTo>
                  <a:pt x="1156228" y="687994"/>
                </a:lnTo>
                <a:lnTo>
                  <a:pt x="1166287" y="678467"/>
                </a:lnTo>
                <a:lnTo>
                  <a:pt x="1176346" y="668145"/>
                </a:lnTo>
                <a:lnTo>
                  <a:pt x="1186934" y="656765"/>
                </a:lnTo>
                <a:lnTo>
                  <a:pt x="1195669" y="646179"/>
                </a:lnTo>
                <a:lnTo>
                  <a:pt x="1205728" y="634005"/>
                </a:lnTo>
                <a:lnTo>
                  <a:pt x="1218963" y="618125"/>
                </a:lnTo>
                <a:lnTo>
                  <a:pt x="1235110" y="599599"/>
                </a:lnTo>
                <a:lnTo>
                  <a:pt x="1253904" y="578692"/>
                </a:lnTo>
                <a:lnTo>
                  <a:pt x="1274816" y="556461"/>
                </a:lnTo>
                <a:lnTo>
                  <a:pt x="1285933" y="544816"/>
                </a:lnTo>
                <a:lnTo>
                  <a:pt x="1297580" y="533171"/>
                </a:lnTo>
                <a:lnTo>
                  <a:pt x="1309227" y="521261"/>
                </a:lnTo>
                <a:lnTo>
                  <a:pt x="1321404" y="509881"/>
                </a:lnTo>
                <a:lnTo>
                  <a:pt x="1333845" y="498236"/>
                </a:lnTo>
                <a:lnTo>
                  <a:pt x="1346286" y="487386"/>
                </a:lnTo>
                <a:lnTo>
                  <a:pt x="1358727" y="476270"/>
                </a:lnTo>
                <a:lnTo>
                  <a:pt x="1371433" y="465948"/>
                </a:lnTo>
                <a:lnTo>
                  <a:pt x="1384139" y="455627"/>
                </a:lnTo>
                <a:lnTo>
                  <a:pt x="1396844" y="446364"/>
                </a:lnTo>
                <a:lnTo>
                  <a:pt x="1409286" y="437895"/>
                </a:lnTo>
                <a:lnTo>
                  <a:pt x="1421727" y="429691"/>
                </a:lnTo>
                <a:lnTo>
                  <a:pt x="1433903" y="422810"/>
                </a:lnTo>
                <a:lnTo>
                  <a:pt x="1439991" y="419634"/>
                </a:lnTo>
                <a:lnTo>
                  <a:pt x="1445815" y="416723"/>
                </a:lnTo>
                <a:lnTo>
                  <a:pt x="1451638" y="413811"/>
                </a:lnTo>
                <a:lnTo>
                  <a:pt x="1457726" y="411429"/>
                </a:lnTo>
                <a:lnTo>
                  <a:pt x="1463285" y="409577"/>
                </a:lnTo>
                <a:lnTo>
                  <a:pt x="1469109" y="407460"/>
                </a:lnTo>
                <a:lnTo>
                  <a:pt x="1474668" y="406136"/>
                </a:lnTo>
                <a:lnTo>
                  <a:pt x="1479962" y="404813"/>
                </a:lnTo>
                <a:lnTo>
                  <a:pt x="1485520" y="404019"/>
                </a:lnTo>
                <a:lnTo>
                  <a:pt x="1490814" y="403490"/>
                </a:lnTo>
                <a:lnTo>
                  <a:pt x="1493991" y="403225"/>
                </a:lnTo>
                <a:close/>
                <a:moveTo>
                  <a:pt x="592236" y="0"/>
                </a:moveTo>
                <a:lnTo>
                  <a:pt x="594350" y="0"/>
                </a:lnTo>
                <a:lnTo>
                  <a:pt x="596463" y="529"/>
                </a:lnTo>
                <a:lnTo>
                  <a:pt x="598576" y="1323"/>
                </a:lnTo>
                <a:lnTo>
                  <a:pt x="600425" y="2382"/>
                </a:lnTo>
                <a:lnTo>
                  <a:pt x="602538" y="3705"/>
                </a:lnTo>
                <a:lnTo>
                  <a:pt x="604388" y="5294"/>
                </a:lnTo>
                <a:lnTo>
                  <a:pt x="607822" y="8470"/>
                </a:lnTo>
                <a:lnTo>
                  <a:pt x="610727" y="11911"/>
                </a:lnTo>
                <a:lnTo>
                  <a:pt x="612841" y="15352"/>
                </a:lnTo>
                <a:lnTo>
                  <a:pt x="614690" y="18263"/>
                </a:lnTo>
                <a:lnTo>
                  <a:pt x="616011" y="20910"/>
                </a:lnTo>
                <a:lnTo>
                  <a:pt x="619973" y="34409"/>
                </a:lnTo>
                <a:lnTo>
                  <a:pt x="623935" y="47379"/>
                </a:lnTo>
                <a:lnTo>
                  <a:pt x="628426" y="60613"/>
                </a:lnTo>
                <a:lnTo>
                  <a:pt x="633445" y="73318"/>
                </a:lnTo>
                <a:lnTo>
                  <a:pt x="638728" y="86023"/>
                </a:lnTo>
                <a:lnTo>
                  <a:pt x="644011" y="98464"/>
                </a:lnTo>
                <a:lnTo>
                  <a:pt x="650087" y="110639"/>
                </a:lnTo>
                <a:lnTo>
                  <a:pt x="656427" y="122815"/>
                </a:lnTo>
                <a:lnTo>
                  <a:pt x="663031" y="134726"/>
                </a:lnTo>
                <a:lnTo>
                  <a:pt x="670163" y="146372"/>
                </a:lnTo>
                <a:lnTo>
                  <a:pt x="677296" y="157754"/>
                </a:lnTo>
                <a:lnTo>
                  <a:pt x="684692" y="169135"/>
                </a:lnTo>
                <a:lnTo>
                  <a:pt x="692617" y="179987"/>
                </a:lnTo>
                <a:lnTo>
                  <a:pt x="700277" y="190839"/>
                </a:lnTo>
                <a:lnTo>
                  <a:pt x="708466" y="201427"/>
                </a:lnTo>
                <a:lnTo>
                  <a:pt x="717184" y="212014"/>
                </a:lnTo>
                <a:lnTo>
                  <a:pt x="725372" y="222337"/>
                </a:lnTo>
                <a:lnTo>
                  <a:pt x="734354" y="232395"/>
                </a:lnTo>
                <a:lnTo>
                  <a:pt x="743335" y="242189"/>
                </a:lnTo>
                <a:lnTo>
                  <a:pt x="752317" y="251718"/>
                </a:lnTo>
                <a:lnTo>
                  <a:pt x="761562" y="261246"/>
                </a:lnTo>
                <a:lnTo>
                  <a:pt x="770808" y="270510"/>
                </a:lnTo>
                <a:lnTo>
                  <a:pt x="780318" y="279510"/>
                </a:lnTo>
                <a:lnTo>
                  <a:pt x="789827" y="288244"/>
                </a:lnTo>
                <a:lnTo>
                  <a:pt x="799337" y="296979"/>
                </a:lnTo>
                <a:lnTo>
                  <a:pt x="808847" y="305184"/>
                </a:lnTo>
                <a:lnTo>
                  <a:pt x="818621" y="313654"/>
                </a:lnTo>
                <a:lnTo>
                  <a:pt x="828130" y="321595"/>
                </a:lnTo>
                <a:lnTo>
                  <a:pt x="847414" y="336682"/>
                </a:lnTo>
                <a:lnTo>
                  <a:pt x="866962" y="351505"/>
                </a:lnTo>
                <a:lnTo>
                  <a:pt x="885981" y="365268"/>
                </a:lnTo>
                <a:lnTo>
                  <a:pt x="904737" y="377973"/>
                </a:lnTo>
                <a:lnTo>
                  <a:pt x="922699" y="389884"/>
                </a:lnTo>
                <a:lnTo>
                  <a:pt x="940398" y="401001"/>
                </a:lnTo>
                <a:lnTo>
                  <a:pt x="957568" y="411324"/>
                </a:lnTo>
                <a:lnTo>
                  <a:pt x="973682" y="420588"/>
                </a:lnTo>
                <a:lnTo>
                  <a:pt x="989003" y="429323"/>
                </a:lnTo>
                <a:lnTo>
                  <a:pt x="1003004" y="436734"/>
                </a:lnTo>
                <a:lnTo>
                  <a:pt x="1015683" y="443616"/>
                </a:lnTo>
                <a:lnTo>
                  <a:pt x="1027306" y="449704"/>
                </a:lnTo>
                <a:lnTo>
                  <a:pt x="1046062" y="458439"/>
                </a:lnTo>
                <a:lnTo>
                  <a:pt x="1058213" y="463997"/>
                </a:lnTo>
                <a:lnTo>
                  <a:pt x="1062175" y="465850"/>
                </a:lnTo>
                <a:lnTo>
                  <a:pt x="1069308" y="470614"/>
                </a:lnTo>
                <a:lnTo>
                  <a:pt x="1076440" y="475643"/>
                </a:lnTo>
                <a:lnTo>
                  <a:pt x="1082780" y="480408"/>
                </a:lnTo>
                <a:lnTo>
                  <a:pt x="1088591" y="485172"/>
                </a:lnTo>
                <a:lnTo>
                  <a:pt x="1094403" y="489936"/>
                </a:lnTo>
                <a:lnTo>
                  <a:pt x="1099950" y="494701"/>
                </a:lnTo>
                <a:lnTo>
                  <a:pt x="1104969" y="499465"/>
                </a:lnTo>
                <a:lnTo>
                  <a:pt x="1109724" y="504230"/>
                </a:lnTo>
                <a:lnTo>
                  <a:pt x="1114215" y="508729"/>
                </a:lnTo>
                <a:lnTo>
                  <a:pt x="1118177" y="513758"/>
                </a:lnTo>
                <a:lnTo>
                  <a:pt x="1121875" y="518258"/>
                </a:lnTo>
                <a:lnTo>
                  <a:pt x="1125310" y="523022"/>
                </a:lnTo>
                <a:lnTo>
                  <a:pt x="1128479" y="527257"/>
                </a:lnTo>
                <a:lnTo>
                  <a:pt x="1131385" y="532022"/>
                </a:lnTo>
                <a:lnTo>
                  <a:pt x="1134291" y="536521"/>
                </a:lnTo>
                <a:lnTo>
                  <a:pt x="1136668" y="541021"/>
                </a:lnTo>
                <a:lnTo>
                  <a:pt x="1138517" y="545521"/>
                </a:lnTo>
                <a:lnTo>
                  <a:pt x="1140631" y="550021"/>
                </a:lnTo>
                <a:lnTo>
                  <a:pt x="1142480" y="554256"/>
                </a:lnTo>
                <a:lnTo>
                  <a:pt x="1143536" y="558491"/>
                </a:lnTo>
                <a:lnTo>
                  <a:pt x="1144857" y="562726"/>
                </a:lnTo>
                <a:lnTo>
                  <a:pt x="1145914" y="566961"/>
                </a:lnTo>
                <a:lnTo>
                  <a:pt x="1146706" y="570931"/>
                </a:lnTo>
                <a:lnTo>
                  <a:pt x="1147235" y="575166"/>
                </a:lnTo>
                <a:lnTo>
                  <a:pt x="1147499" y="579136"/>
                </a:lnTo>
                <a:lnTo>
                  <a:pt x="1147763" y="583106"/>
                </a:lnTo>
                <a:lnTo>
                  <a:pt x="1147763" y="591047"/>
                </a:lnTo>
                <a:lnTo>
                  <a:pt x="1147235" y="598458"/>
                </a:lnTo>
                <a:lnTo>
                  <a:pt x="1146178" y="605340"/>
                </a:lnTo>
                <a:lnTo>
                  <a:pt x="1144329" y="612487"/>
                </a:lnTo>
                <a:lnTo>
                  <a:pt x="1142480" y="619104"/>
                </a:lnTo>
                <a:lnTo>
                  <a:pt x="1140102" y="625192"/>
                </a:lnTo>
                <a:lnTo>
                  <a:pt x="1137461" y="631280"/>
                </a:lnTo>
                <a:lnTo>
                  <a:pt x="1134819" y="636573"/>
                </a:lnTo>
                <a:lnTo>
                  <a:pt x="1131913" y="641602"/>
                </a:lnTo>
                <a:lnTo>
                  <a:pt x="1129008" y="646367"/>
                </a:lnTo>
                <a:lnTo>
                  <a:pt x="1125838" y="650866"/>
                </a:lnTo>
                <a:lnTo>
                  <a:pt x="1120555" y="658013"/>
                </a:lnTo>
                <a:lnTo>
                  <a:pt x="1115800" y="663307"/>
                </a:lnTo>
                <a:lnTo>
                  <a:pt x="1112630" y="666483"/>
                </a:lnTo>
                <a:lnTo>
                  <a:pt x="1111573" y="667542"/>
                </a:lnTo>
                <a:lnTo>
                  <a:pt x="1108667" y="669130"/>
                </a:lnTo>
                <a:lnTo>
                  <a:pt x="1105498" y="670189"/>
                </a:lnTo>
                <a:lnTo>
                  <a:pt x="1102063" y="670983"/>
                </a:lnTo>
                <a:lnTo>
                  <a:pt x="1098365" y="672041"/>
                </a:lnTo>
                <a:lnTo>
                  <a:pt x="1094139" y="672571"/>
                </a:lnTo>
                <a:lnTo>
                  <a:pt x="1089912" y="672835"/>
                </a:lnTo>
                <a:lnTo>
                  <a:pt x="1085157" y="673100"/>
                </a:lnTo>
                <a:lnTo>
                  <a:pt x="1080667" y="673100"/>
                </a:lnTo>
                <a:lnTo>
                  <a:pt x="1070628" y="672571"/>
                </a:lnTo>
                <a:lnTo>
                  <a:pt x="1059534" y="671512"/>
                </a:lnTo>
                <a:lnTo>
                  <a:pt x="1047911" y="669924"/>
                </a:lnTo>
                <a:lnTo>
                  <a:pt x="1035760" y="667542"/>
                </a:lnTo>
                <a:lnTo>
                  <a:pt x="1022816" y="664895"/>
                </a:lnTo>
                <a:lnTo>
                  <a:pt x="1009608" y="661983"/>
                </a:lnTo>
                <a:lnTo>
                  <a:pt x="996136" y="658542"/>
                </a:lnTo>
                <a:lnTo>
                  <a:pt x="982135" y="654572"/>
                </a:lnTo>
                <a:lnTo>
                  <a:pt x="968399" y="650602"/>
                </a:lnTo>
                <a:lnTo>
                  <a:pt x="954134" y="646102"/>
                </a:lnTo>
                <a:lnTo>
                  <a:pt x="926398" y="636838"/>
                </a:lnTo>
                <a:lnTo>
                  <a:pt x="898925" y="627309"/>
                </a:lnTo>
                <a:lnTo>
                  <a:pt x="872773" y="617780"/>
                </a:lnTo>
                <a:lnTo>
                  <a:pt x="849263" y="608781"/>
                </a:lnTo>
                <a:lnTo>
                  <a:pt x="827866" y="600576"/>
                </a:lnTo>
                <a:lnTo>
                  <a:pt x="796960" y="587871"/>
                </a:lnTo>
                <a:lnTo>
                  <a:pt x="785601" y="582842"/>
                </a:lnTo>
                <a:lnTo>
                  <a:pt x="776355" y="579666"/>
                </a:lnTo>
                <a:lnTo>
                  <a:pt x="767110" y="576754"/>
                </a:lnTo>
                <a:lnTo>
                  <a:pt x="757864" y="574107"/>
                </a:lnTo>
                <a:lnTo>
                  <a:pt x="748618" y="572254"/>
                </a:lnTo>
                <a:lnTo>
                  <a:pt x="739109" y="570401"/>
                </a:lnTo>
                <a:lnTo>
                  <a:pt x="729599" y="569343"/>
                </a:lnTo>
                <a:lnTo>
                  <a:pt x="720353" y="568019"/>
                </a:lnTo>
                <a:lnTo>
                  <a:pt x="711108" y="567490"/>
                </a:lnTo>
                <a:lnTo>
                  <a:pt x="701598" y="566961"/>
                </a:lnTo>
                <a:lnTo>
                  <a:pt x="692617" y="566696"/>
                </a:lnTo>
                <a:lnTo>
                  <a:pt x="683371" y="566696"/>
                </a:lnTo>
                <a:lnTo>
                  <a:pt x="674654" y="566961"/>
                </a:lnTo>
                <a:lnTo>
                  <a:pt x="665672" y="567490"/>
                </a:lnTo>
                <a:lnTo>
                  <a:pt x="657484" y="568019"/>
                </a:lnTo>
                <a:lnTo>
                  <a:pt x="640842" y="569607"/>
                </a:lnTo>
                <a:lnTo>
                  <a:pt x="625784" y="571460"/>
                </a:lnTo>
                <a:lnTo>
                  <a:pt x="612048" y="574107"/>
                </a:lnTo>
                <a:lnTo>
                  <a:pt x="599633" y="576489"/>
                </a:lnTo>
                <a:lnTo>
                  <a:pt x="589330" y="578871"/>
                </a:lnTo>
                <a:lnTo>
                  <a:pt x="580613" y="580724"/>
                </a:lnTo>
                <a:lnTo>
                  <a:pt x="574273" y="582577"/>
                </a:lnTo>
                <a:lnTo>
                  <a:pt x="568726" y="584430"/>
                </a:lnTo>
                <a:lnTo>
                  <a:pt x="557103" y="585753"/>
                </a:lnTo>
                <a:lnTo>
                  <a:pt x="547329" y="586547"/>
                </a:lnTo>
                <a:lnTo>
                  <a:pt x="538876" y="587077"/>
                </a:lnTo>
                <a:lnTo>
                  <a:pt x="531480" y="586812"/>
                </a:lnTo>
                <a:lnTo>
                  <a:pt x="525404" y="586018"/>
                </a:lnTo>
                <a:lnTo>
                  <a:pt x="523291" y="585753"/>
                </a:lnTo>
                <a:lnTo>
                  <a:pt x="520913" y="584959"/>
                </a:lnTo>
                <a:lnTo>
                  <a:pt x="518800" y="584430"/>
                </a:lnTo>
                <a:lnTo>
                  <a:pt x="517479" y="583371"/>
                </a:lnTo>
                <a:lnTo>
                  <a:pt x="515894" y="582577"/>
                </a:lnTo>
                <a:lnTo>
                  <a:pt x="514838" y="581518"/>
                </a:lnTo>
                <a:lnTo>
                  <a:pt x="514045" y="580195"/>
                </a:lnTo>
                <a:lnTo>
                  <a:pt x="513253" y="579136"/>
                </a:lnTo>
                <a:lnTo>
                  <a:pt x="512988" y="578077"/>
                </a:lnTo>
                <a:lnTo>
                  <a:pt x="512724" y="576489"/>
                </a:lnTo>
                <a:lnTo>
                  <a:pt x="512724" y="575166"/>
                </a:lnTo>
                <a:lnTo>
                  <a:pt x="512988" y="573578"/>
                </a:lnTo>
                <a:lnTo>
                  <a:pt x="514309" y="570401"/>
                </a:lnTo>
                <a:lnTo>
                  <a:pt x="515894" y="566961"/>
                </a:lnTo>
                <a:lnTo>
                  <a:pt x="518272" y="563520"/>
                </a:lnTo>
                <a:lnTo>
                  <a:pt x="521177" y="559814"/>
                </a:lnTo>
                <a:lnTo>
                  <a:pt x="524611" y="556108"/>
                </a:lnTo>
                <a:lnTo>
                  <a:pt x="528310" y="552138"/>
                </a:lnTo>
                <a:lnTo>
                  <a:pt x="532536" y="548168"/>
                </a:lnTo>
                <a:lnTo>
                  <a:pt x="540989" y="540756"/>
                </a:lnTo>
                <a:lnTo>
                  <a:pt x="549971" y="533345"/>
                </a:lnTo>
                <a:lnTo>
                  <a:pt x="558952" y="526728"/>
                </a:lnTo>
                <a:lnTo>
                  <a:pt x="566877" y="521170"/>
                </a:lnTo>
                <a:lnTo>
                  <a:pt x="573217" y="516670"/>
                </a:lnTo>
                <a:lnTo>
                  <a:pt x="579292" y="512964"/>
                </a:lnTo>
                <a:lnTo>
                  <a:pt x="563179" y="506347"/>
                </a:lnTo>
                <a:lnTo>
                  <a:pt x="549442" y="499995"/>
                </a:lnTo>
                <a:lnTo>
                  <a:pt x="537555" y="493907"/>
                </a:lnTo>
                <a:lnTo>
                  <a:pt x="527253" y="487819"/>
                </a:lnTo>
                <a:lnTo>
                  <a:pt x="523027" y="484907"/>
                </a:lnTo>
                <a:lnTo>
                  <a:pt x="518800" y="482261"/>
                </a:lnTo>
                <a:lnTo>
                  <a:pt x="515102" y="479349"/>
                </a:lnTo>
                <a:lnTo>
                  <a:pt x="511932" y="476702"/>
                </a:lnTo>
                <a:lnTo>
                  <a:pt x="508762" y="474055"/>
                </a:lnTo>
                <a:lnTo>
                  <a:pt x="506385" y="471673"/>
                </a:lnTo>
                <a:lnTo>
                  <a:pt x="504271" y="469291"/>
                </a:lnTo>
                <a:lnTo>
                  <a:pt x="502158" y="466644"/>
                </a:lnTo>
                <a:lnTo>
                  <a:pt x="500573" y="464262"/>
                </a:lnTo>
                <a:lnTo>
                  <a:pt x="499516" y="461880"/>
                </a:lnTo>
                <a:lnTo>
                  <a:pt x="498460" y="459762"/>
                </a:lnTo>
                <a:lnTo>
                  <a:pt x="497667" y="457380"/>
                </a:lnTo>
                <a:lnTo>
                  <a:pt x="497403" y="455262"/>
                </a:lnTo>
                <a:lnTo>
                  <a:pt x="497139" y="453410"/>
                </a:lnTo>
                <a:lnTo>
                  <a:pt x="497139" y="451292"/>
                </a:lnTo>
                <a:lnTo>
                  <a:pt x="497667" y="449175"/>
                </a:lnTo>
                <a:lnTo>
                  <a:pt x="498460" y="447322"/>
                </a:lnTo>
                <a:lnTo>
                  <a:pt x="498988" y="445469"/>
                </a:lnTo>
                <a:lnTo>
                  <a:pt x="500045" y="443616"/>
                </a:lnTo>
                <a:lnTo>
                  <a:pt x="501365" y="441763"/>
                </a:lnTo>
                <a:lnTo>
                  <a:pt x="504271" y="438587"/>
                </a:lnTo>
                <a:lnTo>
                  <a:pt x="507705" y="435411"/>
                </a:lnTo>
                <a:lnTo>
                  <a:pt x="511668" y="432235"/>
                </a:lnTo>
                <a:lnTo>
                  <a:pt x="515894" y="429588"/>
                </a:lnTo>
                <a:lnTo>
                  <a:pt x="520913" y="426941"/>
                </a:lnTo>
                <a:lnTo>
                  <a:pt x="526196" y="424823"/>
                </a:lnTo>
                <a:lnTo>
                  <a:pt x="531215" y="422706"/>
                </a:lnTo>
                <a:lnTo>
                  <a:pt x="536499" y="420588"/>
                </a:lnTo>
                <a:lnTo>
                  <a:pt x="546537" y="417412"/>
                </a:lnTo>
                <a:lnTo>
                  <a:pt x="555782" y="414765"/>
                </a:lnTo>
                <a:lnTo>
                  <a:pt x="563179" y="413177"/>
                </a:lnTo>
                <a:lnTo>
                  <a:pt x="570311" y="411589"/>
                </a:lnTo>
                <a:lnTo>
                  <a:pt x="555254" y="401531"/>
                </a:lnTo>
                <a:lnTo>
                  <a:pt x="542046" y="392002"/>
                </a:lnTo>
                <a:lnTo>
                  <a:pt x="530423" y="383267"/>
                </a:lnTo>
                <a:lnTo>
                  <a:pt x="520385" y="375062"/>
                </a:lnTo>
                <a:lnTo>
                  <a:pt x="511932" y="367386"/>
                </a:lnTo>
                <a:lnTo>
                  <a:pt x="505064" y="360239"/>
                </a:lnTo>
                <a:lnTo>
                  <a:pt x="499516" y="353887"/>
                </a:lnTo>
                <a:lnTo>
                  <a:pt x="497139" y="350711"/>
                </a:lnTo>
                <a:lnTo>
                  <a:pt x="495290" y="347799"/>
                </a:lnTo>
                <a:lnTo>
                  <a:pt x="493441" y="344888"/>
                </a:lnTo>
                <a:lnTo>
                  <a:pt x="492120" y="341976"/>
                </a:lnTo>
                <a:lnTo>
                  <a:pt x="490799" y="339329"/>
                </a:lnTo>
                <a:lnTo>
                  <a:pt x="490007" y="337212"/>
                </a:lnTo>
                <a:lnTo>
                  <a:pt x="489478" y="334829"/>
                </a:lnTo>
                <a:lnTo>
                  <a:pt x="489214" y="332447"/>
                </a:lnTo>
                <a:lnTo>
                  <a:pt x="488950" y="330330"/>
                </a:lnTo>
                <a:lnTo>
                  <a:pt x="489214" y="328212"/>
                </a:lnTo>
                <a:lnTo>
                  <a:pt x="489478" y="326359"/>
                </a:lnTo>
                <a:lnTo>
                  <a:pt x="490007" y="324507"/>
                </a:lnTo>
                <a:lnTo>
                  <a:pt x="490535" y="322654"/>
                </a:lnTo>
                <a:lnTo>
                  <a:pt x="491327" y="321066"/>
                </a:lnTo>
                <a:lnTo>
                  <a:pt x="492648" y="319478"/>
                </a:lnTo>
                <a:lnTo>
                  <a:pt x="493705" y="317889"/>
                </a:lnTo>
                <a:lnTo>
                  <a:pt x="496611" y="315507"/>
                </a:lnTo>
                <a:lnTo>
                  <a:pt x="500045" y="313125"/>
                </a:lnTo>
                <a:lnTo>
                  <a:pt x="503743" y="311008"/>
                </a:lnTo>
                <a:lnTo>
                  <a:pt x="507969" y="309419"/>
                </a:lnTo>
                <a:lnTo>
                  <a:pt x="512196" y="307831"/>
                </a:lnTo>
                <a:lnTo>
                  <a:pt x="516423" y="306508"/>
                </a:lnTo>
                <a:lnTo>
                  <a:pt x="521177" y="305714"/>
                </a:lnTo>
                <a:lnTo>
                  <a:pt x="530159" y="304126"/>
                </a:lnTo>
                <a:lnTo>
                  <a:pt x="538348" y="303332"/>
                </a:lnTo>
                <a:lnTo>
                  <a:pt x="545216" y="302802"/>
                </a:lnTo>
                <a:lnTo>
                  <a:pt x="551556" y="302802"/>
                </a:lnTo>
                <a:lnTo>
                  <a:pt x="539933" y="289303"/>
                </a:lnTo>
                <a:lnTo>
                  <a:pt x="530159" y="277128"/>
                </a:lnTo>
                <a:lnTo>
                  <a:pt x="521706" y="266011"/>
                </a:lnTo>
                <a:lnTo>
                  <a:pt x="515102" y="255953"/>
                </a:lnTo>
                <a:lnTo>
                  <a:pt x="512460" y="251188"/>
                </a:lnTo>
                <a:lnTo>
                  <a:pt x="509819" y="246689"/>
                </a:lnTo>
                <a:lnTo>
                  <a:pt x="507969" y="242454"/>
                </a:lnTo>
                <a:lnTo>
                  <a:pt x="506120" y="238483"/>
                </a:lnTo>
                <a:lnTo>
                  <a:pt x="504800" y="234778"/>
                </a:lnTo>
                <a:lnTo>
                  <a:pt x="503479" y="231072"/>
                </a:lnTo>
                <a:lnTo>
                  <a:pt x="502686" y="227896"/>
                </a:lnTo>
                <a:lnTo>
                  <a:pt x="502158" y="224719"/>
                </a:lnTo>
                <a:lnTo>
                  <a:pt x="501630" y="221808"/>
                </a:lnTo>
                <a:lnTo>
                  <a:pt x="501630" y="218896"/>
                </a:lnTo>
                <a:lnTo>
                  <a:pt x="501894" y="216249"/>
                </a:lnTo>
                <a:lnTo>
                  <a:pt x="502158" y="213867"/>
                </a:lnTo>
                <a:lnTo>
                  <a:pt x="502950" y="211485"/>
                </a:lnTo>
                <a:lnTo>
                  <a:pt x="503743" y="209632"/>
                </a:lnTo>
                <a:lnTo>
                  <a:pt x="504800" y="207779"/>
                </a:lnTo>
                <a:lnTo>
                  <a:pt x="506120" y="206191"/>
                </a:lnTo>
                <a:lnTo>
                  <a:pt x="507705" y="204339"/>
                </a:lnTo>
                <a:lnTo>
                  <a:pt x="509026" y="203280"/>
                </a:lnTo>
                <a:lnTo>
                  <a:pt x="511139" y="201692"/>
                </a:lnTo>
                <a:lnTo>
                  <a:pt x="512724" y="200633"/>
                </a:lnTo>
                <a:lnTo>
                  <a:pt x="517215" y="198780"/>
                </a:lnTo>
                <a:lnTo>
                  <a:pt x="521970" y="197457"/>
                </a:lnTo>
                <a:lnTo>
                  <a:pt x="527253" y="196398"/>
                </a:lnTo>
                <a:lnTo>
                  <a:pt x="532800" y="195604"/>
                </a:lnTo>
                <a:lnTo>
                  <a:pt x="538084" y="195604"/>
                </a:lnTo>
                <a:lnTo>
                  <a:pt x="543895" y="195604"/>
                </a:lnTo>
                <a:lnTo>
                  <a:pt x="549707" y="195869"/>
                </a:lnTo>
                <a:lnTo>
                  <a:pt x="555518" y="196663"/>
                </a:lnTo>
                <a:lnTo>
                  <a:pt x="566877" y="197986"/>
                </a:lnTo>
                <a:lnTo>
                  <a:pt x="576651" y="199839"/>
                </a:lnTo>
                <a:lnTo>
                  <a:pt x="584311" y="201427"/>
                </a:lnTo>
                <a:lnTo>
                  <a:pt x="591444" y="203280"/>
                </a:lnTo>
                <a:lnTo>
                  <a:pt x="587481" y="197721"/>
                </a:lnTo>
                <a:lnTo>
                  <a:pt x="584047" y="191898"/>
                </a:lnTo>
                <a:lnTo>
                  <a:pt x="580613" y="186075"/>
                </a:lnTo>
                <a:lnTo>
                  <a:pt x="577707" y="179987"/>
                </a:lnTo>
                <a:lnTo>
                  <a:pt x="574802" y="174429"/>
                </a:lnTo>
                <a:lnTo>
                  <a:pt x="572424" y="168341"/>
                </a:lnTo>
                <a:lnTo>
                  <a:pt x="570311" y="162253"/>
                </a:lnTo>
                <a:lnTo>
                  <a:pt x="568462" y="156430"/>
                </a:lnTo>
                <a:lnTo>
                  <a:pt x="566877" y="150342"/>
                </a:lnTo>
                <a:lnTo>
                  <a:pt x="565292" y="144519"/>
                </a:lnTo>
                <a:lnTo>
                  <a:pt x="563971" y="138431"/>
                </a:lnTo>
                <a:lnTo>
                  <a:pt x="562650" y="132608"/>
                </a:lnTo>
                <a:lnTo>
                  <a:pt x="561330" y="121756"/>
                </a:lnTo>
                <a:lnTo>
                  <a:pt x="560009" y="110904"/>
                </a:lnTo>
                <a:lnTo>
                  <a:pt x="559480" y="100846"/>
                </a:lnTo>
                <a:lnTo>
                  <a:pt x="559480" y="91846"/>
                </a:lnTo>
                <a:lnTo>
                  <a:pt x="559480" y="83906"/>
                </a:lnTo>
                <a:lnTo>
                  <a:pt x="559745" y="76759"/>
                </a:lnTo>
                <a:lnTo>
                  <a:pt x="561065" y="66701"/>
                </a:lnTo>
                <a:lnTo>
                  <a:pt x="561330" y="63260"/>
                </a:lnTo>
                <a:lnTo>
                  <a:pt x="563179" y="53467"/>
                </a:lnTo>
                <a:lnTo>
                  <a:pt x="565292" y="44467"/>
                </a:lnTo>
                <a:lnTo>
                  <a:pt x="567669" y="36791"/>
                </a:lnTo>
                <a:lnTo>
                  <a:pt x="569519" y="29645"/>
                </a:lnTo>
                <a:lnTo>
                  <a:pt x="571896" y="23292"/>
                </a:lnTo>
                <a:lnTo>
                  <a:pt x="574273" y="18263"/>
                </a:lnTo>
                <a:lnTo>
                  <a:pt x="576387" y="13499"/>
                </a:lnTo>
                <a:lnTo>
                  <a:pt x="578500" y="9793"/>
                </a:lnTo>
                <a:lnTo>
                  <a:pt x="580877" y="6882"/>
                </a:lnTo>
                <a:lnTo>
                  <a:pt x="583255" y="4235"/>
                </a:lnTo>
                <a:lnTo>
                  <a:pt x="585632" y="2647"/>
                </a:lnTo>
                <a:lnTo>
                  <a:pt x="587746" y="1059"/>
                </a:lnTo>
                <a:lnTo>
                  <a:pt x="590123" y="265"/>
                </a:lnTo>
                <a:lnTo>
                  <a:pt x="592236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994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airplan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67390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Each of us holds a unique place in the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world  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You are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special  no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matter what others say or what you may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think  So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forget about being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replaced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You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can not be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21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581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5" b="70"/>
          <a:stretch/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3692"/>
            <a:ext cx="12192000" cy="6885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820" y="4303272"/>
            <a:ext cx="6288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ecame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searcher wanting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to find out who I was and what made me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unique 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My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view of myself was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changing   I </a:t>
            </a: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wanted a solid base to start </a:t>
            </a:r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from</a:t>
            </a:r>
          </a:p>
        </p:txBody>
      </p:sp>
      <p:sp>
        <p:nvSpPr>
          <p:cNvPr id="10" name="流程图: 决策 9"/>
          <p:cNvSpPr/>
          <p:nvPr/>
        </p:nvSpPr>
        <p:spPr>
          <a:xfrm>
            <a:off x="5753962" y="2920718"/>
            <a:ext cx="684076" cy="1094522"/>
          </a:xfrm>
          <a:prstGeom prst="flowChartDecision">
            <a:avLst/>
          </a:prstGeom>
          <a:solidFill>
            <a:schemeClr val="bg1">
              <a:lumMod val="9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5753962" y="2708920"/>
            <a:ext cx="684076" cy="1094522"/>
          </a:xfrm>
          <a:prstGeom prst="flowChartDecision">
            <a:avLst/>
          </a:prstGeom>
          <a:solidFill>
            <a:schemeClr val="bg1">
              <a:lumMod val="9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14:window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6" t="23458" r="16365" b="10771"/>
          <a:stretch>
            <a:fillRect/>
          </a:stretch>
        </p:blipFill>
        <p:spPr>
          <a:xfrm>
            <a:off x="1233413" y="2270908"/>
            <a:ext cx="2686771" cy="2316183"/>
          </a:xfrm>
          <a:custGeom>
            <a:avLst/>
            <a:gdLst>
              <a:gd name="connsiteX0" fmla="*/ 1355106 w 2686771"/>
              <a:gd name="connsiteY0" fmla="*/ 748397 h 2316183"/>
              <a:gd name="connsiteX1" fmla="*/ 2050972 w 2686771"/>
              <a:gd name="connsiteY1" fmla="*/ 1948164 h 2316183"/>
              <a:gd name="connsiteX2" fmla="*/ 659241 w 2686771"/>
              <a:gd name="connsiteY2" fmla="*/ 1948164 h 2316183"/>
              <a:gd name="connsiteX3" fmla="*/ 1343386 w 2686771"/>
              <a:gd name="connsiteY3" fmla="*/ 0 h 2316183"/>
              <a:gd name="connsiteX4" fmla="*/ 1777456 w 2686771"/>
              <a:gd name="connsiteY4" fmla="*/ 748397 h 2316183"/>
              <a:gd name="connsiteX5" fmla="*/ 1450629 w 2686771"/>
              <a:gd name="connsiteY5" fmla="*/ 748397 h 2316183"/>
              <a:gd name="connsiteX6" fmla="*/ 1343386 w 2686771"/>
              <a:gd name="connsiteY6" fmla="*/ 563497 h 2316183"/>
              <a:gd name="connsiteX7" fmla="*/ 484560 w 2686771"/>
              <a:gd name="connsiteY7" fmla="*/ 2044232 h 2316183"/>
              <a:gd name="connsiteX8" fmla="*/ 2202212 w 2686771"/>
              <a:gd name="connsiteY8" fmla="*/ 2044232 h 2316183"/>
              <a:gd name="connsiteX9" fmla="*/ 2146493 w 2686771"/>
              <a:gd name="connsiteY9" fmla="*/ 1948164 h 2316183"/>
              <a:gd name="connsiteX10" fmla="*/ 2473321 w 2686771"/>
              <a:gd name="connsiteY10" fmla="*/ 1948164 h 2316183"/>
              <a:gd name="connsiteX11" fmla="*/ 2686771 w 2686771"/>
              <a:gd name="connsiteY11" fmla="*/ 2316183 h 2316183"/>
              <a:gd name="connsiteX12" fmla="*/ 0 w 2686771"/>
              <a:gd name="connsiteY12" fmla="*/ 2316183 h 2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86771" h="2316183">
                <a:moveTo>
                  <a:pt x="1355106" y="748397"/>
                </a:moveTo>
                <a:lnTo>
                  <a:pt x="2050972" y="1948164"/>
                </a:lnTo>
                <a:lnTo>
                  <a:pt x="659241" y="1948164"/>
                </a:lnTo>
                <a:close/>
                <a:moveTo>
                  <a:pt x="1343386" y="0"/>
                </a:moveTo>
                <a:lnTo>
                  <a:pt x="1777456" y="748397"/>
                </a:lnTo>
                <a:lnTo>
                  <a:pt x="1450629" y="748397"/>
                </a:lnTo>
                <a:lnTo>
                  <a:pt x="1343386" y="563497"/>
                </a:lnTo>
                <a:lnTo>
                  <a:pt x="484560" y="2044232"/>
                </a:lnTo>
                <a:lnTo>
                  <a:pt x="2202212" y="2044232"/>
                </a:lnTo>
                <a:lnTo>
                  <a:pt x="2146493" y="1948164"/>
                </a:lnTo>
                <a:lnTo>
                  <a:pt x="2473321" y="1948164"/>
                </a:lnTo>
                <a:lnTo>
                  <a:pt x="2686771" y="2316183"/>
                </a:lnTo>
                <a:lnTo>
                  <a:pt x="0" y="231618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 rot="14640000">
            <a:off x="1096379" y="3571254"/>
            <a:ext cx="964907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3418" r="31923" b="2237"/>
          <a:stretch>
            <a:fillRect/>
          </a:stretch>
        </p:blipFill>
        <p:spPr>
          <a:xfrm>
            <a:off x="4475561" y="1213486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" t="11685" r="67703" b="11685"/>
          <a:stretch>
            <a:fillRect/>
          </a:stretch>
        </p:blipFill>
        <p:spPr>
          <a:xfrm>
            <a:off x="6059219" y="4437112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9" t="20169" r="35919" b="3201"/>
          <a:stretch>
            <a:fillRect/>
          </a:stretch>
        </p:blipFill>
        <p:spPr>
          <a:xfrm>
            <a:off x="5267390" y="2825299"/>
            <a:ext cx="1224136" cy="1224136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5915721" y="1563944"/>
            <a:ext cx="3492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 started to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resist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pressure to act in ways that I didn’t like any more</a:t>
            </a:r>
          </a:p>
        </p:txBody>
      </p:sp>
      <p:sp>
        <p:nvSpPr>
          <p:cNvPr id="17" name="矩形 16"/>
          <p:cNvSpPr/>
          <p:nvPr/>
        </p:nvSpPr>
        <p:spPr>
          <a:xfrm>
            <a:off x="6785421" y="3283479"/>
            <a:ext cx="3038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And I was delighted by who I really was</a:t>
            </a:r>
          </a:p>
        </p:txBody>
      </p:sp>
      <p:sp>
        <p:nvSpPr>
          <p:cNvPr id="18" name="矩形 17"/>
          <p:cNvSpPr/>
          <p:nvPr/>
        </p:nvSpPr>
        <p:spPr>
          <a:xfrm>
            <a:off x="7427889" y="4787570"/>
            <a:ext cx="3348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 came to feel much more sure that no one can ever take my place</a:t>
            </a:r>
            <a:endParaRPr lang="zh-CN" altLang="en-US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1"/>
            </p:custDataLst>
          </p:nvPr>
        </p:nvSpPr>
        <p:spPr>
          <a:xfrm>
            <a:off x="1233413" y="4303055"/>
            <a:ext cx="2686771" cy="1492250"/>
          </a:xfrm>
          <a:prstGeom prst="rect">
            <a:avLst/>
          </a:prstGeom>
          <a:noFill/>
        </p:spPr>
        <p:txBody>
          <a:bodyPr anchor="ctr"/>
          <a:lstStyle/>
          <a:p>
            <a:pPr algn="dist">
              <a:defRPr/>
            </a:pPr>
            <a:r>
              <a:rPr lang="en-US" altLang="zh-CN" sz="4000" b="1" dirty="0">
                <a:latin typeface="Britannic Bold" panose="020B0903060703020204" pitchFamily="34" charset="0"/>
                <a:ea typeface="华文中宋" panose="02010600040101010101" pitchFamily="2" charset="-122"/>
              </a:rPr>
              <a:t>CONTENTS</a:t>
            </a:r>
            <a:endParaRPr lang="zh-CN" altLang="en-US" sz="7200" b="1" dirty="0">
              <a:latin typeface="Britannic Bold" panose="020B0903060703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752614" y="-3106579"/>
            <a:ext cx="2686771" cy="2316183"/>
          </a:xfrm>
          <a:custGeom>
            <a:avLst/>
            <a:gdLst>
              <a:gd name="connsiteX0" fmla="*/ 1332148 w 2641252"/>
              <a:gd name="connsiteY0" fmla="*/ 735718 h 2276943"/>
              <a:gd name="connsiteX1" fmla="*/ 2016224 w 2641252"/>
              <a:gd name="connsiteY1" fmla="*/ 1915159 h 2276943"/>
              <a:gd name="connsiteX2" fmla="*/ 648072 w 2641252"/>
              <a:gd name="connsiteY2" fmla="*/ 1915159 h 2276943"/>
              <a:gd name="connsiteX3" fmla="*/ 1320626 w 2641252"/>
              <a:gd name="connsiteY3" fmla="*/ 0 h 2276943"/>
              <a:gd name="connsiteX4" fmla="*/ 1747342 w 2641252"/>
              <a:gd name="connsiteY4" fmla="*/ 735718 h 2276943"/>
              <a:gd name="connsiteX5" fmla="*/ 1426052 w 2641252"/>
              <a:gd name="connsiteY5" fmla="*/ 735718 h 2276943"/>
              <a:gd name="connsiteX6" fmla="*/ 1320626 w 2641252"/>
              <a:gd name="connsiteY6" fmla="*/ 553950 h 2276943"/>
              <a:gd name="connsiteX7" fmla="*/ 476350 w 2641252"/>
              <a:gd name="connsiteY7" fmla="*/ 2009599 h 2276943"/>
              <a:gd name="connsiteX8" fmla="*/ 2164902 w 2641252"/>
              <a:gd name="connsiteY8" fmla="*/ 2009599 h 2276943"/>
              <a:gd name="connsiteX9" fmla="*/ 2110127 w 2641252"/>
              <a:gd name="connsiteY9" fmla="*/ 1915159 h 2276943"/>
              <a:gd name="connsiteX10" fmla="*/ 2431418 w 2641252"/>
              <a:gd name="connsiteY10" fmla="*/ 1915159 h 2276943"/>
              <a:gd name="connsiteX11" fmla="*/ 2641252 w 2641252"/>
              <a:gd name="connsiteY11" fmla="*/ 2276943 h 2276943"/>
              <a:gd name="connsiteX12" fmla="*/ 0 w 2641252"/>
              <a:gd name="connsiteY12" fmla="*/ 2276943 h 227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1252" h="2276943">
                <a:moveTo>
                  <a:pt x="1332148" y="735718"/>
                </a:moveTo>
                <a:lnTo>
                  <a:pt x="2016224" y="1915159"/>
                </a:lnTo>
                <a:lnTo>
                  <a:pt x="648072" y="1915159"/>
                </a:lnTo>
                <a:close/>
                <a:moveTo>
                  <a:pt x="1320626" y="0"/>
                </a:moveTo>
                <a:lnTo>
                  <a:pt x="1747342" y="735718"/>
                </a:lnTo>
                <a:lnTo>
                  <a:pt x="1426052" y="735718"/>
                </a:lnTo>
                <a:lnTo>
                  <a:pt x="1320626" y="553950"/>
                </a:lnTo>
                <a:lnTo>
                  <a:pt x="476350" y="2009599"/>
                </a:lnTo>
                <a:lnTo>
                  <a:pt x="2164902" y="2009599"/>
                </a:lnTo>
                <a:lnTo>
                  <a:pt x="2110127" y="1915159"/>
                </a:lnTo>
                <a:lnTo>
                  <a:pt x="2431418" y="1915159"/>
                </a:lnTo>
                <a:lnTo>
                  <a:pt x="2641252" y="2276943"/>
                </a:lnTo>
                <a:lnTo>
                  <a:pt x="0" y="22769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03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4643" y="908720"/>
            <a:ext cx="9509967" cy="5040560"/>
            <a:chOff x="1354643" y="908720"/>
            <a:chExt cx="9509967" cy="50405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0870" t="382" r="-58169" b="15216"/>
            <a:stretch>
              <a:fillRect/>
            </a:stretch>
          </p:blipFill>
          <p:spPr>
            <a:xfrm flipH="1">
              <a:off x="1354643" y="908720"/>
              <a:ext cx="9509967" cy="5040560"/>
            </a:xfrm>
            <a:custGeom>
              <a:avLst/>
              <a:gdLst>
                <a:gd name="connsiteX0" fmla="*/ 5170884 w 9509967"/>
                <a:gd name="connsiteY0" fmla="*/ 3553010 h 5040560"/>
                <a:gd name="connsiteX1" fmla="*/ 5170884 w 9509967"/>
                <a:gd name="connsiteY1" fmla="*/ 3583415 h 5040560"/>
                <a:gd name="connsiteX2" fmla="*/ 5170586 w 9509967"/>
                <a:gd name="connsiteY2" fmla="*/ 3594800 h 5040560"/>
                <a:gd name="connsiteX3" fmla="*/ 5169470 w 9509967"/>
                <a:gd name="connsiteY3" fmla="*/ 3601125 h 5040560"/>
                <a:gd name="connsiteX4" fmla="*/ 5167238 w 9509967"/>
                <a:gd name="connsiteY4" fmla="*/ 3604400 h 5040560"/>
                <a:gd name="connsiteX5" fmla="*/ 5163591 w 9509967"/>
                <a:gd name="connsiteY5" fmla="*/ 3606632 h 5040560"/>
                <a:gd name="connsiteX6" fmla="*/ 5157787 w 9509967"/>
                <a:gd name="connsiteY6" fmla="*/ 3608344 h 5040560"/>
                <a:gd name="connsiteX7" fmla="*/ 5148857 w 9509967"/>
                <a:gd name="connsiteY7" fmla="*/ 3608864 h 5040560"/>
                <a:gd name="connsiteX8" fmla="*/ 5148857 w 9509967"/>
                <a:gd name="connsiteY8" fmla="*/ 3614222 h 5040560"/>
                <a:gd name="connsiteX9" fmla="*/ 5211835 w 9509967"/>
                <a:gd name="connsiteY9" fmla="*/ 3614222 h 5040560"/>
                <a:gd name="connsiteX10" fmla="*/ 5207850 w 9509967"/>
                <a:gd name="connsiteY10" fmla="*/ 3608267 h 5040560"/>
                <a:gd name="connsiteX11" fmla="*/ 5206826 w 9509967"/>
                <a:gd name="connsiteY11" fmla="*/ 3608195 h 5040560"/>
                <a:gd name="connsiteX12" fmla="*/ 5200351 w 9509967"/>
                <a:gd name="connsiteY12" fmla="*/ 3604995 h 5040560"/>
                <a:gd name="connsiteX13" fmla="*/ 5196706 w 9509967"/>
                <a:gd name="connsiteY13" fmla="*/ 3597330 h 5040560"/>
                <a:gd name="connsiteX14" fmla="*/ 5196184 w 9509967"/>
                <a:gd name="connsiteY14" fmla="*/ 3590828 h 5040560"/>
                <a:gd name="connsiteX15" fmla="*/ 5381326 w 9509967"/>
                <a:gd name="connsiteY15" fmla="*/ 3532962 h 5040560"/>
                <a:gd name="connsiteX16" fmla="*/ 5381326 w 9509967"/>
                <a:gd name="connsiteY16" fmla="*/ 3584903 h 5040560"/>
                <a:gd name="connsiteX17" fmla="*/ 5411093 w 9509967"/>
                <a:gd name="connsiteY17" fmla="*/ 3599786 h 5040560"/>
                <a:gd name="connsiteX18" fmla="*/ 5419129 w 9509967"/>
                <a:gd name="connsiteY18" fmla="*/ 3597926 h 5040560"/>
                <a:gd name="connsiteX19" fmla="*/ 5425901 w 9509967"/>
                <a:gd name="connsiteY19" fmla="*/ 3592717 h 5040560"/>
                <a:gd name="connsiteX20" fmla="*/ 5430515 w 9509967"/>
                <a:gd name="connsiteY20" fmla="*/ 3584829 h 5040560"/>
                <a:gd name="connsiteX21" fmla="*/ 5432226 w 9509967"/>
                <a:gd name="connsiteY21" fmla="*/ 3574932 h 5040560"/>
                <a:gd name="connsiteX22" fmla="*/ 5427166 w 9509967"/>
                <a:gd name="connsiteY22" fmla="*/ 3559379 h 5040560"/>
                <a:gd name="connsiteX23" fmla="*/ 5410348 w 9509967"/>
                <a:gd name="connsiteY23" fmla="*/ 3545612 h 5040560"/>
                <a:gd name="connsiteX24" fmla="*/ 5399856 w 9509967"/>
                <a:gd name="connsiteY24" fmla="*/ 3540552 h 5040560"/>
                <a:gd name="connsiteX25" fmla="*/ 5381326 w 9509967"/>
                <a:gd name="connsiteY25" fmla="*/ 3532962 h 5040560"/>
                <a:gd name="connsiteX26" fmla="*/ 6781501 w 9509967"/>
                <a:gd name="connsiteY26" fmla="*/ 3532962 h 5040560"/>
                <a:gd name="connsiteX27" fmla="*/ 6800031 w 9509967"/>
                <a:gd name="connsiteY27" fmla="*/ 3540552 h 5040560"/>
                <a:gd name="connsiteX28" fmla="*/ 6810523 w 9509967"/>
                <a:gd name="connsiteY28" fmla="*/ 3545612 h 5040560"/>
                <a:gd name="connsiteX29" fmla="*/ 6827341 w 9509967"/>
                <a:gd name="connsiteY29" fmla="*/ 3559379 h 5040560"/>
                <a:gd name="connsiteX30" fmla="*/ 6832401 w 9509967"/>
                <a:gd name="connsiteY30" fmla="*/ 3574932 h 5040560"/>
                <a:gd name="connsiteX31" fmla="*/ 6830689 w 9509967"/>
                <a:gd name="connsiteY31" fmla="*/ 3584829 h 5040560"/>
                <a:gd name="connsiteX32" fmla="*/ 6826076 w 9509967"/>
                <a:gd name="connsiteY32" fmla="*/ 3592717 h 5040560"/>
                <a:gd name="connsiteX33" fmla="*/ 6819304 w 9509967"/>
                <a:gd name="connsiteY33" fmla="*/ 3597926 h 5040560"/>
                <a:gd name="connsiteX34" fmla="*/ 6811267 w 9509967"/>
                <a:gd name="connsiteY34" fmla="*/ 3599786 h 5040560"/>
                <a:gd name="connsiteX35" fmla="*/ 6781501 w 9509967"/>
                <a:gd name="connsiteY35" fmla="*/ 3584903 h 5040560"/>
                <a:gd name="connsiteX36" fmla="*/ 8715077 w 9509967"/>
                <a:gd name="connsiteY36" fmla="*/ 3532962 h 5040560"/>
                <a:gd name="connsiteX37" fmla="*/ 8733605 w 9509967"/>
                <a:gd name="connsiteY37" fmla="*/ 3540552 h 5040560"/>
                <a:gd name="connsiteX38" fmla="*/ 8744098 w 9509967"/>
                <a:gd name="connsiteY38" fmla="*/ 3545612 h 5040560"/>
                <a:gd name="connsiteX39" fmla="*/ 8760916 w 9509967"/>
                <a:gd name="connsiteY39" fmla="*/ 3559379 h 5040560"/>
                <a:gd name="connsiteX40" fmla="*/ 8765975 w 9509967"/>
                <a:gd name="connsiteY40" fmla="*/ 3574932 h 5040560"/>
                <a:gd name="connsiteX41" fmla="*/ 8764264 w 9509967"/>
                <a:gd name="connsiteY41" fmla="*/ 3584829 h 5040560"/>
                <a:gd name="connsiteX42" fmla="*/ 8759650 w 9509967"/>
                <a:gd name="connsiteY42" fmla="*/ 3592717 h 5040560"/>
                <a:gd name="connsiteX43" fmla="*/ 8752879 w 9509967"/>
                <a:gd name="connsiteY43" fmla="*/ 3597926 h 5040560"/>
                <a:gd name="connsiteX44" fmla="*/ 8744842 w 9509967"/>
                <a:gd name="connsiteY44" fmla="*/ 3599786 h 5040560"/>
                <a:gd name="connsiteX45" fmla="*/ 8715077 w 9509967"/>
                <a:gd name="connsiteY45" fmla="*/ 3584903 h 5040560"/>
                <a:gd name="connsiteX46" fmla="*/ 2836217 w 9509967"/>
                <a:gd name="connsiteY46" fmla="*/ 3495457 h 5040560"/>
                <a:gd name="connsiteX47" fmla="*/ 2843361 w 9509967"/>
                <a:gd name="connsiteY47" fmla="*/ 3496648 h 5040560"/>
                <a:gd name="connsiteX48" fmla="*/ 2850505 w 9509967"/>
                <a:gd name="connsiteY48" fmla="*/ 3500294 h 5040560"/>
                <a:gd name="connsiteX49" fmla="*/ 2858467 w 9509967"/>
                <a:gd name="connsiteY49" fmla="*/ 3506471 h 5040560"/>
                <a:gd name="connsiteX50" fmla="*/ 2868067 w 9509967"/>
                <a:gd name="connsiteY50" fmla="*/ 3515103 h 5040560"/>
                <a:gd name="connsiteX51" fmla="*/ 2868067 w 9509967"/>
                <a:gd name="connsiteY51" fmla="*/ 3566002 h 5040560"/>
                <a:gd name="connsiteX52" fmla="*/ 2866727 w 9509967"/>
                <a:gd name="connsiteY52" fmla="*/ 3587731 h 5040560"/>
                <a:gd name="connsiteX53" fmla="*/ 2863081 w 9509967"/>
                <a:gd name="connsiteY53" fmla="*/ 3595991 h 5040560"/>
                <a:gd name="connsiteX54" fmla="*/ 2856458 w 9509967"/>
                <a:gd name="connsiteY54" fmla="*/ 3602911 h 5040560"/>
                <a:gd name="connsiteX55" fmla="*/ 2847305 w 9509967"/>
                <a:gd name="connsiteY55" fmla="*/ 3607674 h 5040560"/>
                <a:gd name="connsiteX56" fmla="*/ 2836069 w 9509967"/>
                <a:gd name="connsiteY56" fmla="*/ 3609460 h 5040560"/>
                <a:gd name="connsiteX57" fmla="*/ 2820665 w 9509967"/>
                <a:gd name="connsiteY57" fmla="*/ 3605367 h 5040560"/>
                <a:gd name="connsiteX58" fmla="*/ 2809280 w 9509967"/>
                <a:gd name="connsiteY58" fmla="*/ 3594056 h 5040560"/>
                <a:gd name="connsiteX59" fmla="*/ 2802285 w 9509967"/>
                <a:gd name="connsiteY59" fmla="*/ 3576866 h 5040560"/>
                <a:gd name="connsiteX60" fmla="*/ 2799903 w 9509967"/>
                <a:gd name="connsiteY60" fmla="*/ 3555137 h 5040560"/>
                <a:gd name="connsiteX61" fmla="*/ 2802508 w 9509967"/>
                <a:gd name="connsiteY61" fmla="*/ 3531399 h 5040560"/>
                <a:gd name="connsiteX62" fmla="*/ 2809875 w 9509967"/>
                <a:gd name="connsiteY62" fmla="*/ 3512498 h 5040560"/>
                <a:gd name="connsiteX63" fmla="*/ 2821335 w 9509967"/>
                <a:gd name="connsiteY63" fmla="*/ 3499997 h 5040560"/>
                <a:gd name="connsiteX64" fmla="*/ 2836217 w 9509967"/>
                <a:gd name="connsiteY64" fmla="*/ 3495457 h 5040560"/>
                <a:gd name="connsiteX65" fmla="*/ 3007667 w 9509967"/>
                <a:gd name="connsiteY65" fmla="*/ 3495457 h 5040560"/>
                <a:gd name="connsiteX66" fmla="*/ 3014811 w 9509967"/>
                <a:gd name="connsiteY66" fmla="*/ 3496648 h 5040560"/>
                <a:gd name="connsiteX67" fmla="*/ 3021955 w 9509967"/>
                <a:gd name="connsiteY67" fmla="*/ 3500294 h 5040560"/>
                <a:gd name="connsiteX68" fmla="*/ 3029917 w 9509967"/>
                <a:gd name="connsiteY68" fmla="*/ 3506471 h 5040560"/>
                <a:gd name="connsiteX69" fmla="*/ 3039517 w 9509967"/>
                <a:gd name="connsiteY69" fmla="*/ 3515103 h 5040560"/>
                <a:gd name="connsiteX70" fmla="*/ 3039517 w 9509967"/>
                <a:gd name="connsiteY70" fmla="*/ 3566002 h 5040560"/>
                <a:gd name="connsiteX71" fmla="*/ 3038177 w 9509967"/>
                <a:gd name="connsiteY71" fmla="*/ 3587731 h 5040560"/>
                <a:gd name="connsiteX72" fmla="*/ 3034531 w 9509967"/>
                <a:gd name="connsiteY72" fmla="*/ 3595991 h 5040560"/>
                <a:gd name="connsiteX73" fmla="*/ 3027908 w 9509967"/>
                <a:gd name="connsiteY73" fmla="*/ 3602911 h 5040560"/>
                <a:gd name="connsiteX74" fmla="*/ 3018755 w 9509967"/>
                <a:gd name="connsiteY74" fmla="*/ 3607674 h 5040560"/>
                <a:gd name="connsiteX75" fmla="*/ 3007519 w 9509967"/>
                <a:gd name="connsiteY75" fmla="*/ 3609460 h 5040560"/>
                <a:gd name="connsiteX76" fmla="*/ 2992115 w 9509967"/>
                <a:gd name="connsiteY76" fmla="*/ 3605367 h 5040560"/>
                <a:gd name="connsiteX77" fmla="*/ 2980730 w 9509967"/>
                <a:gd name="connsiteY77" fmla="*/ 3594056 h 5040560"/>
                <a:gd name="connsiteX78" fmla="*/ 2973735 w 9509967"/>
                <a:gd name="connsiteY78" fmla="*/ 3576866 h 5040560"/>
                <a:gd name="connsiteX79" fmla="*/ 2971353 w 9509967"/>
                <a:gd name="connsiteY79" fmla="*/ 3555137 h 5040560"/>
                <a:gd name="connsiteX80" fmla="*/ 2973958 w 9509967"/>
                <a:gd name="connsiteY80" fmla="*/ 3531399 h 5040560"/>
                <a:gd name="connsiteX81" fmla="*/ 2981325 w 9509967"/>
                <a:gd name="connsiteY81" fmla="*/ 3512498 h 5040560"/>
                <a:gd name="connsiteX82" fmla="*/ 2992785 w 9509967"/>
                <a:gd name="connsiteY82" fmla="*/ 3499997 h 5040560"/>
                <a:gd name="connsiteX83" fmla="*/ 3007667 w 9509967"/>
                <a:gd name="connsiteY83" fmla="*/ 3495457 h 5040560"/>
                <a:gd name="connsiteX84" fmla="*/ 5828407 w 9509967"/>
                <a:gd name="connsiteY84" fmla="*/ 3495011 h 5040560"/>
                <a:gd name="connsiteX85" fmla="*/ 5814194 w 9509967"/>
                <a:gd name="connsiteY85" fmla="*/ 3498657 h 5040560"/>
                <a:gd name="connsiteX86" fmla="*/ 5801915 w 9509967"/>
                <a:gd name="connsiteY86" fmla="*/ 3509224 h 5040560"/>
                <a:gd name="connsiteX87" fmla="*/ 5793358 w 9509967"/>
                <a:gd name="connsiteY87" fmla="*/ 3526265 h 5040560"/>
                <a:gd name="connsiteX88" fmla="*/ 5790158 w 9509967"/>
                <a:gd name="connsiteY88" fmla="*/ 3549333 h 5040560"/>
                <a:gd name="connsiteX89" fmla="*/ 5793431 w 9509967"/>
                <a:gd name="connsiteY89" fmla="*/ 3574336 h 5040560"/>
                <a:gd name="connsiteX90" fmla="*/ 5801990 w 9509967"/>
                <a:gd name="connsiteY90" fmla="*/ 3592568 h 5040560"/>
                <a:gd name="connsiteX91" fmla="*/ 5813822 w 9509967"/>
                <a:gd name="connsiteY91" fmla="*/ 3603730 h 5040560"/>
                <a:gd name="connsiteX92" fmla="*/ 5827067 w 9509967"/>
                <a:gd name="connsiteY92" fmla="*/ 3607525 h 5040560"/>
                <a:gd name="connsiteX93" fmla="*/ 5859363 w 9509967"/>
                <a:gd name="connsiteY93" fmla="*/ 3592493 h 5040560"/>
                <a:gd name="connsiteX94" fmla="*/ 5859363 w 9509967"/>
                <a:gd name="connsiteY94" fmla="*/ 3510936 h 5040560"/>
                <a:gd name="connsiteX95" fmla="*/ 5850136 w 9509967"/>
                <a:gd name="connsiteY95" fmla="*/ 3502750 h 5040560"/>
                <a:gd name="connsiteX96" fmla="*/ 5842397 w 9509967"/>
                <a:gd name="connsiteY96" fmla="*/ 3497913 h 5040560"/>
                <a:gd name="connsiteX97" fmla="*/ 5835402 w 9509967"/>
                <a:gd name="connsiteY97" fmla="*/ 3495606 h 5040560"/>
                <a:gd name="connsiteX98" fmla="*/ 5828407 w 9509967"/>
                <a:gd name="connsiteY98" fmla="*/ 3495011 h 5040560"/>
                <a:gd name="connsiteX99" fmla="*/ 5136802 w 9509967"/>
                <a:gd name="connsiteY99" fmla="*/ 3491886 h 5040560"/>
                <a:gd name="connsiteX100" fmla="*/ 5131030 w 9509967"/>
                <a:gd name="connsiteY100" fmla="*/ 3493436 h 5040560"/>
                <a:gd name="connsiteX101" fmla="*/ 5170884 w 9509967"/>
                <a:gd name="connsiteY101" fmla="*/ 3553010 h 5040560"/>
                <a:gd name="connsiteX102" fmla="*/ 5170884 w 9509967"/>
                <a:gd name="connsiteY102" fmla="*/ 3511382 h 5040560"/>
                <a:gd name="connsiteX103" fmla="*/ 5160764 w 9509967"/>
                <a:gd name="connsiteY103" fmla="*/ 3501634 h 5040560"/>
                <a:gd name="connsiteX104" fmla="*/ 5152057 w 9509967"/>
                <a:gd name="connsiteY104" fmla="*/ 3495681 h 5040560"/>
                <a:gd name="connsiteX105" fmla="*/ 5144244 w 9509967"/>
                <a:gd name="connsiteY105" fmla="*/ 3492704 h 5040560"/>
                <a:gd name="connsiteX106" fmla="*/ 5136802 w 9509967"/>
                <a:gd name="connsiteY106" fmla="*/ 3491886 h 5040560"/>
                <a:gd name="connsiteX107" fmla="*/ 239613 w 9509967"/>
                <a:gd name="connsiteY107" fmla="*/ 3484295 h 5040560"/>
                <a:gd name="connsiteX108" fmla="*/ 251371 w 9509967"/>
                <a:gd name="connsiteY108" fmla="*/ 3486751 h 5040560"/>
                <a:gd name="connsiteX109" fmla="*/ 261640 w 9509967"/>
                <a:gd name="connsiteY109" fmla="*/ 3493895 h 5040560"/>
                <a:gd name="connsiteX110" fmla="*/ 269305 w 9509967"/>
                <a:gd name="connsiteY110" fmla="*/ 3505280 h 5040560"/>
                <a:gd name="connsiteX111" fmla="*/ 273100 w 9509967"/>
                <a:gd name="connsiteY111" fmla="*/ 3520609 h 5040560"/>
                <a:gd name="connsiteX112" fmla="*/ 209997 w 9509967"/>
                <a:gd name="connsiteY112" fmla="*/ 3520609 h 5040560"/>
                <a:gd name="connsiteX113" fmla="*/ 213122 w 9509967"/>
                <a:gd name="connsiteY113" fmla="*/ 3502155 h 5040560"/>
                <a:gd name="connsiteX114" fmla="*/ 224210 w 9509967"/>
                <a:gd name="connsiteY114" fmla="*/ 3489058 h 5040560"/>
                <a:gd name="connsiteX115" fmla="*/ 239613 w 9509967"/>
                <a:gd name="connsiteY115" fmla="*/ 3484295 h 5040560"/>
                <a:gd name="connsiteX116" fmla="*/ 382488 w 9509967"/>
                <a:gd name="connsiteY116" fmla="*/ 3484295 h 5040560"/>
                <a:gd name="connsiteX117" fmla="*/ 394246 w 9509967"/>
                <a:gd name="connsiteY117" fmla="*/ 3486751 h 5040560"/>
                <a:gd name="connsiteX118" fmla="*/ 404515 w 9509967"/>
                <a:gd name="connsiteY118" fmla="*/ 3493895 h 5040560"/>
                <a:gd name="connsiteX119" fmla="*/ 412180 w 9509967"/>
                <a:gd name="connsiteY119" fmla="*/ 3505280 h 5040560"/>
                <a:gd name="connsiteX120" fmla="*/ 415975 w 9509967"/>
                <a:gd name="connsiteY120" fmla="*/ 3520609 h 5040560"/>
                <a:gd name="connsiteX121" fmla="*/ 352872 w 9509967"/>
                <a:gd name="connsiteY121" fmla="*/ 3520609 h 5040560"/>
                <a:gd name="connsiteX122" fmla="*/ 355997 w 9509967"/>
                <a:gd name="connsiteY122" fmla="*/ 3502155 h 5040560"/>
                <a:gd name="connsiteX123" fmla="*/ 367085 w 9509967"/>
                <a:gd name="connsiteY123" fmla="*/ 3489058 h 5040560"/>
                <a:gd name="connsiteX124" fmla="*/ 382488 w 9509967"/>
                <a:gd name="connsiteY124" fmla="*/ 3484295 h 5040560"/>
                <a:gd name="connsiteX125" fmla="*/ 3668613 w 9509967"/>
                <a:gd name="connsiteY125" fmla="*/ 3484295 h 5040560"/>
                <a:gd name="connsiteX126" fmla="*/ 3680371 w 9509967"/>
                <a:gd name="connsiteY126" fmla="*/ 3486751 h 5040560"/>
                <a:gd name="connsiteX127" fmla="*/ 3690640 w 9509967"/>
                <a:gd name="connsiteY127" fmla="*/ 3493895 h 5040560"/>
                <a:gd name="connsiteX128" fmla="*/ 3698304 w 9509967"/>
                <a:gd name="connsiteY128" fmla="*/ 3505280 h 5040560"/>
                <a:gd name="connsiteX129" fmla="*/ 3702099 w 9509967"/>
                <a:gd name="connsiteY129" fmla="*/ 3520609 h 5040560"/>
                <a:gd name="connsiteX130" fmla="*/ 3638996 w 9509967"/>
                <a:gd name="connsiteY130" fmla="*/ 3520609 h 5040560"/>
                <a:gd name="connsiteX131" fmla="*/ 3642122 w 9509967"/>
                <a:gd name="connsiteY131" fmla="*/ 3502155 h 5040560"/>
                <a:gd name="connsiteX132" fmla="*/ 3653209 w 9509967"/>
                <a:gd name="connsiteY132" fmla="*/ 3489058 h 5040560"/>
                <a:gd name="connsiteX133" fmla="*/ 3668613 w 9509967"/>
                <a:gd name="connsiteY133" fmla="*/ 3484295 h 5040560"/>
                <a:gd name="connsiteX134" fmla="*/ 3821013 w 9509967"/>
                <a:gd name="connsiteY134" fmla="*/ 3484295 h 5040560"/>
                <a:gd name="connsiteX135" fmla="*/ 3832771 w 9509967"/>
                <a:gd name="connsiteY135" fmla="*/ 3486751 h 5040560"/>
                <a:gd name="connsiteX136" fmla="*/ 3843040 w 9509967"/>
                <a:gd name="connsiteY136" fmla="*/ 3493895 h 5040560"/>
                <a:gd name="connsiteX137" fmla="*/ 3850704 w 9509967"/>
                <a:gd name="connsiteY137" fmla="*/ 3505280 h 5040560"/>
                <a:gd name="connsiteX138" fmla="*/ 3854499 w 9509967"/>
                <a:gd name="connsiteY138" fmla="*/ 3520609 h 5040560"/>
                <a:gd name="connsiteX139" fmla="*/ 3791396 w 9509967"/>
                <a:gd name="connsiteY139" fmla="*/ 3520609 h 5040560"/>
                <a:gd name="connsiteX140" fmla="*/ 3794522 w 9509967"/>
                <a:gd name="connsiteY140" fmla="*/ 3502155 h 5040560"/>
                <a:gd name="connsiteX141" fmla="*/ 3805609 w 9509967"/>
                <a:gd name="connsiteY141" fmla="*/ 3489058 h 5040560"/>
                <a:gd name="connsiteX142" fmla="*/ 3821013 w 9509967"/>
                <a:gd name="connsiteY142" fmla="*/ 3484295 h 5040560"/>
                <a:gd name="connsiteX143" fmla="*/ 4983062 w 9509967"/>
                <a:gd name="connsiteY143" fmla="*/ 3484295 h 5040560"/>
                <a:gd name="connsiteX144" fmla="*/ 4994820 w 9509967"/>
                <a:gd name="connsiteY144" fmla="*/ 3486751 h 5040560"/>
                <a:gd name="connsiteX145" fmla="*/ 5005089 w 9509967"/>
                <a:gd name="connsiteY145" fmla="*/ 3493895 h 5040560"/>
                <a:gd name="connsiteX146" fmla="*/ 5012754 w 9509967"/>
                <a:gd name="connsiteY146" fmla="*/ 3505280 h 5040560"/>
                <a:gd name="connsiteX147" fmla="*/ 5016549 w 9509967"/>
                <a:gd name="connsiteY147" fmla="*/ 3520609 h 5040560"/>
                <a:gd name="connsiteX148" fmla="*/ 4953446 w 9509967"/>
                <a:gd name="connsiteY148" fmla="*/ 3520609 h 5040560"/>
                <a:gd name="connsiteX149" fmla="*/ 4956571 w 9509967"/>
                <a:gd name="connsiteY149" fmla="*/ 3502155 h 5040560"/>
                <a:gd name="connsiteX150" fmla="*/ 4967659 w 9509967"/>
                <a:gd name="connsiteY150" fmla="*/ 3489058 h 5040560"/>
                <a:gd name="connsiteX151" fmla="*/ 4983062 w 9509967"/>
                <a:gd name="connsiteY151" fmla="*/ 3484295 h 5040560"/>
                <a:gd name="connsiteX152" fmla="*/ 5554563 w 9509967"/>
                <a:gd name="connsiteY152" fmla="*/ 3484295 h 5040560"/>
                <a:gd name="connsiteX153" fmla="*/ 5539159 w 9509967"/>
                <a:gd name="connsiteY153" fmla="*/ 3489058 h 5040560"/>
                <a:gd name="connsiteX154" fmla="*/ 5528072 w 9509967"/>
                <a:gd name="connsiteY154" fmla="*/ 3502155 h 5040560"/>
                <a:gd name="connsiteX155" fmla="*/ 5524946 w 9509967"/>
                <a:gd name="connsiteY155" fmla="*/ 3520609 h 5040560"/>
                <a:gd name="connsiteX156" fmla="*/ 5588049 w 9509967"/>
                <a:gd name="connsiteY156" fmla="*/ 3520609 h 5040560"/>
                <a:gd name="connsiteX157" fmla="*/ 5584254 w 9509967"/>
                <a:gd name="connsiteY157" fmla="*/ 3505280 h 5040560"/>
                <a:gd name="connsiteX158" fmla="*/ 5576590 w 9509967"/>
                <a:gd name="connsiteY158" fmla="*/ 3493895 h 5040560"/>
                <a:gd name="connsiteX159" fmla="*/ 5566320 w 9509967"/>
                <a:gd name="connsiteY159" fmla="*/ 3486751 h 5040560"/>
                <a:gd name="connsiteX160" fmla="*/ 5554563 w 9509967"/>
                <a:gd name="connsiteY160" fmla="*/ 3484295 h 5040560"/>
                <a:gd name="connsiteX161" fmla="*/ 7297637 w 9509967"/>
                <a:gd name="connsiteY161" fmla="*/ 3484295 h 5040560"/>
                <a:gd name="connsiteX162" fmla="*/ 7309395 w 9509967"/>
                <a:gd name="connsiteY162" fmla="*/ 3486751 h 5040560"/>
                <a:gd name="connsiteX163" fmla="*/ 7319664 w 9509967"/>
                <a:gd name="connsiteY163" fmla="*/ 3493895 h 5040560"/>
                <a:gd name="connsiteX164" fmla="*/ 7327329 w 9509967"/>
                <a:gd name="connsiteY164" fmla="*/ 3505280 h 5040560"/>
                <a:gd name="connsiteX165" fmla="*/ 7331124 w 9509967"/>
                <a:gd name="connsiteY165" fmla="*/ 3520609 h 5040560"/>
                <a:gd name="connsiteX166" fmla="*/ 7268021 w 9509967"/>
                <a:gd name="connsiteY166" fmla="*/ 3520609 h 5040560"/>
                <a:gd name="connsiteX167" fmla="*/ 7271146 w 9509967"/>
                <a:gd name="connsiteY167" fmla="*/ 3502155 h 5040560"/>
                <a:gd name="connsiteX168" fmla="*/ 7282234 w 9509967"/>
                <a:gd name="connsiteY168" fmla="*/ 3489058 h 5040560"/>
                <a:gd name="connsiteX169" fmla="*/ 7297637 w 9509967"/>
                <a:gd name="connsiteY169" fmla="*/ 3484295 h 5040560"/>
                <a:gd name="connsiteX170" fmla="*/ 7440512 w 9509967"/>
                <a:gd name="connsiteY170" fmla="*/ 3484295 h 5040560"/>
                <a:gd name="connsiteX171" fmla="*/ 7452270 w 9509967"/>
                <a:gd name="connsiteY171" fmla="*/ 3486751 h 5040560"/>
                <a:gd name="connsiteX172" fmla="*/ 7462539 w 9509967"/>
                <a:gd name="connsiteY172" fmla="*/ 3493895 h 5040560"/>
                <a:gd name="connsiteX173" fmla="*/ 7470204 w 9509967"/>
                <a:gd name="connsiteY173" fmla="*/ 3505280 h 5040560"/>
                <a:gd name="connsiteX174" fmla="*/ 7473999 w 9509967"/>
                <a:gd name="connsiteY174" fmla="*/ 3520609 h 5040560"/>
                <a:gd name="connsiteX175" fmla="*/ 7410896 w 9509967"/>
                <a:gd name="connsiteY175" fmla="*/ 3520609 h 5040560"/>
                <a:gd name="connsiteX176" fmla="*/ 7414021 w 9509967"/>
                <a:gd name="connsiteY176" fmla="*/ 3502155 h 5040560"/>
                <a:gd name="connsiteX177" fmla="*/ 7425108 w 9509967"/>
                <a:gd name="connsiteY177" fmla="*/ 3489058 h 5040560"/>
                <a:gd name="connsiteX178" fmla="*/ 7440512 w 9509967"/>
                <a:gd name="connsiteY178" fmla="*/ 3484295 h 5040560"/>
                <a:gd name="connsiteX179" fmla="*/ 1319808 w 9509967"/>
                <a:gd name="connsiteY179" fmla="*/ 3483551 h 5040560"/>
                <a:gd name="connsiteX180" fmla="*/ 1332384 w 9509967"/>
                <a:gd name="connsiteY180" fmla="*/ 3486304 h 5040560"/>
                <a:gd name="connsiteX181" fmla="*/ 1343099 w 9509967"/>
                <a:gd name="connsiteY181" fmla="*/ 3495234 h 5040560"/>
                <a:gd name="connsiteX182" fmla="*/ 1350615 w 9509967"/>
                <a:gd name="connsiteY182" fmla="*/ 3511159 h 5040560"/>
                <a:gd name="connsiteX183" fmla="*/ 1353443 w 9509967"/>
                <a:gd name="connsiteY183" fmla="*/ 3534897 h 5040560"/>
                <a:gd name="connsiteX184" fmla="*/ 1350392 w 9509967"/>
                <a:gd name="connsiteY184" fmla="*/ 3562579 h 5040560"/>
                <a:gd name="connsiteX185" fmla="*/ 1341760 w 9509967"/>
                <a:gd name="connsiteY185" fmla="*/ 3585870 h 5040560"/>
                <a:gd name="connsiteX186" fmla="*/ 1328217 w 9509967"/>
                <a:gd name="connsiteY186" fmla="*/ 3601869 h 5040560"/>
                <a:gd name="connsiteX187" fmla="*/ 1310431 w 9509967"/>
                <a:gd name="connsiteY187" fmla="*/ 3607823 h 5040560"/>
                <a:gd name="connsiteX188" fmla="*/ 1297261 w 9509967"/>
                <a:gd name="connsiteY188" fmla="*/ 3605069 h 5040560"/>
                <a:gd name="connsiteX189" fmla="*/ 1286768 w 9509967"/>
                <a:gd name="connsiteY189" fmla="*/ 3596140 h 5040560"/>
                <a:gd name="connsiteX190" fmla="*/ 1279773 w 9509967"/>
                <a:gd name="connsiteY190" fmla="*/ 3579843 h 5040560"/>
                <a:gd name="connsiteX191" fmla="*/ 1277243 w 9509967"/>
                <a:gd name="connsiteY191" fmla="*/ 3554989 h 5040560"/>
                <a:gd name="connsiteX192" fmla="*/ 1280071 w 9509967"/>
                <a:gd name="connsiteY192" fmla="*/ 3527307 h 5040560"/>
                <a:gd name="connsiteX193" fmla="*/ 1288331 w 9509967"/>
                <a:gd name="connsiteY193" fmla="*/ 3504610 h 5040560"/>
                <a:gd name="connsiteX194" fmla="*/ 1301725 w 9509967"/>
                <a:gd name="connsiteY194" fmla="*/ 3489207 h 5040560"/>
                <a:gd name="connsiteX195" fmla="*/ 1319808 w 9509967"/>
                <a:gd name="connsiteY195" fmla="*/ 3483551 h 5040560"/>
                <a:gd name="connsiteX196" fmla="*/ 2681883 w 9509967"/>
                <a:gd name="connsiteY196" fmla="*/ 3483551 h 5040560"/>
                <a:gd name="connsiteX197" fmla="*/ 2694459 w 9509967"/>
                <a:gd name="connsiteY197" fmla="*/ 3486304 h 5040560"/>
                <a:gd name="connsiteX198" fmla="*/ 2705174 w 9509967"/>
                <a:gd name="connsiteY198" fmla="*/ 3495234 h 5040560"/>
                <a:gd name="connsiteX199" fmla="*/ 2712690 w 9509967"/>
                <a:gd name="connsiteY199" fmla="*/ 3511159 h 5040560"/>
                <a:gd name="connsiteX200" fmla="*/ 2715518 w 9509967"/>
                <a:gd name="connsiteY200" fmla="*/ 3534897 h 5040560"/>
                <a:gd name="connsiteX201" fmla="*/ 2712467 w 9509967"/>
                <a:gd name="connsiteY201" fmla="*/ 3562579 h 5040560"/>
                <a:gd name="connsiteX202" fmla="*/ 2703835 w 9509967"/>
                <a:gd name="connsiteY202" fmla="*/ 3585870 h 5040560"/>
                <a:gd name="connsiteX203" fmla="*/ 2690291 w 9509967"/>
                <a:gd name="connsiteY203" fmla="*/ 3601869 h 5040560"/>
                <a:gd name="connsiteX204" fmla="*/ 2672506 w 9509967"/>
                <a:gd name="connsiteY204" fmla="*/ 3607823 h 5040560"/>
                <a:gd name="connsiteX205" fmla="*/ 2659335 w 9509967"/>
                <a:gd name="connsiteY205" fmla="*/ 3605069 h 5040560"/>
                <a:gd name="connsiteX206" fmla="*/ 2648843 w 9509967"/>
                <a:gd name="connsiteY206" fmla="*/ 3596140 h 5040560"/>
                <a:gd name="connsiteX207" fmla="*/ 2641848 w 9509967"/>
                <a:gd name="connsiteY207" fmla="*/ 3579843 h 5040560"/>
                <a:gd name="connsiteX208" fmla="*/ 2639318 w 9509967"/>
                <a:gd name="connsiteY208" fmla="*/ 3554989 h 5040560"/>
                <a:gd name="connsiteX209" fmla="*/ 2642146 w 9509967"/>
                <a:gd name="connsiteY209" fmla="*/ 3527307 h 5040560"/>
                <a:gd name="connsiteX210" fmla="*/ 2650406 w 9509967"/>
                <a:gd name="connsiteY210" fmla="*/ 3504610 h 5040560"/>
                <a:gd name="connsiteX211" fmla="*/ 2663800 w 9509967"/>
                <a:gd name="connsiteY211" fmla="*/ 3489207 h 5040560"/>
                <a:gd name="connsiteX212" fmla="*/ 2681883 w 9509967"/>
                <a:gd name="connsiteY212" fmla="*/ 3483551 h 5040560"/>
                <a:gd name="connsiteX213" fmla="*/ 3186708 w 9509967"/>
                <a:gd name="connsiteY213" fmla="*/ 3483551 h 5040560"/>
                <a:gd name="connsiteX214" fmla="*/ 3199284 w 9509967"/>
                <a:gd name="connsiteY214" fmla="*/ 3486304 h 5040560"/>
                <a:gd name="connsiteX215" fmla="*/ 3209999 w 9509967"/>
                <a:gd name="connsiteY215" fmla="*/ 3495234 h 5040560"/>
                <a:gd name="connsiteX216" fmla="*/ 3217515 w 9509967"/>
                <a:gd name="connsiteY216" fmla="*/ 3511159 h 5040560"/>
                <a:gd name="connsiteX217" fmla="*/ 3220343 w 9509967"/>
                <a:gd name="connsiteY217" fmla="*/ 3534897 h 5040560"/>
                <a:gd name="connsiteX218" fmla="*/ 3217292 w 9509967"/>
                <a:gd name="connsiteY218" fmla="*/ 3562579 h 5040560"/>
                <a:gd name="connsiteX219" fmla="*/ 3208660 w 9509967"/>
                <a:gd name="connsiteY219" fmla="*/ 3585870 h 5040560"/>
                <a:gd name="connsiteX220" fmla="*/ 3195116 w 9509967"/>
                <a:gd name="connsiteY220" fmla="*/ 3601869 h 5040560"/>
                <a:gd name="connsiteX221" fmla="*/ 3177331 w 9509967"/>
                <a:gd name="connsiteY221" fmla="*/ 3607823 h 5040560"/>
                <a:gd name="connsiteX222" fmla="*/ 3164160 w 9509967"/>
                <a:gd name="connsiteY222" fmla="*/ 3605069 h 5040560"/>
                <a:gd name="connsiteX223" fmla="*/ 3153668 w 9509967"/>
                <a:gd name="connsiteY223" fmla="*/ 3596140 h 5040560"/>
                <a:gd name="connsiteX224" fmla="*/ 3146673 w 9509967"/>
                <a:gd name="connsiteY224" fmla="*/ 3579843 h 5040560"/>
                <a:gd name="connsiteX225" fmla="*/ 3144143 w 9509967"/>
                <a:gd name="connsiteY225" fmla="*/ 3554989 h 5040560"/>
                <a:gd name="connsiteX226" fmla="*/ 3146971 w 9509967"/>
                <a:gd name="connsiteY226" fmla="*/ 3527307 h 5040560"/>
                <a:gd name="connsiteX227" fmla="*/ 3155231 w 9509967"/>
                <a:gd name="connsiteY227" fmla="*/ 3504610 h 5040560"/>
                <a:gd name="connsiteX228" fmla="*/ 3168625 w 9509967"/>
                <a:gd name="connsiteY228" fmla="*/ 3489207 h 5040560"/>
                <a:gd name="connsiteX229" fmla="*/ 3186708 w 9509967"/>
                <a:gd name="connsiteY229" fmla="*/ 3483551 h 5040560"/>
                <a:gd name="connsiteX230" fmla="*/ 4491633 w 9509967"/>
                <a:gd name="connsiteY230" fmla="*/ 3483551 h 5040560"/>
                <a:gd name="connsiteX231" fmla="*/ 4504209 w 9509967"/>
                <a:gd name="connsiteY231" fmla="*/ 3486304 h 5040560"/>
                <a:gd name="connsiteX232" fmla="*/ 4514924 w 9509967"/>
                <a:gd name="connsiteY232" fmla="*/ 3495234 h 5040560"/>
                <a:gd name="connsiteX233" fmla="*/ 4522440 w 9509967"/>
                <a:gd name="connsiteY233" fmla="*/ 3511159 h 5040560"/>
                <a:gd name="connsiteX234" fmla="*/ 4525268 w 9509967"/>
                <a:gd name="connsiteY234" fmla="*/ 3534897 h 5040560"/>
                <a:gd name="connsiteX235" fmla="*/ 4522217 w 9509967"/>
                <a:gd name="connsiteY235" fmla="*/ 3562579 h 5040560"/>
                <a:gd name="connsiteX236" fmla="*/ 4513585 w 9509967"/>
                <a:gd name="connsiteY236" fmla="*/ 3585870 h 5040560"/>
                <a:gd name="connsiteX237" fmla="*/ 4500041 w 9509967"/>
                <a:gd name="connsiteY237" fmla="*/ 3601869 h 5040560"/>
                <a:gd name="connsiteX238" fmla="*/ 4482256 w 9509967"/>
                <a:gd name="connsiteY238" fmla="*/ 3607823 h 5040560"/>
                <a:gd name="connsiteX239" fmla="*/ 4469085 w 9509967"/>
                <a:gd name="connsiteY239" fmla="*/ 3605069 h 5040560"/>
                <a:gd name="connsiteX240" fmla="*/ 4458592 w 9509967"/>
                <a:gd name="connsiteY240" fmla="*/ 3596140 h 5040560"/>
                <a:gd name="connsiteX241" fmla="*/ 4451598 w 9509967"/>
                <a:gd name="connsiteY241" fmla="*/ 3579843 h 5040560"/>
                <a:gd name="connsiteX242" fmla="*/ 4449068 w 9509967"/>
                <a:gd name="connsiteY242" fmla="*/ 3554989 h 5040560"/>
                <a:gd name="connsiteX243" fmla="*/ 4451896 w 9509967"/>
                <a:gd name="connsiteY243" fmla="*/ 3527307 h 5040560"/>
                <a:gd name="connsiteX244" fmla="*/ 4460156 w 9509967"/>
                <a:gd name="connsiteY244" fmla="*/ 3504610 h 5040560"/>
                <a:gd name="connsiteX245" fmla="*/ 4473550 w 9509967"/>
                <a:gd name="connsiteY245" fmla="*/ 3489207 h 5040560"/>
                <a:gd name="connsiteX246" fmla="*/ 4491633 w 9509967"/>
                <a:gd name="connsiteY246" fmla="*/ 3483551 h 5040560"/>
                <a:gd name="connsiteX247" fmla="*/ 6168032 w 9509967"/>
                <a:gd name="connsiteY247" fmla="*/ 3483551 h 5040560"/>
                <a:gd name="connsiteX248" fmla="*/ 6180608 w 9509967"/>
                <a:gd name="connsiteY248" fmla="*/ 3486304 h 5040560"/>
                <a:gd name="connsiteX249" fmla="*/ 6191324 w 9509967"/>
                <a:gd name="connsiteY249" fmla="*/ 3495234 h 5040560"/>
                <a:gd name="connsiteX250" fmla="*/ 6198840 w 9509967"/>
                <a:gd name="connsiteY250" fmla="*/ 3511159 h 5040560"/>
                <a:gd name="connsiteX251" fmla="*/ 6201668 w 9509967"/>
                <a:gd name="connsiteY251" fmla="*/ 3534897 h 5040560"/>
                <a:gd name="connsiteX252" fmla="*/ 6198617 w 9509967"/>
                <a:gd name="connsiteY252" fmla="*/ 3562579 h 5040560"/>
                <a:gd name="connsiteX253" fmla="*/ 6189985 w 9509967"/>
                <a:gd name="connsiteY253" fmla="*/ 3585870 h 5040560"/>
                <a:gd name="connsiteX254" fmla="*/ 6176441 w 9509967"/>
                <a:gd name="connsiteY254" fmla="*/ 3601869 h 5040560"/>
                <a:gd name="connsiteX255" fmla="*/ 6158656 w 9509967"/>
                <a:gd name="connsiteY255" fmla="*/ 3607823 h 5040560"/>
                <a:gd name="connsiteX256" fmla="*/ 6145485 w 9509967"/>
                <a:gd name="connsiteY256" fmla="*/ 3605069 h 5040560"/>
                <a:gd name="connsiteX257" fmla="*/ 6134993 w 9509967"/>
                <a:gd name="connsiteY257" fmla="*/ 3596140 h 5040560"/>
                <a:gd name="connsiteX258" fmla="*/ 6127998 w 9509967"/>
                <a:gd name="connsiteY258" fmla="*/ 3579843 h 5040560"/>
                <a:gd name="connsiteX259" fmla="*/ 6125468 w 9509967"/>
                <a:gd name="connsiteY259" fmla="*/ 3554989 h 5040560"/>
                <a:gd name="connsiteX260" fmla="*/ 6128295 w 9509967"/>
                <a:gd name="connsiteY260" fmla="*/ 3527307 h 5040560"/>
                <a:gd name="connsiteX261" fmla="*/ 6136555 w 9509967"/>
                <a:gd name="connsiteY261" fmla="*/ 3504610 h 5040560"/>
                <a:gd name="connsiteX262" fmla="*/ 6149950 w 9509967"/>
                <a:gd name="connsiteY262" fmla="*/ 3489207 h 5040560"/>
                <a:gd name="connsiteX263" fmla="*/ 6168032 w 9509967"/>
                <a:gd name="connsiteY263" fmla="*/ 3483551 h 5040560"/>
                <a:gd name="connsiteX264" fmla="*/ 8111131 w 9509967"/>
                <a:gd name="connsiteY264" fmla="*/ 3483551 h 5040560"/>
                <a:gd name="connsiteX265" fmla="*/ 8123708 w 9509967"/>
                <a:gd name="connsiteY265" fmla="*/ 3486304 h 5040560"/>
                <a:gd name="connsiteX266" fmla="*/ 8134423 w 9509967"/>
                <a:gd name="connsiteY266" fmla="*/ 3495234 h 5040560"/>
                <a:gd name="connsiteX267" fmla="*/ 8141939 w 9509967"/>
                <a:gd name="connsiteY267" fmla="*/ 3511159 h 5040560"/>
                <a:gd name="connsiteX268" fmla="*/ 8144767 w 9509967"/>
                <a:gd name="connsiteY268" fmla="*/ 3534897 h 5040560"/>
                <a:gd name="connsiteX269" fmla="*/ 8141716 w 9509967"/>
                <a:gd name="connsiteY269" fmla="*/ 3562579 h 5040560"/>
                <a:gd name="connsiteX270" fmla="*/ 8133084 w 9509967"/>
                <a:gd name="connsiteY270" fmla="*/ 3585870 h 5040560"/>
                <a:gd name="connsiteX271" fmla="*/ 8119541 w 9509967"/>
                <a:gd name="connsiteY271" fmla="*/ 3601869 h 5040560"/>
                <a:gd name="connsiteX272" fmla="*/ 8101756 w 9509967"/>
                <a:gd name="connsiteY272" fmla="*/ 3607823 h 5040560"/>
                <a:gd name="connsiteX273" fmla="*/ 8088584 w 9509967"/>
                <a:gd name="connsiteY273" fmla="*/ 3605069 h 5040560"/>
                <a:gd name="connsiteX274" fmla="*/ 8078092 w 9509967"/>
                <a:gd name="connsiteY274" fmla="*/ 3596140 h 5040560"/>
                <a:gd name="connsiteX275" fmla="*/ 8071097 w 9509967"/>
                <a:gd name="connsiteY275" fmla="*/ 3579843 h 5040560"/>
                <a:gd name="connsiteX276" fmla="*/ 8068567 w 9509967"/>
                <a:gd name="connsiteY276" fmla="*/ 3554989 h 5040560"/>
                <a:gd name="connsiteX277" fmla="*/ 8071395 w 9509967"/>
                <a:gd name="connsiteY277" fmla="*/ 3527307 h 5040560"/>
                <a:gd name="connsiteX278" fmla="*/ 8079655 w 9509967"/>
                <a:gd name="connsiteY278" fmla="*/ 3504610 h 5040560"/>
                <a:gd name="connsiteX279" fmla="*/ 8093049 w 9509967"/>
                <a:gd name="connsiteY279" fmla="*/ 3489207 h 5040560"/>
                <a:gd name="connsiteX280" fmla="*/ 8111131 w 9509967"/>
                <a:gd name="connsiteY280" fmla="*/ 3483551 h 5040560"/>
                <a:gd name="connsiteX281" fmla="*/ 78879 w 9509967"/>
                <a:gd name="connsiteY281" fmla="*/ 3482956 h 5040560"/>
                <a:gd name="connsiteX282" fmla="*/ 93464 w 9509967"/>
                <a:gd name="connsiteY282" fmla="*/ 3487049 h 5040560"/>
                <a:gd name="connsiteX283" fmla="*/ 105147 w 9509967"/>
                <a:gd name="connsiteY283" fmla="*/ 3498657 h 5040560"/>
                <a:gd name="connsiteX284" fmla="*/ 112961 w 9509967"/>
                <a:gd name="connsiteY284" fmla="*/ 3516665 h 5040560"/>
                <a:gd name="connsiteX285" fmla="*/ 115788 w 9509967"/>
                <a:gd name="connsiteY285" fmla="*/ 3539957 h 5040560"/>
                <a:gd name="connsiteX286" fmla="*/ 112142 w 9509967"/>
                <a:gd name="connsiteY286" fmla="*/ 3566597 h 5040560"/>
                <a:gd name="connsiteX287" fmla="*/ 102543 w 9509967"/>
                <a:gd name="connsiteY287" fmla="*/ 3586094 h 5040560"/>
                <a:gd name="connsiteX288" fmla="*/ 88999 w 9509967"/>
                <a:gd name="connsiteY288" fmla="*/ 3598000 h 5040560"/>
                <a:gd name="connsiteX289" fmla="*/ 73521 w 9509967"/>
                <a:gd name="connsiteY289" fmla="*/ 3602018 h 5040560"/>
                <a:gd name="connsiteX290" fmla="*/ 47327 w 9509967"/>
                <a:gd name="connsiteY290" fmla="*/ 3588475 h 5040560"/>
                <a:gd name="connsiteX291" fmla="*/ 47327 w 9509967"/>
                <a:gd name="connsiteY291" fmla="*/ 3518228 h 5040560"/>
                <a:gd name="connsiteX292" fmla="*/ 51123 w 9509967"/>
                <a:gd name="connsiteY292" fmla="*/ 3503196 h 5040560"/>
                <a:gd name="connsiteX293" fmla="*/ 58564 w 9509967"/>
                <a:gd name="connsiteY293" fmla="*/ 3492109 h 5040560"/>
                <a:gd name="connsiteX294" fmla="*/ 68238 w 9509967"/>
                <a:gd name="connsiteY294" fmla="*/ 3485263 h 5040560"/>
                <a:gd name="connsiteX295" fmla="*/ 78879 w 9509967"/>
                <a:gd name="connsiteY295" fmla="*/ 3482956 h 5040560"/>
                <a:gd name="connsiteX296" fmla="*/ 3517404 w 9509967"/>
                <a:gd name="connsiteY296" fmla="*/ 3482956 h 5040560"/>
                <a:gd name="connsiteX297" fmla="*/ 3531989 w 9509967"/>
                <a:gd name="connsiteY297" fmla="*/ 3487049 h 5040560"/>
                <a:gd name="connsiteX298" fmla="*/ 3543672 w 9509967"/>
                <a:gd name="connsiteY298" fmla="*/ 3498657 h 5040560"/>
                <a:gd name="connsiteX299" fmla="*/ 3551485 w 9509967"/>
                <a:gd name="connsiteY299" fmla="*/ 3516665 h 5040560"/>
                <a:gd name="connsiteX300" fmla="*/ 3554313 w 9509967"/>
                <a:gd name="connsiteY300" fmla="*/ 3539957 h 5040560"/>
                <a:gd name="connsiteX301" fmla="*/ 3550667 w 9509967"/>
                <a:gd name="connsiteY301" fmla="*/ 3566597 h 5040560"/>
                <a:gd name="connsiteX302" fmla="*/ 3541067 w 9509967"/>
                <a:gd name="connsiteY302" fmla="*/ 3586094 h 5040560"/>
                <a:gd name="connsiteX303" fmla="*/ 3527524 w 9509967"/>
                <a:gd name="connsiteY303" fmla="*/ 3598000 h 5040560"/>
                <a:gd name="connsiteX304" fmla="*/ 3512046 w 9509967"/>
                <a:gd name="connsiteY304" fmla="*/ 3602018 h 5040560"/>
                <a:gd name="connsiteX305" fmla="*/ 3485852 w 9509967"/>
                <a:gd name="connsiteY305" fmla="*/ 3588475 h 5040560"/>
                <a:gd name="connsiteX306" fmla="*/ 3485852 w 9509967"/>
                <a:gd name="connsiteY306" fmla="*/ 3518228 h 5040560"/>
                <a:gd name="connsiteX307" fmla="*/ 3489647 w 9509967"/>
                <a:gd name="connsiteY307" fmla="*/ 3503196 h 5040560"/>
                <a:gd name="connsiteX308" fmla="*/ 3497089 w 9509967"/>
                <a:gd name="connsiteY308" fmla="*/ 3492109 h 5040560"/>
                <a:gd name="connsiteX309" fmla="*/ 3506763 w 9509967"/>
                <a:gd name="connsiteY309" fmla="*/ 3485263 h 5040560"/>
                <a:gd name="connsiteX310" fmla="*/ 3517404 w 9509967"/>
                <a:gd name="connsiteY310" fmla="*/ 3482956 h 5040560"/>
                <a:gd name="connsiteX311" fmla="*/ 7136903 w 9509967"/>
                <a:gd name="connsiteY311" fmla="*/ 3482956 h 5040560"/>
                <a:gd name="connsiteX312" fmla="*/ 7151488 w 9509967"/>
                <a:gd name="connsiteY312" fmla="*/ 3487049 h 5040560"/>
                <a:gd name="connsiteX313" fmla="*/ 7163171 w 9509967"/>
                <a:gd name="connsiteY313" fmla="*/ 3498657 h 5040560"/>
                <a:gd name="connsiteX314" fmla="*/ 7170985 w 9509967"/>
                <a:gd name="connsiteY314" fmla="*/ 3516665 h 5040560"/>
                <a:gd name="connsiteX315" fmla="*/ 7173812 w 9509967"/>
                <a:gd name="connsiteY315" fmla="*/ 3539957 h 5040560"/>
                <a:gd name="connsiteX316" fmla="*/ 7170166 w 9509967"/>
                <a:gd name="connsiteY316" fmla="*/ 3566597 h 5040560"/>
                <a:gd name="connsiteX317" fmla="*/ 7160566 w 9509967"/>
                <a:gd name="connsiteY317" fmla="*/ 3586094 h 5040560"/>
                <a:gd name="connsiteX318" fmla="*/ 7147023 w 9509967"/>
                <a:gd name="connsiteY318" fmla="*/ 3598000 h 5040560"/>
                <a:gd name="connsiteX319" fmla="*/ 7131545 w 9509967"/>
                <a:gd name="connsiteY319" fmla="*/ 3602018 h 5040560"/>
                <a:gd name="connsiteX320" fmla="*/ 7105351 w 9509967"/>
                <a:gd name="connsiteY320" fmla="*/ 3588475 h 5040560"/>
                <a:gd name="connsiteX321" fmla="*/ 7105351 w 9509967"/>
                <a:gd name="connsiteY321" fmla="*/ 3518228 h 5040560"/>
                <a:gd name="connsiteX322" fmla="*/ 7109146 w 9509967"/>
                <a:gd name="connsiteY322" fmla="*/ 3503196 h 5040560"/>
                <a:gd name="connsiteX323" fmla="*/ 7116588 w 9509967"/>
                <a:gd name="connsiteY323" fmla="*/ 3492109 h 5040560"/>
                <a:gd name="connsiteX324" fmla="*/ 7126262 w 9509967"/>
                <a:gd name="connsiteY324" fmla="*/ 3485263 h 5040560"/>
                <a:gd name="connsiteX325" fmla="*/ 7136903 w 9509967"/>
                <a:gd name="connsiteY325" fmla="*/ 3482956 h 5040560"/>
                <a:gd name="connsiteX326" fmla="*/ 924372 w 9509967"/>
                <a:gd name="connsiteY326" fmla="*/ 3477896 h 5040560"/>
                <a:gd name="connsiteX327" fmla="*/ 876598 w 9509967"/>
                <a:gd name="connsiteY327" fmla="*/ 3477896 h 5040560"/>
                <a:gd name="connsiteX328" fmla="*/ 876598 w 9509967"/>
                <a:gd name="connsiteY328" fmla="*/ 3569127 h 5040560"/>
                <a:gd name="connsiteX329" fmla="*/ 874737 w 9509967"/>
                <a:gd name="connsiteY329" fmla="*/ 3585052 h 5040560"/>
                <a:gd name="connsiteX330" fmla="*/ 869752 w 9509967"/>
                <a:gd name="connsiteY330" fmla="*/ 3594503 h 5040560"/>
                <a:gd name="connsiteX331" fmla="*/ 862533 w 9509967"/>
                <a:gd name="connsiteY331" fmla="*/ 3598967 h 5040560"/>
                <a:gd name="connsiteX332" fmla="*/ 853976 w 9509967"/>
                <a:gd name="connsiteY332" fmla="*/ 3600084 h 5040560"/>
                <a:gd name="connsiteX333" fmla="*/ 847204 w 9509967"/>
                <a:gd name="connsiteY333" fmla="*/ 3599191 h 5040560"/>
                <a:gd name="connsiteX334" fmla="*/ 839465 w 9509967"/>
                <a:gd name="connsiteY334" fmla="*/ 3596065 h 5040560"/>
                <a:gd name="connsiteX335" fmla="*/ 830610 w 9509967"/>
                <a:gd name="connsiteY335" fmla="*/ 3590112 h 5040560"/>
                <a:gd name="connsiteX336" fmla="*/ 820192 w 9509967"/>
                <a:gd name="connsiteY336" fmla="*/ 3580736 h 5040560"/>
                <a:gd name="connsiteX337" fmla="*/ 820192 w 9509967"/>
                <a:gd name="connsiteY337" fmla="*/ 3503494 h 5040560"/>
                <a:gd name="connsiteX338" fmla="*/ 821085 w 9509967"/>
                <a:gd name="connsiteY338" fmla="*/ 3493895 h 5040560"/>
                <a:gd name="connsiteX339" fmla="*/ 824433 w 9509967"/>
                <a:gd name="connsiteY339" fmla="*/ 3487793 h 5040560"/>
                <a:gd name="connsiteX340" fmla="*/ 831131 w 9509967"/>
                <a:gd name="connsiteY340" fmla="*/ 3484519 h 5040560"/>
                <a:gd name="connsiteX341" fmla="*/ 842070 w 9509967"/>
                <a:gd name="connsiteY341" fmla="*/ 3483402 h 5040560"/>
                <a:gd name="connsiteX342" fmla="*/ 842070 w 9509967"/>
                <a:gd name="connsiteY342" fmla="*/ 3477896 h 5040560"/>
                <a:gd name="connsiteX343" fmla="*/ 795635 w 9509967"/>
                <a:gd name="connsiteY343" fmla="*/ 3477896 h 5040560"/>
                <a:gd name="connsiteX344" fmla="*/ 795635 w 9509967"/>
                <a:gd name="connsiteY344" fmla="*/ 3560495 h 5040560"/>
                <a:gd name="connsiteX345" fmla="*/ 794593 w 9509967"/>
                <a:gd name="connsiteY345" fmla="*/ 3589517 h 5040560"/>
                <a:gd name="connsiteX346" fmla="*/ 790947 w 9509967"/>
                <a:gd name="connsiteY346" fmla="*/ 3596809 h 5040560"/>
                <a:gd name="connsiteX347" fmla="*/ 785217 w 9509967"/>
                <a:gd name="connsiteY347" fmla="*/ 3598893 h 5040560"/>
                <a:gd name="connsiteX348" fmla="*/ 774799 w 9509967"/>
                <a:gd name="connsiteY348" fmla="*/ 3596363 h 5040560"/>
                <a:gd name="connsiteX349" fmla="*/ 772716 w 9509967"/>
                <a:gd name="connsiteY349" fmla="*/ 3601572 h 5040560"/>
                <a:gd name="connsiteX350" fmla="*/ 813495 w 9509967"/>
                <a:gd name="connsiteY350" fmla="*/ 3618389 h 5040560"/>
                <a:gd name="connsiteX351" fmla="*/ 820192 w 9509967"/>
                <a:gd name="connsiteY351" fmla="*/ 3618389 h 5040560"/>
                <a:gd name="connsiteX352" fmla="*/ 820192 w 9509967"/>
                <a:gd name="connsiteY352" fmla="*/ 3589517 h 5040560"/>
                <a:gd name="connsiteX353" fmla="*/ 846981 w 9509967"/>
                <a:gd name="connsiteY353" fmla="*/ 3613478 h 5040560"/>
                <a:gd name="connsiteX354" fmla="*/ 866477 w 9509967"/>
                <a:gd name="connsiteY354" fmla="*/ 3618389 h 5040560"/>
                <a:gd name="connsiteX355" fmla="*/ 886272 w 9509967"/>
                <a:gd name="connsiteY355" fmla="*/ 3611915 h 5040560"/>
                <a:gd name="connsiteX356" fmla="*/ 898029 w 9509967"/>
                <a:gd name="connsiteY356" fmla="*/ 3594726 h 5040560"/>
                <a:gd name="connsiteX357" fmla="*/ 901303 w 9509967"/>
                <a:gd name="connsiteY357" fmla="*/ 3565258 h 5040560"/>
                <a:gd name="connsiteX358" fmla="*/ 901303 w 9509967"/>
                <a:gd name="connsiteY358" fmla="*/ 3504387 h 5040560"/>
                <a:gd name="connsiteX359" fmla="*/ 902419 w 9509967"/>
                <a:gd name="connsiteY359" fmla="*/ 3493523 h 5040560"/>
                <a:gd name="connsiteX360" fmla="*/ 906066 w 9509967"/>
                <a:gd name="connsiteY360" fmla="*/ 3487123 h 5040560"/>
                <a:gd name="connsiteX361" fmla="*/ 912689 w 9509967"/>
                <a:gd name="connsiteY361" fmla="*/ 3484146 h 5040560"/>
                <a:gd name="connsiteX362" fmla="*/ 922586 w 9509967"/>
                <a:gd name="connsiteY362" fmla="*/ 3483402 h 5040560"/>
                <a:gd name="connsiteX363" fmla="*/ 924372 w 9509967"/>
                <a:gd name="connsiteY363" fmla="*/ 3483402 h 5040560"/>
                <a:gd name="connsiteX364" fmla="*/ 1827759 w 9509967"/>
                <a:gd name="connsiteY364" fmla="*/ 3477896 h 5040560"/>
                <a:gd name="connsiteX365" fmla="*/ 1764209 w 9509967"/>
                <a:gd name="connsiteY365" fmla="*/ 3477896 h 5040560"/>
                <a:gd name="connsiteX366" fmla="*/ 1764209 w 9509967"/>
                <a:gd name="connsiteY366" fmla="*/ 3483402 h 5040560"/>
                <a:gd name="connsiteX367" fmla="*/ 1767334 w 9509967"/>
                <a:gd name="connsiteY367" fmla="*/ 3483402 h 5040560"/>
                <a:gd name="connsiteX368" fmla="*/ 1777380 w 9509967"/>
                <a:gd name="connsiteY368" fmla="*/ 3486304 h 5040560"/>
                <a:gd name="connsiteX369" fmla="*/ 1780729 w 9509967"/>
                <a:gd name="connsiteY369" fmla="*/ 3493523 h 5040560"/>
                <a:gd name="connsiteX370" fmla="*/ 1775817 w 9509967"/>
                <a:gd name="connsiteY370" fmla="*/ 3509596 h 5040560"/>
                <a:gd name="connsiteX371" fmla="*/ 1742629 w 9509967"/>
                <a:gd name="connsiteY371" fmla="*/ 3578355 h 5040560"/>
                <a:gd name="connsiteX372" fmla="*/ 1712119 w 9509967"/>
                <a:gd name="connsiteY372" fmla="*/ 3503048 h 5040560"/>
                <a:gd name="connsiteX373" fmla="*/ 1709589 w 9509967"/>
                <a:gd name="connsiteY373" fmla="*/ 3490993 h 5040560"/>
                <a:gd name="connsiteX374" fmla="*/ 1710035 w 9509967"/>
                <a:gd name="connsiteY374" fmla="*/ 3487867 h 5040560"/>
                <a:gd name="connsiteX375" fmla="*/ 1711895 w 9509967"/>
                <a:gd name="connsiteY375" fmla="*/ 3485486 h 5040560"/>
                <a:gd name="connsiteX376" fmla="*/ 1716063 w 9509967"/>
                <a:gd name="connsiteY376" fmla="*/ 3483923 h 5040560"/>
                <a:gd name="connsiteX377" fmla="*/ 1723281 w 9509967"/>
                <a:gd name="connsiteY377" fmla="*/ 3483402 h 5040560"/>
                <a:gd name="connsiteX378" fmla="*/ 1723281 w 9509967"/>
                <a:gd name="connsiteY378" fmla="*/ 3477896 h 5040560"/>
                <a:gd name="connsiteX379" fmla="*/ 1678930 w 9509967"/>
                <a:gd name="connsiteY379" fmla="*/ 3477896 h 5040560"/>
                <a:gd name="connsiteX380" fmla="*/ 1678930 w 9509967"/>
                <a:gd name="connsiteY380" fmla="*/ 3483402 h 5040560"/>
                <a:gd name="connsiteX381" fmla="*/ 1685330 w 9509967"/>
                <a:gd name="connsiteY381" fmla="*/ 3484519 h 5040560"/>
                <a:gd name="connsiteX382" fmla="*/ 1690018 w 9509967"/>
                <a:gd name="connsiteY382" fmla="*/ 3487197 h 5040560"/>
                <a:gd name="connsiteX383" fmla="*/ 1694185 w 9509967"/>
                <a:gd name="connsiteY383" fmla="*/ 3493151 h 5040560"/>
                <a:gd name="connsiteX384" fmla="*/ 1699022 w 9509967"/>
                <a:gd name="connsiteY384" fmla="*/ 3503941 h 5040560"/>
                <a:gd name="connsiteX385" fmla="*/ 1754535 w 9509967"/>
                <a:gd name="connsiteY385" fmla="*/ 3639969 h 5040560"/>
                <a:gd name="connsiteX386" fmla="*/ 1764060 w 9509967"/>
                <a:gd name="connsiteY386" fmla="*/ 3657308 h 5040560"/>
                <a:gd name="connsiteX387" fmla="*/ 1775669 w 9509967"/>
                <a:gd name="connsiteY387" fmla="*/ 3669810 h 5040560"/>
                <a:gd name="connsiteX388" fmla="*/ 1788245 w 9509967"/>
                <a:gd name="connsiteY388" fmla="*/ 3677400 h 5040560"/>
                <a:gd name="connsiteX389" fmla="*/ 1800671 w 9509967"/>
                <a:gd name="connsiteY389" fmla="*/ 3680004 h 5040560"/>
                <a:gd name="connsiteX390" fmla="*/ 1808783 w 9509967"/>
                <a:gd name="connsiteY390" fmla="*/ 3678590 h 5040560"/>
                <a:gd name="connsiteX391" fmla="*/ 1815108 w 9509967"/>
                <a:gd name="connsiteY391" fmla="*/ 3674870 h 5040560"/>
                <a:gd name="connsiteX392" fmla="*/ 1819275 w 9509967"/>
                <a:gd name="connsiteY392" fmla="*/ 3669586 h 5040560"/>
                <a:gd name="connsiteX393" fmla="*/ 1820763 w 9509967"/>
                <a:gd name="connsiteY393" fmla="*/ 3663336 h 5040560"/>
                <a:gd name="connsiteX394" fmla="*/ 1816671 w 9509967"/>
                <a:gd name="connsiteY394" fmla="*/ 3653290 h 5040560"/>
                <a:gd name="connsiteX395" fmla="*/ 1805434 w 9509967"/>
                <a:gd name="connsiteY395" fmla="*/ 3649494 h 5040560"/>
                <a:gd name="connsiteX396" fmla="*/ 1800597 w 9509967"/>
                <a:gd name="connsiteY396" fmla="*/ 3650387 h 5040560"/>
                <a:gd name="connsiteX397" fmla="*/ 1794049 w 9509967"/>
                <a:gd name="connsiteY397" fmla="*/ 3652248 h 5040560"/>
                <a:gd name="connsiteX398" fmla="*/ 1788021 w 9509967"/>
                <a:gd name="connsiteY398" fmla="*/ 3654108 h 5040560"/>
                <a:gd name="connsiteX399" fmla="*/ 1784598 w 9509967"/>
                <a:gd name="connsiteY399" fmla="*/ 3655001 h 5040560"/>
                <a:gd name="connsiteX400" fmla="*/ 1779910 w 9509967"/>
                <a:gd name="connsiteY400" fmla="*/ 3653959 h 5040560"/>
                <a:gd name="connsiteX401" fmla="*/ 1774850 w 9509967"/>
                <a:gd name="connsiteY401" fmla="*/ 3650387 h 5040560"/>
                <a:gd name="connsiteX402" fmla="*/ 1769567 w 9509967"/>
                <a:gd name="connsiteY402" fmla="*/ 3643467 h 5040560"/>
                <a:gd name="connsiteX403" fmla="*/ 1764209 w 9509967"/>
                <a:gd name="connsiteY403" fmla="*/ 3632528 h 5040560"/>
                <a:gd name="connsiteX404" fmla="*/ 1754535 w 9509967"/>
                <a:gd name="connsiteY404" fmla="*/ 3608864 h 5040560"/>
                <a:gd name="connsiteX405" fmla="*/ 1803499 w 9509967"/>
                <a:gd name="connsiteY405" fmla="*/ 3506024 h 5040560"/>
                <a:gd name="connsiteX406" fmla="*/ 1805955 w 9509967"/>
                <a:gd name="connsiteY406" fmla="*/ 3501634 h 5040560"/>
                <a:gd name="connsiteX407" fmla="*/ 1809601 w 9509967"/>
                <a:gd name="connsiteY407" fmla="*/ 3496053 h 5040560"/>
                <a:gd name="connsiteX408" fmla="*/ 1813471 w 9509967"/>
                <a:gd name="connsiteY408" fmla="*/ 3490844 h 5040560"/>
                <a:gd name="connsiteX409" fmla="*/ 1816745 w 9509967"/>
                <a:gd name="connsiteY409" fmla="*/ 3487570 h 5040560"/>
                <a:gd name="connsiteX410" fmla="*/ 1827759 w 9509967"/>
                <a:gd name="connsiteY410" fmla="*/ 3483402 h 5040560"/>
                <a:gd name="connsiteX411" fmla="*/ 2362647 w 9509967"/>
                <a:gd name="connsiteY411" fmla="*/ 3477896 h 5040560"/>
                <a:gd name="connsiteX412" fmla="*/ 2314873 w 9509967"/>
                <a:gd name="connsiteY412" fmla="*/ 3477896 h 5040560"/>
                <a:gd name="connsiteX413" fmla="*/ 2314873 w 9509967"/>
                <a:gd name="connsiteY413" fmla="*/ 3569127 h 5040560"/>
                <a:gd name="connsiteX414" fmla="*/ 2313013 w 9509967"/>
                <a:gd name="connsiteY414" fmla="*/ 3585052 h 5040560"/>
                <a:gd name="connsiteX415" fmla="*/ 2308027 w 9509967"/>
                <a:gd name="connsiteY415" fmla="*/ 3594503 h 5040560"/>
                <a:gd name="connsiteX416" fmla="*/ 2300809 w 9509967"/>
                <a:gd name="connsiteY416" fmla="*/ 3598967 h 5040560"/>
                <a:gd name="connsiteX417" fmla="*/ 2292251 w 9509967"/>
                <a:gd name="connsiteY417" fmla="*/ 3600084 h 5040560"/>
                <a:gd name="connsiteX418" fmla="*/ 2285479 w 9509967"/>
                <a:gd name="connsiteY418" fmla="*/ 3599191 h 5040560"/>
                <a:gd name="connsiteX419" fmla="*/ 2277740 w 9509967"/>
                <a:gd name="connsiteY419" fmla="*/ 3596065 h 5040560"/>
                <a:gd name="connsiteX420" fmla="*/ 2268885 w 9509967"/>
                <a:gd name="connsiteY420" fmla="*/ 3590112 h 5040560"/>
                <a:gd name="connsiteX421" fmla="*/ 2258467 w 9509967"/>
                <a:gd name="connsiteY421" fmla="*/ 3580736 h 5040560"/>
                <a:gd name="connsiteX422" fmla="*/ 2258467 w 9509967"/>
                <a:gd name="connsiteY422" fmla="*/ 3503494 h 5040560"/>
                <a:gd name="connsiteX423" fmla="*/ 2259360 w 9509967"/>
                <a:gd name="connsiteY423" fmla="*/ 3493895 h 5040560"/>
                <a:gd name="connsiteX424" fmla="*/ 2262709 w 9509967"/>
                <a:gd name="connsiteY424" fmla="*/ 3487793 h 5040560"/>
                <a:gd name="connsiteX425" fmla="*/ 2269406 w 9509967"/>
                <a:gd name="connsiteY425" fmla="*/ 3484519 h 5040560"/>
                <a:gd name="connsiteX426" fmla="*/ 2280345 w 9509967"/>
                <a:gd name="connsiteY426" fmla="*/ 3483402 h 5040560"/>
                <a:gd name="connsiteX427" fmla="*/ 2280345 w 9509967"/>
                <a:gd name="connsiteY427" fmla="*/ 3477896 h 5040560"/>
                <a:gd name="connsiteX428" fmla="*/ 2233910 w 9509967"/>
                <a:gd name="connsiteY428" fmla="*/ 3477896 h 5040560"/>
                <a:gd name="connsiteX429" fmla="*/ 2233910 w 9509967"/>
                <a:gd name="connsiteY429" fmla="*/ 3560495 h 5040560"/>
                <a:gd name="connsiteX430" fmla="*/ 2232869 w 9509967"/>
                <a:gd name="connsiteY430" fmla="*/ 3589517 h 5040560"/>
                <a:gd name="connsiteX431" fmla="*/ 2229222 w 9509967"/>
                <a:gd name="connsiteY431" fmla="*/ 3596809 h 5040560"/>
                <a:gd name="connsiteX432" fmla="*/ 2223493 w 9509967"/>
                <a:gd name="connsiteY432" fmla="*/ 3598893 h 5040560"/>
                <a:gd name="connsiteX433" fmla="*/ 2213075 w 9509967"/>
                <a:gd name="connsiteY433" fmla="*/ 3596363 h 5040560"/>
                <a:gd name="connsiteX434" fmla="*/ 2210991 w 9509967"/>
                <a:gd name="connsiteY434" fmla="*/ 3601572 h 5040560"/>
                <a:gd name="connsiteX435" fmla="*/ 2251769 w 9509967"/>
                <a:gd name="connsiteY435" fmla="*/ 3618389 h 5040560"/>
                <a:gd name="connsiteX436" fmla="*/ 2258467 w 9509967"/>
                <a:gd name="connsiteY436" fmla="*/ 3618389 h 5040560"/>
                <a:gd name="connsiteX437" fmla="*/ 2258467 w 9509967"/>
                <a:gd name="connsiteY437" fmla="*/ 3589517 h 5040560"/>
                <a:gd name="connsiteX438" fmla="*/ 2285256 w 9509967"/>
                <a:gd name="connsiteY438" fmla="*/ 3613478 h 5040560"/>
                <a:gd name="connsiteX439" fmla="*/ 2304753 w 9509967"/>
                <a:gd name="connsiteY439" fmla="*/ 3618389 h 5040560"/>
                <a:gd name="connsiteX440" fmla="*/ 2324547 w 9509967"/>
                <a:gd name="connsiteY440" fmla="*/ 3611915 h 5040560"/>
                <a:gd name="connsiteX441" fmla="*/ 2336304 w 9509967"/>
                <a:gd name="connsiteY441" fmla="*/ 3594726 h 5040560"/>
                <a:gd name="connsiteX442" fmla="*/ 2339578 w 9509967"/>
                <a:gd name="connsiteY442" fmla="*/ 3565258 h 5040560"/>
                <a:gd name="connsiteX443" fmla="*/ 2339578 w 9509967"/>
                <a:gd name="connsiteY443" fmla="*/ 3504387 h 5040560"/>
                <a:gd name="connsiteX444" fmla="*/ 2340695 w 9509967"/>
                <a:gd name="connsiteY444" fmla="*/ 3493523 h 5040560"/>
                <a:gd name="connsiteX445" fmla="*/ 2344341 w 9509967"/>
                <a:gd name="connsiteY445" fmla="*/ 3487123 h 5040560"/>
                <a:gd name="connsiteX446" fmla="*/ 2350963 w 9509967"/>
                <a:gd name="connsiteY446" fmla="*/ 3484146 h 5040560"/>
                <a:gd name="connsiteX447" fmla="*/ 2360861 w 9509967"/>
                <a:gd name="connsiteY447" fmla="*/ 3483402 h 5040560"/>
                <a:gd name="connsiteX448" fmla="*/ 2362647 w 9509967"/>
                <a:gd name="connsiteY448" fmla="*/ 3483402 h 5040560"/>
                <a:gd name="connsiteX449" fmla="*/ 4391471 w 9509967"/>
                <a:gd name="connsiteY449" fmla="*/ 3477896 h 5040560"/>
                <a:gd name="connsiteX450" fmla="*/ 4343697 w 9509967"/>
                <a:gd name="connsiteY450" fmla="*/ 3477896 h 5040560"/>
                <a:gd name="connsiteX451" fmla="*/ 4343697 w 9509967"/>
                <a:gd name="connsiteY451" fmla="*/ 3569127 h 5040560"/>
                <a:gd name="connsiteX452" fmla="*/ 4341837 w 9509967"/>
                <a:gd name="connsiteY452" fmla="*/ 3585052 h 5040560"/>
                <a:gd name="connsiteX453" fmla="*/ 4336851 w 9509967"/>
                <a:gd name="connsiteY453" fmla="*/ 3594503 h 5040560"/>
                <a:gd name="connsiteX454" fmla="*/ 4329633 w 9509967"/>
                <a:gd name="connsiteY454" fmla="*/ 3598967 h 5040560"/>
                <a:gd name="connsiteX455" fmla="*/ 4321076 w 9509967"/>
                <a:gd name="connsiteY455" fmla="*/ 3600084 h 5040560"/>
                <a:gd name="connsiteX456" fmla="*/ 4314304 w 9509967"/>
                <a:gd name="connsiteY456" fmla="*/ 3599191 h 5040560"/>
                <a:gd name="connsiteX457" fmla="*/ 4306565 w 9509967"/>
                <a:gd name="connsiteY457" fmla="*/ 3596065 h 5040560"/>
                <a:gd name="connsiteX458" fmla="*/ 4297710 w 9509967"/>
                <a:gd name="connsiteY458" fmla="*/ 3590112 h 5040560"/>
                <a:gd name="connsiteX459" fmla="*/ 4287292 w 9509967"/>
                <a:gd name="connsiteY459" fmla="*/ 3580736 h 5040560"/>
                <a:gd name="connsiteX460" fmla="*/ 4287292 w 9509967"/>
                <a:gd name="connsiteY460" fmla="*/ 3503494 h 5040560"/>
                <a:gd name="connsiteX461" fmla="*/ 4288185 w 9509967"/>
                <a:gd name="connsiteY461" fmla="*/ 3493895 h 5040560"/>
                <a:gd name="connsiteX462" fmla="*/ 4291533 w 9509967"/>
                <a:gd name="connsiteY462" fmla="*/ 3487793 h 5040560"/>
                <a:gd name="connsiteX463" fmla="*/ 4298231 w 9509967"/>
                <a:gd name="connsiteY463" fmla="*/ 3484519 h 5040560"/>
                <a:gd name="connsiteX464" fmla="*/ 4309169 w 9509967"/>
                <a:gd name="connsiteY464" fmla="*/ 3483402 h 5040560"/>
                <a:gd name="connsiteX465" fmla="*/ 4309169 w 9509967"/>
                <a:gd name="connsiteY465" fmla="*/ 3477896 h 5040560"/>
                <a:gd name="connsiteX466" fmla="*/ 4262735 w 9509967"/>
                <a:gd name="connsiteY466" fmla="*/ 3477896 h 5040560"/>
                <a:gd name="connsiteX467" fmla="*/ 4262735 w 9509967"/>
                <a:gd name="connsiteY467" fmla="*/ 3560495 h 5040560"/>
                <a:gd name="connsiteX468" fmla="*/ 4261693 w 9509967"/>
                <a:gd name="connsiteY468" fmla="*/ 3589517 h 5040560"/>
                <a:gd name="connsiteX469" fmla="*/ 4258047 w 9509967"/>
                <a:gd name="connsiteY469" fmla="*/ 3596809 h 5040560"/>
                <a:gd name="connsiteX470" fmla="*/ 4252317 w 9509967"/>
                <a:gd name="connsiteY470" fmla="*/ 3598893 h 5040560"/>
                <a:gd name="connsiteX471" fmla="*/ 4241899 w 9509967"/>
                <a:gd name="connsiteY471" fmla="*/ 3596363 h 5040560"/>
                <a:gd name="connsiteX472" fmla="*/ 4239815 w 9509967"/>
                <a:gd name="connsiteY472" fmla="*/ 3601572 h 5040560"/>
                <a:gd name="connsiteX473" fmla="*/ 4280594 w 9509967"/>
                <a:gd name="connsiteY473" fmla="*/ 3618389 h 5040560"/>
                <a:gd name="connsiteX474" fmla="*/ 4287292 w 9509967"/>
                <a:gd name="connsiteY474" fmla="*/ 3618389 h 5040560"/>
                <a:gd name="connsiteX475" fmla="*/ 4287292 w 9509967"/>
                <a:gd name="connsiteY475" fmla="*/ 3589517 h 5040560"/>
                <a:gd name="connsiteX476" fmla="*/ 4314081 w 9509967"/>
                <a:gd name="connsiteY476" fmla="*/ 3613478 h 5040560"/>
                <a:gd name="connsiteX477" fmla="*/ 4333577 w 9509967"/>
                <a:gd name="connsiteY477" fmla="*/ 3618389 h 5040560"/>
                <a:gd name="connsiteX478" fmla="*/ 4353371 w 9509967"/>
                <a:gd name="connsiteY478" fmla="*/ 3611915 h 5040560"/>
                <a:gd name="connsiteX479" fmla="*/ 4365129 w 9509967"/>
                <a:gd name="connsiteY479" fmla="*/ 3594726 h 5040560"/>
                <a:gd name="connsiteX480" fmla="*/ 4368403 w 9509967"/>
                <a:gd name="connsiteY480" fmla="*/ 3565258 h 5040560"/>
                <a:gd name="connsiteX481" fmla="*/ 4368403 w 9509967"/>
                <a:gd name="connsiteY481" fmla="*/ 3504387 h 5040560"/>
                <a:gd name="connsiteX482" fmla="*/ 4369519 w 9509967"/>
                <a:gd name="connsiteY482" fmla="*/ 3493523 h 5040560"/>
                <a:gd name="connsiteX483" fmla="*/ 4373165 w 9509967"/>
                <a:gd name="connsiteY483" fmla="*/ 3487123 h 5040560"/>
                <a:gd name="connsiteX484" fmla="*/ 4379788 w 9509967"/>
                <a:gd name="connsiteY484" fmla="*/ 3484146 h 5040560"/>
                <a:gd name="connsiteX485" fmla="*/ 4389685 w 9509967"/>
                <a:gd name="connsiteY485" fmla="*/ 3483402 h 5040560"/>
                <a:gd name="connsiteX486" fmla="*/ 4391471 w 9509967"/>
                <a:gd name="connsiteY486" fmla="*/ 3483402 h 5040560"/>
                <a:gd name="connsiteX487" fmla="*/ 4732883 w 9509967"/>
                <a:gd name="connsiteY487" fmla="*/ 3477896 h 5040560"/>
                <a:gd name="connsiteX488" fmla="*/ 4669333 w 9509967"/>
                <a:gd name="connsiteY488" fmla="*/ 3477896 h 5040560"/>
                <a:gd name="connsiteX489" fmla="*/ 4669333 w 9509967"/>
                <a:gd name="connsiteY489" fmla="*/ 3483402 h 5040560"/>
                <a:gd name="connsiteX490" fmla="*/ 4672459 w 9509967"/>
                <a:gd name="connsiteY490" fmla="*/ 3483402 h 5040560"/>
                <a:gd name="connsiteX491" fmla="*/ 4682504 w 9509967"/>
                <a:gd name="connsiteY491" fmla="*/ 3486304 h 5040560"/>
                <a:gd name="connsiteX492" fmla="*/ 4685853 w 9509967"/>
                <a:gd name="connsiteY492" fmla="*/ 3493523 h 5040560"/>
                <a:gd name="connsiteX493" fmla="*/ 4680942 w 9509967"/>
                <a:gd name="connsiteY493" fmla="*/ 3509596 h 5040560"/>
                <a:gd name="connsiteX494" fmla="*/ 4647753 w 9509967"/>
                <a:gd name="connsiteY494" fmla="*/ 3578355 h 5040560"/>
                <a:gd name="connsiteX495" fmla="*/ 4617244 w 9509967"/>
                <a:gd name="connsiteY495" fmla="*/ 3503048 h 5040560"/>
                <a:gd name="connsiteX496" fmla="*/ 4614714 w 9509967"/>
                <a:gd name="connsiteY496" fmla="*/ 3490993 h 5040560"/>
                <a:gd name="connsiteX497" fmla="*/ 4615160 w 9509967"/>
                <a:gd name="connsiteY497" fmla="*/ 3487867 h 5040560"/>
                <a:gd name="connsiteX498" fmla="*/ 4617020 w 9509967"/>
                <a:gd name="connsiteY498" fmla="*/ 3485486 h 5040560"/>
                <a:gd name="connsiteX499" fmla="*/ 4621188 w 9509967"/>
                <a:gd name="connsiteY499" fmla="*/ 3483923 h 5040560"/>
                <a:gd name="connsiteX500" fmla="*/ 4628406 w 9509967"/>
                <a:gd name="connsiteY500" fmla="*/ 3483402 h 5040560"/>
                <a:gd name="connsiteX501" fmla="*/ 4628406 w 9509967"/>
                <a:gd name="connsiteY501" fmla="*/ 3477896 h 5040560"/>
                <a:gd name="connsiteX502" fmla="*/ 4584055 w 9509967"/>
                <a:gd name="connsiteY502" fmla="*/ 3477896 h 5040560"/>
                <a:gd name="connsiteX503" fmla="*/ 4584055 w 9509967"/>
                <a:gd name="connsiteY503" fmla="*/ 3483402 h 5040560"/>
                <a:gd name="connsiteX504" fmla="*/ 4590455 w 9509967"/>
                <a:gd name="connsiteY504" fmla="*/ 3484519 h 5040560"/>
                <a:gd name="connsiteX505" fmla="*/ 4595143 w 9509967"/>
                <a:gd name="connsiteY505" fmla="*/ 3487197 h 5040560"/>
                <a:gd name="connsiteX506" fmla="*/ 4599310 w 9509967"/>
                <a:gd name="connsiteY506" fmla="*/ 3493151 h 5040560"/>
                <a:gd name="connsiteX507" fmla="*/ 4604147 w 9509967"/>
                <a:gd name="connsiteY507" fmla="*/ 3503941 h 5040560"/>
                <a:gd name="connsiteX508" fmla="*/ 4659660 w 9509967"/>
                <a:gd name="connsiteY508" fmla="*/ 3639969 h 5040560"/>
                <a:gd name="connsiteX509" fmla="*/ 4669185 w 9509967"/>
                <a:gd name="connsiteY509" fmla="*/ 3657308 h 5040560"/>
                <a:gd name="connsiteX510" fmla="*/ 4680793 w 9509967"/>
                <a:gd name="connsiteY510" fmla="*/ 3669810 h 5040560"/>
                <a:gd name="connsiteX511" fmla="*/ 4693369 w 9509967"/>
                <a:gd name="connsiteY511" fmla="*/ 3677400 h 5040560"/>
                <a:gd name="connsiteX512" fmla="*/ 4705796 w 9509967"/>
                <a:gd name="connsiteY512" fmla="*/ 3680004 h 5040560"/>
                <a:gd name="connsiteX513" fmla="*/ 4713907 w 9509967"/>
                <a:gd name="connsiteY513" fmla="*/ 3678590 h 5040560"/>
                <a:gd name="connsiteX514" fmla="*/ 4720233 w 9509967"/>
                <a:gd name="connsiteY514" fmla="*/ 3674870 h 5040560"/>
                <a:gd name="connsiteX515" fmla="*/ 4724400 w 9509967"/>
                <a:gd name="connsiteY515" fmla="*/ 3669586 h 5040560"/>
                <a:gd name="connsiteX516" fmla="*/ 4725888 w 9509967"/>
                <a:gd name="connsiteY516" fmla="*/ 3663336 h 5040560"/>
                <a:gd name="connsiteX517" fmla="*/ 4721795 w 9509967"/>
                <a:gd name="connsiteY517" fmla="*/ 3653290 h 5040560"/>
                <a:gd name="connsiteX518" fmla="*/ 4710559 w 9509967"/>
                <a:gd name="connsiteY518" fmla="*/ 3649494 h 5040560"/>
                <a:gd name="connsiteX519" fmla="*/ 4705722 w 9509967"/>
                <a:gd name="connsiteY519" fmla="*/ 3650387 h 5040560"/>
                <a:gd name="connsiteX520" fmla="*/ 4699173 w 9509967"/>
                <a:gd name="connsiteY520" fmla="*/ 3652248 h 5040560"/>
                <a:gd name="connsiteX521" fmla="*/ 4693146 w 9509967"/>
                <a:gd name="connsiteY521" fmla="*/ 3654108 h 5040560"/>
                <a:gd name="connsiteX522" fmla="*/ 4689723 w 9509967"/>
                <a:gd name="connsiteY522" fmla="*/ 3655001 h 5040560"/>
                <a:gd name="connsiteX523" fmla="*/ 4685035 w 9509967"/>
                <a:gd name="connsiteY523" fmla="*/ 3653959 h 5040560"/>
                <a:gd name="connsiteX524" fmla="*/ 4679975 w 9509967"/>
                <a:gd name="connsiteY524" fmla="*/ 3650387 h 5040560"/>
                <a:gd name="connsiteX525" fmla="*/ 4674691 w 9509967"/>
                <a:gd name="connsiteY525" fmla="*/ 3643467 h 5040560"/>
                <a:gd name="connsiteX526" fmla="*/ 4669333 w 9509967"/>
                <a:gd name="connsiteY526" fmla="*/ 3632528 h 5040560"/>
                <a:gd name="connsiteX527" fmla="*/ 4659660 w 9509967"/>
                <a:gd name="connsiteY527" fmla="*/ 3608864 h 5040560"/>
                <a:gd name="connsiteX528" fmla="*/ 4708624 w 9509967"/>
                <a:gd name="connsiteY528" fmla="*/ 3506024 h 5040560"/>
                <a:gd name="connsiteX529" fmla="*/ 4711080 w 9509967"/>
                <a:gd name="connsiteY529" fmla="*/ 3501634 h 5040560"/>
                <a:gd name="connsiteX530" fmla="*/ 4714726 w 9509967"/>
                <a:gd name="connsiteY530" fmla="*/ 3496053 h 5040560"/>
                <a:gd name="connsiteX531" fmla="*/ 4718596 w 9509967"/>
                <a:gd name="connsiteY531" fmla="*/ 3490844 h 5040560"/>
                <a:gd name="connsiteX532" fmla="*/ 4721870 w 9509967"/>
                <a:gd name="connsiteY532" fmla="*/ 3487570 h 5040560"/>
                <a:gd name="connsiteX533" fmla="*/ 4732883 w 9509967"/>
                <a:gd name="connsiteY533" fmla="*/ 3483402 h 5040560"/>
                <a:gd name="connsiteX534" fmla="*/ 8010970 w 9509967"/>
                <a:gd name="connsiteY534" fmla="*/ 3477896 h 5040560"/>
                <a:gd name="connsiteX535" fmla="*/ 7963197 w 9509967"/>
                <a:gd name="connsiteY535" fmla="*/ 3477896 h 5040560"/>
                <a:gd name="connsiteX536" fmla="*/ 7963197 w 9509967"/>
                <a:gd name="connsiteY536" fmla="*/ 3569127 h 5040560"/>
                <a:gd name="connsiteX537" fmla="*/ 7961336 w 9509967"/>
                <a:gd name="connsiteY537" fmla="*/ 3585052 h 5040560"/>
                <a:gd name="connsiteX538" fmla="*/ 7956351 w 9509967"/>
                <a:gd name="connsiteY538" fmla="*/ 3594503 h 5040560"/>
                <a:gd name="connsiteX539" fmla="*/ 7949132 w 9509967"/>
                <a:gd name="connsiteY539" fmla="*/ 3598967 h 5040560"/>
                <a:gd name="connsiteX540" fmla="*/ 7940575 w 9509967"/>
                <a:gd name="connsiteY540" fmla="*/ 3600084 h 5040560"/>
                <a:gd name="connsiteX541" fmla="*/ 7933804 w 9509967"/>
                <a:gd name="connsiteY541" fmla="*/ 3599191 h 5040560"/>
                <a:gd name="connsiteX542" fmla="*/ 7926064 w 9509967"/>
                <a:gd name="connsiteY542" fmla="*/ 3596065 h 5040560"/>
                <a:gd name="connsiteX543" fmla="*/ 7917209 w 9509967"/>
                <a:gd name="connsiteY543" fmla="*/ 3590112 h 5040560"/>
                <a:gd name="connsiteX544" fmla="*/ 7906790 w 9509967"/>
                <a:gd name="connsiteY544" fmla="*/ 3580736 h 5040560"/>
                <a:gd name="connsiteX545" fmla="*/ 7906790 w 9509967"/>
                <a:gd name="connsiteY545" fmla="*/ 3503494 h 5040560"/>
                <a:gd name="connsiteX546" fmla="*/ 7907684 w 9509967"/>
                <a:gd name="connsiteY546" fmla="*/ 3493895 h 5040560"/>
                <a:gd name="connsiteX547" fmla="*/ 7911033 w 9509967"/>
                <a:gd name="connsiteY547" fmla="*/ 3487793 h 5040560"/>
                <a:gd name="connsiteX548" fmla="*/ 7917730 w 9509967"/>
                <a:gd name="connsiteY548" fmla="*/ 3484519 h 5040560"/>
                <a:gd name="connsiteX549" fmla="*/ 7928669 w 9509967"/>
                <a:gd name="connsiteY549" fmla="*/ 3483402 h 5040560"/>
                <a:gd name="connsiteX550" fmla="*/ 7928669 w 9509967"/>
                <a:gd name="connsiteY550" fmla="*/ 3477896 h 5040560"/>
                <a:gd name="connsiteX551" fmla="*/ 7882234 w 9509967"/>
                <a:gd name="connsiteY551" fmla="*/ 3477896 h 5040560"/>
                <a:gd name="connsiteX552" fmla="*/ 7882234 w 9509967"/>
                <a:gd name="connsiteY552" fmla="*/ 3560495 h 5040560"/>
                <a:gd name="connsiteX553" fmla="*/ 7881192 w 9509967"/>
                <a:gd name="connsiteY553" fmla="*/ 3589517 h 5040560"/>
                <a:gd name="connsiteX554" fmla="*/ 7877546 w 9509967"/>
                <a:gd name="connsiteY554" fmla="*/ 3596809 h 5040560"/>
                <a:gd name="connsiteX555" fmla="*/ 7871816 w 9509967"/>
                <a:gd name="connsiteY555" fmla="*/ 3598893 h 5040560"/>
                <a:gd name="connsiteX556" fmla="*/ 7861398 w 9509967"/>
                <a:gd name="connsiteY556" fmla="*/ 3596363 h 5040560"/>
                <a:gd name="connsiteX557" fmla="*/ 7859314 w 9509967"/>
                <a:gd name="connsiteY557" fmla="*/ 3601572 h 5040560"/>
                <a:gd name="connsiteX558" fmla="*/ 7900094 w 9509967"/>
                <a:gd name="connsiteY558" fmla="*/ 3618389 h 5040560"/>
                <a:gd name="connsiteX559" fmla="*/ 7906790 w 9509967"/>
                <a:gd name="connsiteY559" fmla="*/ 3618389 h 5040560"/>
                <a:gd name="connsiteX560" fmla="*/ 7906790 w 9509967"/>
                <a:gd name="connsiteY560" fmla="*/ 3589517 h 5040560"/>
                <a:gd name="connsiteX561" fmla="*/ 7933579 w 9509967"/>
                <a:gd name="connsiteY561" fmla="*/ 3613478 h 5040560"/>
                <a:gd name="connsiteX562" fmla="*/ 7953076 w 9509967"/>
                <a:gd name="connsiteY562" fmla="*/ 3618389 h 5040560"/>
                <a:gd name="connsiteX563" fmla="*/ 7972871 w 9509967"/>
                <a:gd name="connsiteY563" fmla="*/ 3611915 h 5040560"/>
                <a:gd name="connsiteX564" fmla="*/ 7984628 w 9509967"/>
                <a:gd name="connsiteY564" fmla="*/ 3594726 h 5040560"/>
                <a:gd name="connsiteX565" fmla="*/ 7987902 w 9509967"/>
                <a:gd name="connsiteY565" fmla="*/ 3565258 h 5040560"/>
                <a:gd name="connsiteX566" fmla="*/ 7987902 w 9509967"/>
                <a:gd name="connsiteY566" fmla="*/ 3504387 h 5040560"/>
                <a:gd name="connsiteX567" fmla="*/ 7989018 w 9509967"/>
                <a:gd name="connsiteY567" fmla="*/ 3493523 h 5040560"/>
                <a:gd name="connsiteX568" fmla="*/ 7992665 w 9509967"/>
                <a:gd name="connsiteY568" fmla="*/ 3487123 h 5040560"/>
                <a:gd name="connsiteX569" fmla="*/ 7999288 w 9509967"/>
                <a:gd name="connsiteY569" fmla="*/ 3484146 h 5040560"/>
                <a:gd name="connsiteX570" fmla="*/ 8009185 w 9509967"/>
                <a:gd name="connsiteY570" fmla="*/ 3483402 h 5040560"/>
                <a:gd name="connsiteX571" fmla="*/ 8010970 w 9509967"/>
                <a:gd name="connsiteY571" fmla="*/ 3483402 h 5040560"/>
                <a:gd name="connsiteX572" fmla="*/ 8352382 w 9509967"/>
                <a:gd name="connsiteY572" fmla="*/ 3477896 h 5040560"/>
                <a:gd name="connsiteX573" fmla="*/ 8288833 w 9509967"/>
                <a:gd name="connsiteY573" fmla="*/ 3477896 h 5040560"/>
                <a:gd name="connsiteX574" fmla="*/ 8288833 w 9509967"/>
                <a:gd name="connsiteY574" fmla="*/ 3483402 h 5040560"/>
                <a:gd name="connsiteX575" fmla="*/ 8291958 w 9509967"/>
                <a:gd name="connsiteY575" fmla="*/ 3483402 h 5040560"/>
                <a:gd name="connsiteX576" fmla="*/ 8302004 w 9509967"/>
                <a:gd name="connsiteY576" fmla="*/ 3486304 h 5040560"/>
                <a:gd name="connsiteX577" fmla="*/ 8305353 w 9509967"/>
                <a:gd name="connsiteY577" fmla="*/ 3493523 h 5040560"/>
                <a:gd name="connsiteX578" fmla="*/ 8300442 w 9509967"/>
                <a:gd name="connsiteY578" fmla="*/ 3509596 h 5040560"/>
                <a:gd name="connsiteX579" fmla="*/ 8267253 w 9509967"/>
                <a:gd name="connsiteY579" fmla="*/ 3578355 h 5040560"/>
                <a:gd name="connsiteX580" fmla="*/ 8236743 w 9509967"/>
                <a:gd name="connsiteY580" fmla="*/ 3503048 h 5040560"/>
                <a:gd name="connsiteX581" fmla="*/ 8234213 w 9509967"/>
                <a:gd name="connsiteY581" fmla="*/ 3490993 h 5040560"/>
                <a:gd name="connsiteX582" fmla="*/ 8234659 w 9509967"/>
                <a:gd name="connsiteY582" fmla="*/ 3487867 h 5040560"/>
                <a:gd name="connsiteX583" fmla="*/ 8236520 w 9509967"/>
                <a:gd name="connsiteY583" fmla="*/ 3485486 h 5040560"/>
                <a:gd name="connsiteX584" fmla="*/ 8240687 w 9509967"/>
                <a:gd name="connsiteY584" fmla="*/ 3483923 h 5040560"/>
                <a:gd name="connsiteX585" fmla="*/ 8247905 w 9509967"/>
                <a:gd name="connsiteY585" fmla="*/ 3483402 h 5040560"/>
                <a:gd name="connsiteX586" fmla="*/ 8247905 w 9509967"/>
                <a:gd name="connsiteY586" fmla="*/ 3477896 h 5040560"/>
                <a:gd name="connsiteX587" fmla="*/ 8203554 w 9509967"/>
                <a:gd name="connsiteY587" fmla="*/ 3477896 h 5040560"/>
                <a:gd name="connsiteX588" fmla="*/ 8203554 w 9509967"/>
                <a:gd name="connsiteY588" fmla="*/ 3483402 h 5040560"/>
                <a:gd name="connsiteX589" fmla="*/ 8209954 w 9509967"/>
                <a:gd name="connsiteY589" fmla="*/ 3484519 h 5040560"/>
                <a:gd name="connsiteX590" fmla="*/ 8214642 w 9509967"/>
                <a:gd name="connsiteY590" fmla="*/ 3487197 h 5040560"/>
                <a:gd name="connsiteX591" fmla="*/ 8218809 w 9509967"/>
                <a:gd name="connsiteY591" fmla="*/ 3493151 h 5040560"/>
                <a:gd name="connsiteX592" fmla="*/ 8223646 w 9509967"/>
                <a:gd name="connsiteY592" fmla="*/ 3503941 h 5040560"/>
                <a:gd name="connsiteX593" fmla="*/ 8279159 w 9509967"/>
                <a:gd name="connsiteY593" fmla="*/ 3639969 h 5040560"/>
                <a:gd name="connsiteX594" fmla="*/ 8288684 w 9509967"/>
                <a:gd name="connsiteY594" fmla="*/ 3657308 h 5040560"/>
                <a:gd name="connsiteX595" fmla="*/ 8300292 w 9509967"/>
                <a:gd name="connsiteY595" fmla="*/ 3669810 h 5040560"/>
                <a:gd name="connsiteX596" fmla="*/ 8312868 w 9509967"/>
                <a:gd name="connsiteY596" fmla="*/ 3677400 h 5040560"/>
                <a:gd name="connsiteX597" fmla="*/ 8325295 w 9509967"/>
                <a:gd name="connsiteY597" fmla="*/ 3680004 h 5040560"/>
                <a:gd name="connsiteX598" fmla="*/ 8333407 w 9509967"/>
                <a:gd name="connsiteY598" fmla="*/ 3678590 h 5040560"/>
                <a:gd name="connsiteX599" fmla="*/ 8339732 w 9509967"/>
                <a:gd name="connsiteY599" fmla="*/ 3674870 h 5040560"/>
                <a:gd name="connsiteX600" fmla="*/ 8343899 w 9509967"/>
                <a:gd name="connsiteY600" fmla="*/ 3669586 h 5040560"/>
                <a:gd name="connsiteX601" fmla="*/ 8345387 w 9509967"/>
                <a:gd name="connsiteY601" fmla="*/ 3663336 h 5040560"/>
                <a:gd name="connsiteX602" fmla="*/ 8341295 w 9509967"/>
                <a:gd name="connsiteY602" fmla="*/ 3653290 h 5040560"/>
                <a:gd name="connsiteX603" fmla="*/ 8330058 w 9509967"/>
                <a:gd name="connsiteY603" fmla="*/ 3649494 h 5040560"/>
                <a:gd name="connsiteX604" fmla="*/ 8325221 w 9509967"/>
                <a:gd name="connsiteY604" fmla="*/ 3650387 h 5040560"/>
                <a:gd name="connsiteX605" fmla="*/ 8318673 w 9509967"/>
                <a:gd name="connsiteY605" fmla="*/ 3652248 h 5040560"/>
                <a:gd name="connsiteX606" fmla="*/ 8312645 w 9509967"/>
                <a:gd name="connsiteY606" fmla="*/ 3654108 h 5040560"/>
                <a:gd name="connsiteX607" fmla="*/ 8309222 w 9509967"/>
                <a:gd name="connsiteY607" fmla="*/ 3655001 h 5040560"/>
                <a:gd name="connsiteX608" fmla="*/ 8304534 w 9509967"/>
                <a:gd name="connsiteY608" fmla="*/ 3653959 h 5040560"/>
                <a:gd name="connsiteX609" fmla="*/ 8299474 w 9509967"/>
                <a:gd name="connsiteY609" fmla="*/ 3650387 h 5040560"/>
                <a:gd name="connsiteX610" fmla="*/ 8294190 w 9509967"/>
                <a:gd name="connsiteY610" fmla="*/ 3643467 h 5040560"/>
                <a:gd name="connsiteX611" fmla="*/ 8288833 w 9509967"/>
                <a:gd name="connsiteY611" fmla="*/ 3632528 h 5040560"/>
                <a:gd name="connsiteX612" fmla="*/ 8279159 w 9509967"/>
                <a:gd name="connsiteY612" fmla="*/ 3608864 h 5040560"/>
                <a:gd name="connsiteX613" fmla="*/ 8328124 w 9509967"/>
                <a:gd name="connsiteY613" fmla="*/ 3506024 h 5040560"/>
                <a:gd name="connsiteX614" fmla="*/ 8330579 w 9509967"/>
                <a:gd name="connsiteY614" fmla="*/ 3501634 h 5040560"/>
                <a:gd name="connsiteX615" fmla="*/ 8334225 w 9509967"/>
                <a:gd name="connsiteY615" fmla="*/ 3496053 h 5040560"/>
                <a:gd name="connsiteX616" fmla="*/ 8338095 w 9509967"/>
                <a:gd name="connsiteY616" fmla="*/ 3490844 h 5040560"/>
                <a:gd name="connsiteX617" fmla="*/ 8341369 w 9509967"/>
                <a:gd name="connsiteY617" fmla="*/ 3487570 h 5040560"/>
                <a:gd name="connsiteX618" fmla="*/ 8352382 w 9509967"/>
                <a:gd name="connsiteY618" fmla="*/ 3483402 h 5040560"/>
                <a:gd name="connsiteX619" fmla="*/ 9382570 w 9509967"/>
                <a:gd name="connsiteY619" fmla="*/ 3477896 h 5040560"/>
                <a:gd name="connsiteX620" fmla="*/ 9334796 w 9509967"/>
                <a:gd name="connsiteY620" fmla="*/ 3477896 h 5040560"/>
                <a:gd name="connsiteX621" fmla="*/ 9334796 w 9509967"/>
                <a:gd name="connsiteY621" fmla="*/ 3569127 h 5040560"/>
                <a:gd name="connsiteX622" fmla="*/ 9332936 w 9509967"/>
                <a:gd name="connsiteY622" fmla="*/ 3585052 h 5040560"/>
                <a:gd name="connsiteX623" fmla="*/ 9327950 w 9509967"/>
                <a:gd name="connsiteY623" fmla="*/ 3594503 h 5040560"/>
                <a:gd name="connsiteX624" fmla="*/ 9320732 w 9509967"/>
                <a:gd name="connsiteY624" fmla="*/ 3598967 h 5040560"/>
                <a:gd name="connsiteX625" fmla="*/ 9312175 w 9509967"/>
                <a:gd name="connsiteY625" fmla="*/ 3600084 h 5040560"/>
                <a:gd name="connsiteX626" fmla="*/ 9305403 w 9509967"/>
                <a:gd name="connsiteY626" fmla="*/ 3599191 h 5040560"/>
                <a:gd name="connsiteX627" fmla="*/ 9297664 w 9509967"/>
                <a:gd name="connsiteY627" fmla="*/ 3596065 h 5040560"/>
                <a:gd name="connsiteX628" fmla="*/ 9288809 w 9509967"/>
                <a:gd name="connsiteY628" fmla="*/ 3590112 h 5040560"/>
                <a:gd name="connsiteX629" fmla="*/ 9278391 w 9509967"/>
                <a:gd name="connsiteY629" fmla="*/ 3580736 h 5040560"/>
                <a:gd name="connsiteX630" fmla="*/ 9278391 w 9509967"/>
                <a:gd name="connsiteY630" fmla="*/ 3503494 h 5040560"/>
                <a:gd name="connsiteX631" fmla="*/ 9279284 w 9509967"/>
                <a:gd name="connsiteY631" fmla="*/ 3493895 h 5040560"/>
                <a:gd name="connsiteX632" fmla="*/ 9282632 w 9509967"/>
                <a:gd name="connsiteY632" fmla="*/ 3487793 h 5040560"/>
                <a:gd name="connsiteX633" fmla="*/ 9289329 w 9509967"/>
                <a:gd name="connsiteY633" fmla="*/ 3484519 h 5040560"/>
                <a:gd name="connsiteX634" fmla="*/ 9300268 w 9509967"/>
                <a:gd name="connsiteY634" fmla="*/ 3483402 h 5040560"/>
                <a:gd name="connsiteX635" fmla="*/ 9300268 w 9509967"/>
                <a:gd name="connsiteY635" fmla="*/ 3477896 h 5040560"/>
                <a:gd name="connsiteX636" fmla="*/ 9253834 w 9509967"/>
                <a:gd name="connsiteY636" fmla="*/ 3477896 h 5040560"/>
                <a:gd name="connsiteX637" fmla="*/ 9253834 w 9509967"/>
                <a:gd name="connsiteY637" fmla="*/ 3560495 h 5040560"/>
                <a:gd name="connsiteX638" fmla="*/ 9252792 w 9509967"/>
                <a:gd name="connsiteY638" fmla="*/ 3589517 h 5040560"/>
                <a:gd name="connsiteX639" fmla="*/ 9249146 w 9509967"/>
                <a:gd name="connsiteY639" fmla="*/ 3596809 h 5040560"/>
                <a:gd name="connsiteX640" fmla="*/ 9243416 w 9509967"/>
                <a:gd name="connsiteY640" fmla="*/ 3598893 h 5040560"/>
                <a:gd name="connsiteX641" fmla="*/ 9232998 w 9509967"/>
                <a:gd name="connsiteY641" fmla="*/ 3596363 h 5040560"/>
                <a:gd name="connsiteX642" fmla="*/ 9230915 w 9509967"/>
                <a:gd name="connsiteY642" fmla="*/ 3601572 h 5040560"/>
                <a:gd name="connsiteX643" fmla="*/ 9271693 w 9509967"/>
                <a:gd name="connsiteY643" fmla="*/ 3618389 h 5040560"/>
                <a:gd name="connsiteX644" fmla="*/ 9278391 w 9509967"/>
                <a:gd name="connsiteY644" fmla="*/ 3618389 h 5040560"/>
                <a:gd name="connsiteX645" fmla="*/ 9278391 w 9509967"/>
                <a:gd name="connsiteY645" fmla="*/ 3589517 h 5040560"/>
                <a:gd name="connsiteX646" fmla="*/ 9305180 w 9509967"/>
                <a:gd name="connsiteY646" fmla="*/ 3613478 h 5040560"/>
                <a:gd name="connsiteX647" fmla="*/ 9324676 w 9509967"/>
                <a:gd name="connsiteY647" fmla="*/ 3618389 h 5040560"/>
                <a:gd name="connsiteX648" fmla="*/ 9344470 w 9509967"/>
                <a:gd name="connsiteY648" fmla="*/ 3611915 h 5040560"/>
                <a:gd name="connsiteX649" fmla="*/ 9356228 w 9509967"/>
                <a:gd name="connsiteY649" fmla="*/ 3594726 h 5040560"/>
                <a:gd name="connsiteX650" fmla="*/ 9359502 w 9509967"/>
                <a:gd name="connsiteY650" fmla="*/ 3565258 h 5040560"/>
                <a:gd name="connsiteX651" fmla="*/ 9359502 w 9509967"/>
                <a:gd name="connsiteY651" fmla="*/ 3504387 h 5040560"/>
                <a:gd name="connsiteX652" fmla="*/ 9360619 w 9509967"/>
                <a:gd name="connsiteY652" fmla="*/ 3493523 h 5040560"/>
                <a:gd name="connsiteX653" fmla="*/ 9364264 w 9509967"/>
                <a:gd name="connsiteY653" fmla="*/ 3487123 h 5040560"/>
                <a:gd name="connsiteX654" fmla="*/ 9370887 w 9509967"/>
                <a:gd name="connsiteY654" fmla="*/ 3484146 h 5040560"/>
                <a:gd name="connsiteX655" fmla="*/ 9380785 w 9509967"/>
                <a:gd name="connsiteY655" fmla="*/ 3483402 h 5040560"/>
                <a:gd name="connsiteX656" fmla="*/ 9382570 w 9509967"/>
                <a:gd name="connsiteY656" fmla="*/ 3483402 h 5040560"/>
                <a:gd name="connsiteX657" fmla="*/ 5119058 w 9509967"/>
                <a:gd name="connsiteY657" fmla="*/ 3475541 h 5040560"/>
                <a:gd name="connsiteX658" fmla="*/ 5107632 w 9509967"/>
                <a:gd name="connsiteY658" fmla="*/ 3478565 h 5040560"/>
                <a:gd name="connsiteX659" fmla="*/ 5096916 w 9509967"/>
                <a:gd name="connsiteY659" fmla="*/ 3491067 h 5040560"/>
                <a:gd name="connsiteX660" fmla="*/ 5091633 w 9509967"/>
                <a:gd name="connsiteY660" fmla="*/ 3508852 h 5040560"/>
                <a:gd name="connsiteX661" fmla="*/ 5090219 w 9509967"/>
                <a:gd name="connsiteY661" fmla="*/ 3529390 h 5040560"/>
                <a:gd name="connsiteX662" fmla="*/ 5090219 w 9509967"/>
                <a:gd name="connsiteY662" fmla="*/ 3583415 h 5040560"/>
                <a:gd name="connsiteX663" fmla="*/ 5089996 w 9509967"/>
                <a:gd name="connsiteY663" fmla="*/ 3594949 h 5040560"/>
                <a:gd name="connsiteX664" fmla="*/ 5087912 w 9509967"/>
                <a:gd name="connsiteY664" fmla="*/ 3602539 h 5040560"/>
                <a:gd name="connsiteX665" fmla="*/ 5081959 w 9509967"/>
                <a:gd name="connsiteY665" fmla="*/ 3606930 h 5040560"/>
                <a:gd name="connsiteX666" fmla="*/ 5069978 w 9509967"/>
                <a:gd name="connsiteY666" fmla="*/ 3608864 h 5040560"/>
                <a:gd name="connsiteX667" fmla="*/ 5069978 w 9509967"/>
                <a:gd name="connsiteY667" fmla="*/ 3614222 h 5040560"/>
                <a:gd name="connsiteX668" fmla="*/ 5136951 w 9509967"/>
                <a:gd name="connsiteY668" fmla="*/ 3614222 h 5040560"/>
                <a:gd name="connsiteX669" fmla="*/ 5136951 w 9509967"/>
                <a:gd name="connsiteY669" fmla="*/ 3608864 h 5040560"/>
                <a:gd name="connsiteX670" fmla="*/ 5133826 w 9509967"/>
                <a:gd name="connsiteY670" fmla="*/ 3608864 h 5040560"/>
                <a:gd name="connsiteX671" fmla="*/ 5123408 w 9509967"/>
                <a:gd name="connsiteY671" fmla="*/ 3607674 h 5040560"/>
                <a:gd name="connsiteX672" fmla="*/ 5117752 w 9509967"/>
                <a:gd name="connsiteY672" fmla="*/ 3603581 h 5040560"/>
                <a:gd name="connsiteX673" fmla="*/ 5115371 w 9509967"/>
                <a:gd name="connsiteY673" fmla="*/ 3595768 h 5040560"/>
                <a:gd name="connsiteX674" fmla="*/ 5114925 w 9509967"/>
                <a:gd name="connsiteY674" fmla="*/ 3583415 h 5040560"/>
                <a:gd name="connsiteX675" fmla="*/ 5114925 w 9509967"/>
                <a:gd name="connsiteY675" fmla="*/ 3529390 h 5040560"/>
                <a:gd name="connsiteX676" fmla="*/ 5115148 w 9509967"/>
                <a:gd name="connsiteY676" fmla="*/ 3516368 h 5040560"/>
                <a:gd name="connsiteX677" fmla="*/ 5117306 w 9509967"/>
                <a:gd name="connsiteY677" fmla="*/ 3504313 h 5040560"/>
                <a:gd name="connsiteX678" fmla="*/ 5123780 w 9509967"/>
                <a:gd name="connsiteY678" fmla="*/ 3495383 h 5040560"/>
                <a:gd name="connsiteX679" fmla="*/ 5131030 w 9509967"/>
                <a:gd name="connsiteY679" fmla="*/ 3493436 h 5040560"/>
                <a:gd name="connsiteX680" fmla="*/ 525363 w 9509967"/>
                <a:gd name="connsiteY680" fmla="*/ 3473877 h 5040560"/>
                <a:gd name="connsiteX681" fmla="*/ 506983 w 9509967"/>
                <a:gd name="connsiteY681" fmla="*/ 3476854 h 5040560"/>
                <a:gd name="connsiteX682" fmla="*/ 492472 w 9509967"/>
                <a:gd name="connsiteY682" fmla="*/ 3484593 h 5040560"/>
                <a:gd name="connsiteX683" fmla="*/ 482873 w 9509967"/>
                <a:gd name="connsiteY683" fmla="*/ 3495160 h 5040560"/>
                <a:gd name="connsiteX684" fmla="*/ 479375 w 9509967"/>
                <a:gd name="connsiteY684" fmla="*/ 3506620 h 5040560"/>
                <a:gd name="connsiteX685" fmla="*/ 482947 w 9509967"/>
                <a:gd name="connsiteY685" fmla="*/ 3515772 h 5040560"/>
                <a:gd name="connsiteX686" fmla="*/ 493216 w 9509967"/>
                <a:gd name="connsiteY686" fmla="*/ 3519270 h 5040560"/>
                <a:gd name="connsiteX687" fmla="*/ 499542 w 9509967"/>
                <a:gd name="connsiteY687" fmla="*/ 3518526 h 5040560"/>
                <a:gd name="connsiteX688" fmla="*/ 504602 w 9509967"/>
                <a:gd name="connsiteY688" fmla="*/ 3515847 h 5040560"/>
                <a:gd name="connsiteX689" fmla="*/ 508099 w 9509967"/>
                <a:gd name="connsiteY689" fmla="*/ 3510489 h 5040560"/>
                <a:gd name="connsiteX690" fmla="*/ 509885 w 9509967"/>
                <a:gd name="connsiteY690" fmla="*/ 3501708 h 5040560"/>
                <a:gd name="connsiteX691" fmla="*/ 515764 w 9509967"/>
                <a:gd name="connsiteY691" fmla="*/ 3488388 h 5040560"/>
                <a:gd name="connsiteX692" fmla="*/ 530275 w 9509967"/>
                <a:gd name="connsiteY692" fmla="*/ 3483849 h 5040560"/>
                <a:gd name="connsiteX693" fmla="*/ 545753 w 9509967"/>
                <a:gd name="connsiteY693" fmla="*/ 3487793 h 5040560"/>
                <a:gd name="connsiteX694" fmla="*/ 557064 w 9509967"/>
                <a:gd name="connsiteY694" fmla="*/ 3498508 h 5040560"/>
                <a:gd name="connsiteX695" fmla="*/ 563984 w 9509967"/>
                <a:gd name="connsiteY695" fmla="*/ 3514284 h 5040560"/>
                <a:gd name="connsiteX696" fmla="*/ 566291 w 9509967"/>
                <a:gd name="connsiteY696" fmla="*/ 3533409 h 5040560"/>
                <a:gd name="connsiteX697" fmla="*/ 563240 w 9509967"/>
                <a:gd name="connsiteY697" fmla="*/ 3556403 h 5040560"/>
                <a:gd name="connsiteX698" fmla="*/ 554459 w 9509967"/>
                <a:gd name="connsiteY698" fmla="*/ 3576122 h 5040560"/>
                <a:gd name="connsiteX699" fmla="*/ 540544 w 9509967"/>
                <a:gd name="connsiteY699" fmla="*/ 3589963 h 5040560"/>
                <a:gd name="connsiteX700" fmla="*/ 521940 w 9509967"/>
                <a:gd name="connsiteY700" fmla="*/ 3595172 h 5040560"/>
                <a:gd name="connsiteX701" fmla="*/ 510034 w 9509967"/>
                <a:gd name="connsiteY701" fmla="*/ 3593610 h 5040560"/>
                <a:gd name="connsiteX702" fmla="*/ 499170 w 9509967"/>
                <a:gd name="connsiteY702" fmla="*/ 3588177 h 5040560"/>
                <a:gd name="connsiteX703" fmla="*/ 489124 w 9509967"/>
                <a:gd name="connsiteY703" fmla="*/ 3577536 h 5040560"/>
                <a:gd name="connsiteX704" fmla="*/ 479822 w 9509967"/>
                <a:gd name="connsiteY704" fmla="*/ 3560346 h 5040560"/>
                <a:gd name="connsiteX705" fmla="*/ 475506 w 9509967"/>
                <a:gd name="connsiteY705" fmla="*/ 3562430 h 5040560"/>
                <a:gd name="connsiteX706" fmla="*/ 483989 w 9509967"/>
                <a:gd name="connsiteY706" fmla="*/ 3586391 h 5040560"/>
                <a:gd name="connsiteX707" fmla="*/ 497235 w 9509967"/>
                <a:gd name="connsiteY707" fmla="*/ 3603953 h 5040560"/>
                <a:gd name="connsiteX708" fmla="*/ 513904 w 9509967"/>
                <a:gd name="connsiteY708" fmla="*/ 3614743 h 5040560"/>
                <a:gd name="connsiteX709" fmla="*/ 532656 w 9509967"/>
                <a:gd name="connsiteY709" fmla="*/ 3618389 h 5040560"/>
                <a:gd name="connsiteX710" fmla="*/ 554534 w 9509967"/>
                <a:gd name="connsiteY710" fmla="*/ 3613329 h 5040560"/>
                <a:gd name="connsiteX711" fmla="*/ 572914 w 9509967"/>
                <a:gd name="connsiteY711" fmla="*/ 3598893 h 5040560"/>
                <a:gd name="connsiteX712" fmla="*/ 585639 w 9509967"/>
                <a:gd name="connsiteY712" fmla="*/ 3576197 h 5040560"/>
                <a:gd name="connsiteX713" fmla="*/ 590401 w 9509967"/>
                <a:gd name="connsiteY713" fmla="*/ 3546208 h 5040560"/>
                <a:gd name="connsiteX714" fmla="*/ 585192 w 9509967"/>
                <a:gd name="connsiteY714" fmla="*/ 3516814 h 5040560"/>
                <a:gd name="connsiteX715" fmla="*/ 571128 w 9509967"/>
                <a:gd name="connsiteY715" fmla="*/ 3493969 h 5040560"/>
                <a:gd name="connsiteX716" fmla="*/ 550441 w 9509967"/>
                <a:gd name="connsiteY716" fmla="*/ 3479161 h 5040560"/>
                <a:gd name="connsiteX717" fmla="*/ 525363 w 9509967"/>
                <a:gd name="connsiteY717" fmla="*/ 3473877 h 5040560"/>
                <a:gd name="connsiteX718" fmla="*/ 677763 w 9509967"/>
                <a:gd name="connsiteY718" fmla="*/ 3473877 h 5040560"/>
                <a:gd name="connsiteX719" fmla="*/ 659383 w 9509967"/>
                <a:gd name="connsiteY719" fmla="*/ 3476854 h 5040560"/>
                <a:gd name="connsiteX720" fmla="*/ 644872 w 9509967"/>
                <a:gd name="connsiteY720" fmla="*/ 3484593 h 5040560"/>
                <a:gd name="connsiteX721" fmla="*/ 635273 w 9509967"/>
                <a:gd name="connsiteY721" fmla="*/ 3495160 h 5040560"/>
                <a:gd name="connsiteX722" fmla="*/ 631775 w 9509967"/>
                <a:gd name="connsiteY722" fmla="*/ 3506620 h 5040560"/>
                <a:gd name="connsiteX723" fmla="*/ 635347 w 9509967"/>
                <a:gd name="connsiteY723" fmla="*/ 3515772 h 5040560"/>
                <a:gd name="connsiteX724" fmla="*/ 645616 w 9509967"/>
                <a:gd name="connsiteY724" fmla="*/ 3519270 h 5040560"/>
                <a:gd name="connsiteX725" fmla="*/ 651942 w 9509967"/>
                <a:gd name="connsiteY725" fmla="*/ 3518526 h 5040560"/>
                <a:gd name="connsiteX726" fmla="*/ 657002 w 9509967"/>
                <a:gd name="connsiteY726" fmla="*/ 3515847 h 5040560"/>
                <a:gd name="connsiteX727" fmla="*/ 660499 w 9509967"/>
                <a:gd name="connsiteY727" fmla="*/ 3510489 h 5040560"/>
                <a:gd name="connsiteX728" fmla="*/ 662285 w 9509967"/>
                <a:gd name="connsiteY728" fmla="*/ 3501708 h 5040560"/>
                <a:gd name="connsiteX729" fmla="*/ 668164 w 9509967"/>
                <a:gd name="connsiteY729" fmla="*/ 3488388 h 5040560"/>
                <a:gd name="connsiteX730" fmla="*/ 682675 w 9509967"/>
                <a:gd name="connsiteY730" fmla="*/ 3483849 h 5040560"/>
                <a:gd name="connsiteX731" fmla="*/ 698153 w 9509967"/>
                <a:gd name="connsiteY731" fmla="*/ 3487793 h 5040560"/>
                <a:gd name="connsiteX732" fmla="*/ 709464 w 9509967"/>
                <a:gd name="connsiteY732" fmla="*/ 3498508 h 5040560"/>
                <a:gd name="connsiteX733" fmla="*/ 716384 w 9509967"/>
                <a:gd name="connsiteY733" fmla="*/ 3514284 h 5040560"/>
                <a:gd name="connsiteX734" fmla="*/ 718691 w 9509967"/>
                <a:gd name="connsiteY734" fmla="*/ 3533409 h 5040560"/>
                <a:gd name="connsiteX735" fmla="*/ 715640 w 9509967"/>
                <a:gd name="connsiteY735" fmla="*/ 3556403 h 5040560"/>
                <a:gd name="connsiteX736" fmla="*/ 706859 w 9509967"/>
                <a:gd name="connsiteY736" fmla="*/ 3576122 h 5040560"/>
                <a:gd name="connsiteX737" fmla="*/ 692944 w 9509967"/>
                <a:gd name="connsiteY737" fmla="*/ 3589963 h 5040560"/>
                <a:gd name="connsiteX738" fmla="*/ 674340 w 9509967"/>
                <a:gd name="connsiteY738" fmla="*/ 3595172 h 5040560"/>
                <a:gd name="connsiteX739" fmla="*/ 662434 w 9509967"/>
                <a:gd name="connsiteY739" fmla="*/ 3593610 h 5040560"/>
                <a:gd name="connsiteX740" fmla="*/ 651570 w 9509967"/>
                <a:gd name="connsiteY740" fmla="*/ 3588177 h 5040560"/>
                <a:gd name="connsiteX741" fmla="*/ 641524 w 9509967"/>
                <a:gd name="connsiteY741" fmla="*/ 3577536 h 5040560"/>
                <a:gd name="connsiteX742" fmla="*/ 632222 w 9509967"/>
                <a:gd name="connsiteY742" fmla="*/ 3560346 h 5040560"/>
                <a:gd name="connsiteX743" fmla="*/ 627906 w 9509967"/>
                <a:gd name="connsiteY743" fmla="*/ 3562430 h 5040560"/>
                <a:gd name="connsiteX744" fmla="*/ 636389 w 9509967"/>
                <a:gd name="connsiteY744" fmla="*/ 3586391 h 5040560"/>
                <a:gd name="connsiteX745" fmla="*/ 649635 w 9509967"/>
                <a:gd name="connsiteY745" fmla="*/ 3603953 h 5040560"/>
                <a:gd name="connsiteX746" fmla="*/ 666304 w 9509967"/>
                <a:gd name="connsiteY746" fmla="*/ 3614743 h 5040560"/>
                <a:gd name="connsiteX747" fmla="*/ 685056 w 9509967"/>
                <a:gd name="connsiteY747" fmla="*/ 3618389 h 5040560"/>
                <a:gd name="connsiteX748" fmla="*/ 706934 w 9509967"/>
                <a:gd name="connsiteY748" fmla="*/ 3613329 h 5040560"/>
                <a:gd name="connsiteX749" fmla="*/ 725314 w 9509967"/>
                <a:gd name="connsiteY749" fmla="*/ 3598893 h 5040560"/>
                <a:gd name="connsiteX750" fmla="*/ 738039 w 9509967"/>
                <a:gd name="connsiteY750" fmla="*/ 3576197 h 5040560"/>
                <a:gd name="connsiteX751" fmla="*/ 742801 w 9509967"/>
                <a:gd name="connsiteY751" fmla="*/ 3546208 h 5040560"/>
                <a:gd name="connsiteX752" fmla="*/ 737592 w 9509967"/>
                <a:gd name="connsiteY752" fmla="*/ 3516814 h 5040560"/>
                <a:gd name="connsiteX753" fmla="*/ 723528 w 9509967"/>
                <a:gd name="connsiteY753" fmla="*/ 3493969 h 5040560"/>
                <a:gd name="connsiteX754" fmla="*/ 702841 w 9509967"/>
                <a:gd name="connsiteY754" fmla="*/ 3479161 h 5040560"/>
                <a:gd name="connsiteX755" fmla="*/ 677763 w 9509967"/>
                <a:gd name="connsiteY755" fmla="*/ 3473877 h 5040560"/>
                <a:gd name="connsiteX756" fmla="*/ 1001762 w 9509967"/>
                <a:gd name="connsiteY756" fmla="*/ 3473877 h 5040560"/>
                <a:gd name="connsiteX757" fmla="*/ 994470 w 9509967"/>
                <a:gd name="connsiteY757" fmla="*/ 3474770 h 5040560"/>
                <a:gd name="connsiteX758" fmla="*/ 985466 w 9509967"/>
                <a:gd name="connsiteY758" fmla="*/ 3476705 h 5040560"/>
                <a:gd name="connsiteX759" fmla="*/ 977206 w 9509967"/>
                <a:gd name="connsiteY759" fmla="*/ 3478640 h 5040560"/>
                <a:gd name="connsiteX760" fmla="*/ 972145 w 9509967"/>
                <a:gd name="connsiteY760" fmla="*/ 3479533 h 5040560"/>
                <a:gd name="connsiteX761" fmla="*/ 968425 w 9509967"/>
                <a:gd name="connsiteY761" fmla="*/ 3478491 h 5040560"/>
                <a:gd name="connsiteX762" fmla="*/ 965299 w 9509967"/>
                <a:gd name="connsiteY762" fmla="*/ 3473877 h 5040560"/>
                <a:gd name="connsiteX763" fmla="*/ 960388 w 9509967"/>
                <a:gd name="connsiteY763" fmla="*/ 3473877 h 5040560"/>
                <a:gd name="connsiteX764" fmla="*/ 960388 w 9509967"/>
                <a:gd name="connsiteY764" fmla="*/ 3520312 h 5040560"/>
                <a:gd name="connsiteX765" fmla="*/ 965299 w 9509967"/>
                <a:gd name="connsiteY765" fmla="*/ 3520312 h 5040560"/>
                <a:gd name="connsiteX766" fmla="*/ 971699 w 9509967"/>
                <a:gd name="connsiteY766" fmla="*/ 3502080 h 5040560"/>
                <a:gd name="connsiteX767" fmla="*/ 979810 w 9509967"/>
                <a:gd name="connsiteY767" fmla="*/ 3490546 h 5040560"/>
                <a:gd name="connsiteX768" fmla="*/ 989930 w 9509967"/>
                <a:gd name="connsiteY768" fmla="*/ 3484444 h 5040560"/>
                <a:gd name="connsiteX769" fmla="*/ 1002358 w 9509967"/>
                <a:gd name="connsiteY769" fmla="*/ 3482658 h 5040560"/>
                <a:gd name="connsiteX770" fmla="*/ 1011808 w 9509967"/>
                <a:gd name="connsiteY770" fmla="*/ 3484221 h 5040560"/>
                <a:gd name="connsiteX771" fmla="*/ 1019101 w 9509967"/>
                <a:gd name="connsiteY771" fmla="*/ 3488239 h 5040560"/>
                <a:gd name="connsiteX772" fmla="*/ 1023863 w 9509967"/>
                <a:gd name="connsiteY772" fmla="*/ 3493895 h 5040560"/>
                <a:gd name="connsiteX773" fmla="*/ 1025575 w 9509967"/>
                <a:gd name="connsiteY773" fmla="*/ 3500369 h 5040560"/>
                <a:gd name="connsiteX774" fmla="*/ 1024384 w 9509967"/>
                <a:gd name="connsiteY774" fmla="*/ 3508108 h 5040560"/>
                <a:gd name="connsiteX775" fmla="*/ 1019398 w 9509967"/>
                <a:gd name="connsiteY775" fmla="*/ 3515475 h 5040560"/>
                <a:gd name="connsiteX776" fmla="*/ 1008534 w 9509967"/>
                <a:gd name="connsiteY776" fmla="*/ 3523586 h 5040560"/>
                <a:gd name="connsiteX777" fmla="*/ 989558 w 9509967"/>
                <a:gd name="connsiteY777" fmla="*/ 3533706 h 5040560"/>
                <a:gd name="connsiteX778" fmla="*/ 971029 w 9509967"/>
                <a:gd name="connsiteY778" fmla="*/ 3544273 h 5040560"/>
                <a:gd name="connsiteX779" fmla="*/ 958825 w 9509967"/>
                <a:gd name="connsiteY779" fmla="*/ 3554691 h 5040560"/>
                <a:gd name="connsiteX780" fmla="*/ 952128 w 9509967"/>
                <a:gd name="connsiteY780" fmla="*/ 3565481 h 5040560"/>
                <a:gd name="connsiteX781" fmla="*/ 950119 w 9509967"/>
                <a:gd name="connsiteY781" fmla="*/ 3577015 h 5040560"/>
                <a:gd name="connsiteX782" fmla="*/ 954063 w 9509967"/>
                <a:gd name="connsiteY782" fmla="*/ 3594056 h 5040560"/>
                <a:gd name="connsiteX783" fmla="*/ 964406 w 9509967"/>
                <a:gd name="connsiteY783" fmla="*/ 3607078 h 5040560"/>
                <a:gd name="connsiteX784" fmla="*/ 978991 w 9509967"/>
                <a:gd name="connsiteY784" fmla="*/ 3615413 h 5040560"/>
                <a:gd name="connsiteX785" fmla="*/ 995660 w 9509967"/>
                <a:gd name="connsiteY785" fmla="*/ 3618389 h 5040560"/>
                <a:gd name="connsiteX786" fmla="*/ 1009055 w 9509967"/>
                <a:gd name="connsiteY786" fmla="*/ 3617348 h 5040560"/>
                <a:gd name="connsiteX787" fmla="*/ 1024235 w 9509967"/>
                <a:gd name="connsiteY787" fmla="*/ 3613925 h 5040560"/>
                <a:gd name="connsiteX788" fmla="*/ 1028700 w 9509967"/>
                <a:gd name="connsiteY788" fmla="*/ 3612808 h 5040560"/>
                <a:gd name="connsiteX789" fmla="*/ 1032272 w 9509967"/>
                <a:gd name="connsiteY789" fmla="*/ 3612436 h 5040560"/>
                <a:gd name="connsiteX790" fmla="*/ 1037630 w 9509967"/>
                <a:gd name="connsiteY790" fmla="*/ 3616306 h 5040560"/>
                <a:gd name="connsiteX791" fmla="*/ 1042541 w 9509967"/>
                <a:gd name="connsiteY791" fmla="*/ 3616306 h 5040560"/>
                <a:gd name="connsiteX792" fmla="*/ 1042541 w 9509967"/>
                <a:gd name="connsiteY792" fmla="*/ 3567639 h 5040560"/>
                <a:gd name="connsiteX793" fmla="*/ 1037630 w 9509967"/>
                <a:gd name="connsiteY793" fmla="*/ 3567639 h 5040560"/>
                <a:gd name="connsiteX794" fmla="*/ 1031379 w 9509967"/>
                <a:gd name="connsiteY794" fmla="*/ 3585945 h 5040560"/>
                <a:gd name="connsiteX795" fmla="*/ 1021631 w 9509967"/>
                <a:gd name="connsiteY795" fmla="*/ 3599042 h 5040560"/>
                <a:gd name="connsiteX796" fmla="*/ 1009278 w 9509967"/>
                <a:gd name="connsiteY796" fmla="*/ 3606930 h 5040560"/>
                <a:gd name="connsiteX797" fmla="*/ 995363 w 9509967"/>
                <a:gd name="connsiteY797" fmla="*/ 3609609 h 5040560"/>
                <a:gd name="connsiteX798" fmla="*/ 986061 w 9509967"/>
                <a:gd name="connsiteY798" fmla="*/ 3607971 h 5040560"/>
                <a:gd name="connsiteX799" fmla="*/ 978694 w 9509967"/>
                <a:gd name="connsiteY799" fmla="*/ 3603581 h 5040560"/>
                <a:gd name="connsiteX800" fmla="*/ 973857 w 9509967"/>
                <a:gd name="connsiteY800" fmla="*/ 3597107 h 5040560"/>
                <a:gd name="connsiteX801" fmla="*/ 972145 w 9509967"/>
                <a:gd name="connsiteY801" fmla="*/ 3589070 h 5040560"/>
                <a:gd name="connsiteX802" fmla="*/ 973634 w 9509967"/>
                <a:gd name="connsiteY802" fmla="*/ 3579917 h 5040560"/>
                <a:gd name="connsiteX803" fmla="*/ 979140 w 9509967"/>
                <a:gd name="connsiteY803" fmla="*/ 3571955 h 5040560"/>
                <a:gd name="connsiteX804" fmla="*/ 990154 w 9509967"/>
                <a:gd name="connsiteY804" fmla="*/ 3563844 h 5040560"/>
                <a:gd name="connsiteX805" fmla="*/ 1008162 w 9509967"/>
                <a:gd name="connsiteY805" fmla="*/ 3554096 h 5040560"/>
                <a:gd name="connsiteX806" fmla="*/ 1025947 w 9509967"/>
                <a:gd name="connsiteY806" fmla="*/ 3544124 h 5040560"/>
                <a:gd name="connsiteX807" fmla="*/ 1036588 w 9509967"/>
                <a:gd name="connsiteY807" fmla="*/ 3534822 h 5040560"/>
                <a:gd name="connsiteX808" fmla="*/ 1041797 w 9509967"/>
                <a:gd name="connsiteY808" fmla="*/ 3525000 h 5040560"/>
                <a:gd name="connsiteX809" fmla="*/ 1043136 w 9509967"/>
                <a:gd name="connsiteY809" fmla="*/ 3513317 h 5040560"/>
                <a:gd name="connsiteX810" fmla="*/ 1040085 w 9509967"/>
                <a:gd name="connsiteY810" fmla="*/ 3497764 h 5040560"/>
                <a:gd name="connsiteX811" fmla="*/ 1031528 w 9509967"/>
                <a:gd name="connsiteY811" fmla="*/ 3485263 h 5040560"/>
                <a:gd name="connsiteX812" fmla="*/ 1018431 w 9509967"/>
                <a:gd name="connsiteY812" fmla="*/ 3476928 h 5040560"/>
                <a:gd name="connsiteX813" fmla="*/ 1001762 w 9509967"/>
                <a:gd name="connsiteY813" fmla="*/ 3473877 h 5040560"/>
                <a:gd name="connsiteX814" fmla="*/ 1315194 w 9509967"/>
                <a:gd name="connsiteY814" fmla="*/ 3473877 h 5040560"/>
                <a:gd name="connsiteX815" fmla="*/ 1288703 w 9509967"/>
                <a:gd name="connsiteY815" fmla="*/ 3479533 h 5040560"/>
                <a:gd name="connsiteX816" fmla="*/ 1267941 w 9509967"/>
                <a:gd name="connsiteY816" fmla="*/ 3494713 h 5040560"/>
                <a:gd name="connsiteX817" fmla="*/ 1254398 w 9509967"/>
                <a:gd name="connsiteY817" fmla="*/ 3516889 h 5040560"/>
                <a:gd name="connsiteX818" fmla="*/ 1249561 w 9509967"/>
                <a:gd name="connsiteY818" fmla="*/ 3543529 h 5040560"/>
                <a:gd name="connsiteX819" fmla="*/ 1254547 w 9509967"/>
                <a:gd name="connsiteY819" fmla="*/ 3571732 h 5040560"/>
                <a:gd name="connsiteX820" fmla="*/ 1268462 w 9509967"/>
                <a:gd name="connsiteY820" fmla="*/ 3595619 h 5040560"/>
                <a:gd name="connsiteX821" fmla="*/ 1289745 w 9509967"/>
                <a:gd name="connsiteY821" fmla="*/ 3612213 h 5040560"/>
                <a:gd name="connsiteX822" fmla="*/ 1316831 w 9509967"/>
                <a:gd name="connsiteY822" fmla="*/ 3618389 h 5040560"/>
                <a:gd name="connsiteX823" fmla="*/ 1343099 w 9509967"/>
                <a:gd name="connsiteY823" fmla="*/ 3612436 h 5040560"/>
                <a:gd name="connsiteX824" fmla="*/ 1363415 w 9509967"/>
                <a:gd name="connsiteY824" fmla="*/ 3596586 h 5040560"/>
                <a:gd name="connsiteX825" fmla="*/ 1376511 w 9509967"/>
                <a:gd name="connsiteY825" fmla="*/ 3573890 h 5040560"/>
                <a:gd name="connsiteX826" fmla="*/ 1381125 w 9509967"/>
                <a:gd name="connsiteY826" fmla="*/ 3547398 h 5040560"/>
                <a:gd name="connsiteX827" fmla="*/ 1376363 w 9509967"/>
                <a:gd name="connsiteY827" fmla="*/ 3520312 h 5040560"/>
                <a:gd name="connsiteX828" fmla="*/ 1362893 w 9509967"/>
                <a:gd name="connsiteY828" fmla="*/ 3496722 h 5040560"/>
                <a:gd name="connsiteX829" fmla="*/ 1342057 w 9509967"/>
                <a:gd name="connsiteY829" fmla="*/ 3480128 h 5040560"/>
                <a:gd name="connsiteX830" fmla="*/ 1315194 w 9509967"/>
                <a:gd name="connsiteY830" fmla="*/ 3473877 h 5040560"/>
                <a:gd name="connsiteX831" fmla="*/ 1979563 w 9509967"/>
                <a:gd name="connsiteY831" fmla="*/ 3473877 h 5040560"/>
                <a:gd name="connsiteX832" fmla="*/ 1973015 w 9509967"/>
                <a:gd name="connsiteY832" fmla="*/ 3473877 h 5040560"/>
                <a:gd name="connsiteX833" fmla="*/ 1973015 w 9509967"/>
                <a:gd name="connsiteY833" fmla="*/ 3583415 h 5040560"/>
                <a:gd name="connsiteX834" fmla="*/ 1972568 w 9509967"/>
                <a:gd name="connsiteY834" fmla="*/ 3594056 h 5040560"/>
                <a:gd name="connsiteX835" fmla="*/ 1971229 w 9509967"/>
                <a:gd name="connsiteY835" fmla="*/ 3600679 h 5040560"/>
                <a:gd name="connsiteX836" fmla="*/ 1968922 w 9509967"/>
                <a:gd name="connsiteY836" fmla="*/ 3604474 h 5040560"/>
                <a:gd name="connsiteX837" fmla="*/ 1965722 w 9509967"/>
                <a:gd name="connsiteY837" fmla="*/ 3606781 h 5040560"/>
                <a:gd name="connsiteX838" fmla="*/ 1952327 w 9509967"/>
                <a:gd name="connsiteY838" fmla="*/ 3608864 h 5040560"/>
                <a:gd name="connsiteX839" fmla="*/ 1952327 w 9509967"/>
                <a:gd name="connsiteY839" fmla="*/ 3614222 h 5040560"/>
                <a:gd name="connsiteX840" fmla="*/ 2018556 w 9509967"/>
                <a:gd name="connsiteY840" fmla="*/ 3614222 h 5040560"/>
                <a:gd name="connsiteX841" fmla="*/ 2018556 w 9509967"/>
                <a:gd name="connsiteY841" fmla="*/ 3608864 h 5040560"/>
                <a:gd name="connsiteX842" fmla="*/ 2010296 w 9509967"/>
                <a:gd name="connsiteY842" fmla="*/ 3608418 h 5040560"/>
                <a:gd name="connsiteX843" fmla="*/ 2005087 w 9509967"/>
                <a:gd name="connsiteY843" fmla="*/ 3606930 h 5040560"/>
                <a:gd name="connsiteX844" fmla="*/ 2001961 w 9509967"/>
                <a:gd name="connsiteY844" fmla="*/ 3604325 h 5040560"/>
                <a:gd name="connsiteX845" fmla="*/ 1999803 w 9509967"/>
                <a:gd name="connsiteY845" fmla="*/ 3600530 h 5040560"/>
                <a:gd name="connsiteX846" fmla="*/ 1997720 w 9509967"/>
                <a:gd name="connsiteY846" fmla="*/ 3583415 h 5040560"/>
                <a:gd name="connsiteX847" fmla="*/ 1997720 w 9509967"/>
                <a:gd name="connsiteY847" fmla="*/ 3530879 h 5040560"/>
                <a:gd name="connsiteX848" fmla="*/ 1998167 w 9509967"/>
                <a:gd name="connsiteY848" fmla="*/ 3510489 h 5040560"/>
                <a:gd name="connsiteX849" fmla="*/ 1999729 w 9509967"/>
                <a:gd name="connsiteY849" fmla="*/ 3499327 h 5040560"/>
                <a:gd name="connsiteX850" fmla="*/ 2003003 w 9509967"/>
                <a:gd name="connsiteY850" fmla="*/ 3494639 h 5040560"/>
                <a:gd name="connsiteX851" fmla="*/ 2008435 w 9509967"/>
                <a:gd name="connsiteY851" fmla="*/ 3493671 h 5040560"/>
                <a:gd name="connsiteX852" fmla="*/ 2018556 w 9509967"/>
                <a:gd name="connsiteY852" fmla="*/ 3495904 h 5040560"/>
                <a:gd name="connsiteX853" fmla="*/ 2020639 w 9509967"/>
                <a:gd name="connsiteY853" fmla="*/ 3490546 h 5040560"/>
                <a:gd name="connsiteX854" fmla="*/ 2158157 w 9509967"/>
                <a:gd name="connsiteY854" fmla="*/ 3473877 h 5040560"/>
                <a:gd name="connsiteX855" fmla="*/ 2151757 w 9509967"/>
                <a:gd name="connsiteY855" fmla="*/ 3473877 h 5040560"/>
                <a:gd name="connsiteX856" fmla="*/ 2151757 w 9509967"/>
                <a:gd name="connsiteY856" fmla="*/ 3502750 h 5040560"/>
                <a:gd name="connsiteX857" fmla="*/ 2106067 w 9509967"/>
                <a:gd name="connsiteY857" fmla="*/ 3473877 h 5040560"/>
                <a:gd name="connsiteX858" fmla="*/ 2092077 w 9509967"/>
                <a:gd name="connsiteY858" fmla="*/ 3476407 h 5040560"/>
                <a:gd name="connsiteX859" fmla="*/ 2080915 w 9509967"/>
                <a:gd name="connsiteY859" fmla="*/ 3484891 h 5040560"/>
                <a:gd name="connsiteX860" fmla="*/ 2073473 w 9509967"/>
                <a:gd name="connsiteY860" fmla="*/ 3500666 h 5040560"/>
                <a:gd name="connsiteX861" fmla="*/ 2070795 w 9509967"/>
                <a:gd name="connsiteY861" fmla="*/ 3525223 h 5040560"/>
                <a:gd name="connsiteX862" fmla="*/ 2070795 w 9509967"/>
                <a:gd name="connsiteY862" fmla="*/ 3583415 h 5040560"/>
                <a:gd name="connsiteX863" fmla="*/ 2069827 w 9509967"/>
                <a:gd name="connsiteY863" fmla="*/ 3597256 h 5040560"/>
                <a:gd name="connsiteX864" fmla="*/ 2066479 w 9509967"/>
                <a:gd name="connsiteY864" fmla="*/ 3604920 h 5040560"/>
                <a:gd name="connsiteX865" fmla="*/ 2060079 w 9509967"/>
                <a:gd name="connsiteY865" fmla="*/ 3608195 h 5040560"/>
                <a:gd name="connsiteX866" fmla="*/ 2049959 w 9509967"/>
                <a:gd name="connsiteY866" fmla="*/ 3608864 h 5040560"/>
                <a:gd name="connsiteX867" fmla="*/ 2049959 w 9509967"/>
                <a:gd name="connsiteY867" fmla="*/ 3614222 h 5040560"/>
                <a:gd name="connsiteX868" fmla="*/ 2117378 w 9509967"/>
                <a:gd name="connsiteY868" fmla="*/ 3614222 h 5040560"/>
                <a:gd name="connsiteX869" fmla="*/ 2117378 w 9509967"/>
                <a:gd name="connsiteY869" fmla="*/ 3608864 h 5040560"/>
                <a:gd name="connsiteX870" fmla="*/ 2114550 w 9509967"/>
                <a:gd name="connsiteY870" fmla="*/ 3608864 h 5040560"/>
                <a:gd name="connsiteX871" fmla="*/ 2104057 w 9509967"/>
                <a:gd name="connsiteY871" fmla="*/ 3607674 h 5040560"/>
                <a:gd name="connsiteX872" fmla="*/ 2098328 w 9509967"/>
                <a:gd name="connsiteY872" fmla="*/ 3603581 h 5040560"/>
                <a:gd name="connsiteX873" fmla="*/ 2095872 w 9509967"/>
                <a:gd name="connsiteY873" fmla="*/ 3595768 h 5040560"/>
                <a:gd name="connsiteX874" fmla="*/ 2095351 w 9509967"/>
                <a:gd name="connsiteY874" fmla="*/ 3583415 h 5040560"/>
                <a:gd name="connsiteX875" fmla="*/ 2095351 w 9509967"/>
                <a:gd name="connsiteY875" fmla="*/ 3527604 h 5040560"/>
                <a:gd name="connsiteX876" fmla="*/ 2100188 w 9509967"/>
                <a:gd name="connsiteY876" fmla="*/ 3500592 h 5040560"/>
                <a:gd name="connsiteX877" fmla="*/ 2116485 w 9509967"/>
                <a:gd name="connsiteY877" fmla="*/ 3492183 h 5040560"/>
                <a:gd name="connsiteX878" fmla="*/ 2151757 w 9509967"/>
                <a:gd name="connsiteY878" fmla="*/ 3511531 h 5040560"/>
                <a:gd name="connsiteX879" fmla="*/ 2151757 w 9509967"/>
                <a:gd name="connsiteY879" fmla="*/ 3583415 h 5040560"/>
                <a:gd name="connsiteX880" fmla="*/ 2150120 w 9509967"/>
                <a:gd name="connsiteY880" fmla="*/ 3600530 h 5040560"/>
                <a:gd name="connsiteX881" fmla="*/ 2147813 w 9509967"/>
                <a:gd name="connsiteY881" fmla="*/ 3604400 h 5040560"/>
                <a:gd name="connsiteX882" fmla="*/ 2144390 w 9509967"/>
                <a:gd name="connsiteY882" fmla="*/ 3607004 h 5040560"/>
                <a:gd name="connsiteX883" fmla="*/ 2138735 w 9509967"/>
                <a:gd name="connsiteY883" fmla="*/ 3608418 h 5040560"/>
                <a:gd name="connsiteX884" fmla="*/ 2129581 w 9509967"/>
                <a:gd name="connsiteY884" fmla="*/ 3608864 h 5040560"/>
                <a:gd name="connsiteX885" fmla="*/ 2129581 w 9509967"/>
                <a:gd name="connsiteY885" fmla="*/ 3614222 h 5040560"/>
                <a:gd name="connsiteX886" fmla="*/ 2197001 w 9509967"/>
                <a:gd name="connsiteY886" fmla="*/ 3614222 h 5040560"/>
                <a:gd name="connsiteX887" fmla="*/ 2197001 w 9509967"/>
                <a:gd name="connsiteY887" fmla="*/ 3608864 h 5040560"/>
                <a:gd name="connsiteX888" fmla="*/ 2194025 w 9509967"/>
                <a:gd name="connsiteY888" fmla="*/ 3608864 h 5040560"/>
                <a:gd name="connsiteX889" fmla="*/ 2185243 w 9509967"/>
                <a:gd name="connsiteY889" fmla="*/ 3607674 h 5040560"/>
                <a:gd name="connsiteX890" fmla="*/ 2179811 w 9509967"/>
                <a:gd name="connsiteY890" fmla="*/ 3603507 h 5040560"/>
                <a:gd name="connsiteX891" fmla="*/ 2177058 w 9509967"/>
                <a:gd name="connsiteY891" fmla="*/ 3595693 h 5040560"/>
                <a:gd name="connsiteX892" fmla="*/ 2176314 w 9509967"/>
                <a:gd name="connsiteY892" fmla="*/ 3583415 h 5040560"/>
                <a:gd name="connsiteX893" fmla="*/ 2176314 w 9509967"/>
                <a:gd name="connsiteY893" fmla="*/ 3532813 h 5040560"/>
                <a:gd name="connsiteX894" fmla="*/ 2177505 w 9509967"/>
                <a:gd name="connsiteY894" fmla="*/ 3502899 h 5040560"/>
                <a:gd name="connsiteX895" fmla="*/ 2180853 w 9509967"/>
                <a:gd name="connsiteY895" fmla="*/ 3495606 h 5040560"/>
                <a:gd name="connsiteX896" fmla="*/ 2187029 w 9509967"/>
                <a:gd name="connsiteY896" fmla="*/ 3493671 h 5040560"/>
                <a:gd name="connsiteX897" fmla="*/ 2197001 w 9509967"/>
                <a:gd name="connsiteY897" fmla="*/ 3495904 h 5040560"/>
                <a:gd name="connsiteX898" fmla="*/ 2199233 w 9509967"/>
                <a:gd name="connsiteY898" fmla="*/ 3490546 h 5040560"/>
                <a:gd name="connsiteX899" fmla="*/ 2538859 w 9509967"/>
                <a:gd name="connsiteY899" fmla="*/ 3473877 h 5040560"/>
                <a:gd name="connsiteX900" fmla="*/ 2532608 w 9509967"/>
                <a:gd name="connsiteY900" fmla="*/ 3473877 h 5040560"/>
                <a:gd name="connsiteX901" fmla="*/ 2532608 w 9509967"/>
                <a:gd name="connsiteY901" fmla="*/ 3504536 h 5040560"/>
                <a:gd name="connsiteX902" fmla="*/ 2497485 w 9509967"/>
                <a:gd name="connsiteY902" fmla="*/ 3473877 h 5040560"/>
                <a:gd name="connsiteX903" fmla="*/ 2490043 w 9509967"/>
                <a:gd name="connsiteY903" fmla="*/ 3475217 h 5040560"/>
                <a:gd name="connsiteX904" fmla="*/ 2484016 w 9509967"/>
                <a:gd name="connsiteY904" fmla="*/ 3478863 h 5040560"/>
                <a:gd name="connsiteX905" fmla="*/ 2479997 w 9509967"/>
                <a:gd name="connsiteY905" fmla="*/ 3484146 h 5040560"/>
                <a:gd name="connsiteX906" fmla="*/ 2478583 w 9509967"/>
                <a:gd name="connsiteY906" fmla="*/ 3490397 h 5040560"/>
                <a:gd name="connsiteX907" fmla="*/ 2482453 w 9509967"/>
                <a:gd name="connsiteY907" fmla="*/ 3500220 h 5040560"/>
                <a:gd name="connsiteX908" fmla="*/ 2491680 w 9509967"/>
                <a:gd name="connsiteY908" fmla="*/ 3504238 h 5040560"/>
                <a:gd name="connsiteX909" fmla="*/ 2497336 w 9509967"/>
                <a:gd name="connsiteY909" fmla="*/ 3502601 h 5040560"/>
                <a:gd name="connsiteX910" fmla="*/ 2503512 w 9509967"/>
                <a:gd name="connsiteY910" fmla="*/ 3499104 h 5040560"/>
                <a:gd name="connsiteX911" fmla="*/ 2509093 w 9509967"/>
                <a:gd name="connsiteY911" fmla="*/ 3495606 h 5040560"/>
                <a:gd name="connsiteX912" fmla="*/ 2512963 w 9509967"/>
                <a:gd name="connsiteY912" fmla="*/ 3493969 h 5040560"/>
                <a:gd name="connsiteX913" fmla="*/ 2517279 w 9509967"/>
                <a:gd name="connsiteY913" fmla="*/ 3495681 h 5040560"/>
                <a:gd name="connsiteX914" fmla="*/ 2522190 w 9509967"/>
                <a:gd name="connsiteY914" fmla="*/ 3500443 h 5040560"/>
                <a:gd name="connsiteX915" fmla="*/ 2527399 w 9509967"/>
                <a:gd name="connsiteY915" fmla="*/ 3507736 h 5040560"/>
                <a:gd name="connsiteX916" fmla="*/ 2532608 w 9509967"/>
                <a:gd name="connsiteY916" fmla="*/ 3517037 h 5040560"/>
                <a:gd name="connsiteX917" fmla="*/ 2532608 w 9509967"/>
                <a:gd name="connsiteY917" fmla="*/ 3582373 h 5040560"/>
                <a:gd name="connsiteX918" fmla="*/ 2531864 w 9509967"/>
                <a:gd name="connsiteY918" fmla="*/ 3593386 h 5040560"/>
                <a:gd name="connsiteX919" fmla="*/ 2528664 w 9509967"/>
                <a:gd name="connsiteY919" fmla="*/ 3601721 h 5040560"/>
                <a:gd name="connsiteX920" fmla="*/ 2521446 w 9509967"/>
                <a:gd name="connsiteY920" fmla="*/ 3607004 h 5040560"/>
                <a:gd name="connsiteX921" fmla="*/ 2508796 w 9509967"/>
                <a:gd name="connsiteY921" fmla="*/ 3608864 h 5040560"/>
                <a:gd name="connsiteX922" fmla="*/ 2508796 w 9509967"/>
                <a:gd name="connsiteY922" fmla="*/ 3614222 h 5040560"/>
                <a:gd name="connsiteX923" fmla="*/ 2578596 w 9509967"/>
                <a:gd name="connsiteY923" fmla="*/ 3614222 h 5040560"/>
                <a:gd name="connsiteX924" fmla="*/ 2578596 w 9509967"/>
                <a:gd name="connsiteY924" fmla="*/ 3608864 h 5040560"/>
                <a:gd name="connsiteX925" fmla="*/ 2567880 w 9509967"/>
                <a:gd name="connsiteY925" fmla="*/ 3607971 h 5040560"/>
                <a:gd name="connsiteX926" fmla="*/ 2561332 w 9509967"/>
                <a:gd name="connsiteY926" fmla="*/ 3604400 h 5040560"/>
                <a:gd name="connsiteX927" fmla="*/ 2558058 w 9509967"/>
                <a:gd name="connsiteY927" fmla="*/ 3596735 h 5040560"/>
                <a:gd name="connsiteX928" fmla="*/ 2557165 w 9509967"/>
                <a:gd name="connsiteY928" fmla="*/ 3583564 h 5040560"/>
                <a:gd name="connsiteX929" fmla="*/ 2557165 w 9509967"/>
                <a:gd name="connsiteY929" fmla="*/ 3530730 h 5040560"/>
                <a:gd name="connsiteX930" fmla="*/ 2558206 w 9509967"/>
                <a:gd name="connsiteY930" fmla="*/ 3502452 h 5040560"/>
                <a:gd name="connsiteX931" fmla="*/ 2568178 w 9509967"/>
                <a:gd name="connsiteY931" fmla="*/ 3493671 h 5040560"/>
                <a:gd name="connsiteX932" fmla="*/ 2578596 w 9509967"/>
                <a:gd name="connsiteY932" fmla="*/ 3495904 h 5040560"/>
                <a:gd name="connsiteX933" fmla="*/ 2580084 w 9509967"/>
                <a:gd name="connsiteY933" fmla="*/ 3490546 h 5040560"/>
                <a:gd name="connsiteX934" fmla="*/ 2677269 w 9509967"/>
                <a:gd name="connsiteY934" fmla="*/ 3473877 h 5040560"/>
                <a:gd name="connsiteX935" fmla="*/ 2650778 w 9509967"/>
                <a:gd name="connsiteY935" fmla="*/ 3479533 h 5040560"/>
                <a:gd name="connsiteX936" fmla="*/ 2630016 w 9509967"/>
                <a:gd name="connsiteY936" fmla="*/ 3494713 h 5040560"/>
                <a:gd name="connsiteX937" fmla="*/ 2616473 w 9509967"/>
                <a:gd name="connsiteY937" fmla="*/ 3516889 h 5040560"/>
                <a:gd name="connsiteX938" fmla="*/ 2611636 w 9509967"/>
                <a:gd name="connsiteY938" fmla="*/ 3543529 h 5040560"/>
                <a:gd name="connsiteX939" fmla="*/ 2616622 w 9509967"/>
                <a:gd name="connsiteY939" fmla="*/ 3571732 h 5040560"/>
                <a:gd name="connsiteX940" fmla="*/ 2630537 w 9509967"/>
                <a:gd name="connsiteY940" fmla="*/ 3595619 h 5040560"/>
                <a:gd name="connsiteX941" fmla="*/ 2651819 w 9509967"/>
                <a:gd name="connsiteY941" fmla="*/ 3612213 h 5040560"/>
                <a:gd name="connsiteX942" fmla="*/ 2678906 w 9509967"/>
                <a:gd name="connsiteY942" fmla="*/ 3618389 h 5040560"/>
                <a:gd name="connsiteX943" fmla="*/ 2705174 w 9509967"/>
                <a:gd name="connsiteY943" fmla="*/ 3612436 h 5040560"/>
                <a:gd name="connsiteX944" fmla="*/ 2725489 w 9509967"/>
                <a:gd name="connsiteY944" fmla="*/ 3596586 h 5040560"/>
                <a:gd name="connsiteX945" fmla="*/ 2738586 w 9509967"/>
                <a:gd name="connsiteY945" fmla="*/ 3573890 h 5040560"/>
                <a:gd name="connsiteX946" fmla="*/ 2743200 w 9509967"/>
                <a:gd name="connsiteY946" fmla="*/ 3547398 h 5040560"/>
                <a:gd name="connsiteX947" fmla="*/ 2738437 w 9509967"/>
                <a:gd name="connsiteY947" fmla="*/ 3520312 h 5040560"/>
                <a:gd name="connsiteX948" fmla="*/ 2724968 w 9509967"/>
                <a:gd name="connsiteY948" fmla="*/ 3496722 h 5040560"/>
                <a:gd name="connsiteX949" fmla="*/ 2704132 w 9509967"/>
                <a:gd name="connsiteY949" fmla="*/ 3480128 h 5040560"/>
                <a:gd name="connsiteX950" fmla="*/ 2677269 w 9509967"/>
                <a:gd name="connsiteY950" fmla="*/ 3473877 h 5040560"/>
                <a:gd name="connsiteX951" fmla="*/ 2824460 w 9509967"/>
                <a:gd name="connsiteY951" fmla="*/ 3473877 h 5040560"/>
                <a:gd name="connsiteX952" fmla="*/ 2803401 w 9509967"/>
                <a:gd name="connsiteY952" fmla="*/ 3479235 h 5040560"/>
                <a:gd name="connsiteX953" fmla="*/ 2787327 w 9509967"/>
                <a:gd name="connsiteY953" fmla="*/ 3493746 h 5040560"/>
                <a:gd name="connsiteX954" fmla="*/ 2777058 w 9509967"/>
                <a:gd name="connsiteY954" fmla="*/ 3515103 h 5040560"/>
                <a:gd name="connsiteX955" fmla="*/ 2773412 w 9509967"/>
                <a:gd name="connsiteY955" fmla="*/ 3541148 h 5040560"/>
                <a:gd name="connsiteX956" fmla="*/ 2777802 w 9509967"/>
                <a:gd name="connsiteY956" fmla="*/ 3570690 h 5040560"/>
                <a:gd name="connsiteX957" fmla="*/ 2790304 w 9509967"/>
                <a:gd name="connsiteY957" fmla="*/ 3595321 h 5040560"/>
                <a:gd name="connsiteX958" fmla="*/ 2809875 w 9509967"/>
                <a:gd name="connsiteY958" fmla="*/ 3612139 h 5040560"/>
                <a:gd name="connsiteX959" fmla="*/ 2835622 w 9509967"/>
                <a:gd name="connsiteY959" fmla="*/ 3618389 h 5040560"/>
                <a:gd name="connsiteX960" fmla="*/ 2844701 w 9509967"/>
                <a:gd name="connsiteY960" fmla="*/ 3617943 h 5040560"/>
                <a:gd name="connsiteX961" fmla="*/ 2852663 w 9509967"/>
                <a:gd name="connsiteY961" fmla="*/ 3616157 h 5040560"/>
                <a:gd name="connsiteX962" fmla="*/ 2860179 w 9509967"/>
                <a:gd name="connsiteY962" fmla="*/ 3612511 h 5040560"/>
                <a:gd name="connsiteX963" fmla="*/ 2868067 w 9509967"/>
                <a:gd name="connsiteY963" fmla="*/ 3606334 h 5040560"/>
                <a:gd name="connsiteX964" fmla="*/ 2868067 w 9509967"/>
                <a:gd name="connsiteY964" fmla="*/ 3647857 h 5040560"/>
                <a:gd name="connsiteX965" fmla="*/ 2867695 w 9509967"/>
                <a:gd name="connsiteY965" fmla="*/ 3659392 h 5040560"/>
                <a:gd name="connsiteX966" fmla="*/ 2866430 w 9509967"/>
                <a:gd name="connsiteY966" fmla="*/ 3665940 h 5040560"/>
                <a:gd name="connsiteX967" fmla="*/ 2864048 w 9509967"/>
                <a:gd name="connsiteY967" fmla="*/ 3669437 h 5040560"/>
                <a:gd name="connsiteX968" fmla="*/ 2860476 w 9509967"/>
                <a:gd name="connsiteY968" fmla="*/ 3671670 h 5040560"/>
                <a:gd name="connsiteX969" fmla="*/ 2844998 w 9509967"/>
                <a:gd name="connsiteY969" fmla="*/ 3673902 h 5040560"/>
                <a:gd name="connsiteX970" fmla="*/ 2844998 w 9509967"/>
                <a:gd name="connsiteY970" fmla="*/ 3679409 h 5040560"/>
                <a:gd name="connsiteX971" fmla="*/ 2916436 w 9509967"/>
                <a:gd name="connsiteY971" fmla="*/ 3679409 h 5040560"/>
                <a:gd name="connsiteX972" fmla="*/ 2916436 w 9509967"/>
                <a:gd name="connsiteY972" fmla="*/ 3673902 h 5040560"/>
                <a:gd name="connsiteX973" fmla="*/ 2912715 w 9509967"/>
                <a:gd name="connsiteY973" fmla="*/ 3673902 h 5040560"/>
                <a:gd name="connsiteX974" fmla="*/ 2901702 w 9509967"/>
                <a:gd name="connsiteY974" fmla="*/ 3672265 h 5040560"/>
                <a:gd name="connsiteX975" fmla="*/ 2894409 w 9509967"/>
                <a:gd name="connsiteY975" fmla="*/ 3665419 h 5040560"/>
                <a:gd name="connsiteX976" fmla="*/ 2892772 w 9509967"/>
                <a:gd name="connsiteY976" fmla="*/ 3646964 h 5040560"/>
                <a:gd name="connsiteX977" fmla="*/ 2892772 w 9509967"/>
                <a:gd name="connsiteY977" fmla="*/ 3518079 h 5040560"/>
                <a:gd name="connsiteX978" fmla="*/ 2893293 w 9509967"/>
                <a:gd name="connsiteY978" fmla="*/ 3505503 h 5040560"/>
                <a:gd name="connsiteX979" fmla="*/ 2895153 w 9509967"/>
                <a:gd name="connsiteY979" fmla="*/ 3498285 h 5040560"/>
                <a:gd name="connsiteX980" fmla="*/ 2898874 w 9509967"/>
                <a:gd name="connsiteY980" fmla="*/ 3494937 h 5040560"/>
                <a:gd name="connsiteX981" fmla="*/ 2904827 w 9509967"/>
                <a:gd name="connsiteY981" fmla="*/ 3494118 h 5040560"/>
                <a:gd name="connsiteX982" fmla="*/ 2913906 w 9509967"/>
                <a:gd name="connsiteY982" fmla="*/ 3496202 h 5040560"/>
                <a:gd name="connsiteX983" fmla="*/ 2915692 w 9509967"/>
                <a:gd name="connsiteY983" fmla="*/ 3491439 h 5040560"/>
                <a:gd name="connsiteX984" fmla="*/ 2873722 w 9509967"/>
                <a:gd name="connsiteY984" fmla="*/ 3474473 h 5040560"/>
                <a:gd name="connsiteX985" fmla="*/ 2868067 w 9509967"/>
                <a:gd name="connsiteY985" fmla="*/ 3474473 h 5040560"/>
                <a:gd name="connsiteX986" fmla="*/ 2868067 w 9509967"/>
                <a:gd name="connsiteY986" fmla="*/ 3506322 h 5040560"/>
                <a:gd name="connsiteX987" fmla="*/ 2857425 w 9509967"/>
                <a:gd name="connsiteY987" fmla="*/ 3491141 h 5040560"/>
                <a:gd name="connsiteX988" fmla="*/ 2846784 w 9509967"/>
                <a:gd name="connsiteY988" fmla="*/ 3481095 h 5040560"/>
                <a:gd name="connsiteX989" fmla="*/ 2835845 w 9509967"/>
                <a:gd name="connsiteY989" fmla="*/ 3475589 h 5040560"/>
                <a:gd name="connsiteX990" fmla="*/ 2824460 w 9509967"/>
                <a:gd name="connsiteY990" fmla="*/ 3473877 h 5040560"/>
                <a:gd name="connsiteX991" fmla="*/ 2995910 w 9509967"/>
                <a:gd name="connsiteY991" fmla="*/ 3473877 h 5040560"/>
                <a:gd name="connsiteX992" fmla="*/ 2974851 w 9509967"/>
                <a:gd name="connsiteY992" fmla="*/ 3479235 h 5040560"/>
                <a:gd name="connsiteX993" fmla="*/ 2958777 w 9509967"/>
                <a:gd name="connsiteY993" fmla="*/ 3493746 h 5040560"/>
                <a:gd name="connsiteX994" fmla="*/ 2948508 w 9509967"/>
                <a:gd name="connsiteY994" fmla="*/ 3515103 h 5040560"/>
                <a:gd name="connsiteX995" fmla="*/ 2944862 w 9509967"/>
                <a:gd name="connsiteY995" fmla="*/ 3541148 h 5040560"/>
                <a:gd name="connsiteX996" fmla="*/ 2949252 w 9509967"/>
                <a:gd name="connsiteY996" fmla="*/ 3570690 h 5040560"/>
                <a:gd name="connsiteX997" fmla="*/ 2961754 w 9509967"/>
                <a:gd name="connsiteY997" fmla="*/ 3595321 h 5040560"/>
                <a:gd name="connsiteX998" fmla="*/ 2981325 w 9509967"/>
                <a:gd name="connsiteY998" fmla="*/ 3612139 h 5040560"/>
                <a:gd name="connsiteX999" fmla="*/ 3007072 w 9509967"/>
                <a:gd name="connsiteY999" fmla="*/ 3618389 h 5040560"/>
                <a:gd name="connsiteX1000" fmla="*/ 3016151 w 9509967"/>
                <a:gd name="connsiteY1000" fmla="*/ 3617943 h 5040560"/>
                <a:gd name="connsiteX1001" fmla="*/ 3024113 w 9509967"/>
                <a:gd name="connsiteY1001" fmla="*/ 3616157 h 5040560"/>
                <a:gd name="connsiteX1002" fmla="*/ 3031629 w 9509967"/>
                <a:gd name="connsiteY1002" fmla="*/ 3612511 h 5040560"/>
                <a:gd name="connsiteX1003" fmla="*/ 3039517 w 9509967"/>
                <a:gd name="connsiteY1003" fmla="*/ 3606334 h 5040560"/>
                <a:gd name="connsiteX1004" fmla="*/ 3039517 w 9509967"/>
                <a:gd name="connsiteY1004" fmla="*/ 3647857 h 5040560"/>
                <a:gd name="connsiteX1005" fmla="*/ 3039145 w 9509967"/>
                <a:gd name="connsiteY1005" fmla="*/ 3659392 h 5040560"/>
                <a:gd name="connsiteX1006" fmla="*/ 3037880 w 9509967"/>
                <a:gd name="connsiteY1006" fmla="*/ 3665940 h 5040560"/>
                <a:gd name="connsiteX1007" fmla="*/ 3035498 w 9509967"/>
                <a:gd name="connsiteY1007" fmla="*/ 3669437 h 5040560"/>
                <a:gd name="connsiteX1008" fmla="*/ 3031926 w 9509967"/>
                <a:gd name="connsiteY1008" fmla="*/ 3671670 h 5040560"/>
                <a:gd name="connsiteX1009" fmla="*/ 3016448 w 9509967"/>
                <a:gd name="connsiteY1009" fmla="*/ 3673902 h 5040560"/>
                <a:gd name="connsiteX1010" fmla="*/ 3016448 w 9509967"/>
                <a:gd name="connsiteY1010" fmla="*/ 3679409 h 5040560"/>
                <a:gd name="connsiteX1011" fmla="*/ 3087886 w 9509967"/>
                <a:gd name="connsiteY1011" fmla="*/ 3679409 h 5040560"/>
                <a:gd name="connsiteX1012" fmla="*/ 3087886 w 9509967"/>
                <a:gd name="connsiteY1012" fmla="*/ 3673902 h 5040560"/>
                <a:gd name="connsiteX1013" fmla="*/ 3084165 w 9509967"/>
                <a:gd name="connsiteY1013" fmla="*/ 3673902 h 5040560"/>
                <a:gd name="connsiteX1014" fmla="*/ 3073152 w 9509967"/>
                <a:gd name="connsiteY1014" fmla="*/ 3672265 h 5040560"/>
                <a:gd name="connsiteX1015" fmla="*/ 3065859 w 9509967"/>
                <a:gd name="connsiteY1015" fmla="*/ 3665419 h 5040560"/>
                <a:gd name="connsiteX1016" fmla="*/ 3064222 w 9509967"/>
                <a:gd name="connsiteY1016" fmla="*/ 3646964 h 5040560"/>
                <a:gd name="connsiteX1017" fmla="*/ 3064222 w 9509967"/>
                <a:gd name="connsiteY1017" fmla="*/ 3518079 h 5040560"/>
                <a:gd name="connsiteX1018" fmla="*/ 3064743 w 9509967"/>
                <a:gd name="connsiteY1018" fmla="*/ 3505503 h 5040560"/>
                <a:gd name="connsiteX1019" fmla="*/ 3066603 w 9509967"/>
                <a:gd name="connsiteY1019" fmla="*/ 3498285 h 5040560"/>
                <a:gd name="connsiteX1020" fmla="*/ 3070324 w 9509967"/>
                <a:gd name="connsiteY1020" fmla="*/ 3494937 h 5040560"/>
                <a:gd name="connsiteX1021" fmla="*/ 3076277 w 9509967"/>
                <a:gd name="connsiteY1021" fmla="*/ 3494118 h 5040560"/>
                <a:gd name="connsiteX1022" fmla="*/ 3085356 w 9509967"/>
                <a:gd name="connsiteY1022" fmla="*/ 3496202 h 5040560"/>
                <a:gd name="connsiteX1023" fmla="*/ 3087142 w 9509967"/>
                <a:gd name="connsiteY1023" fmla="*/ 3491439 h 5040560"/>
                <a:gd name="connsiteX1024" fmla="*/ 3045172 w 9509967"/>
                <a:gd name="connsiteY1024" fmla="*/ 3474473 h 5040560"/>
                <a:gd name="connsiteX1025" fmla="*/ 3039517 w 9509967"/>
                <a:gd name="connsiteY1025" fmla="*/ 3474473 h 5040560"/>
                <a:gd name="connsiteX1026" fmla="*/ 3039517 w 9509967"/>
                <a:gd name="connsiteY1026" fmla="*/ 3506322 h 5040560"/>
                <a:gd name="connsiteX1027" fmla="*/ 3028875 w 9509967"/>
                <a:gd name="connsiteY1027" fmla="*/ 3491141 h 5040560"/>
                <a:gd name="connsiteX1028" fmla="*/ 3018234 w 9509967"/>
                <a:gd name="connsiteY1028" fmla="*/ 3481095 h 5040560"/>
                <a:gd name="connsiteX1029" fmla="*/ 3007295 w 9509967"/>
                <a:gd name="connsiteY1029" fmla="*/ 3475589 h 5040560"/>
                <a:gd name="connsiteX1030" fmla="*/ 2995910 w 9509967"/>
                <a:gd name="connsiteY1030" fmla="*/ 3473877 h 5040560"/>
                <a:gd name="connsiteX1031" fmla="*/ 3182094 w 9509967"/>
                <a:gd name="connsiteY1031" fmla="*/ 3473877 h 5040560"/>
                <a:gd name="connsiteX1032" fmla="*/ 3155603 w 9509967"/>
                <a:gd name="connsiteY1032" fmla="*/ 3479533 h 5040560"/>
                <a:gd name="connsiteX1033" fmla="*/ 3134841 w 9509967"/>
                <a:gd name="connsiteY1033" fmla="*/ 3494713 h 5040560"/>
                <a:gd name="connsiteX1034" fmla="*/ 3121298 w 9509967"/>
                <a:gd name="connsiteY1034" fmla="*/ 3516889 h 5040560"/>
                <a:gd name="connsiteX1035" fmla="*/ 3116461 w 9509967"/>
                <a:gd name="connsiteY1035" fmla="*/ 3543529 h 5040560"/>
                <a:gd name="connsiteX1036" fmla="*/ 3121447 w 9509967"/>
                <a:gd name="connsiteY1036" fmla="*/ 3571732 h 5040560"/>
                <a:gd name="connsiteX1037" fmla="*/ 3135362 w 9509967"/>
                <a:gd name="connsiteY1037" fmla="*/ 3595619 h 5040560"/>
                <a:gd name="connsiteX1038" fmla="*/ 3156644 w 9509967"/>
                <a:gd name="connsiteY1038" fmla="*/ 3612213 h 5040560"/>
                <a:gd name="connsiteX1039" fmla="*/ 3183731 w 9509967"/>
                <a:gd name="connsiteY1039" fmla="*/ 3618389 h 5040560"/>
                <a:gd name="connsiteX1040" fmla="*/ 3209999 w 9509967"/>
                <a:gd name="connsiteY1040" fmla="*/ 3612436 h 5040560"/>
                <a:gd name="connsiteX1041" fmla="*/ 3230314 w 9509967"/>
                <a:gd name="connsiteY1041" fmla="*/ 3596586 h 5040560"/>
                <a:gd name="connsiteX1042" fmla="*/ 3243411 w 9509967"/>
                <a:gd name="connsiteY1042" fmla="*/ 3573890 h 5040560"/>
                <a:gd name="connsiteX1043" fmla="*/ 3248025 w 9509967"/>
                <a:gd name="connsiteY1043" fmla="*/ 3547398 h 5040560"/>
                <a:gd name="connsiteX1044" fmla="*/ 3243262 w 9509967"/>
                <a:gd name="connsiteY1044" fmla="*/ 3520312 h 5040560"/>
                <a:gd name="connsiteX1045" fmla="*/ 3229793 w 9509967"/>
                <a:gd name="connsiteY1045" fmla="*/ 3496722 h 5040560"/>
                <a:gd name="connsiteX1046" fmla="*/ 3208957 w 9509967"/>
                <a:gd name="connsiteY1046" fmla="*/ 3480128 h 5040560"/>
                <a:gd name="connsiteX1047" fmla="*/ 3182094 w 9509967"/>
                <a:gd name="connsiteY1047" fmla="*/ 3473877 h 5040560"/>
                <a:gd name="connsiteX1048" fmla="*/ 4015531 w 9509967"/>
                <a:gd name="connsiteY1048" fmla="*/ 3473877 h 5040560"/>
                <a:gd name="connsiteX1049" fmla="*/ 4009132 w 9509967"/>
                <a:gd name="connsiteY1049" fmla="*/ 3473877 h 5040560"/>
                <a:gd name="connsiteX1050" fmla="*/ 4009132 w 9509967"/>
                <a:gd name="connsiteY1050" fmla="*/ 3502750 h 5040560"/>
                <a:gd name="connsiteX1051" fmla="*/ 3963442 w 9509967"/>
                <a:gd name="connsiteY1051" fmla="*/ 3473877 h 5040560"/>
                <a:gd name="connsiteX1052" fmla="*/ 3949452 w 9509967"/>
                <a:gd name="connsiteY1052" fmla="*/ 3476407 h 5040560"/>
                <a:gd name="connsiteX1053" fmla="*/ 3938290 w 9509967"/>
                <a:gd name="connsiteY1053" fmla="*/ 3484891 h 5040560"/>
                <a:gd name="connsiteX1054" fmla="*/ 3930848 w 9509967"/>
                <a:gd name="connsiteY1054" fmla="*/ 3500666 h 5040560"/>
                <a:gd name="connsiteX1055" fmla="*/ 3928169 w 9509967"/>
                <a:gd name="connsiteY1055" fmla="*/ 3525223 h 5040560"/>
                <a:gd name="connsiteX1056" fmla="*/ 3928169 w 9509967"/>
                <a:gd name="connsiteY1056" fmla="*/ 3583415 h 5040560"/>
                <a:gd name="connsiteX1057" fmla="*/ 3927202 w 9509967"/>
                <a:gd name="connsiteY1057" fmla="*/ 3597256 h 5040560"/>
                <a:gd name="connsiteX1058" fmla="*/ 3923853 w 9509967"/>
                <a:gd name="connsiteY1058" fmla="*/ 3604920 h 5040560"/>
                <a:gd name="connsiteX1059" fmla="*/ 3917454 w 9509967"/>
                <a:gd name="connsiteY1059" fmla="*/ 3608195 h 5040560"/>
                <a:gd name="connsiteX1060" fmla="*/ 3907333 w 9509967"/>
                <a:gd name="connsiteY1060" fmla="*/ 3608864 h 5040560"/>
                <a:gd name="connsiteX1061" fmla="*/ 3907333 w 9509967"/>
                <a:gd name="connsiteY1061" fmla="*/ 3614222 h 5040560"/>
                <a:gd name="connsiteX1062" fmla="*/ 3974753 w 9509967"/>
                <a:gd name="connsiteY1062" fmla="*/ 3614222 h 5040560"/>
                <a:gd name="connsiteX1063" fmla="*/ 3974753 w 9509967"/>
                <a:gd name="connsiteY1063" fmla="*/ 3608864 h 5040560"/>
                <a:gd name="connsiteX1064" fmla="*/ 3971925 w 9509967"/>
                <a:gd name="connsiteY1064" fmla="*/ 3608864 h 5040560"/>
                <a:gd name="connsiteX1065" fmla="*/ 3961432 w 9509967"/>
                <a:gd name="connsiteY1065" fmla="*/ 3607674 h 5040560"/>
                <a:gd name="connsiteX1066" fmla="*/ 3955703 w 9509967"/>
                <a:gd name="connsiteY1066" fmla="*/ 3603581 h 5040560"/>
                <a:gd name="connsiteX1067" fmla="*/ 3953247 w 9509967"/>
                <a:gd name="connsiteY1067" fmla="*/ 3595768 h 5040560"/>
                <a:gd name="connsiteX1068" fmla="*/ 3952726 w 9509967"/>
                <a:gd name="connsiteY1068" fmla="*/ 3583415 h 5040560"/>
                <a:gd name="connsiteX1069" fmla="*/ 3952726 w 9509967"/>
                <a:gd name="connsiteY1069" fmla="*/ 3527604 h 5040560"/>
                <a:gd name="connsiteX1070" fmla="*/ 3957563 w 9509967"/>
                <a:gd name="connsiteY1070" fmla="*/ 3500592 h 5040560"/>
                <a:gd name="connsiteX1071" fmla="*/ 3973860 w 9509967"/>
                <a:gd name="connsiteY1071" fmla="*/ 3492183 h 5040560"/>
                <a:gd name="connsiteX1072" fmla="*/ 4009132 w 9509967"/>
                <a:gd name="connsiteY1072" fmla="*/ 3511531 h 5040560"/>
                <a:gd name="connsiteX1073" fmla="*/ 4009132 w 9509967"/>
                <a:gd name="connsiteY1073" fmla="*/ 3583415 h 5040560"/>
                <a:gd name="connsiteX1074" fmla="*/ 4007495 w 9509967"/>
                <a:gd name="connsiteY1074" fmla="*/ 3600530 h 5040560"/>
                <a:gd name="connsiteX1075" fmla="*/ 4005188 w 9509967"/>
                <a:gd name="connsiteY1075" fmla="*/ 3604400 h 5040560"/>
                <a:gd name="connsiteX1076" fmla="*/ 4001765 w 9509967"/>
                <a:gd name="connsiteY1076" fmla="*/ 3607004 h 5040560"/>
                <a:gd name="connsiteX1077" fmla="*/ 3996109 w 9509967"/>
                <a:gd name="connsiteY1077" fmla="*/ 3608418 h 5040560"/>
                <a:gd name="connsiteX1078" fmla="*/ 3986956 w 9509967"/>
                <a:gd name="connsiteY1078" fmla="*/ 3608864 h 5040560"/>
                <a:gd name="connsiteX1079" fmla="*/ 3986956 w 9509967"/>
                <a:gd name="connsiteY1079" fmla="*/ 3614222 h 5040560"/>
                <a:gd name="connsiteX1080" fmla="*/ 4054376 w 9509967"/>
                <a:gd name="connsiteY1080" fmla="*/ 3614222 h 5040560"/>
                <a:gd name="connsiteX1081" fmla="*/ 4054376 w 9509967"/>
                <a:gd name="connsiteY1081" fmla="*/ 3608864 h 5040560"/>
                <a:gd name="connsiteX1082" fmla="*/ 4051399 w 9509967"/>
                <a:gd name="connsiteY1082" fmla="*/ 3608864 h 5040560"/>
                <a:gd name="connsiteX1083" fmla="*/ 4042618 w 9509967"/>
                <a:gd name="connsiteY1083" fmla="*/ 3607674 h 5040560"/>
                <a:gd name="connsiteX1084" fmla="*/ 4037186 w 9509967"/>
                <a:gd name="connsiteY1084" fmla="*/ 3603507 h 5040560"/>
                <a:gd name="connsiteX1085" fmla="*/ 4034433 w 9509967"/>
                <a:gd name="connsiteY1085" fmla="*/ 3595693 h 5040560"/>
                <a:gd name="connsiteX1086" fmla="*/ 4033689 w 9509967"/>
                <a:gd name="connsiteY1086" fmla="*/ 3583415 h 5040560"/>
                <a:gd name="connsiteX1087" fmla="*/ 4033689 w 9509967"/>
                <a:gd name="connsiteY1087" fmla="*/ 3532813 h 5040560"/>
                <a:gd name="connsiteX1088" fmla="*/ 4034879 w 9509967"/>
                <a:gd name="connsiteY1088" fmla="*/ 3502899 h 5040560"/>
                <a:gd name="connsiteX1089" fmla="*/ 4038228 w 9509967"/>
                <a:gd name="connsiteY1089" fmla="*/ 3495606 h 5040560"/>
                <a:gd name="connsiteX1090" fmla="*/ 4044404 w 9509967"/>
                <a:gd name="connsiteY1090" fmla="*/ 3493671 h 5040560"/>
                <a:gd name="connsiteX1091" fmla="*/ 4054376 w 9509967"/>
                <a:gd name="connsiteY1091" fmla="*/ 3495904 h 5040560"/>
                <a:gd name="connsiteX1092" fmla="*/ 4056608 w 9509967"/>
                <a:gd name="connsiteY1092" fmla="*/ 3490546 h 5040560"/>
                <a:gd name="connsiteX1093" fmla="*/ 4487019 w 9509967"/>
                <a:gd name="connsiteY1093" fmla="*/ 3473877 h 5040560"/>
                <a:gd name="connsiteX1094" fmla="*/ 4460528 w 9509967"/>
                <a:gd name="connsiteY1094" fmla="*/ 3479533 h 5040560"/>
                <a:gd name="connsiteX1095" fmla="*/ 4439766 w 9509967"/>
                <a:gd name="connsiteY1095" fmla="*/ 3494713 h 5040560"/>
                <a:gd name="connsiteX1096" fmla="*/ 4426223 w 9509967"/>
                <a:gd name="connsiteY1096" fmla="*/ 3516889 h 5040560"/>
                <a:gd name="connsiteX1097" fmla="*/ 4421386 w 9509967"/>
                <a:gd name="connsiteY1097" fmla="*/ 3543529 h 5040560"/>
                <a:gd name="connsiteX1098" fmla="*/ 4426372 w 9509967"/>
                <a:gd name="connsiteY1098" fmla="*/ 3571732 h 5040560"/>
                <a:gd name="connsiteX1099" fmla="*/ 4440287 w 9509967"/>
                <a:gd name="connsiteY1099" fmla="*/ 3595619 h 5040560"/>
                <a:gd name="connsiteX1100" fmla="*/ 4461569 w 9509967"/>
                <a:gd name="connsiteY1100" fmla="*/ 3612213 h 5040560"/>
                <a:gd name="connsiteX1101" fmla="*/ 4488656 w 9509967"/>
                <a:gd name="connsiteY1101" fmla="*/ 3618389 h 5040560"/>
                <a:gd name="connsiteX1102" fmla="*/ 4514924 w 9509967"/>
                <a:gd name="connsiteY1102" fmla="*/ 3612436 h 5040560"/>
                <a:gd name="connsiteX1103" fmla="*/ 4535239 w 9509967"/>
                <a:gd name="connsiteY1103" fmla="*/ 3596586 h 5040560"/>
                <a:gd name="connsiteX1104" fmla="*/ 4548336 w 9509967"/>
                <a:gd name="connsiteY1104" fmla="*/ 3573890 h 5040560"/>
                <a:gd name="connsiteX1105" fmla="*/ 4552950 w 9509967"/>
                <a:gd name="connsiteY1105" fmla="*/ 3547398 h 5040560"/>
                <a:gd name="connsiteX1106" fmla="*/ 4548187 w 9509967"/>
                <a:gd name="connsiteY1106" fmla="*/ 3520312 h 5040560"/>
                <a:gd name="connsiteX1107" fmla="*/ 4534718 w 9509967"/>
                <a:gd name="connsiteY1107" fmla="*/ 3496722 h 5040560"/>
                <a:gd name="connsiteX1108" fmla="*/ 4513882 w 9509967"/>
                <a:gd name="connsiteY1108" fmla="*/ 3480128 h 5040560"/>
                <a:gd name="connsiteX1109" fmla="*/ 4487019 w 9509967"/>
                <a:gd name="connsiteY1109" fmla="*/ 3473877 h 5040560"/>
                <a:gd name="connsiteX1110" fmla="*/ 5402163 w 9509967"/>
                <a:gd name="connsiteY1110" fmla="*/ 3473877 h 5040560"/>
                <a:gd name="connsiteX1111" fmla="*/ 5423371 w 9509967"/>
                <a:gd name="connsiteY1111" fmla="*/ 3476854 h 5040560"/>
                <a:gd name="connsiteX1112" fmla="*/ 5438998 w 9509967"/>
                <a:gd name="connsiteY1112" fmla="*/ 3484742 h 5040560"/>
                <a:gd name="connsiteX1113" fmla="*/ 5448672 w 9509967"/>
                <a:gd name="connsiteY1113" fmla="*/ 3495755 h 5040560"/>
                <a:gd name="connsiteX1114" fmla="*/ 5452020 w 9509967"/>
                <a:gd name="connsiteY1114" fmla="*/ 3508108 h 5040560"/>
                <a:gd name="connsiteX1115" fmla="*/ 5448523 w 9509967"/>
                <a:gd name="connsiteY1115" fmla="*/ 3518675 h 5040560"/>
                <a:gd name="connsiteX1116" fmla="*/ 5439519 w 9509967"/>
                <a:gd name="connsiteY1116" fmla="*/ 3522544 h 5040560"/>
                <a:gd name="connsiteX1117" fmla="*/ 5430366 w 9509967"/>
                <a:gd name="connsiteY1117" fmla="*/ 3518823 h 5040560"/>
                <a:gd name="connsiteX1118" fmla="*/ 5426868 w 9509967"/>
                <a:gd name="connsiteY1118" fmla="*/ 3508257 h 5040560"/>
                <a:gd name="connsiteX1119" fmla="*/ 5427166 w 9509967"/>
                <a:gd name="connsiteY1119" fmla="*/ 3499625 h 5040560"/>
                <a:gd name="connsiteX1120" fmla="*/ 5425752 w 9509967"/>
                <a:gd name="connsiteY1120" fmla="*/ 3493448 h 5040560"/>
                <a:gd name="connsiteX1121" fmla="*/ 5421659 w 9509967"/>
                <a:gd name="connsiteY1121" fmla="*/ 3488090 h 5040560"/>
                <a:gd name="connsiteX1122" fmla="*/ 5415185 w 9509967"/>
                <a:gd name="connsiteY1122" fmla="*/ 3484370 h 5040560"/>
                <a:gd name="connsiteX1123" fmla="*/ 5406628 w 9509967"/>
                <a:gd name="connsiteY1123" fmla="*/ 3482956 h 5040560"/>
                <a:gd name="connsiteX1124" fmla="*/ 5395912 w 9509967"/>
                <a:gd name="connsiteY1124" fmla="*/ 3484667 h 5040560"/>
                <a:gd name="connsiteX1125" fmla="*/ 5387950 w 9509967"/>
                <a:gd name="connsiteY1125" fmla="*/ 3490472 h 5040560"/>
                <a:gd name="connsiteX1126" fmla="*/ 5383038 w 9509967"/>
                <a:gd name="connsiteY1126" fmla="*/ 3501411 h 5040560"/>
                <a:gd name="connsiteX1127" fmla="*/ 5381326 w 9509967"/>
                <a:gd name="connsiteY1127" fmla="*/ 3518526 h 5040560"/>
                <a:gd name="connsiteX1128" fmla="*/ 5381326 w 9509967"/>
                <a:gd name="connsiteY1128" fmla="*/ 3523884 h 5040560"/>
                <a:gd name="connsiteX1129" fmla="*/ 5431631 w 9509967"/>
                <a:gd name="connsiteY1129" fmla="*/ 3545612 h 5040560"/>
                <a:gd name="connsiteX1130" fmla="*/ 5443016 w 9509967"/>
                <a:gd name="connsiteY1130" fmla="*/ 3553500 h 5040560"/>
                <a:gd name="connsiteX1131" fmla="*/ 5450979 w 9509967"/>
                <a:gd name="connsiteY1131" fmla="*/ 3561909 h 5040560"/>
                <a:gd name="connsiteX1132" fmla="*/ 5455667 w 9509967"/>
                <a:gd name="connsiteY1132" fmla="*/ 3571211 h 5040560"/>
                <a:gd name="connsiteX1133" fmla="*/ 5457229 w 9509967"/>
                <a:gd name="connsiteY1133" fmla="*/ 3581927 h 5040560"/>
                <a:gd name="connsiteX1134" fmla="*/ 5454774 w 9509967"/>
                <a:gd name="connsiteY1134" fmla="*/ 3596288 h 5040560"/>
                <a:gd name="connsiteX1135" fmla="*/ 5448002 w 9509967"/>
                <a:gd name="connsiteY1135" fmla="*/ 3607376 h 5040560"/>
                <a:gd name="connsiteX1136" fmla="*/ 5437733 w 9509967"/>
                <a:gd name="connsiteY1136" fmla="*/ 3614520 h 5040560"/>
                <a:gd name="connsiteX1137" fmla="*/ 5424785 w 9509967"/>
                <a:gd name="connsiteY1137" fmla="*/ 3617050 h 5040560"/>
                <a:gd name="connsiteX1138" fmla="*/ 5407669 w 9509967"/>
                <a:gd name="connsiteY1138" fmla="*/ 3613329 h 5040560"/>
                <a:gd name="connsiteX1139" fmla="*/ 5381326 w 9509967"/>
                <a:gd name="connsiteY1139" fmla="*/ 3594577 h 5040560"/>
                <a:gd name="connsiteX1140" fmla="*/ 5376862 w 9509967"/>
                <a:gd name="connsiteY1140" fmla="*/ 3611841 h 5040560"/>
                <a:gd name="connsiteX1141" fmla="*/ 5365253 w 9509967"/>
                <a:gd name="connsiteY1141" fmla="*/ 3616901 h 5040560"/>
                <a:gd name="connsiteX1142" fmla="*/ 5333404 w 9509967"/>
                <a:gd name="connsiteY1142" fmla="*/ 3594577 h 5040560"/>
                <a:gd name="connsiteX1143" fmla="*/ 5333404 w 9509967"/>
                <a:gd name="connsiteY1143" fmla="*/ 3586243 h 5040560"/>
                <a:gd name="connsiteX1144" fmla="*/ 5339506 w 9509967"/>
                <a:gd name="connsiteY1144" fmla="*/ 3592270 h 5040560"/>
                <a:gd name="connsiteX1145" fmla="*/ 5343673 w 9509967"/>
                <a:gd name="connsiteY1145" fmla="*/ 3595916 h 5040560"/>
                <a:gd name="connsiteX1146" fmla="*/ 5346799 w 9509967"/>
                <a:gd name="connsiteY1146" fmla="*/ 3597702 h 5040560"/>
                <a:gd name="connsiteX1147" fmla="*/ 5349627 w 9509967"/>
                <a:gd name="connsiteY1147" fmla="*/ 3598149 h 5040560"/>
                <a:gd name="connsiteX1148" fmla="*/ 5353570 w 9509967"/>
                <a:gd name="connsiteY1148" fmla="*/ 3596661 h 5040560"/>
                <a:gd name="connsiteX1149" fmla="*/ 5356026 w 9509967"/>
                <a:gd name="connsiteY1149" fmla="*/ 3590856 h 5040560"/>
                <a:gd name="connsiteX1150" fmla="*/ 5356547 w 9509967"/>
                <a:gd name="connsiteY1150" fmla="*/ 3582671 h 5040560"/>
                <a:gd name="connsiteX1151" fmla="*/ 5356770 w 9509967"/>
                <a:gd name="connsiteY1151" fmla="*/ 3566895 h 5040560"/>
                <a:gd name="connsiteX1152" fmla="*/ 5356770 w 9509967"/>
                <a:gd name="connsiteY1152" fmla="*/ 3520609 h 5040560"/>
                <a:gd name="connsiteX1153" fmla="*/ 5359449 w 9509967"/>
                <a:gd name="connsiteY1153" fmla="*/ 3494416 h 5040560"/>
                <a:gd name="connsiteX1154" fmla="*/ 5375374 w 9509967"/>
                <a:gd name="connsiteY1154" fmla="*/ 3478491 h 5040560"/>
                <a:gd name="connsiteX1155" fmla="*/ 5402163 w 9509967"/>
                <a:gd name="connsiteY1155" fmla="*/ 3473877 h 5040560"/>
                <a:gd name="connsiteX1156" fmla="*/ 5691634 w 9509967"/>
                <a:gd name="connsiteY1156" fmla="*/ 3473877 h 5040560"/>
                <a:gd name="connsiteX1157" fmla="*/ 5732859 w 9509967"/>
                <a:gd name="connsiteY1157" fmla="*/ 3490546 h 5040560"/>
                <a:gd name="connsiteX1158" fmla="*/ 5731371 w 9509967"/>
                <a:gd name="connsiteY1158" fmla="*/ 3495904 h 5040560"/>
                <a:gd name="connsiteX1159" fmla="*/ 5720953 w 9509967"/>
                <a:gd name="connsiteY1159" fmla="*/ 3493671 h 5040560"/>
                <a:gd name="connsiteX1160" fmla="*/ 5710981 w 9509967"/>
                <a:gd name="connsiteY1160" fmla="*/ 3502452 h 5040560"/>
                <a:gd name="connsiteX1161" fmla="*/ 5709940 w 9509967"/>
                <a:gd name="connsiteY1161" fmla="*/ 3530730 h 5040560"/>
                <a:gd name="connsiteX1162" fmla="*/ 5709940 w 9509967"/>
                <a:gd name="connsiteY1162" fmla="*/ 3583564 h 5040560"/>
                <a:gd name="connsiteX1163" fmla="*/ 5710832 w 9509967"/>
                <a:gd name="connsiteY1163" fmla="*/ 3596735 h 5040560"/>
                <a:gd name="connsiteX1164" fmla="*/ 5714107 w 9509967"/>
                <a:gd name="connsiteY1164" fmla="*/ 3604400 h 5040560"/>
                <a:gd name="connsiteX1165" fmla="*/ 5720655 w 9509967"/>
                <a:gd name="connsiteY1165" fmla="*/ 3607971 h 5040560"/>
                <a:gd name="connsiteX1166" fmla="*/ 5731371 w 9509967"/>
                <a:gd name="connsiteY1166" fmla="*/ 3608864 h 5040560"/>
                <a:gd name="connsiteX1167" fmla="*/ 5731371 w 9509967"/>
                <a:gd name="connsiteY1167" fmla="*/ 3614222 h 5040560"/>
                <a:gd name="connsiteX1168" fmla="*/ 5661570 w 9509967"/>
                <a:gd name="connsiteY1168" fmla="*/ 3614222 h 5040560"/>
                <a:gd name="connsiteX1169" fmla="*/ 5661570 w 9509967"/>
                <a:gd name="connsiteY1169" fmla="*/ 3608864 h 5040560"/>
                <a:gd name="connsiteX1170" fmla="*/ 5674221 w 9509967"/>
                <a:gd name="connsiteY1170" fmla="*/ 3607004 h 5040560"/>
                <a:gd name="connsiteX1171" fmla="*/ 5681439 w 9509967"/>
                <a:gd name="connsiteY1171" fmla="*/ 3601721 h 5040560"/>
                <a:gd name="connsiteX1172" fmla="*/ 5684639 w 9509967"/>
                <a:gd name="connsiteY1172" fmla="*/ 3593386 h 5040560"/>
                <a:gd name="connsiteX1173" fmla="*/ 5685383 w 9509967"/>
                <a:gd name="connsiteY1173" fmla="*/ 3582373 h 5040560"/>
                <a:gd name="connsiteX1174" fmla="*/ 5685383 w 9509967"/>
                <a:gd name="connsiteY1174" fmla="*/ 3517037 h 5040560"/>
                <a:gd name="connsiteX1175" fmla="*/ 5680174 w 9509967"/>
                <a:gd name="connsiteY1175" fmla="*/ 3507736 h 5040560"/>
                <a:gd name="connsiteX1176" fmla="*/ 5674965 w 9509967"/>
                <a:gd name="connsiteY1176" fmla="*/ 3500443 h 5040560"/>
                <a:gd name="connsiteX1177" fmla="*/ 5670054 w 9509967"/>
                <a:gd name="connsiteY1177" fmla="*/ 3495681 h 5040560"/>
                <a:gd name="connsiteX1178" fmla="*/ 5665738 w 9509967"/>
                <a:gd name="connsiteY1178" fmla="*/ 3493969 h 5040560"/>
                <a:gd name="connsiteX1179" fmla="*/ 5661868 w 9509967"/>
                <a:gd name="connsiteY1179" fmla="*/ 3495606 h 5040560"/>
                <a:gd name="connsiteX1180" fmla="*/ 5656287 w 9509967"/>
                <a:gd name="connsiteY1180" fmla="*/ 3499104 h 5040560"/>
                <a:gd name="connsiteX1181" fmla="*/ 5650111 w 9509967"/>
                <a:gd name="connsiteY1181" fmla="*/ 3502601 h 5040560"/>
                <a:gd name="connsiteX1182" fmla="*/ 5644455 w 9509967"/>
                <a:gd name="connsiteY1182" fmla="*/ 3504238 h 5040560"/>
                <a:gd name="connsiteX1183" fmla="*/ 5635228 w 9509967"/>
                <a:gd name="connsiteY1183" fmla="*/ 3500220 h 5040560"/>
                <a:gd name="connsiteX1184" fmla="*/ 5631358 w 9509967"/>
                <a:gd name="connsiteY1184" fmla="*/ 3490397 h 5040560"/>
                <a:gd name="connsiteX1185" fmla="*/ 5632772 w 9509967"/>
                <a:gd name="connsiteY1185" fmla="*/ 3484146 h 5040560"/>
                <a:gd name="connsiteX1186" fmla="*/ 5636790 w 9509967"/>
                <a:gd name="connsiteY1186" fmla="*/ 3478863 h 5040560"/>
                <a:gd name="connsiteX1187" fmla="*/ 5642818 w 9509967"/>
                <a:gd name="connsiteY1187" fmla="*/ 3475217 h 5040560"/>
                <a:gd name="connsiteX1188" fmla="*/ 5650259 w 9509967"/>
                <a:gd name="connsiteY1188" fmla="*/ 3473877 h 5040560"/>
                <a:gd name="connsiteX1189" fmla="*/ 5685383 w 9509967"/>
                <a:gd name="connsiteY1189" fmla="*/ 3504536 h 5040560"/>
                <a:gd name="connsiteX1190" fmla="*/ 5685383 w 9509967"/>
                <a:gd name="connsiteY1190" fmla="*/ 3473877 h 5040560"/>
                <a:gd name="connsiteX1191" fmla="*/ 6163419 w 9509967"/>
                <a:gd name="connsiteY1191" fmla="*/ 3473877 h 5040560"/>
                <a:gd name="connsiteX1192" fmla="*/ 6136927 w 9509967"/>
                <a:gd name="connsiteY1192" fmla="*/ 3479533 h 5040560"/>
                <a:gd name="connsiteX1193" fmla="*/ 6116166 w 9509967"/>
                <a:gd name="connsiteY1193" fmla="*/ 3494713 h 5040560"/>
                <a:gd name="connsiteX1194" fmla="*/ 6102623 w 9509967"/>
                <a:gd name="connsiteY1194" fmla="*/ 3516889 h 5040560"/>
                <a:gd name="connsiteX1195" fmla="*/ 6097785 w 9509967"/>
                <a:gd name="connsiteY1195" fmla="*/ 3543529 h 5040560"/>
                <a:gd name="connsiteX1196" fmla="*/ 6102771 w 9509967"/>
                <a:gd name="connsiteY1196" fmla="*/ 3571732 h 5040560"/>
                <a:gd name="connsiteX1197" fmla="*/ 6116687 w 9509967"/>
                <a:gd name="connsiteY1197" fmla="*/ 3595619 h 5040560"/>
                <a:gd name="connsiteX1198" fmla="*/ 6137969 w 9509967"/>
                <a:gd name="connsiteY1198" fmla="*/ 3612213 h 5040560"/>
                <a:gd name="connsiteX1199" fmla="*/ 6165056 w 9509967"/>
                <a:gd name="connsiteY1199" fmla="*/ 3618389 h 5040560"/>
                <a:gd name="connsiteX1200" fmla="*/ 6191324 w 9509967"/>
                <a:gd name="connsiteY1200" fmla="*/ 3612436 h 5040560"/>
                <a:gd name="connsiteX1201" fmla="*/ 6211639 w 9509967"/>
                <a:gd name="connsiteY1201" fmla="*/ 3596586 h 5040560"/>
                <a:gd name="connsiteX1202" fmla="*/ 6224736 w 9509967"/>
                <a:gd name="connsiteY1202" fmla="*/ 3573890 h 5040560"/>
                <a:gd name="connsiteX1203" fmla="*/ 6229350 w 9509967"/>
                <a:gd name="connsiteY1203" fmla="*/ 3547398 h 5040560"/>
                <a:gd name="connsiteX1204" fmla="*/ 6224587 w 9509967"/>
                <a:gd name="connsiteY1204" fmla="*/ 3520312 h 5040560"/>
                <a:gd name="connsiteX1205" fmla="*/ 6211118 w 9509967"/>
                <a:gd name="connsiteY1205" fmla="*/ 3496722 h 5040560"/>
                <a:gd name="connsiteX1206" fmla="*/ 6190282 w 9509967"/>
                <a:gd name="connsiteY1206" fmla="*/ 3480128 h 5040560"/>
                <a:gd name="connsiteX1207" fmla="*/ 6163419 w 9509967"/>
                <a:gd name="connsiteY1207" fmla="*/ 3473877 h 5040560"/>
                <a:gd name="connsiteX1208" fmla="*/ 6586984 w 9509967"/>
                <a:gd name="connsiteY1208" fmla="*/ 3473877 h 5040560"/>
                <a:gd name="connsiteX1209" fmla="*/ 6580733 w 9509967"/>
                <a:gd name="connsiteY1209" fmla="*/ 3473877 h 5040560"/>
                <a:gd name="connsiteX1210" fmla="*/ 6580733 w 9509967"/>
                <a:gd name="connsiteY1210" fmla="*/ 3504536 h 5040560"/>
                <a:gd name="connsiteX1211" fmla="*/ 6545609 w 9509967"/>
                <a:gd name="connsiteY1211" fmla="*/ 3473877 h 5040560"/>
                <a:gd name="connsiteX1212" fmla="*/ 6538168 w 9509967"/>
                <a:gd name="connsiteY1212" fmla="*/ 3475217 h 5040560"/>
                <a:gd name="connsiteX1213" fmla="*/ 6532140 w 9509967"/>
                <a:gd name="connsiteY1213" fmla="*/ 3478863 h 5040560"/>
                <a:gd name="connsiteX1214" fmla="*/ 6528122 w 9509967"/>
                <a:gd name="connsiteY1214" fmla="*/ 3484146 h 5040560"/>
                <a:gd name="connsiteX1215" fmla="*/ 6526708 w 9509967"/>
                <a:gd name="connsiteY1215" fmla="*/ 3490397 h 5040560"/>
                <a:gd name="connsiteX1216" fmla="*/ 6530578 w 9509967"/>
                <a:gd name="connsiteY1216" fmla="*/ 3500220 h 5040560"/>
                <a:gd name="connsiteX1217" fmla="*/ 6539805 w 9509967"/>
                <a:gd name="connsiteY1217" fmla="*/ 3504238 h 5040560"/>
                <a:gd name="connsiteX1218" fmla="*/ 6545461 w 9509967"/>
                <a:gd name="connsiteY1218" fmla="*/ 3502601 h 5040560"/>
                <a:gd name="connsiteX1219" fmla="*/ 6551637 w 9509967"/>
                <a:gd name="connsiteY1219" fmla="*/ 3499104 h 5040560"/>
                <a:gd name="connsiteX1220" fmla="*/ 6557218 w 9509967"/>
                <a:gd name="connsiteY1220" fmla="*/ 3495606 h 5040560"/>
                <a:gd name="connsiteX1221" fmla="*/ 6561088 w 9509967"/>
                <a:gd name="connsiteY1221" fmla="*/ 3493969 h 5040560"/>
                <a:gd name="connsiteX1222" fmla="*/ 6565404 w 9509967"/>
                <a:gd name="connsiteY1222" fmla="*/ 3495681 h 5040560"/>
                <a:gd name="connsiteX1223" fmla="*/ 6570315 w 9509967"/>
                <a:gd name="connsiteY1223" fmla="*/ 3500443 h 5040560"/>
                <a:gd name="connsiteX1224" fmla="*/ 6575524 w 9509967"/>
                <a:gd name="connsiteY1224" fmla="*/ 3507736 h 5040560"/>
                <a:gd name="connsiteX1225" fmla="*/ 6580733 w 9509967"/>
                <a:gd name="connsiteY1225" fmla="*/ 3517037 h 5040560"/>
                <a:gd name="connsiteX1226" fmla="*/ 6580733 w 9509967"/>
                <a:gd name="connsiteY1226" fmla="*/ 3582373 h 5040560"/>
                <a:gd name="connsiteX1227" fmla="*/ 6579989 w 9509967"/>
                <a:gd name="connsiteY1227" fmla="*/ 3593386 h 5040560"/>
                <a:gd name="connsiteX1228" fmla="*/ 6576789 w 9509967"/>
                <a:gd name="connsiteY1228" fmla="*/ 3601721 h 5040560"/>
                <a:gd name="connsiteX1229" fmla="*/ 6569571 w 9509967"/>
                <a:gd name="connsiteY1229" fmla="*/ 3607004 h 5040560"/>
                <a:gd name="connsiteX1230" fmla="*/ 6556920 w 9509967"/>
                <a:gd name="connsiteY1230" fmla="*/ 3608864 h 5040560"/>
                <a:gd name="connsiteX1231" fmla="*/ 6556920 w 9509967"/>
                <a:gd name="connsiteY1231" fmla="*/ 3614222 h 5040560"/>
                <a:gd name="connsiteX1232" fmla="*/ 6626721 w 9509967"/>
                <a:gd name="connsiteY1232" fmla="*/ 3614222 h 5040560"/>
                <a:gd name="connsiteX1233" fmla="*/ 6626721 w 9509967"/>
                <a:gd name="connsiteY1233" fmla="*/ 3608864 h 5040560"/>
                <a:gd name="connsiteX1234" fmla="*/ 6616005 w 9509967"/>
                <a:gd name="connsiteY1234" fmla="*/ 3607971 h 5040560"/>
                <a:gd name="connsiteX1235" fmla="*/ 6609457 w 9509967"/>
                <a:gd name="connsiteY1235" fmla="*/ 3604400 h 5040560"/>
                <a:gd name="connsiteX1236" fmla="*/ 6606182 w 9509967"/>
                <a:gd name="connsiteY1236" fmla="*/ 3596735 h 5040560"/>
                <a:gd name="connsiteX1237" fmla="*/ 6605290 w 9509967"/>
                <a:gd name="connsiteY1237" fmla="*/ 3583564 h 5040560"/>
                <a:gd name="connsiteX1238" fmla="*/ 6605290 w 9509967"/>
                <a:gd name="connsiteY1238" fmla="*/ 3530730 h 5040560"/>
                <a:gd name="connsiteX1239" fmla="*/ 6606331 w 9509967"/>
                <a:gd name="connsiteY1239" fmla="*/ 3502452 h 5040560"/>
                <a:gd name="connsiteX1240" fmla="*/ 6616303 w 9509967"/>
                <a:gd name="connsiteY1240" fmla="*/ 3493671 h 5040560"/>
                <a:gd name="connsiteX1241" fmla="*/ 6626721 w 9509967"/>
                <a:gd name="connsiteY1241" fmla="*/ 3495904 h 5040560"/>
                <a:gd name="connsiteX1242" fmla="*/ 6628209 w 9509967"/>
                <a:gd name="connsiteY1242" fmla="*/ 3490546 h 5040560"/>
                <a:gd name="connsiteX1243" fmla="*/ 6675386 w 9509967"/>
                <a:gd name="connsiteY1243" fmla="*/ 3473877 h 5040560"/>
                <a:gd name="connsiteX1244" fmla="*/ 6668839 w 9509967"/>
                <a:gd name="connsiteY1244" fmla="*/ 3473877 h 5040560"/>
                <a:gd name="connsiteX1245" fmla="*/ 6668839 w 9509967"/>
                <a:gd name="connsiteY1245" fmla="*/ 3583415 h 5040560"/>
                <a:gd name="connsiteX1246" fmla="*/ 6668392 w 9509967"/>
                <a:gd name="connsiteY1246" fmla="*/ 3594056 h 5040560"/>
                <a:gd name="connsiteX1247" fmla="*/ 6667053 w 9509967"/>
                <a:gd name="connsiteY1247" fmla="*/ 3600679 h 5040560"/>
                <a:gd name="connsiteX1248" fmla="*/ 6664746 w 9509967"/>
                <a:gd name="connsiteY1248" fmla="*/ 3604474 h 5040560"/>
                <a:gd name="connsiteX1249" fmla="*/ 6661547 w 9509967"/>
                <a:gd name="connsiteY1249" fmla="*/ 3606781 h 5040560"/>
                <a:gd name="connsiteX1250" fmla="*/ 6648152 w 9509967"/>
                <a:gd name="connsiteY1250" fmla="*/ 3608864 h 5040560"/>
                <a:gd name="connsiteX1251" fmla="*/ 6648152 w 9509967"/>
                <a:gd name="connsiteY1251" fmla="*/ 3614222 h 5040560"/>
                <a:gd name="connsiteX1252" fmla="*/ 6714380 w 9509967"/>
                <a:gd name="connsiteY1252" fmla="*/ 3614222 h 5040560"/>
                <a:gd name="connsiteX1253" fmla="*/ 6714380 w 9509967"/>
                <a:gd name="connsiteY1253" fmla="*/ 3608864 h 5040560"/>
                <a:gd name="connsiteX1254" fmla="*/ 6706120 w 9509967"/>
                <a:gd name="connsiteY1254" fmla="*/ 3608418 h 5040560"/>
                <a:gd name="connsiteX1255" fmla="*/ 6700911 w 9509967"/>
                <a:gd name="connsiteY1255" fmla="*/ 3606930 h 5040560"/>
                <a:gd name="connsiteX1256" fmla="*/ 6697785 w 9509967"/>
                <a:gd name="connsiteY1256" fmla="*/ 3604325 h 5040560"/>
                <a:gd name="connsiteX1257" fmla="*/ 6695627 w 9509967"/>
                <a:gd name="connsiteY1257" fmla="*/ 3600530 h 5040560"/>
                <a:gd name="connsiteX1258" fmla="*/ 6693545 w 9509967"/>
                <a:gd name="connsiteY1258" fmla="*/ 3583415 h 5040560"/>
                <a:gd name="connsiteX1259" fmla="*/ 6693545 w 9509967"/>
                <a:gd name="connsiteY1259" fmla="*/ 3530878 h 5040560"/>
                <a:gd name="connsiteX1260" fmla="*/ 6693990 w 9509967"/>
                <a:gd name="connsiteY1260" fmla="*/ 3510489 h 5040560"/>
                <a:gd name="connsiteX1261" fmla="*/ 6695553 w 9509967"/>
                <a:gd name="connsiteY1261" fmla="*/ 3499327 h 5040560"/>
                <a:gd name="connsiteX1262" fmla="*/ 6698827 w 9509967"/>
                <a:gd name="connsiteY1262" fmla="*/ 3494639 h 5040560"/>
                <a:gd name="connsiteX1263" fmla="*/ 6704259 w 9509967"/>
                <a:gd name="connsiteY1263" fmla="*/ 3493671 h 5040560"/>
                <a:gd name="connsiteX1264" fmla="*/ 6714380 w 9509967"/>
                <a:gd name="connsiteY1264" fmla="*/ 3495904 h 5040560"/>
                <a:gd name="connsiteX1265" fmla="*/ 6716464 w 9509967"/>
                <a:gd name="connsiteY1265" fmla="*/ 3490546 h 5040560"/>
                <a:gd name="connsiteX1266" fmla="*/ 6802337 w 9509967"/>
                <a:gd name="connsiteY1266" fmla="*/ 3473877 h 5040560"/>
                <a:gd name="connsiteX1267" fmla="*/ 6775548 w 9509967"/>
                <a:gd name="connsiteY1267" fmla="*/ 3478491 h 5040560"/>
                <a:gd name="connsiteX1268" fmla="*/ 6759624 w 9509967"/>
                <a:gd name="connsiteY1268" fmla="*/ 3494416 h 5040560"/>
                <a:gd name="connsiteX1269" fmla="*/ 6756945 w 9509967"/>
                <a:gd name="connsiteY1269" fmla="*/ 3520609 h 5040560"/>
                <a:gd name="connsiteX1270" fmla="*/ 6756945 w 9509967"/>
                <a:gd name="connsiteY1270" fmla="*/ 3566895 h 5040560"/>
                <a:gd name="connsiteX1271" fmla="*/ 6756722 w 9509967"/>
                <a:gd name="connsiteY1271" fmla="*/ 3582671 h 5040560"/>
                <a:gd name="connsiteX1272" fmla="*/ 6756200 w 9509967"/>
                <a:gd name="connsiteY1272" fmla="*/ 3590856 h 5040560"/>
                <a:gd name="connsiteX1273" fmla="*/ 6753745 w 9509967"/>
                <a:gd name="connsiteY1273" fmla="*/ 3596661 h 5040560"/>
                <a:gd name="connsiteX1274" fmla="*/ 6749801 w 9509967"/>
                <a:gd name="connsiteY1274" fmla="*/ 3598149 h 5040560"/>
                <a:gd name="connsiteX1275" fmla="*/ 6746973 w 9509967"/>
                <a:gd name="connsiteY1275" fmla="*/ 3597702 h 5040560"/>
                <a:gd name="connsiteX1276" fmla="*/ 6743848 w 9509967"/>
                <a:gd name="connsiteY1276" fmla="*/ 3595916 h 5040560"/>
                <a:gd name="connsiteX1277" fmla="*/ 6739681 w 9509967"/>
                <a:gd name="connsiteY1277" fmla="*/ 3592270 h 5040560"/>
                <a:gd name="connsiteX1278" fmla="*/ 6733579 w 9509967"/>
                <a:gd name="connsiteY1278" fmla="*/ 3586243 h 5040560"/>
                <a:gd name="connsiteX1279" fmla="*/ 6733579 w 9509967"/>
                <a:gd name="connsiteY1279" fmla="*/ 3594577 h 5040560"/>
                <a:gd name="connsiteX1280" fmla="*/ 6765428 w 9509967"/>
                <a:gd name="connsiteY1280" fmla="*/ 3616901 h 5040560"/>
                <a:gd name="connsiteX1281" fmla="*/ 6777036 w 9509967"/>
                <a:gd name="connsiteY1281" fmla="*/ 3611841 h 5040560"/>
                <a:gd name="connsiteX1282" fmla="*/ 6781501 w 9509967"/>
                <a:gd name="connsiteY1282" fmla="*/ 3594577 h 5040560"/>
                <a:gd name="connsiteX1283" fmla="*/ 6807844 w 9509967"/>
                <a:gd name="connsiteY1283" fmla="*/ 3613329 h 5040560"/>
                <a:gd name="connsiteX1284" fmla="*/ 6824959 w 9509967"/>
                <a:gd name="connsiteY1284" fmla="*/ 3617050 h 5040560"/>
                <a:gd name="connsiteX1285" fmla="*/ 6837907 w 9509967"/>
                <a:gd name="connsiteY1285" fmla="*/ 3614520 h 5040560"/>
                <a:gd name="connsiteX1286" fmla="*/ 6848177 w 9509967"/>
                <a:gd name="connsiteY1286" fmla="*/ 3607376 h 5040560"/>
                <a:gd name="connsiteX1287" fmla="*/ 6854948 w 9509967"/>
                <a:gd name="connsiteY1287" fmla="*/ 3596288 h 5040560"/>
                <a:gd name="connsiteX1288" fmla="*/ 6857403 w 9509967"/>
                <a:gd name="connsiteY1288" fmla="*/ 3581927 h 5040560"/>
                <a:gd name="connsiteX1289" fmla="*/ 6855841 w 9509967"/>
                <a:gd name="connsiteY1289" fmla="*/ 3571211 h 5040560"/>
                <a:gd name="connsiteX1290" fmla="*/ 6851153 w 9509967"/>
                <a:gd name="connsiteY1290" fmla="*/ 3561909 h 5040560"/>
                <a:gd name="connsiteX1291" fmla="*/ 6843191 w 9509967"/>
                <a:gd name="connsiteY1291" fmla="*/ 3553500 h 5040560"/>
                <a:gd name="connsiteX1292" fmla="*/ 6831805 w 9509967"/>
                <a:gd name="connsiteY1292" fmla="*/ 3545612 h 5040560"/>
                <a:gd name="connsiteX1293" fmla="*/ 6781501 w 9509967"/>
                <a:gd name="connsiteY1293" fmla="*/ 3523884 h 5040560"/>
                <a:gd name="connsiteX1294" fmla="*/ 6781501 w 9509967"/>
                <a:gd name="connsiteY1294" fmla="*/ 3518526 h 5040560"/>
                <a:gd name="connsiteX1295" fmla="*/ 6783213 w 9509967"/>
                <a:gd name="connsiteY1295" fmla="*/ 3501411 h 5040560"/>
                <a:gd name="connsiteX1296" fmla="*/ 6788125 w 9509967"/>
                <a:gd name="connsiteY1296" fmla="*/ 3490472 h 5040560"/>
                <a:gd name="connsiteX1297" fmla="*/ 6796087 w 9509967"/>
                <a:gd name="connsiteY1297" fmla="*/ 3484667 h 5040560"/>
                <a:gd name="connsiteX1298" fmla="*/ 6806803 w 9509967"/>
                <a:gd name="connsiteY1298" fmla="*/ 3482956 h 5040560"/>
                <a:gd name="connsiteX1299" fmla="*/ 6815360 w 9509967"/>
                <a:gd name="connsiteY1299" fmla="*/ 3484370 h 5040560"/>
                <a:gd name="connsiteX1300" fmla="*/ 6821834 w 9509967"/>
                <a:gd name="connsiteY1300" fmla="*/ 3488090 h 5040560"/>
                <a:gd name="connsiteX1301" fmla="*/ 6825927 w 9509967"/>
                <a:gd name="connsiteY1301" fmla="*/ 3493448 h 5040560"/>
                <a:gd name="connsiteX1302" fmla="*/ 6827341 w 9509967"/>
                <a:gd name="connsiteY1302" fmla="*/ 3499625 h 5040560"/>
                <a:gd name="connsiteX1303" fmla="*/ 6827043 w 9509967"/>
                <a:gd name="connsiteY1303" fmla="*/ 3508257 h 5040560"/>
                <a:gd name="connsiteX1304" fmla="*/ 6830540 w 9509967"/>
                <a:gd name="connsiteY1304" fmla="*/ 3518823 h 5040560"/>
                <a:gd name="connsiteX1305" fmla="*/ 6839693 w 9509967"/>
                <a:gd name="connsiteY1305" fmla="*/ 3522544 h 5040560"/>
                <a:gd name="connsiteX1306" fmla="*/ 6848697 w 9509967"/>
                <a:gd name="connsiteY1306" fmla="*/ 3518675 h 5040560"/>
                <a:gd name="connsiteX1307" fmla="*/ 6852195 w 9509967"/>
                <a:gd name="connsiteY1307" fmla="*/ 3508108 h 5040560"/>
                <a:gd name="connsiteX1308" fmla="*/ 6848846 w 9509967"/>
                <a:gd name="connsiteY1308" fmla="*/ 3495755 h 5040560"/>
                <a:gd name="connsiteX1309" fmla="*/ 6839172 w 9509967"/>
                <a:gd name="connsiteY1309" fmla="*/ 3484742 h 5040560"/>
                <a:gd name="connsiteX1310" fmla="*/ 6823546 w 9509967"/>
                <a:gd name="connsiteY1310" fmla="*/ 3476854 h 5040560"/>
                <a:gd name="connsiteX1311" fmla="*/ 6802337 w 9509967"/>
                <a:gd name="connsiteY1311" fmla="*/ 3473877 h 5040560"/>
                <a:gd name="connsiteX1312" fmla="*/ 7635031 w 9509967"/>
                <a:gd name="connsiteY1312" fmla="*/ 3473877 h 5040560"/>
                <a:gd name="connsiteX1313" fmla="*/ 7628631 w 9509967"/>
                <a:gd name="connsiteY1313" fmla="*/ 3473877 h 5040560"/>
                <a:gd name="connsiteX1314" fmla="*/ 7628631 w 9509967"/>
                <a:gd name="connsiteY1314" fmla="*/ 3502750 h 5040560"/>
                <a:gd name="connsiteX1315" fmla="*/ 7582941 w 9509967"/>
                <a:gd name="connsiteY1315" fmla="*/ 3473877 h 5040560"/>
                <a:gd name="connsiteX1316" fmla="*/ 7568951 w 9509967"/>
                <a:gd name="connsiteY1316" fmla="*/ 3476407 h 5040560"/>
                <a:gd name="connsiteX1317" fmla="*/ 7557789 w 9509967"/>
                <a:gd name="connsiteY1317" fmla="*/ 3484891 h 5040560"/>
                <a:gd name="connsiteX1318" fmla="*/ 7550347 w 9509967"/>
                <a:gd name="connsiteY1318" fmla="*/ 3500666 h 5040560"/>
                <a:gd name="connsiteX1319" fmla="*/ 7547669 w 9509967"/>
                <a:gd name="connsiteY1319" fmla="*/ 3525223 h 5040560"/>
                <a:gd name="connsiteX1320" fmla="*/ 7547669 w 9509967"/>
                <a:gd name="connsiteY1320" fmla="*/ 3583415 h 5040560"/>
                <a:gd name="connsiteX1321" fmla="*/ 7546701 w 9509967"/>
                <a:gd name="connsiteY1321" fmla="*/ 3597256 h 5040560"/>
                <a:gd name="connsiteX1322" fmla="*/ 7543353 w 9509967"/>
                <a:gd name="connsiteY1322" fmla="*/ 3604920 h 5040560"/>
                <a:gd name="connsiteX1323" fmla="*/ 7536953 w 9509967"/>
                <a:gd name="connsiteY1323" fmla="*/ 3608195 h 5040560"/>
                <a:gd name="connsiteX1324" fmla="*/ 7526833 w 9509967"/>
                <a:gd name="connsiteY1324" fmla="*/ 3608864 h 5040560"/>
                <a:gd name="connsiteX1325" fmla="*/ 7526833 w 9509967"/>
                <a:gd name="connsiteY1325" fmla="*/ 3614222 h 5040560"/>
                <a:gd name="connsiteX1326" fmla="*/ 7594252 w 9509967"/>
                <a:gd name="connsiteY1326" fmla="*/ 3614222 h 5040560"/>
                <a:gd name="connsiteX1327" fmla="*/ 7594252 w 9509967"/>
                <a:gd name="connsiteY1327" fmla="*/ 3608864 h 5040560"/>
                <a:gd name="connsiteX1328" fmla="*/ 7591424 w 9509967"/>
                <a:gd name="connsiteY1328" fmla="*/ 3608864 h 5040560"/>
                <a:gd name="connsiteX1329" fmla="*/ 7580932 w 9509967"/>
                <a:gd name="connsiteY1329" fmla="*/ 3607674 h 5040560"/>
                <a:gd name="connsiteX1330" fmla="*/ 7575202 w 9509967"/>
                <a:gd name="connsiteY1330" fmla="*/ 3603581 h 5040560"/>
                <a:gd name="connsiteX1331" fmla="*/ 7572747 w 9509967"/>
                <a:gd name="connsiteY1331" fmla="*/ 3595768 h 5040560"/>
                <a:gd name="connsiteX1332" fmla="*/ 7572225 w 9509967"/>
                <a:gd name="connsiteY1332" fmla="*/ 3583415 h 5040560"/>
                <a:gd name="connsiteX1333" fmla="*/ 7572225 w 9509967"/>
                <a:gd name="connsiteY1333" fmla="*/ 3527604 h 5040560"/>
                <a:gd name="connsiteX1334" fmla="*/ 7577062 w 9509967"/>
                <a:gd name="connsiteY1334" fmla="*/ 3500592 h 5040560"/>
                <a:gd name="connsiteX1335" fmla="*/ 7593359 w 9509967"/>
                <a:gd name="connsiteY1335" fmla="*/ 3492183 h 5040560"/>
                <a:gd name="connsiteX1336" fmla="*/ 7628631 w 9509967"/>
                <a:gd name="connsiteY1336" fmla="*/ 3511531 h 5040560"/>
                <a:gd name="connsiteX1337" fmla="*/ 7628631 w 9509967"/>
                <a:gd name="connsiteY1337" fmla="*/ 3583415 h 5040560"/>
                <a:gd name="connsiteX1338" fmla="*/ 7626994 w 9509967"/>
                <a:gd name="connsiteY1338" fmla="*/ 3600530 h 5040560"/>
                <a:gd name="connsiteX1339" fmla="*/ 7624687 w 9509967"/>
                <a:gd name="connsiteY1339" fmla="*/ 3604400 h 5040560"/>
                <a:gd name="connsiteX1340" fmla="*/ 7621264 w 9509967"/>
                <a:gd name="connsiteY1340" fmla="*/ 3607004 h 5040560"/>
                <a:gd name="connsiteX1341" fmla="*/ 7615608 w 9509967"/>
                <a:gd name="connsiteY1341" fmla="*/ 3608418 h 5040560"/>
                <a:gd name="connsiteX1342" fmla="*/ 7606456 w 9509967"/>
                <a:gd name="connsiteY1342" fmla="*/ 3608864 h 5040560"/>
                <a:gd name="connsiteX1343" fmla="*/ 7606456 w 9509967"/>
                <a:gd name="connsiteY1343" fmla="*/ 3614222 h 5040560"/>
                <a:gd name="connsiteX1344" fmla="*/ 7673875 w 9509967"/>
                <a:gd name="connsiteY1344" fmla="*/ 3614222 h 5040560"/>
                <a:gd name="connsiteX1345" fmla="*/ 7673875 w 9509967"/>
                <a:gd name="connsiteY1345" fmla="*/ 3608864 h 5040560"/>
                <a:gd name="connsiteX1346" fmla="*/ 7670898 w 9509967"/>
                <a:gd name="connsiteY1346" fmla="*/ 3608864 h 5040560"/>
                <a:gd name="connsiteX1347" fmla="*/ 7662117 w 9509967"/>
                <a:gd name="connsiteY1347" fmla="*/ 3607674 h 5040560"/>
                <a:gd name="connsiteX1348" fmla="*/ 7656685 w 9509967"/>
                <a:gd name="connsiteY1348" fmla="*/ 3603507 h 5040560"/>
                <a:gd name="connsiteX1349" fmla="*/ 7653932 w 9509967"/>
                <a:gd name="connsiteY1349" fmla="*/ 3595693 h 5040560"/>
                <a:gd name="connsiteX1350" fmla="*/ 7653188 w 9509967"/>
                <a:gd name="connsiteY1350" fmla="*/ 3583415 h 5040560"/>
                <a:gd name="connsiteX1351" fmla="*/ 7653188 w 9509967"/>
                <a:gd name="connsiteY1351" fmla="*/ 3532813 h 5040560"/>
                <a:gd name="connsiteX1352" fmla="*/ 7654378 w 9509967"/>
                <a:gd name="connsiteY1352" fmla="*/ 3502899 h 5040560"/>
                <a:gd name="connsiteX1353" fmla="*/ 7657727 w 9509967"/>
                <a:gd name="connsiteY1353" fmla="*/ 3495606 h 5040560"/>
                <a:gd name="connsiteX1354" fmla="*/ 7663903 w 9509967"/>
                <a:gd name="connsiteY1354" fmla="*/ 3493671 h 5040560"/>
                <a:gd name="connsiteX1355" fmla="*/ 7673875 w 9509967"/>
                <a:gd name="connsiteY1355" fmla="*/ 3495904 h 5040560"/>
                <a:gd name="connsiteX1356" fmla="*/ 7676107 w 9509967"/>
                <a:gd name="connsiteY1356" fmla="*/ 3490546 h 5040560"/>
                <a:gd name="connsiteX1357" fmla="*/ 8106518 w 9509967"/>
                <a:gd name="connsiteY1357" fmla="*/ 3473877 h 5040560"/>
                <a:gd name="connsiteX1358" fmla="*/ 8080027 w 9509967"/>
                <a:gd name="connsiteY1358" fmla="*/ 3479533 h 5040560"/>
                <a:gd name="connsiteX1359" fmla="*/ 8059265 w 9509967"/>
                <a:gd name="connsiteY1359" fmla="*/ 3494713 h 5040560"/>
                <a:gd name="connsiteX1360" fmla="*/ 8045722 w 9509967"/>
                <a:gd name="connsiteY1360" fmla="*/ 3516889 h 5040560"/>
                <a:gd name="connsiteX1361" fmla="*/ 8040885 w 9509967"/>
                <a:gd name="connsiteY1361" fmla="*/ 3543529 h 5040560"/>
                <a:gd name="connsiteX1362" fmla="*/ 8045871 w 9509967"/>
                <a:gd name="connsiteY1362" fmla="*/ 3571732 h 5040560"/>
                <a:gd name="connsiteX1363" fmla="*/ 8059786 w 9509967"/>
                <a:gd name="connsiteY1363" fmla="*/ 3595619 h 5040560"/>
                <a:gd name="connsiteX1364" fmla="*/ 8081069 w 9509967"/>
                <a:gd name="connsiteY1364" fmla="*/ 3612213 h 5040560"/>
                <a:gd name="connsiteX1365" fmla="*/ 8108155 w 9509967"/>
                <a:gd name="connsiteY1365" fmla="*/ 3618389 h 5040560"/>
                <a:gd name="connsiteX1366" fmla="*/ 8134423 w 9509967"/>
                <a:gd name="connsiteY1366" fmla="*/ 3612436 h 5040560"/>
                <a:gd name="connsiteX1367" fmla="*/ 8154739 w 9509967"/>
                <a:gd name="connsiteY1367" fmla="*/ 3596586 h 5040560"/>
                <a:gd name="connsiteX1368" fmla="*/ 8167835 w 9509967"/>
                <a:gd name="connsiteY1368" fmla="*/ 3573890 h 5040560"/>
                <a:gd name="connsiteX1369" fmla="*/ 8172449 w 9509967"/>
                <a:gd name="connsiteY1369" fmla="*/ 3547398 h 5040560"/>
                <a:gd name="connsiteX1370" fmla="*/ 8167687 w 9509967"/>
                <a:gd name="connsiteY1370" fmla="*/ 3520312 h 5040560"/>
                <a:gd name="connsiteX1371" fmla="*/ 8154218 w 9509967"/>
                <a:gd name="connsiteY1371" fmla="*/ 3496722 h 5040560"/>
                <a:gd name="connsiteX1372" fmla="*/ 8133382 w 9509967"/>
                <a:gd name="connsiteY1372" fmla="*/ 3480128 h 5040560"/>
                <a:gd name="connsiteX1373" fmla="*/ 8106518 w 9509967"/>
                <a:gd name="connsiteY1373" fmla="*/ 3473877 h 5040560"/>
                <a:gd name="connsiteX1374" fmla="*/ 8593186 w 9509967"/>
                <a:gd name="connsiteY1374" fmla="*/ 3473877 h 5040560"/>
                <a:gd name="connsiteX1375" fmla="*/ 8585894 w 9509967"/>
                <a:gd name="connsiteY1375" fmla="*/ 3474770 h 5040560"/>
                <a:gd name="connsiteX1376" fmla="*/ 8576889 w 9509967"/>
                <a:gd name="connsiteY1376" fmla="*/ 3476705 h 5040560"/>
                <a:gd name="connsiteX1377" fmla="*/ 8568630 w 9509967"/>
                <a:gd name="connsiteY1377" fmla="*/ 3478640 h 5040560"/>
                <a:gd name="connsiteX1378" fmla="*/ 8563570 w 9509967"/>
                <a:gd name="connsiteY1378" fmla="*/ 3479533 h 5040560"/>
                <a:gd name="connsiteX1379" fmla="*/ 8559849 w 9509967"/>
                <a:gd name="connsiteY1379" fmla="*/ 3478491 h 5040560"/>
                <a:gd name="connsiteX1380" fmla="*/ 8556723 w 9509967"/>
                <a:gd name="connsiteY1380" fmla="*/ 3473877 h 5040560"/>
                <a:gd name="connsiteX1381" fmla="*/ 8551812 w 9509967"/>
                <a:gd name="connsiteY1381" fmla="*/ 3473877 h 5040560"/>
                <a:gd name="connsiteX1382" fmla="*/ 8551812 w 9509967"/>
                <a:gd name="connsiteY1382" fmla="*/ 3520312 h 5040560"/>
                <a:gd name="connsiteX1383" fmla="*/ 8556723 w 9509967"/>
                <a:gd name="connsiteY1383" fmla="*/ 3520312 h 5040560"/>
                <a:gd name="connsiteX1384" fmla="*/ 8563123 w 9509967"/>
                <a:gd name="connsiteY1384" fmla="*/ 3502080 h 5040560"/>
                <a:gd name="connsiteX1385" fmla="*/ 8571234 w 9509967"/>
                <a:gd name="connsiteY1385" fmla="*/ 3490546 h 5040560"/>
                <a:gd name="connsiteX1386" fmla="*/ 8581355 w 9509967"/>
                <a:gd name="connsiteY1386" fmla="*/ 3484444 h 5040560"/>
                <a:gd name="connsiteX1387" fmla="*/ 8593781 w 9509967"/>
                <a:gd name="connsiteY1387" fmla="*/ 3482658 h 5040560"/>
                <a:gd name="connsiteX1388" fmla="*/ 8603232 w 9509967"/>
                <a:gd name="connsiteY1388" fmla="*/ 3484221 h 5040560"/>
                <a:gd name="connsiteX1389" fmla="*/ 8610525 w 9509967"/>
                <a:gd name="connsiteY1389" fmla="*/ 3488239 h 5040560"/>
                <a:gd name="connsiteX1390" fmla="*/ 8615287 w 9509967"/>
                <a:gd name="connsiteY1390" fmla="*/ 3493895 h 5040560"/>
                <a:gd name="connsiteX1391" fmla="*/ 8616998 w 9509967"/>
                <a:gd name="connsiteY1391" fmla="*/ 3500369 h 5040560"/>
                <a:gd name="connsiteX1392" fmla="*/ 8615808 w 9509967"/>
                <a:gd name="connsiteY1392" fmla="*/ 3508108 h 5040560"/>
                <a:gd name="connsiteX1393" fmla="*/ 8610823 w 9509967"/>
                <a:gd name="connsiteY1393" fmla="*/ 3515475 h 5040560"/>
                <a:gd name="connsiteX1394" fmla="*/ 8599958 w 9509967"/>
                <a:gd name="connsiteY1394" fmla="*/ 3523586 h 5040560"/>
                <a:gd name="connsiteX1395" fmla="*/ 8580982 w 9509967"/>
                <a:gd name="connsiteY1395" fmla="*/ 3533706 h 5040560"/>
                <a:gd name="connsiteX1396" fmla="*/ 8562453 w 9509967"/>
                <a:gd name="connsiteY1396" fmla="*/ 3544273 h 5040560"/>
                <a:gd name="connsiteX1397" fmla="*/ 8550250 w 9509967"/>
                <a:gd name="connsiteY1397" fmla="*/ 3554691 h 5040560"/>
                <a:gd name="connsiteX1398" fmla="*/ 8543552 w 9509967"/>
                <a:gd name="connsiteY1398" fmla="*/ 3565481 h 5040560"/>
                <a:gd name="connsiteX1399" fmla="*/ 8541543 w 9509967"/>
                <a:gd name="connsiteY1399" fmla="*/ 3577015 h 5040560"/>
                <a:gd name="connsiteX1400" fmla="*/ 8545487 w 9509967"/>
                <a:gd name="connsiteY1400" fmla="*/ 3594056 h 5040560"/>
                <a:gd name="connsiteX1401" fmla="*/ 8555831 w 9509967"/>
                <a:gd name="connsiteY1401" fmla="*/ 3607078 h 5040560"/>
                <a:gd name="connsiteX1402" fmla="*/ 8570415 w 9509967"/>
                <a:gd name="connsiteY1402" fmla="*/ 3615413 h 5040560"/>
                <a:gd name="connsiteX1403" fmla="*/ 8587084 w 9509967"/>
                <a:gd name="connsiteY1403" fmla="*/ 3618389 h 5040560"/>
                <a:gd name="connsiteX1404" fmla="*/ 8600478 w 9509967"/>
                <a:gd name="connsiteY1404" fmla="*/ 3617348 h 5040560"/>
                <a:gd name="connsiteX1405" fmla="*/ 8615659 w 9509967"/>
                <a:gd name="connsiteY1405" fmla="*/ 3613925 h 5040560"/>
                <a:gd name="connsiteX1406" fmla="*/ 8620124 w 9509967"/>
                <a:gd name="connsiteY1406" fmla="*/ 3612808 h 5040560"/>
                <a:gd name="connsiteX1407" fmla="*/ 8623696 w 9509967"/>
                <a:gd name="connsiteY1407" fmla="*/ 3612436 h 5040560"/>
                <a:gd name="connsiteX1408" fmla="*/ 8629054 w 9509967"/>
                <a:gd name="connsiteY1408" fmla="*/ 3616306 h 5040560"/>
                <a:gd name="connsiteX1409" fmla="*/ 8633965 w 9509967"/>
                <a:gd name="connsiteY1409" fmla="*/ 3616306 h 5040560"/>
                <a:gd name="connsiteX1410" fmla="*/ 8633965 w 9509967"/>
                <a:gd name="connsiteY1410" fmla="*/ 3567639 h 5040560"/>
                <a:gd name="connsiteX1411" fmla="*/ 8629054 w 9509967"/>
                <a:gd name="connsiteY1411" fmla="*/ 3567639 h 5040560"/>
                <a:gd name="connsiteX1412" fmla="*/ 8622803 w 9509967"/>
                <a:gd name="connsiteY1412" fmla="*/ 3585945 h 5040560"/>
                <a:gd name="connsiteX1413" fmla="*/ 8613055 w 9509967"/>
                <a:gd name="connsiteY1413" fmla="*/ 3599042 h 5040560"/>
                <a:gd name="connsiteX1414" fmla="*/ 8600702 w 9509967"/>
                <a:gd name="connsiteY1414" fmla="*/ 3606930 h 5040560"/>
                <a:gd name="connsiteX1415" fmla="*/ 8586786 w 9509967"/>
                <a:gd name="connsiteY1415" fmla="*/ 3609609 h 5040560"/>
                <a:gd name="connsiteX1416" fmla="*/ 8577485 w 9509967"/>
                <a:gd name="connsiteY1416" fmla="*/ 3607971 h 5040560"/>
                <a:gd name="connsiteX1417" fmla="*/ 8570118 w 9509967"/>
                <a:gd name="connsiteY1417" fmla="*/ 3603581 h 5040560"/>
                <a:gd name="connsiteX1418" fmla="*/ 8565281 w 9509967"/>
                <a:gd name="connsiteY1418" fmla="*/ 3597107 h 5040560"/>
                <a:gd name="connsiteX1419" fmla="*/ 8563570 w 9509967"/>
                <a:gd name="connsiteY1419" fmla="*/ 3589070 h 5040560"/>
                <a:gd name="connsiteX1420" fmla="*/ 8565058 w 9509967"/>
                <a:gd name="connsiteY1420" fmla="*/ 3579917 h 5040560"/>
                <a:gd name="connsiteX1421" fmla="*/ 8570564 w 9509967"/>
                <a:gd name="connsiteY1421" fmla="*/ 3571955 h 5040560"/>
                <a:gd name="connsiteX1422" fmla="*/ 8581577 w 9509967"/>
                <a:gd name="connsiteY1422" fmla="*/ 3563844 h 5040560"/>
                <a:gd name="connsiteX1423" fmla="*/ 8599586 w 9509967"/>
                <a:gd name="connsiteY1423" fmla="*/ 3554096 h 5040560"/>
                <a:gd name="connsiteX1424" fmla="*/ 8617371 w 9509967"/>
                <a:gd name="connsiteY1424" fmla="*/ 3544124 h 5040560"/>
                <a:gd name="connsiteX1425" fmla="*/ 8628012 w 9509967"/>
                <a:gd name="connsiteY1425" fmla="*/ 3534822 h 5040560"/>
                <a:gd name="connsiteX1426" fmla="*/ 8633221 w 9509967"/>
                <a:gd name="connsiteY1426" fmla="*/ 3525000 h 5040560"/>
                <a:gd name="connsiteX1427" fmla="*/ 8634560 w 9509967"/>
                <a:gd name="connsiteY1427" fmla="*/ 3513317 h 5040560"/>
                <a:gd name="connsiteX1428" fmla="*/ 8631510 w 9509967"/>
                <a:gd name="connsiteY1428" fmla="*/ 3497764 h 5040560"/>
                <a:gd name="connsiteX1429" fmla="*/ 8622952 w 9509967"/>
                <a:gd name="connsiteY1429" fmla="*/ 3485263 h 5040560"/>
                <a:gd name="connsiteX1430" fmla="*/ 8609855 w 9509967"/>
                <a:gd name="connsiteY1430" fmla="*/ 3476928 h 5040560"/>
                <a:gd name="connsiteX1431" fmla="*/ 8593186 w 9509967"/>
                <a:gd name="connsiteY1431" fmla="*/ 3473877 h 5040560"/>
                <a:gd name="connsiteX1432" fmla="*/ 8735912 w 9509967"/>
                <a:gd name="connsiteY1432" fmla="*/ 3473877 h 5040560"/>
                <a:gd name="connsiteX1433" fmla="*/ 8709123 w 9509967"/>
                <a:gd name="connsiteY1433" fmla="*/ 3478491 h 5040560"/>
                <a:gd name="connsiteX1434" fmla="*/ 8693199 w 9509967"/>
                <a:gd name="connsiteY1434" fmla="*/ 3494416 h 5040560"/>
                <a:gd name="connsiteX1435" fmla="*/ 8690520 w 9509967"/>
                <a:gd name="connsiteY1435" fmla="*/ 3520609 h 5040560"/>
                <a:gd name="connsiteX1436" fmla="*/ 8690520 w 9509967"/>
                <a:gd name="connsiteY1436" fmla="*/ 3566895 h 5040560"/>
                <a:gd name="connsiteX1437" fmla="*/ 8690297 w 9509967"/>
                <a:gd name="connsiteY1437" fmla="*/ 3582671 h 5040560"/>
                <a:gd name="connsiteX1438" fmla="*/ 8689776 w 9509967"/>
                <a:gd name="connsiteY1438" fmla="*/ 3590856 h 5040560"/>
                <a:gd name="connsiteX1439" fmla="*/ 8687320 w 9509967"/>
                <a:gd name="connsiteY1439" fmla="*/ 3596661 h 5040560"/>
                <a:gd name="connsiteX1440" fmla="*/ 8683376 w 9509967"/>
                <a:gd name="connsiteY1440" fmla="*/ 3598149 h 5040560"/>
                <a:gd name="connsiteX1441" fmla="*/ 8680548 w 9509967"/>
                <a:gd name="connsiteY1441" fmla="*/ 3597702 h 5040560"/>
                <a:gd name="connsiteX1442" fmla="*/ 8677423 w 9509967"/>
                <a:gd name="connsiteY1442" fmla="*/ 3595916 h 5040560"/>
                <a:gd name="connsiteX1443" fmla="*/ 8673256 w 9509967"/>
                <a:gd name="connsiteY1443" fmla="*/ 3592270 h 5040560"/>
                <a:gd name="connsiteX1444" fmla="*/ 8667153 w 9509967"/>
                <a:gd name="connsiteY1444" fmla="*/ 3586243 h 5040560"/>
                <a:gd name="connsiteX1445" fmla="*/ 8667153 w 9509967"/>
                <a:gd name="connsiteY1445" fmla="*/ 3594577 h 5040560"/>
                <a:gd name="connsiteX1446" fmla="*/ 8699003 w 9509967"/>
                <a:gd name="connsiteY1446" fmla="*/ 3616901 h 5040560"/>
                <a:gd name="connsiteX1447" fmla="*/ 8710612 w 9509967"/>
                <a:gd name="connsiteY1447" fmla="*/ 3611841 h 5040560"/>
                <a:gd name="connsiteX1448" fmla="*/ 8715077 w 9509967"/>
                <a:gd name="connsiteY1448" fmla="*/ 3594577 h 5040560"/>
                <a:gd name="connsiteX1449" fmla="*/ 8741419 w 9509967"/>
                <a:gd name="connsiteY1449" fmla="*/ 3613329 h 5040560"/>
                <a:gd name="connsiteX1450" fmla="*/ 8758534 w 9509967"/>
                <a:gd name="connsiteY1450" fmla="*/ 3617050 h 5040560"/>
                <a:gd name="connsiteX1451" fmla="*/ 8771482 w 9509967"/>
                <a:gd name="connsiteY1451" fmla="*/ 3614520 h 5040560"/>
                <a:gd name="connsiteX1452" fmla="*/ 8781751 w 9509967"/>
                <a:gd name="connsiteY1452" fmla="*/ 3607376 h 5040560"/>
                <a:gd name="connsiteX1453" fmla="*/ 8788523 w 9509967"/>
                <a:gd name="connsiteY1453" fmla="*/ 3596288 h 5040560"/>
                <a:gd name="connsiteX1454" fmla="*/ 8790979 w 9509967"/>
                <a:gd name="connsiteY1454" fmla="*/ 3581927 h 5040560"/>
                <a:gd name="connsiteX1455" fmla="*/ 8789416 w 9509967"/>
                <a:gd name="connsiteY1455" fmla="*/ 3571211 h 5040560"/>
                <a:gd name="connsiteX1456" fmla="*/ 8784728 w 9509967"/>
                <a:gd name="connsiteY1456" fmla="*/ 3561909 h 5040560"/>
                <a:gd name="connsiteX1457" fmla="*/ 8776766 w 9509967"/>
                <a:gd name="connsiteY1457" fmla="*/ 3553500 h 5040560"/>
                <a:gd name="connsiteX1458" fmla="*/ 8765380 w 9509967"/>
                <a:gd name="connsiteY1458" fmla="*/ 3545612 h 5040560"/>
                <a:gd name="connsiteX1459" fmla="*/ 8715077 w 9509967"/>
                <a:gd name="connsiteY1459" fmla="*/ 3523884 h 5040560"/>
                <a:gd name="connsiteX1460" fmla="*/ 8715077 w 9509967"/>
                <a:gd name="connsiteY1460" fmla="*/ 3518526 h 5040560"/>
                <a:gd name="connsiteX1461" fmla="*/ 8716788 w 9509967"/>
                <a:gd name="connsiteY1461" fmla="*/ 3501411 h 5040560"/>
                <a:gd name="connsiteX1462" fmla="*/ 8721699 w 9509967"/>
                <a:gd name="connsiteY1462" fmla="*/ 3490472 h 5040560"/>
                <a:gd name="connsiteX1463" fmla="*/ 8729662 w 9509967"/>
                <a:gd name="connsiteY1463" fmla="*/ 3484667 h 5040560"/>
                <a:gd name="connsiteX1464" fmla="*/ 8740377 w 9509967"/>
                <a:gd name="connsiteY1464" fmla="*/ 3482956 h 5040560"/>
                <a:gd name="connsiteX1465" fmla="*/ 8748935 w 9509967"/>
                <a:gd name="connsiteY1465" fmla="*/ 3484370 h 5040560"/>
                <a:gd name="connsiteX1466" fmla="*/ 8755408 w 9509967"/>
                <a:gd name="connsiteY1466" fmla="*/ 3488090 h 5040560"/>
                <a:gd name="connsiteX1467" fmla="*/ 8759502 w 9509967"/>
                <a:gd name="connsiteY1467" fmla="*/ 3493448 h 5040560"/>
                <a:gd name="connsiteX1468" fmla="*/ 8760916 w 9509967"/>
                <a:gd name="connsiteY1468" fmla="*/ 3499625 h 5040560"/>
                <a:gd name="connsiteX1469" fmla="*/ 8760618 w 9509967"/>
                <a:gd name="connsiteY1469" fmla="*/ 3508257 h 5040560"/>
                <a:gd name="connsiteX1470" fmla="*/ 8764116 w 9509967"/>
                <a:gd name="connsiteY1470" fmla="*/ 3518823 h 5040560"/>
                <a:gd name="connsiteX1471" fmla="*/ 8773268 w 9509967"/>
                <a:gd name="connsiteY1471" fmla="*/ 3522544 h 5040560"/>
                <a:gd name="connsiteX1472" fmla="*/ 8782272 w 9509967"/>
                <a:gd name="connsiteY1472" fmla="*/ 3518675 h 5040560"/>
                <a:gd name="connsiteX1473" fmla="*/ 8785770 w 9509967"/>
                <a:gd name="connsiteY1473" fmla="*/ 3508108 h 5040560"/>
                <a:gd name="connsiteX1474" fmla="*/ 8782421 w 9509967"/>
                <a:gd name="connsiteY1474" fmla="*/ 3495755 h 5040560"/>
                <a:gd name="connsiteX1475" fmla="*/ 8772747 w 9509967"/>
                <a:gd name="connsiteY1475" fmla="*/ 3484742 h 5040560"/>
                <a:gd name="connsiteX1476" fmla="*/ 8757120 w 9509967"/>
                <a:gd name="connsiteY1476" fmla="*/ 3476854 h 5040560"/>
                <a:gd name="connsiteX1477" fmla="*/ 8735912 w 9509967"/>
                <a:gd name="connsiteY1477" fmla="*/ 3473877 h 5040560"/>
                <a:gd name="connsiteX1478" fmla="*/ 9155161 w 9509967"/>
                <a:gd name="connsiteY1478" fmla="*/ 3473877 h 5040560"/>
                <a:gd name="connsiteX1479" fmla="*/ 9147868 w 9509967"/>
                <a:gd name="connsiteY1479" fmla="*/ 3474770 h 5040560"/>
                <a:gd name="connsiteX1480" fmla="*/ 9138864 w 9509967"/>
                <a:gd name="connsiteY1480" fmla="*/ 3476705 h 5040560"/>
                <a:gd name="connsiteX1481" fmla="*/ 9130605 w 9509967"/>
                <a:gd name="connsiteY1481" fmla="*/ 3478640 h 5040560"/>
                <a:gd name="connsiteX1482" fmla="*/ 9125544 w 9509967"/>
                <a:gd name="connsiteY1482" fmla="*/ 3479533 h 5040560"/>
                <a:gd name="connsiteX1483" fmla="*/ 9121824 w 9509967"/>
                <a:gd name="connsiteY1483" fmla="*/ 3478491 h 5040560"/>
                <a:gd name="connsiteX1484" fmla="*/ 9118698 w 9509967"/>
                <a:gd name="connsiteY1484" fmla="*/ 3473877 h 5040560"/>
                <a:gd name="connsiteX1485" fmla="*/ 9113787 w 9509967"/>
                <a:gd name="connsiteY1485" fmla="*/ 3473877 h 5040560"/>
                <a:gd name="connsiteX1486" fmla="*/ 9113787 w 9509967"/>
                <a:gd name="connsiteY1486" fmla="*/ 3520312 h 5040560"/>
                <a:gd name="connsiteX1487" fmla="*/ 9118698 w 9509967"/>
                <a:gd name="connsiteY1487" fmla="*/ 3520312 h 5040560"/>
                <a:gd name="connsiteX1488" fmla="*/ 9125098 w 9509967"/>
                <a:gd name="connsiteY1488" fmla="*/ 3502080 h 5040560"/>
                <a:gd name="connsiteX1489" fmla="*/ 9133209 w 9509967"/>
                <a:gd name="connsiteY1489" fmla="*/ 3490546 h 5040560"/>
                <a:gd name="connsiteX1490" fmla="*/ 9143329 w 9509967"/>
                <a:gd name="connsiteY1490" fmla="*/ 3484444 h 5040560"/>
                <a:gd name="connsiteX1491" fmla="*/ 9155757 w 9509967"/>
                <a:gd name="connsiteY1491" fmla="*/ 3482658 h 5040560"/>
                <a:gd name="connsiteX1492" fmla="*/ 9165207 w 9509967"/>
                <a:gd name="connsiteY1492" fmla="*/ 3484221 h 5040560"/>
                <a:gd name="connsiteX1493" fmla="*/ 9172499 w 9509967"/>
                <a:gd name="connsiteY1493" fmla="*/ 3488239 h 5040560"/>
                <a:gd name="connsiteX1494" fmla="*/ 9177262 w 9509967"/>
                <a:gd name="connsiteY1494" fmla="*/ 3493895 h 5040560"/>
                <a:gd name="connsiteX1495" fmla="*/ 9178973 w 9509967"/>
                <a:gd name="connsiteY1495" fmla="*/ 3500369 h 5040560"/>
                <a:gd name="connsiteX1496" fmla="*/ 9177783 w 9509967"/>
                <a:gd name="connsiteY1496" fmla="*/ 3508108 h 5040560"/>
                <a:gd name="connsiteX1497" fmla="*/ 9172797 w 9509967"/>
                <a:gd name="connsiteY1497" fmla="*/ 3515475 h 5040560"/>
                <a:gd name="connsiteX1498" fmla="*/ 9161933 w 9509967"/>
                <a:gd name="connsiteY1498" fmla="*/ 3523586 h 5040560"/>
                <a:gd name="connsiteX1499" fmla="*/ 9142957 w 9509967"/>
                <a:gd name="connsiteY1499" fmla="*/ 3533706 h 5040560"/>
                <a:gd name="connsiteX1500" fmla="*/ 9124428 w 9509967"/>
                <a:gd name="connsiteY1500" fmla="*/ 3544273 h 5040560"/>
                <a:gd name="connsiteX1501" fmla="*/ 9112224 w 9509967"/>
                <a:gd name="connsiteY1501" fmla="*/ 3554691 h 5040560"/>
                <a:gd name="connsiteX1502" fmla="*/ 9105527 w 9509967"/>
                <a:gd name="connsiteY1502" fmla="*/ 3565481 h 5040560"/>
                <a:gd name="connsiteX1503" fmla="*/ 9103518 w 9509967"/>
                <a:gd name="connsiteY1503" fmla="*/ 3577015 h 5040560"/>
                <a:gd name="connsiteX1504" fmla="*/ 9107462 w 9509967"/>
                <a:gd name="connsiteY1504" fmla="*/ 3594056 h 5040560"/>
                <a:gd name="connsiteX1505" fmla="*/ 9117805 w 9509967"/>
                <a:gd name="connsiteY1505" fmla="*/ 3607078 h 5040560"/>
                <a:gd name="connsiteX1506" fmla="*/ 9132390 w 9509967"/>
                <a:gd name="connsiteY1506" fmla="*/ 3615413 h 5040560"/>
                <a:gd name="connsiteX1507" fmla="*/ 9149059 w 9509967"/>
                <a:gd name="connsiteY1507" fmla="*/ 3618389 h 5040560"/>
                <a:gd name="connsiteX1508" fmla="*/ 9162453 w 9509967"/>
                <a:gd name="connsiteY1508" fmla="*/ 3617348 h 5040560"/>
                <a:gd name="connsiteX1509" fmla="*/ 9177634 w 9509967"/>
                <a:gd name="connsiteY1509" fmla="*/ 3613925 h 5040560"/>
                <a:gd name="connsiteX1510" fmla="*/ 9182099 w 9509967"/>
                <a:gd name="connsiteY1510" fmla="*/ 3612808 h 5040560"/>
                <a:gd name="connsiteX1511" fmla="*/ 9185671 w 9509967"/>
                <a:gd name="connsiteY1511" fmla="*/ 3612436 h 5040560"/>
                <a:gd name="connsiteX1512" fmla="*/ 9191029 w 9509967"/>
                <a:gd name="connsiteY1512" fmla="*/ 3616306 h 5040560"/>
                <a:gd name="connsiteX1513" fmla="*/ 9195940 w 9509967"/>
                <a:gd name="connsiteY1513" fmla="*/ 3616306 h 5040560"/>
                <a:gd name="connsiteX1514" fmla="*/ 9195940 w 9509967"/>
                <a:gd name="connsiteY1514" fmla="*/ 3567639 h 5040560"/>
                <a:gd name="connsiteX1515" fmla="*/ 9191029 w 9509967"/>
                <a:gd name="connsiteY1515" fmla="*/ 3567639 h 5040560"/>
                <a:gd name="connsiteX1516" fmla="*/ 9184778 w 9509967"/>
                <a:gd name="connsiteY1516" fmla="*/ 3585945 h 5040560"/>
                <a:gd name="connsiteX1517" fmla="*/ 9175030 w 9509967"/>
                <a:gd name="connsiteY1517" fmla="*/ 3599042 h 5040560"/>
                <a:gd name="connsiteX1518" fmla="*/ 9162677 w 9509967"/>
                <a:gd name="connsiteY1518" fmla="*/ 3606930 h 5040560"/>
                <a:gd name="connsiteX1519" fmla="*/ 9148761 w 9509967"/>
                <a:gd name="connsiteY1519" fmla="*/ 3609609 h 5040560"/>
                <a:gd name="connsiteX1520" fmla="*/ 9139460 w 9509967"/>
                <a:gd name="connsiteY1520" fmla="*/ 3607971 h 5040560"/>
                <a:gd name="connsiteX1521" fmla="*/ 9132092 w 9509967"/>
                <a:gd name="connsiteY1521" fmla="*/ 3603581 h 5040560"/>
                <a:gd name="connsiteX1522" fmla="*/ 9127256 w 9509967"/>
                <a:gd name="connsiteY1522" fmla="*/ 3597107 h 5040560"/>
                <a:gd name="connsiteX1523" fmla="*/ 9125544 w 9509967"/>
                <a:gd name="connsiteY1523" fmla="*/ 3589070 h 5040560"/>
                <a:gd name="connsiteX1524" fmla="*/ 9127033 w 9509967"/>
                <a:gd name="connsiteY1524" fmla="*/ 3579917 h 5040560"/>
                <a:gd name="connsiteX1525" fmla="*/ 9132539 w 9509967"/>
                <a:gd name="connsiteY1525" fmla="*/ 3571955 h 5040560"/>
                <a:gd name="connsiteX1526" fmla="*/ 9143552 w 9509967"/>
                <a:gd name="connsiteY1526" fmla="*/ 3563844 h 5040560"/>
                <a:gd name="connsiteX1527" fmla="*/ 9161561 w 9509967"/>
                <a:gd name="connsiteY1527" fmla="*/ 3554096 h 5040560"/>
                <a:gd name="connsiteX1528" fmla="*/ 9179346 w 9509967"/>
                <a:gd name="connsiteY1528" fmla="*/ 3544124 h 5040560"/>
                <a:gd name="connsiteX1529" fmla="*/ 9189987 w 9509967"/>
                <a:gd name="connsiteY1529" fmla="*/ 3534822 h 5040560"/>
                <a:gd name="connsiteX1530" fmla="*/ 9195196 w 9509967"/>
                <a:gd name="connsiteY1530" fmla="*/ 3525000 h 5040560"/>
                <a:gd name="connsiteX1531" fmla="*/ 9196535 w 9509967"/>
                <a:gd name="connsiteY1531" fmla="*/ 3513317 h 5040560"/>
                <a:gd name="connsiteX1532" fmla="*/ 9193484 w 9509967"/>
                <a:gd name="connsiteY1532" fmla="*/ 3497764 h 5040560"/>
                <a:gd name="connsiteX1533" fmla="*/ 9184927 w 9509967"/>
                <a:gd name="connsiteY1533" fmla="*/ 3485263 h 5040560"/>
                <a:gd name="connsiteX1534" fmla="*/ 9171830 w 9509967"/>
                <a:gd name="connsiteY1534" fmla="*/ 3476928 h 5040560"/>
                <a:gd name="connsiteX1535" fmla="*/ 9155161 w 9509967"/>
                <a:gd name="connsiteY1535" fmla="*/ 3473877 h 5040560"/>
                <a:gd name="connsiteX1536" fmla="*/ 231279 w 9509967"/>
                <a:gd name="connsiteY1536" fmla="*/ 3473728 h 5040560"/>
                <a:gd name="connsiteX1537" fmla="*/ 210369 w 9509967"/>
                <a:gd name="connsiteY1537" fmla="*/ 3477672 h 5040560"/>
                <a:gd name="connsiteX1538" fmla="*/ 193774 w 9509967"/>
                <a:gd name="connsiteY1538" fmla="*/ 3488909 h 5040560"/>
                <a:gd name="connsiteX1539" fmla="*/ 182835 w 9509967"/>
                <a:gd name="connsiteY1539" fmla="*/ 3506396 h 5040560"/>
                <a:gd name="connsiteX1540" fmla="*/ 178891 w 9509967"/>
                <a:gd name="connsiteY1540" fmla="*/ 3529241 h 5040560"/>
                <a:gd name="connsiteX1541" fmla="*/ 273100 w 9509967"/>
                <a:gd name="connsiteY1541" fmla="*/ 3529241 h 5040560"/>
                <a:gd name="connsiteX1542" fmla="*/ 269081 w 9509967"/>
                <a:gd name="connsiteY1542" fmla="*/ 3556477 h 5040560"/>
                <a:gd name="connsiteX1543" fmla="*/ 258217 w 9509967"/>
                <a:gd name="connsiteY1543" fmla="*/ 3576941 h 5040560"/>
                <a:gd name="connsiteX1544" fmla="*/ 242367 w 9509967"/>
                <a:gd name="connsiteY1544" fmla="*/ 3589740 h 5040560"/>
                <a:gd name="connsiteX1545" fmla="*/ 223391 w 9509967"/>
                <a:gd name="connsiteY1545" fmla="*/ 3594130 h 5040560"/>
                <a:gd name="connsiteX1546" fmla="*/ 200100 w 9509967"/>
                <a:gd name="connsiteY1546" fmla="*/ 3586763 h 5040560"/>
                <a:gd name="connsiteX1547" fmla="*/ 183505 w 9509967"/>
                <a:gd name="connsiteY1547" fmla="*/ 3561537 h 5040560"/>
                <a:gd name="connsiteX1548" fmla="*/ 178891 w 9509967"/>
                <a:gd name="connsiteY1548" fmla="*/ 3564514 h 5040560"/>
                <a:gd name="connsiteX1549" fmla="*/ 185142 w 9509967"/>
                <a:gd name="connsiteY1549" fmla="*/ 3584159 h 5040560"/>
                <a:gd name="connsiteX1550" fmla="*/ 196974 w 9509967"/>
                <a:gd name="connsiteY1550" fmla="*/ 3601423 h 5040560"/>
                <a:gd name="connsiteX1551" fmla="*/ 213792 w 9509967"/>
                <a:gd name="connsiteY1551" fmla="*/ 3613701 h 5040560"/>
                <a:gd name="connsiteX1552" fmla="*/ 234702 w 9509967"/>
                <a:gd name="connsiteY1552" fmla="*/ 3618389 h 5040560"/>
                <a:gd name="connsiteX1553" fmla="*/ 257696 w 9509967"/>
                <a:gd name="connsiteY1553" fmla="*/ 3613404 h 5040560"/>
                <a:gd name="connsiteX1554" fmla="*/ 276597 w 9509967"/>
                <a:gd name="connsiteY1554" fmla="*/ 3599265 h 5040560"/>
                <a:gd name="connsiteX1555" fmla="*/ 289471 w 9509967"/>
                <a:gd name="connsiteY1555" fmla="*/ 3577090 h 5040560"/>
                <a:gd name="connsiteX1556" fmla="*/ 294233 w 9509967"/>
                <a:gd name="connsiteY1556" fmla="*/ 3547845 h 5040560"/>
                <a:gd name="connsiteX1557" fmla="*/ 289396 w 9509967"/>
                <a:gd name="connsiteY1557" fmla="*/ 3516368 h 5040560"/>
                <a:gd name="connsiteX1558" fmla="*/ 276076 w 9509967"/>
                <a:gd name="connsiteY1558" fmla="*/ 3493076 h 5040560"/>
                <a:gd name="connsiteX1559" fmla="*/ 256059 w 9509967"/>
                <a:gd name="connsiteY1559" fmla="*/ 3478640 h 5040560"/>
                <a:gd name="connsiteX1560" fmla="*/ 231279 w 9509967"/>
                <a:gd name="connsiteY1560" fmla="*/ 3473728 h 5040560"/>
                <a:gd name="connsiteX1561" fmla="*/ 374154 w 9509967"/>
                <a:gd name="connsiteY1561" fmla="*/ 3473728 h 5040560"/>
                <a:gd name="connsiteX1562" fmla="*/ 353244 w 9509967"/>
                <a:gd name="connsiteY1562" fmla="*/ 3477672 h 5040560"/>
                <a:gd name="connsiteX1563" fmla="*/ 336649 w 9509967"/>
                <a:gd name="connsiteY1563" fmla="*/ 3488909 h 5040560"/>
                <a:gd name="connsiteX1564" fmla="*/ 325710 w 9509967"/>
                <a:gd name="connsiteY1564" fmla="*/ 3506396 h 5040560"/>
                <a:gd name="connsiteX1565" fmla="*/ 321766 w 9509967"/>
                <a:gd name="connsiteY1565" fmla="*/ 3529241 h 5040560"/>
                <a:gd name="connsiteX1566" fmla="*/ 415975 w 9509967"/>
                <a:gd name="connsiteY1566" fmla="*/ 3529241 h 5040560"/>
                <a:gd name="connsiteX1567" fmla="*/ 411956 w 9509967"/>
                <a:gd name="connsiteY1567" fmla="*/ 3556477 h 5040560"/>
                <a:gd name="connsiteX1568" fmla="*/ 401092 w 9509967"/>
                <a:gd name="connsiteY1568" fmla="*/ 3576941 h 5040560"/>
                <a:gd name="connsiteX1569" fmla="*/ 385242 w 9509967"/>
                <a:gd name="connsiteY1569" fmla="*/ 3589740 h 5040560"/>
                <a:gd name="connsiteX1570" fmla="*/ 366266 w 9509967"/>
                <a:gd name="connsiteY1570" fmla="*/ 3594130 h 5040560"/>
                <a:gd name="connsiteX1571" fmla="*/ 342975 w 9509967"/>
                <a:gd name="connsiteY1571" fmla="*/ 3586763 h 5040560"/>
                <a:gd name="connsiteX1572" fmla="*/ 326380 w 9509967"/>
                <a:gd name="connsiteY1572" fmla="*/ 3561537 h 5040560"/>
                <a:gd name="connsiteX1573" fmla="*/ 321766 w 9509967"/>
                <a:gd name="connsiteY1573" fmla="*/ 3564514 h 5040560"/>
                <a:gd name="connsiteX1574" fmla="*/ 328017 w 9509967"/>
                <a:gd name="connsiteY1574" fmla="*/ 3584159 h 5040560"/>
                <a:gd name="connsiteX1575" fmla="*/ 339849 w 9509967"/>
                <a:gd name="connsiteY1575" fmla="*/ 3601423 h 5040560"/>
                <a:gd name="connsiteX1576" fmla="*/ 356667 w 9509967"/>
                <a:gd name="connsiteY1576" fmla="*/ 3613701 h 5040560"/>
                <a:gd name="connsiteX1577" fmla="*/ 377577 w 9509967"/>
                <a:gd name="connsiteY1577" fmla="*/ 3618389 h 5040560"/>
                <a:gd name="connsiteX1578" fmla="*/ 400571 w 9509967"/>
                <a:gd name="connsiteY1578" fmla="*/ 3613404 h 5040560"/>
                <a:gd name="connsiteX1579" fmla="*/ 419472 w 9509967"/>
                <a:gd name="connsiteY1579" fmla="*/ 3599265 h 5040560"/>
                <a:gd name="connsiteX1580" fmla="*/ 432346 w 9509967"/>
                <a:gd name="connsiteY1580" fmla="*/ 3577090 h 5040560"/>
                <a:gd name="connsiteX1581" fmla="*/ 437108 w 9509967"/>
                <a:gd name="connsiteY1581" fmla="*/ 3547845 h 5040560"/>
                <a:gd name="connsiteX1582" fmla="*/ 432271 w 9509967"/>
                <a:gd name="connsiteY1582" fmla="*/ 3516368 h 5040560"/>
                <a:gd name="connsiteX1583" fmla="*/ 418951 w 9509967"/>
                <a:gd name="connsiteY1583" fmla="*/ 3493076 h 5040560"/>
                <a:gd name="connsiteX1584" fmla="*/ 398934 w 9509967"/>
                <a:gd name="connsiteY1584" fmla="*/ 3478640 h 5040560"/>
                <a:gd name="connsiteX1585" fmla="*/ 374154 w 9509967"/>
                <a:gd name="connsiteY1585" fmla="*/ 3473728 h 5040560"/>
                <a:gd name="connsiteX1586" fmla="*/ 3660279 w 9509967"/>
                <a:gd name="connsiteY1586" fmla="*/ 3473728 h 5040560"/>
                <a:gd name="connsiteX1587" fmla="*/ 3639368 w 9509967"/>
                <a:gd name="connsiteY1587" fmla="*/ 3477672 h 5040560"/>
                <a:gd name="connsiteX1588" fmla="*/ 3622774 w 9509967"/>
                <a:gd name="connsiteY1588" fmla="*/ 3488909 h 5040560"/>
                <a:gd name="connsiteX1589" fmla="*/ 3611835 w 9509967"/>
                <a:gd name="connsiteY1589" fmla="*/ 3506396 h 5040560"/>
                <a:gd name="connsiteX1590" fmla="*/ 3607891 w 9509967"/>
                <a:gd name="connsiteY1590" fmla="*/ 3529241 h 5040560"/>
                <a:gd name="connsiteX1591" fmla="*/ 3702099 w 9509967"/>
                <a:gd name="connsiteY1591" fmla="*/ 3529241 h 5040560"/>
                <a:gd name="connsiteX1592" fmla="*/ 3698081 w 9509967"/>
                <a:gd name="connsiteY1592" fmla="*/ 3556477 h 5040560"/>
                <a:gd name="connsiteX1593" fmla="*/ 3687217 w 9509967"/>
                <a:gd name="connsiteY1593" fmla="*/ 3576941 h 5040560"/>
                <a:gd name="connsiteX1594" fmla="*/ 3671366 w 9509967"/>
                <a:gd name="connsiteY1594" fmla="*/ 3589740 h 5040560"/>
                <a:gd name="connsiteX1595" fmla="*/ 3652391 w 9509967"/>
                <a:gd name="connsiteY1595" fmla="*/ 3594130 h 5040560"/>
                <a:gd name="connsiteX1596" fmla="*/ 3629099 w 9509967"/>
                <a:gd name="connsiteY1596" fmla="*/ 3586763 h 5040560"/>
                <a:gd name="connsiteX1597" fmla="*/ 3612505 w 9509967"/>
                <a:gd name="connsiteY1597" fmla="*/ 3561537 h 5040560"/>
                <a:gd name="connsiteX1598" fmla="*/ 3607891 w 9509967"/>
                <a:gd name="connsiteY1598" fmla="*/ 3564514 h 5040560"/>
                <a:gd name="connsiteX1599" fmla="*/ 3614142 w 9509967"/>
                <a:gd name="connsiteY1599" fmla="*/ 3584159 h 5040560"/>
                <a:gd name="connsiteX1600" fmla="*/ 3625974 w 9509967"/>
                <a:gd name="connsiteY1600" fmla="*/ 3601423 h 5040560"/>
                <a:gd name="connsiteX1601" fmla="*/ 3642791 w 9509967"/>
                <a:gd name="connsiteY1601" fmla="*/ 3613701 h 5040560"/>
                <a:gd name="connsiteX1602" fmla="*/ 3663702 w 9509967"/>
                <a:gd name="connsiteY1602" fmla="*/ 3618389 h 5040560"/>
                <a:gd name="connsiteX1603" fmla="*/ 3686696 w 9509967"/>
                <a:gd name="connsiteY1603" fmla="*/ 3613404 h 5040560"/>
                <a:gd name="connsiteX1604" fmla="*/ 3705597 w 9509967"/>
                <a:gd name="connsiteY1604" fmla="*/ 3599265 h 5040560"/>
                <a:gd name="connsiteX1605" fmla="*/ 3718471 w 9509967"/>
                <a:gd name="connsiteY1605" fmla="*/ 3577090 h 5040560"/>
                <a:gd name="connsiteX1606" fmla="*/ 3723233 w 9509967"/>
                <a:gd name="connsiteY1606" fmla="*/ 3547845 h 5040560"/>
                <a:gd name="connsiteX1607" fmla="*/ 3718396 w 9509967"/>
                <a:gd name="connsiteY1607" fmla="*/ 3516368 h 5040560"/>
                <a:gd name="connsiteX1608" fmla="*/ 3705076 w 9509967"/>
                <a:gd name="connsiteY1608" fmla="*/ 3493076 h 5040560"/>
                <a:gd name="connsiteX1609" fmla="*/ 3685059 w 9509967"/>
                <a:gd name="connsiteY1609" fmla="*/ 3478640 h 5040560"/>
                <a:gd name="connsiteX1610" fmla="*/ 3660279 w 9509967"/>
                <a:gd name="connsiteY1610" fmla="*/ 3473728 h 5040560"/>
                <a:gd name="connsiteX1611" fmla="*/ 3812679 w 9509967"/>
                <a:gd name="connsiteY1611" fmla="*/ 3473728 h 5040560"/>
                <a:gd name="connsiteX1612" fmla="*/ 3791768 w 9509967"/>
                <a:gd name="connsiteY1612" fmla="*/ 3477672 h 5040560"/>
                <a:gd name="connsiteX1613" fmla="*/ 3775174 w 9509967"/>
                <a:gd name="connsiteY1613" fmla="*/ 3488909 h 5040560"/>
                <a:gd name="connsiteX1614" fmla="*/ 3764235 w 9509967"/>
                <a:gd name="connsiteY1614" fmla="*/ 3506396 h 5040560"/>
                <a:gd name="connsiteX1615" fmla="*/ 3760291 w 9509967"/>
                <a:gd name="connsiteY1615" fmla="*/ 3529241 h 5040560"/>
                <a:gd name="connsiteX1616" fmla="*/ 3854499 w 9509967"/>
                <a:gd name="connsiteY1616" fmla="*/ 3529241 h 5040560"/>
                <a:gd name="connsiteX1617" fmla="*/ 3850481 w 9509967"/>
                <a:gd name="connsiteY1617" fmla="*/ 3556477 h 5040560"/>
                <a:gd name="connsiteX1618" fmla="*/ 3839617 w 9509967"/>
                <a:gd name="connsiteY1618" fmla="*/ 3576941 h 5040560"/>
                <a:gd name="connsiteX1619" fmla="*/ 3823766 w 9509967"/>
                <a:gd name="connsiteY1619" fmla="*/ 3589740 h 5040560"/>
                <a:gd name="connsiteX1620" fmla="*/ 3804791 w 9509967"/>
                <a:gd name="connsiteY1620" fmla="*/ 3594130 h 5040560"/>
                <a:gd name="connsiteX1621" fmla="*/ 3781499 w 9509967"/>
                <a:gd name="connsiteY1621" fmla="*/ 3586763 h 5040560"/>
                <a:gd name="connsiteX1622" fmla="*/ 3764905 w 9509967"/>
                <a:gd name="connsiteY1622" fmla="*/ 3561537 h 5040560"/>
                <a:gd name="connsiteX1623" fmla="*/ 3760291 w 9509967"/>
                <a:gd name="connsiteY1623" fmla="*/ 3564514 h 5040560"/>
                <a:gd name="connsiteX1624" fmla="*/ 3766542 w 9509967"/>
                <a:gd name="connsiteY1624" fmla="*/ 3584159 h 5040560"/>
                <a:gd name="connsiteX1625" fmla="*/ 3778374 w 9509967"/>
                <a:gd name="connsiteY1625" fmla="*/ 3601423 h 5040560"/>
                <a:gd name="connsiteX1626" fmla="*/ 3795191 w 9509967"/>
                <a:gd name="connsiteY1626" fmla="*/ 3613701 h 5040560"/>
                <a:gd name="connsiteX1627" fmla="*/ 3816102 w 9509967"/>
                <a:gd name="connsiteY1627" fmla="*/ 3618389 h 5040560"/>
                <a:gd name="connsiteX1628" fmla="*/ 3839096 w 9509967"/>
                <a:gd name="connsiteY1628" fmla="*/ 3613404 h 5040560"/>
                <a:gd name="connsiteX1629" fmla="*/ 3857997 w 9509967"/>
                <a:gd name="connsiteY1629" fmla="*/ 3599265 h 5040560"/>
                <a:gd name="connsiteX1630" fmla="*/ 3870871 w 9509967"/>
                <a:gd name="connsiteY1630" fmla="*/ 3577090 h 5040560"/>
                <a:gd name="connsiteX1631" fmla="*/ 3875633 w 9509967"/>
                <a:gd name="connsiteY1631" fmla="*/ 3547845 h 5040560"/>
                <a:gd name="connsiteX1632" fmla="*/ 3870796 w 9509967"/>
                <a:gd name="connsiteY1632" fmla="*/ 3516368 h 5040560"/>
                <a:gd name="connsiteX1633" fmla="*/ 3857476 w 9509967"/>
                <a:gd name="connsiteY1633" fmla="*/ 3493076 h 5040560"/>
                <a:gd name="connsiteX1634" fmla="*/ 3837459 w 9509967"/>
                <a:gd name="connsiteY1634" fmla="*/ 3478640 h 5040560"/>
                <a:gd name="connsiteX1635" fmla="*/ 3812679 w 9509967"/>
                <a:gd name="connsiteY1635" fmla="*/ 3473728 h 5040560"/>
                <a:gd name="connsiteX1636" fmla="*/ 4974728 w 9509967"/>
                <a:gd name="connsiteY1636" fmla="*/ 3473728 h 5040560"/>
                <a:gd name="connsiteX1637" fmla="*/ 4953818 w 9509967"/>
                <a:gd name="connsiteY1637" fmla="*/ 3477672 h 5040560"/>
                <a:gd name="connsiteX1638" fmla="*/ 4937224 w 9509967"/>
                <a:gd name="connsiteY1638" fmla="*/ 3488909 h 5040560"/>
                <a:gd name="connsiteX1639" fmla="*/ 4926284 w 9509967"/>
                <a:gd name="connsiteY1639" fmla="*/ 3506396 h 5040560"/>
                <a:gd name="connsiteX1640" fmla="*/ 4922341 w 9509967"/>
                <a:gd name="connsiteY1640" fmla="*/ 3529241 h 5040560"/>
                <a:gd name="connsiteX1641" fmla="*/ 5016549 w 9509967"/>
                <a:gd name="connsiteY1641" fmla="*/ 3529241 h 5040560"/>
                <a:gd name="connsiteX1642" fmla="*/ 5012531 w 9509967"/>
                <a:gd name="connsiteY1642" fmla="*/ 3556477 h 5040560"/>
                <a:gd name="connsiteX1643" fmla="*/ 5001666 w 9509967"/>
                <a:gd name="connsiteY1643" fmla="*/ 3576941 h 5040560"/>
                <a:gd name="connsiteX1644" fmla="*/ 4985816 w 9509967"/>
                <a:gd name="connsiteY1644" fmla="*/ 3589740 h 5040560"/>
                <a:gd name="connsiteX1645" fmla="*/ 4966841 w 9509967"/>
                <a:gd name="connsiteY1645" fmla="*/ 3594130 h 5040560"/>
                <a:gd name="connsiteX1646" fmla="*/ 4943549 w 9509967"/>
                <a:gd name="connsiteY1646" fmla="*/ 3586763 h 5040560"/>
                <a:gd name="connsiteX1647" fmla="*/ 4926955 w 9509967"/>
                <a:gd name="connsiteY1647" fmla="*/ 3561537 h 5040560"/>
                <a:gd name="connsiteX1648" fmla="*/ 4922341 w 9509967"/>
                <a:gd name="connsiteY1648" fmla="*/ 3564514 h 5040560"/>
                <a:gd name="connsiteX1649" fmla="*/ 4928592 w 9509967"/>
                <a:gd name="connsiteY1649" fmla="*/ 3584159 h 5040560"/>
                <a:gd name="connsiteX1650" fmla="*/ 4940424 w 9509967"/>
                <a:gd name="connsiteY1650" fmla="*/ 3601423 h 5040560"/>
                <a:gd name="connsiteX1651" fmla="*/ 4957241 w 9509967"/>
                <a:gd name="connsiteY1651" fmla="*/ 3613701 h 5040560"/>
                <a:gd name="connsiteX1652" fmla="*/ 4978152 w 9509967"/>
                <a:gd name="connsiteY1652" fmla="*/ 3618389 h 5040560"/>
                <a:gd name="connsiteX1653" fmla="*/ 5001145 w 9509967"/>
                <a:gd name="connsiteY1653" fmla="*/ 3613404 h 5040560"/>
                <a:gd name="connsiteX1654" fmla="*/ 5020047 w 9509967"/>
                <a:gd name="connsiteY1654" fmla="*/ 3599265 h 5040560"/>
                <a:gd name="connsiteX1655" fmla="*/ 5032920 w 9509967"/>
                <a:gd name="connsiteY1655" fmla="*/ 3577090 h 5040560"/>
                <a:gd name="connsiteX1656" fmla="*/ 5037683 w 9509967"/>
                <a:gd name="connsiteY1656" fmla="*/ 3547845 h 5040560"/>
                <a:gd name="connsiteX1657" fmla="*/ 5032846 w 9509967"/>
                <a:gd name="connsiteY1657" fmla="*/ 3516368 h 5040560"/>
                <a:gd name="connsiteX1658" fmla="*/ 5019526 w 9509967"/>
                <a:gd name="connsiteY1658" fmla="*/ 3493076 h 5040560"/>
                <a:gd name="connsiteX1659" fmla="*/ 4999508 w 9509967"/>
                <a:gd name="connsiteY1659" fmla="*/ 3478640 h 5040560"/>
                <a:gd name="connsiteX1660" fmla="*/ 4974728 w 9509967"/>
                <a:gd name="connsiteY1660" fmla="*/ 3473728 h 5040560"/>
                <a:gd name="connsiteX1661" fmla="*/ 5546229 w 9509967"/>
                <a:gd name="connsiteY1661" fmla="*/ 3473728 h 5040560"/>
                <a:gd name="connsiteX1662" fmla="*/ 5571008 w 9509967"/>
                <a:gd name="connsiteY1662" fmla="*/ 3478640 h 5040560"/>
                <a:gd name="connsiteX1663" fmla="*/ 5591026 w 9509967"/>
                <a:gd name="connsiteY1663" fmla="*/ 3493076 h 5040560"/>
                <a:gd name="connsiteX1664" fmla="*/ 5604346 w 9509967"/>
                <a:gd name="connsiteY1664" fmla="*/ 3516368 h 5040560"/>
                <a:gd name="connsiteX1665" fmla="*/ 5609183 w 9509967"/>
                <a:gd name="connsiteY1665" fmla="*/ 3547845 h 5040560"/>
                <a:gd name="connsiteX1666" fmla="*/ 5604420 w 9509967"/>
                <a:gd name="connsiteY1666" fmla="*/ 3577090 h 5040560"/>
                <a:gd name="connsiteX1667" fmla="*/ 5591547 w 9509967"/>
                <a:gd name="connsiteY1667" fmla="*/ 3599265 h 5040560"/>
                <a:gd name="connsiteX1668" fmla="*/ 5572646 w 9509967"/>
                <a:gd name="connsiteY1668" fmla="*/ 3613404 h 5040560"/>
                <a:gd name="connsiteX1669" fmla="*/ 5549651 w 9509967"/>
                <a:gd name="connsiteY1669" fmla="*/ 3618389 h 5040560"/>
                <a:gd name="connsiteX1670" fmla="*/ 5528741 w 9509967"/>
                <a:gd name="connsiteY1670" fmla="*/ 3613701 h 5040560"/>
                <a:gd name="connsiteX1671" fmla="*/ 5511924 w 9509967"/>
                <a:gd name="connsiteY1671" fmla="*/ 3601423 h 5040560"/>
                <a:gd name="connsiteX1672" fmla="*/ 5500092 w 9509967"/>
                <a:gd name="connsiteY1672" fmla="*/ 3584159 h 5040560"/>
                <a:gd name="connsiteX1673" fmla="*/ 5493841 w 9509967"/>
                <a:gd name="connsiteY1673" fmla="*/ 3564514 h 5040560"/>
                <a:gd name="connsiteX1674" fmla="*/ 5498455 w 9509967"/>
                <a:gd name="connsiteY1674" fmla="*/ 3561537 h 5040560"/>
                <a:gd name="connsiteX1675" fmla="*/ 5515049 w 9509967"/>
                <a:gd name="connsiteY1675" fmla="*/ 3586763 h 5040560"/>
                <a:gd name="connsiteX1676" fmla="*/ 5538341 w 9509967"/>
                <a:gd name="connsiteY1676" fmla="*/ 3594130 h 5040560"/>
                <a:gd name="connsiteX1677" fmla="*/ 5557316 w 9509967"/>
                <a:gd name="connsiteY1677" fmla="*/ 3589740 h 5040560"/>
                <a:gd name="connsiteX1678" fmla="*/ 5573166 w 9509967"/>
                <a:gd name="connsiteY1678" fmla="*/ 3576941 h 5040560"/>
                <a:gd name="connsiteX1679" fmla="*/ 5584031 w 9509967"/>
                <a:gd name="connsiteY1679" fmla="*/ 3556477 h 5040560"/>
                <a:gd name="connsiteX1680" fmla="*/ 5588049 w 9509967"/>
                <a:gd name="connsiteY1680" fmla="*/ 3529241 h 5040560"/>
                <a:gd name="connsiteX1681" fmla="*/ 5493841 w 9509967"/>
                <a:gd name="connsiteY1681" fmla="*/ 3529241 h 5040560"/>
                <a:gd name="connsiteX1682" fmla="*/ 5497785 w 9509967"/>
                <a:gd name="connsiteY1682" fmla="*/ 3506396 h 5040560"/>
                <a:gd name="connsiteX1683" fmla="*/ 5508724 w 9509967"/>
                <a:gd name="connsiteY1683" fmla="*/ 3488909 h 5040560"/>
                <a:gd name="connsiteX1684" fmla="*/ 5525318 w 9509967"/>
                <a:gd name="connsiteY1684" fmla="*/ 3477672 h 5040560"/>
                <a:gd name="connsiteX1685" fmla="*/ 5546229 w 9509967"/>
                <a:gd name="connsiteY1685" fmla="*/ 3473728 h 5040560"/>
                <a:gd name="connsiteX1686" fmla="*/ 7289303 w 9509967"/>
                <a:gd name="connsiteY1686" fmla="*/ 3473728 h 5040560"/>
                <a:gd name="connsiteX1687" fmla="*/ 7268393 w 9509967"/>
                <a:gd name="connsiteY1687" fmla="*/ 3477672 h 5040560"/>
                <a:gd name="connsiteX1688" fmla="*/ 7251798 w 9509967"/>
                <a:gd name="connsiteY1688" fmla="*/ 3488909 h 5040560"/>
                <a:gd name="connsiteX1689" fmla="*/ 7240859 w 9509967"/>
                <a:gd name="connsiteY1689" fmla="*/ 3506396 h 5040560"/>
                <a:gd name="connsiteX1690" fmla="*/ 7236915 w 9509967"/>
                <a:gd name="connsiteY1690" fmla="*/ 3529241 h 5040560"/>
                <a:gd name="connsiteX1691" fmla="*/ 7331124 w 9509967"/>
                <a:gd name="connsiteY1691" fmla="*/ 3529241 h 5040560"/>
                <a:gd name="connsiteX1692" fmla="*/ 7327105 w 9509967"/>
                <a:gd name="connsiteY1692" fmla="*/ 3556477 h 5040560"/>
                <a:gd name="connsiteX1693" fmla="*/ 7316241 w 9509967"/>
                <a:gd name="connsiteY1693" fmla="*/ 3576941 h 5040560"/>
                <a:gd name="connsiteX1694" fmla="*/ 7300391 w 9509967"/>
                <a:gd name="connsiteY1694" fmla="*/ 3589740 h 5040560"/>
                <a:gd name="connsiteX1695" fmla="*/ 7281415 w 9509967"/>
                <a:gd name="connsiteY1695" fmla="*/ 3594130 h 5040560"/>
                <a:gd name="connsiteX1696" fmla="*/ 7258124 w 9509967"/>
                <a:gd name="connsiteY1696" fmla="*/ 3586763 h 5040560"/>
                <a:gd name="connsiteX1697" fmla="*/ 7241529 w 9509967"/>
                <a:gd name="connsiteY1697" fmla="*/ 3561537 h 5040560"/>
                <a:gd name="connsiteX1698" fmla="*/ 7236915 w 9509967"/>
                <a:gd name="connsiteY1698" fmla="*/ 3564514 h 5040560"/>
                <a:gd name="connsiteX1699" fmla="*/ 7243167 w 9509967"/>
                <a:gd name="connsiteY1699" fmla="*/ 3584159 h 5040560"/>
                <a:gd name="connsiteX1700" fmla="*/ 7254998 w 9509967"/>
                <a:gd name="connsiteY1700" fmla="*/ 3601423 h 5040560"/>
                <a:gd name="connsiteX1701" fmla="*/ 7271816 w 9509967"/>
                <a:gd name="connsiteY1701" fmla="*/ 3613701 h 5040560"/>
                <a:gd name="connsiteX1702" fmla="*/ 7292726 w 9509967"/>
                <a:gd name="connsiteY1702" fmla="*/ 3618389 h 5040560"/>
                <a:gd name="connsiteX1703" fmla="*/ 7315720 w 9509967"/>
                <a:gd name="connsiteY1703" fmla="*/ 3613404 h 5040560"/>
                <a:gd name="connsiteX1704" fmla="*/ 7334621 w 9509967"/>
                <a:gd name="connsiteY1704" fmla="*/ 3599265 h 5040560"/>
                <a:gd name="connsiteX1705" fmla="*/ 7347495 w 9509967"/>
                <a:gd name="connsiteY1705" fmla="*/ 3577090 h 5040560"/>
                <a:gd name="connsiteX1706" fmla="*/ 7352257 w 9509967"/>
                <a:gd name="connsiteY1706" fmla="*/ 3547845 h 5040560"/>
                <a:gd name="connsiteX1707" fmla="*/ 7347421 w 9509967"/>
                <a:gd name="connsiteY1707" fmla="*/ 3516368 h 5040560"/>
                <a:gd name="connsiteX1708" fmla="*/ 7334100 w 9509967"/>
                <a:gd name="connsiteY1708" fmla="*/ 3493076 h 5040560"/>
                <a:gd name="connsiteX1709" fmla="*/ 7314083 w 9509967"/>
                <a:gd name="connsiteY1709" fmla="*/ 3478640 h 5040560"/>
                <a:gd name="connsiteX1710" fmla="*/ 7289303 w 9509967"/>
                <a:gd name="connsiteY1710" fmla="*/ 3473728 h 5040560"/>
                <a:gd name="connsiteX1711" fmla="*/ 7432178 w 9509967"/>
                <a:gd name="connsiteY1711" fmla="*/ 3473728 h 5040560"/>
                <a:gd name="connsiteX1712" fmla="*/ 7411267 w 9509967"/>
                <a:gd name="connsiteY1712" fmla="*/ 3477672 h 5040560"/>
                <a:gd name="connsiteX1713" fmla="*/ 7394673 w 9509967"/>
                <a:gd name="connsiteY1713" fmla="*/ 3488909 h 5040560"/>
                <a:gd name="connsiteX1714" fmla="*/ 7383735 w 9509967"/>
                <a:gd name="connsiteY1714" fmla="*/ 3506396 h 5040560"/>
                <a:gd name="connsiteX1715" fmla="*/ 7379791 w 9509967"/>
                <a:gd name="connsiteY1715" fmla="*/ 3529241 h 5040560"/>
                <a:gd name="connsiteX1716" fmla="*/ 7473999 w 9509967"/>
                <a:gd name="connsiteY1716" fmla="*/ 3529241 h 5040560"/>
                <a:gd name="connsiteX1717" fmla="*/ 7469980 w 9509967"/>
                <a:gd name="connsiteY1717" fmla="*/ 3556477 h 5040560"/>
                <a:gd name="connsiteX1718" fmla="*/ 7459116 w 9509967"/>
                <a:gd name="connsiteY1718" fmla="*/ 3576941 h 5040560"/>
                <a:gd name="connsiteX1719" fmla="*/ 7443266 w 9509967"/>
                <a:gd name="connsiteY1719" fmla="*/ 3589740 h 5040560"/>
                <a:gd name="connsiteX1720" fmla="*/ 7424290 w 9509967"/>
                <a:gd name="connsiteY1720" fmla="*/ 3594130 h 5040560"/>
                <a:gd name="connsiteX1721" fmla="*/ 7400998 w 9509967"/>
                <a:gd name="connsiteY1721" fmla="*/ 3586763 h 5040560"/>
                <a:gd name="connsiteX1722" fmla="*/ 7384404 w 9509967"/>
                <a:gd name="connsiteY1722" fmla="*/ 3561537 h 5040560"/>
                <a:gd name="connsiteX1723" fmla="*/ 7379791 w 9509967"/>
                <a:gd name="connsiteY1723" fmla="*/ 3564514 h 5040560"/>
                <a:gd name="connsiteX1724" fmla="*/ 7386041 w 9509967"/>
                <a:gd name="connsiteY1724" fmla="*/ 3584159 h 5040560"/>
                <a:gd name="connsiteX1725" fmla="*/ 7397873 w 9509967"/>
                <a:gd name="connsiteY1725" fmla="*/ 3601423 h 5040560"/>
                <a:gd name="connsiteX1726" fmla="*/ 7414691 w 9509967"/>
                <a:gd name="connsiteY1726" fmla="*/ 3613701 h 5040560"/>
                <a:gd name="connsiteX1727" fmla="*/ 7435601 w 9509967"/>
                <a:gd name="connsiteY1727" fmla="*/ 3618389 h 5040560"/>
                <a:gd name="connsiteX1728" fmla="*/ 7458595 w 9509967"/>
                <a:gd name="connsiteY1728" fmla="*/ 3613404 h 5040560"/>
                <a:gd name="connsiteX1729" fmla="*/ 7477496 w 9509967"/>
                <a:gd name="connsiteY1729" fmla="*/ 3599265 h 5040560"/>
                <a:gd name="connsiteX1730" fmla="*/ 7490370 w 9509967"/>
                <a:gd name="connsiteY1730" fmla="*/ 3577090 h 5040560"/>
                <a:gd name="connsiteX1731" fmla="*/ 7495133 w 9509967"/>
                <a:gd name="connsiteY1731" fmla="*/ 3547845 h 5040560"/>
                <a:gd name="connsiteX1732" fmla="*/ 7490296 w 9509967"/>
                <a:gd name="connsiteY1732" fmla="*/ 3516368 h 5040560"/>
                <a:gd name="connsiteX1733" fmla="*/ 7476975 w 9509967"/>
                <a:gd name="connsiteY1733" fmla="*/ 3493076 h 5040560"/>
                <a:gd name="connsiteX1734" fmla="*/ 7456958 w 9509967"/>
                <a:gd name="connsiteY1734" fmla="*/ 3478640 h 5040560"/>
                <a:gd name="connsiteX1735" fmla="*/ 7432178 w 9509967"/>
                <a:gd name="connsiteY1735" fmla="*/ 3473728 h 5040560"/>
                <a:gd name="connsiteX1736" fmla="*/ 1451669 w 9509967"/>
                <a:gd name="connsiteY1736" fmla="*/ 3433098 h 5040560"/>
                <a:gd name="connsiteX1737" fmla="*/ 1447056 w 9509967"/>
                <a:gd name="connsiteY1737" fmla="*/ 3433098 h 5040560"/>
                <a:gd name="connsiteX1738" fmla="*/ 1447056 w 9509967"/>
                <a:gd name="connsiteY1738" fmla="*/ 3477896 h 5040560"/>
                <a:gd name="connsiteX1739" fmla="*/ 1415207 w 9509967"/>
                <a:gd name="connsiteY1739" fmla="*/ 3477896 h 5040560"/>
                <a:gd name="connsiteX1740" fmla="*/ 1415207 w 9509967"/>
                <a:gd name="connsiteY1740" fmla="*/ 3488314 h 5040560"/>
                <a:gd name="connsiteX1741" fmla="*/ 1447056 w 9509967"/>
                <a:gd name="connsiteY1741" fmla="*/ 3488314 h 5040560"/>
                <a:gd name="connsiteX1742" fmla="*/ 1447056 w 9509967"/>
                <a:gd name="connsiteY1742" fmla="*/ 3576718 h 5040560"/>
                <a:gd name="connsiteX1743" fmla="*/ 1446014 w 9509967"/>
                <a:gd name="connsiteY1743" fmla="*/ 3587805 h 5040560"/>
                <a:gd name="connsiteX1744" fmla="*/ 1443187 w 9509967"/>
                <a:gd name="connsiteY1744" fmla="*/ 3594726 h 5040560"/>
                <a:gd name="connsiteX1745" fmla="*/ 1438945 w 9509967"/>
                <a:gd name="connsiteY1745" fmla="*/ 3598223 h 5040560"/>
                <a:gd name="connsiteX1746" fmla="*/ 1433513 w 9509967"/>
                <a:gd name="connsiteY1746" fmla="*/ 3599191 h 5040560"/>
                <a:gd name="connsiteX1747" fmla="*/ 1423987 w 9509967"/>
                <a:gd name="connsiteY1747" fmla="*/ 3596140 h 5040560"/>
                <a:gd name="connsiteX1748" fmla="*/ 1416844 w 9509967"/>
                <a:gd name="connsiteY1748" fmla="*/ 3587136 h 5040560"/>
                <a:gd name="connsiteX1749" fmla="*/ 1411039 w 9509967"/>
                <a:gd name="connsiteY1749" fmla="*/ 3587136 h 5040560"/>
                <a:gd name="connsiteX1750" fmla="*/ 1417513 w 9509967"/>
                <a:gd name="connsiteY1750" fmla="*/ 3599935 h 5040560"/>
                <a:gd name="connsiteX1751" fmla="*/ 1425773 w 9509967"/>
                <a:gd name="connsiteY1751" fmla="*/ 3609088 h 5040560"/>
                <a:gd name="connsiteX1752" fmla="*/ 1435299 w 9509967"/>
                <a:gd name="connsiteY1752" fmla="*/ 3614594 h 5040560"/>
                <a:gd name="connsiteX1753" fmla="*/ 1445419 w 9509967"/>
                <a:gd name="connsiteY1753" fmla="*/ 3616455 h 5040560"/>
                <a:gd name="connsiteX1754" fmla="*/ 1452339 w 9509967"/>
                <a:gd name="connsiteY1754" fmla="*/ 3615487 h 5040560"/>
                <a:gd name="connsiteX1755" fmla="*/ 1458888 w 9509967"/>
                <a:gd name="connsiteY1755" fmla="*/ 3612660 h 5040560"/>
                <a:gd name="connsiteX1756" fmla="*/ 1464469 w 9509967"/>
                <a:gd name="connsiteY1756" fmla="*/ 3608120 h 5040560"/>
                <a:gd name="connsiteX1757" fmla="*/ 1468487 w 9509967"/>
                <a:gd name="connsiteY1757" fmla="*/ 3601869 h 5040560"/>
                <a:gd name="connsiteX1758" fmla="*/ 1471613 w 9509967"/>
                <a:gd name="connsiteY1758" fmla="*/ 3579992 h 5040560"/>
                <a:gd name="connsiteX1759" fmla="*/ 1471613 w 9509967"/>
                <a:gd name="connsiteY1759" fmla="*/ 3488314 h 5040560"/>
                <a:gd name="connsiteX1760" fmla="*/ 1493193 w 9509967"/>
                <a:gd name="connsiteY1760" fmla="*/ 3488314 h 5040560"/>
                <a:gd name="connsiteX1761" fmla="*/ 1493193 w 9509967"/>
                <a:gd name="connsiteY1761" fmla="*/ 3483402 h 5040560"/>
                <a:gd name="connsiteX1762" fmla="*/ 1476449 w 9509967"/>
                <a:gd name="connsiteY1762" fmla="*/ 3472315 h 5040560"/>
                <a:gd name="connsiteX1763" fmla="*/ 1461195 w 9509967"/>
                <a:gd name="connsiteY1763" fmla="*/ 3453786 h 5040560"/>
                <a:gd name="connsiteX1764" fmla="*/ 1457102 w 9509967"/>
                <a:gd name="connsiteY1764" fmla="*/ 3445823 h 5040560"/>
                <a:gd name="connsiteX1765" fmla="*/ 1451669 w 9509967"/>
                <a:gd name="connsiteY1765" fmla="*/ 3433098 h 5040560"/>
                <a:gd name="connsiteX1766" fmla="*/ 1889819 w 9509967"/>
                <a:gd name="connsiteY1766" fmla="*/ 3433098 h 5040560"/>
                <a:gd name="connsiteX1767" fmla="*/ 1885206 w 9509967"/>
                <a:gd name="connsiteY1767" fmla="*/ 3433098 h 5040560"/>
                <a:gd name="connsiteX1768" fmla="*/ 1885206 w 9509967"/>
                <a:gd name="connsiteY1768" fmla="*/ 3477896 h 5040560"/>
                <a:gd name="connsiteX1769" fmla="*/ 1853357 w 9509967"/>
                <a:gd name="connsiteY1769" fmla="*/ 3477896 h 5040560"/>
                <a:gd name="connsiteX1770" fmla="*/ 1853357 w 9509967"/>
                <a:gd name="connsiteY1770" fmla="*/ 3488314 h 5040560"/>
                <a:gd name="connsiteX1771" fmla="*/ 1885206 w 9509967"/>
                <a:gd name="connsiteY1771" fmla="*/ 3488314 h 5040560"/>
                <a:gd name="connsiteX1772" fmla="*/ 1885206 w 9509967"/>
                <a:gd name="connsiteY1772" fmla="*/ 3576718 h 5040560"/>
                <a:gd name="connsiteX1773" fmla="*/ 1884164 w 9509967"/>
                <a:gd name="connsiteY1773" fmla="*/ 3587805 h 5040560"/>
                <a:gd name="connsiteX1774" fmla="*/ 1881337 w 9509967"/>
                <a:gd name="connsiteY1774" fmla="*/ 3594726 h 5040560"/>
                <a:gd name="connsiteX1775" fmla="*/ 1877095 w 9509967"/>
                <a:gd name="connsiteY1775" fmla="*/ 3598223 h 5040560"/>
                <a:gd name="connsiteX1776" fmla="*/ 1871663 w 9509967"/>
                <a:gd name="connsiteY1776" fmla="*/ 3599191 h 5040560"/>
                <a:gd name="connsiteX1777" fmla="*/ 1862137 w 9509967"/>
                <a:gd name="connsiteY1777" fmla="*/ 3596140 h 5040560"/>
                <a:gd name="connsiteX1778" fmla="*/ 1854994 w 9509967"/>
                <a:gd name="connsiteY1778" fmla="*/ 3587136 h 5040560"/>
                <a:gd name="connsiteX1779" fmla="*/ 1849189 w 9509967"/>
                <a:gd name="connsiteY1779" fmla="*/ 3587136 h 5040560"/>
                <a:gd name="connsiteX1780" fmla="*/ 1855663 w 9509967"/>
                <a:gd name="connsiteY1780" fmla="*/ 3599935 h 5040560"/>
                <a:gd name="connsiteX1781" fmla="*/ 1863923 w 9509967"/>
                <a:gd name="connsiteY1781" fmla="*/ 3609088 h 5040560"/>
                <a:gd name="connsiteX1782" fmla="*/ 1873449 w 9509967"/>
                <a:gd name="connsiteY1782" fmla="*/ 3614594 h 5040560"/>
                <a:gd name="connsiteX1783" fmla="*/ 1883569 w 9509967"/>
                <a:gd name="connsiteY1783" fmla="*/ 3616455 h 5040560"/>
                <a:gd name="connsiteX1784" fmla="*/ 1890489 w 9509967"/>
                <a:gd name="connsiteY1784" fmla="*/ 3615487 h 5040560"/>
                <a:gd name="connsiteX1785" fmla="*/ 1897038 w 9509967"/>
                <a:gd name="connsiteY1785" fmla="*/ 3612660 h 5040560"/>
                <a:gd name="connsiteX1786" fmla="*/ 1902619 w 9509967"/>
                <a:gd name="connsiteY1786" fmla="*/ 3608120 h 5040560"/>
                <a:gd name="connsiteX1787" fmla="*/ 1906637 w 9509967"/>
                <a:gd name="connsiteY1787" fmla="*/ 3601869 h 5040560"/>
                <a:gd name="connsiteX1788" fmla="*/ 1909763 w 9509967"/>
                <a:gd name="connsiteY1788" fmla="*/ 3579992 h 5040560"/>
                <a:gd name="connsiteX1789" fmla="*/ 1909763 w 9509967"/>
                <a:gd name="connsiteY1789" fmla="*/ 3488314 h 5040560"/>
                <a:gd name="connsiteX1790" fmla="*/ 1931343 w 9509967"/>
                <a:gd name="connsiteY1790" fmla="*/ 3488314 h 5040560"/>
                <a:gd name="connsiteX1791" fmla="*/ 1931343 w 9509967"/>
                <a:gd name="connsiteY1791" fmla="*/ 3483402 h 5040560"/>
                <a:gd name="connsiteX1792" fmla="*/ 1914599 w 9509967"/>
                <a:gd name="connsiteY1792" fmla="*/ 3472315 h 5040560"/>
                <a:gd name="connsiteX1793" fmla="*/ 1899345 w 9509967"/>
                <a:gd name="connsiteY1793" fmla="*/ 3453786 h 5040560"/>
                <a:gd name="connsiteX1794" fmla="*/ 1895252 w 9509967"/>
                <a:gd name="connsiteY1794" fmla="*/ 3445823 h 5040560"/>
                <a:gd name="connsiteX1795" fmla="*/ 1889819 w 9509967"/>
                <a:gd name="connsiteY1795" fmla="*/ 3433098 h 5040560"/>
                <a:gd name="connsiteX1796" fmla="*/ 2423219 w 9509967"/>
                <a:gd name="connsiteY1796" fmla="*/ 3433098 h 5040560"/>
                <a:gd name="connsiteX1797" fmla="*/ 2418606 w 9509967"/>
                <a:gd name="connsiteY1797" fmla="*/ 3433098 h 5040560"/>
                <a:gd name="connsiteX1798" fmla="*/ 2418606 w 9509967"/>
                <a:gd name="connsiteY1798" fmla="*/ 3477896 h 5040560"/>
                <a:gd name="connsiteX1799" fmla="*/ 2386757 w 9509967"/>
                <a:gd name="connsiteY1799" fmla="*/ 3477896 h 5040560"/>
                <a:gd name="connsiteX1800" fmla="*/ 2386757 w 9509967"/>
                <a:gd name="connsiteY1800" fmla="*/ 3488314 h 5040560"/>
                <a:gd name="connsiteX1801" fmla="*/ 2418606 w 9509967"/>
                <a:gd name="connsiteY1801" fmla="*/ 3488314 h 5040560"/>
                <a:gd name="connsiteX1802" fmla="*/ 2418606 w 9509967"/>
                <a:gd name="connsiteY1802" fmla="*/ 3576718 h 5040560"/>
                <a:gd name="connsiteX1803" fmla="*/ 2417564 w 9509967"/>
                <a:gd name="connsiteY1803" fmla="*/ 3587805 h 5040560"/>
                <a:gd name="connsiteX1804" fmla="*/ 2414737 w 9509967"/>
                <a:gd name="connsiteY1804" fmla="*/ 3594726 h 5040560"/>
                <a:gd name="connsiteX1805" fmla="*/ 2410495 w 9509967"/>
                <a:gd name="connsiteY1805" fmla="*/ 3598223 h 5040560"/>
                <a:gd name="connsiteX1806" fmla="*/ 2405063 w 9509967"/>
                <a:gd name="connsiteY1806" fmla="*/ 3599191 h 5040560"/>
                <a:gd name="connsiteX1807" fmla="*/ 2395537 w 9509967"/>
                <a:gd name="connsiteY1807" fmla="*/ 3596140 h 5040560"/>
                <a:gd name="connsiteX1808" fmla="*/ 2388394 w 9509967"/>
                <a:gd name="connsiteY1808" fmla="*/ 3587136 h 5040560"/>
                <a:gd name="connsiteX1809" fmla="*/ 2382589 w 9509967"/>
                <a:gd name="connsiteY1809" fmla="*/ 3587136 h 5040560"/>
                <a:gd name="connsiteX1810" fmla="*/ 2389063 w 9509967"/>
                <a:gd name="connsiteY1810" fmla="*/ 3599935 h 5040560"/>
                <a:gd name="connsiteX1811" fmla="*/ 2397323 w 9509967"/>
                <a:gd name="connsiteY1811" fmla="*/ 3609088 h 5040560"/>
                <a:gd name="connsiteX1812" fmla="*/ 2406849 w 9509967"/>
                <a:gd name="connsiteY1812" fmla="*/ 3614594 h 5040560"/>
                <a:gd name="connsiteX1813" fmla="*/ 2416969 w 9509967"/>
                <a:gd name="connsiteY1813" fmla="*/ 3616455 h 5040560"/>
                <a:gd name="connsiteX1814" fmla="*/ 2423889 w 9509967"/>
                <a:gd name="connsiteY1814" fmla="*/ 3615487 h 5040560"/>
                <a:gd name="connsiteX1815" fmla="*/ 2430438 w 9509967"/>
                <a:gd name="connsiteY1815" fmla="*/ 3612660 h 5040560"/>
                <a:gd name="connsiteX1816" fmla="*/ 2436019 w 9509967"/>
                <a:gd name="connsiteY1816" fmla="*/ 3608120 h 5040560"/>
                <a:gd name="connsiteX1817" fmla="*/ 2440037 w 9509967"/>
                <a:gd name="connsiteY1817" fmla="*/ 3601869 h 5040560"/>
                <a:gd name="connsiteX1818" fmla="*/ 2443163 w 9509967"/>
                <a:gd name="connsiteY1818" fmla="*/ 3579992 h 5040560"/>
                <a:gd name="connsiteX1819" fmla="*/ 2443163 w 9509967"/>
                <a:gd name="connsiteY1819" fmla="*/ 3488314 h 5040560"/>
                <a:gd name="connsiteX1820" fmla="*/ 2464743 w 9509967"/>
                <a:gd name="connsiteY1820" fmla="*/ 3488314 h 5040560"/>
                <a:gd name="connsiteX1821" fmla="*/ 2464743 w 9509967"/>
                <a:gd name="connsiteY1821" fmla="*/ 3483402 h 5040560"/>
                <a:gd name="connsiteX1822" fmla="*/ 2447999 w 9509967"/>
                <a:gd name="connsiteY1822" fmla="*/ 3472315 h 5040560"/>
                <a:gd name="connsiteX1823" fmla="*/ 2432745 w 9509967"/>
                <a:gd name="connsiteY1823" fmla="*/ 3453786 h 5040560"/>
                <a:gd name="connsiteX1824" fmla="*/ 2428652 w 9509967"/>
                <a:gd name="connsiteY1824" fmla="*/ 3445823 h 5040560"/>
                <a:gd name="connsiteX1825" fmla="*/ 2423219 w 9509967"/>
                <a:gd name="connsiteY1825" fmla="*/ 3433098 h 5040560"/>
                <a:gd name="connsiteX1826" fmla="*/ 5271194 w 9509967"/>
                <a:gd name="connsiteY1826" fmla="*/ 3433098 h 5040560"/>
                <a:gd name="connsiteX1827" fmla="*/ 5276626 w 9509967"/>
                <a:gd name="connsiteY1827" fmla="*/ 3445823 h 5040560"/>
                <a:gd name="connsiteX1828" fmla="*/ 5280719 w 9509967"/>
                <a:gd name="connsiteY1828" fmla="*/ 3453786 h 5040560"/>
                <a:gd name="connsiteX1829" fmla="*/ 5295974 w 9509967"/>
                <a:gd name="connsiteY1829" fmla="*/ 3472315 h 5040560"/>
                <a:gd name="connsiteX1830" fmla="*/ 5312717 w 9509967"/>
                <a:gd name="connsiteY1830" fmla="*/ 3483402 h 5040560"/>
                <a:gd name="connsiteX1831" fmla="*/ 5312717 w 9509967"/>
                <a:gd name="connsiteY1831" fmla="*/ 3488314 h 5040560"/>
                <a:gd name="connsiteX1832" fmla="*/ 5291137 w 9509967"/>
                <a:gd name="connsiteY1832" fmla="*/ 3488314 h 5040560"/>
                <a:gd name="connsiteX1833" fmla="*/ 5291137 w 9509967"/>
                <a:gd name="connsiteY1833" fmla="*/ 3579992 h 5040560"/>
                <a:gd name="connsiteX1834" fmla="*/ 5288012 w 9509967"/>
                <a:gd name="connsiteY1834" fmla="*/ 3601869 h 5040560"/>
                <a:gd name="connsiteX1835" fmla="*/ 5283993 w 9509967"/>
                <a:gd name="connsiteY1835" fmla="*/ 3608120 h 5040560"/>
                <a:gd name="connsiteX1836" fmla="*/ 5278412 w 9509967"/>
                <a:gd name="connsiteY1836" fmla="*/ 3612660 h 5040560"/>
                <a:gd name="connsiteX1837" fmla="*/ 5271864 w 9509967"/>
                <a:gd name="connsiteY1837" fmla="*/ 3615487 h 5040560"/>
                <a:gd name="connsiteX1838" fmla="*/ 5264943 w 9509967"/>
                <a:gd name="connsiteY1838" fmla="*/ 3616455 h 5040560"/>
                <a:gd name="connsiteX1839" fmla="*/ 5254823 w 9509967"/>
                <a:gd name="connsiteY1839" fmla="*/ 3614594 h 5040560"/>
                <a:gd name="connsiteX1840" fmla="*/ 5245297 w 9509967"/>
                <a:gd name="connsiteY1840" fmla="*/ 3609088 h 5040560"/>
                <a:gd name="connsiteX1841" fmla="*/ 5237038 w 9509967"/>
                <a:gd name="connsiteY1841" fmla="*/ 3599935 h 5040560"/>
                <a:gd name="connsiteX1842" fmla="*/ 5230564 w 9509967"/>
                <a:gd name="connsiteY1842" fmla="*/ 3587136 h 5040560"/>
                <a:gd name="connsiteX1843" fmla="*/ 5236368 w 9509967"/>
                <a:gd name="connsiteY1843" fmla="*/ 3587136 h 5040560"/>
                <a:gd name="connsiteX1844" fmla="*/ 5243512 w 9509967"/>
                <a:gd name="connsiteY1844" fmla="*/ 3596140 h 5040560"/>
                <a:gd name="connsiteX1845" fmla="*/ 5253037 w 9509967"/>
                <a:gd name="connsiteY1845" fmla="*/ 3599191 h 5040560"/>
                <a:gd name="connsiteX1846" fmla="*/ 5258469 w 9509967"/>
                <a:gd name="connsiteY1846" fmla="*/ 3598223 h 5040560"/>
                <a:gd name="connsiteX1847" fmla="*/ 5262711 w 9509967"/>
                <a:gd name="connsiteY1847" fmla="*/ 3594726 h 5040560"/>
                <a:gd name="connsiteX1848" fmla="*/ 5265539 w 9509967"/>
                <a:gd name="connsiteY1848" fmla="*/ 3587805 h 5040560"/>
                <a:gd name="connsiteX1849" fmla="*/ 5266580 w 9509967"/>
                <a:gd name="connsiteY1849" fmla="*/ 3576718 h 5040560"/>
                <a:gd name="connsiteX1850" fmla="*/ 5266580 w 9509967"/>
                <a:gd name="connsiteY1850" fmla="*/ 3488314 h 5040560"/>
                <a:gd name="connsiteX1851" fmla="*/ 5234731 w 9509967"/>
                <a:gd name="connsiteY1851" fmla="*/ 3488314 h 5040560"/>
                <a:gd name="connsiteX1852" fmla="*/ 5234731 w 9509967"/>
                <a:gd name="connsiteY1852" fmla="*/ 3477896 h 5040560"/>
                <a:gd name="connsiteX1853" fmla="*/ 5266580 w 9509967"/>
                <a:gd name="connsiteY1853" fmla="*/ 3477896 h 5040560"/>
                <a:gd name="connsiteX1854" fmla="*/ 5266580 w 9509967"/>
                <a:gd name="connsiteY1854" fmla="*/ 3433098 h 5040560"/>
                <a:gd name="connsiteX1855" fmla="*/ 6299894 w 9509967"/>
                <a:gd name="connsiteY1855" fmla="*/ 3433098 h 5040560"/>
                <a:gd name="connsiteX1856" fmla="*/ 6295281 w 9509967"/>
                <a:gd name="connsiteY1856" fmla="*/ 3433098 h 5040560"/>
                <a:gd name="connsiteX1857" fmla="*/ 6295281 w 9509967"/>
                <a:gd name="connsiteY1857" fmla="*/ 3477896 h 5040560"/>
                <a:gd name="connsiteX1858" fmla="*/ 6263431 w 9509967"/>
                <a:gd name="connsiteY1858" fmla="*/ 3477896 h 5040560"/>
                <a:gd name="connsiteX1859" fmla="*/ 6263431 w 9509967"/>
                <a:gd name="connsiteY1859" fmla="*/ 3488314 h 5040560"/>
                <a:gd name="connsiteX1860" fmla="*/ 6295281 w 9509967"/>
                <a:gd name="connsiteY1860" fmla="*/ 3488314 h 5040560"/>
                <a:gd name="connsiteX1861" fmla="*/ 6295281 w 9509967"/>
                <a:gd name="connsiteY1861" fmla="*/ 3576718 h 5040560"/>
                <a:gd name="connsiteX1862" fmla="*/ 6294239 w 9509967"/>
                <a:gd name="connsiteY1862" fmla="*/ 3587805 h 5040560"/>
                <a:gd name="connsiteX1863" fmla="*/ 6291410 w 9509967"/>
                <a:gd name="connsiteY1863" fmla="*/ 3594726 h 5040560"/>
                <a:gd name="connsiteX1864" fmla="*/ 6287169 w 9509967"/>
                <a:gd name="connsiteY1864" fmla="*/ 3598223 h 5040560"/>
                <a:gd name="connsiteX1865" fmla="*/ 6281737 w 9509967"/>
                <a:gd name="connsiteY1865" fmla="*/ 3599191 h 5040560"/>
                <a:gd name="connsiteX1866" fmla="*/ 6272212 w 9509967"/>
                <a:gd name="connsiteY1866" fmla="*/ 3596140 h 5040560"/>
                <a:gd name="connsiteX1867" fmla="*/ 6265068 w 9509967"/>
                <a:gd name="connsiteY1867" fmla="*/ 3587136 h 5040560"/>
                <a:gd name="connsiteX1868" fmla="*/ 6259264 w 9509967"/>
                <a:gd name="connsiteY1868" fmla="*/ 3587136 h 5040560"/>
                <a:gd name="connsiteX1869" fmla="*/ 6265738 w 9509967"/>
                <a:gd name="connsiteY1869" fmla="*/ 3599935 h 5040560"/>
                <a:gd name="connsiteX1870" fmla="*/ 6273998 w 9509967"/>
                <a:gd name="connsiteY1870" fmla="*/ 3609088 h 5040560"/>
                <a:gd name="connsiteX1871" fmla="*/ 6283523 w 9509967"/>
                <a:gd name="connsiteY1871" fmla="*/ 3614594 h 5040560"/>
                <a:gd name="connsiteX1872" fmla="*/ 6293643 w 9509967"/>
                <a:gd name="connsiteY1872" fmla="*/ 3616455 h 5040560"/>
                <a:gd name="connsiteX1873" fmla="*/ 6300564 w 9509967"/>
                <a:gd name="connsiteY1873" fmla="*/ 3615487 h 5040560"/>
                <a:gd name="connsiteX1874" fmla="*/ 6307112 w 9509967"/>
                <a:gd name="connsiteY1874" fmla="*/ 3612660 h 5040560"/>
                <a:gd name="connsiteX1875" fmla="*/ 6312693 w 9509967"/>
                <a:gd name="connsiteY1875" fmla="*/ 3608120 h 5040560"/>
                <a:gd name="connsiteX1876" fmla="*/ 6316712 w 9509967"/>
                <a:gd name="connsiteY1876" fmla="*/ 3601869 h 5040560"/>
                <a:gd name="connsiteX1877" fmla="*/ 6319837 w 9509967"/>
                <a:gd name="connsiteY1877" fmla="*/ 3579992 h 5040560"/>
                <a:gd name="connsiteX1878" fmla="*/ 6319837 w 9509967"/>
                <a:gd name="connsiteY1878" fmla="*/ 3488314 h 5040560"/>
                <a:gd name="connsiteX1879" fmla="*/ 6341417 w 9509967"/>
                <a:gd name="connsiteY1879" fmla="*/ 3488314 h 5040560"/>
                <a:gd name="connsiteX1880" fmla="*/ 6341417 w 9509967"/>
                <a:gd name="connsiteY1880" fmla="*/ 3483402 h 5040560"/>
                <a:gd name="connsiteX1881" fmla="*/ 6324674 w 9509967"/>
                <a:gd name="connsiteY1881" fmla="*/ 3472315 h 5040560"/>
                <a:gd name="connsiteX1882" fmla="*/ 6309419 w 9509967"/>
                <a:gd name="connsiteY1882" fmla="*/ 3453786 h 5040560"/>
                <a:gd name="connsiteX1883" fmla="*/ 6305326 w 9509967"/>
                <a:gd name="connsiteY1883" fmla="*/ 3445823 h 5040560"/>
                <a:gd name="connsiteX1884" fmla="*/ 6299894 w 9509967"/>
                <a:gd name="connsiteY1884" fmla="*/ 3433098 h 5040560"/>
                <a:gd name="connsiteX1885" fmla="*/ 9033568 w 9509967"/>
                <a:gd name="connsiteY1885" fmla="*/ 3433098 h 5040560"/>
                <a:gd name="connsiteX1886" fmla="*/ 9028955 w 9509967"/>
                <a:gd name="connsiteY1886" fmla="*/ 3433098 h 5040560"/>
                <a:gd name="connsiteX1887" fmla="*/ 9028955 w 9509967"/>
                <a:gd name="connsiteY1887" fmla="*/ 3477896 h 5040560"/>
                <a:gd name="connsiteX1888" fmla="*/ 8997106 w 9509967"/>
                <a:gd name="connsiteY1888" fmla="*/ 3477896 h 5040560"/>
                <a:gd name="connsiteX1889" fmla="*/ 8997106 w 9509967"/>
                <a:gd name="connsiteY1889" fmla="*/ 3488314 h 5040560"/>
                <a:gd name="connsiteX1890" fmla="*/ 9028955 w 9509967"/>
                <a:gd name="connsiteY1890" fmla="*/ 3488314 h 5040560"/>
                <a:gd name="connsiteX1891" fmla="*/ 9028955 w 9509967"/>
                <a:gd name="connsiteY1891" fmla="*/ 3576718 h 5040560"/>
                <a:gd name="connsiteX1892" fmla="*/ 9027913 w 9509967"/>
                <a:gd name="connsiteY1892" fmla="*/ 3587805 h 5040560"/>
                <a:gd name="connsiteX1893" fmla="*/ 9025085 w 9509967"/>
                <a:gd name="connsiteY1893" fmla="*/ 3594726 h 5040560"/>
                <a:gd name="connsiteX1894" fmla="*/ 9020844 w 9509967"/>
                <a:gd name="connsiteY1894" fmla="*/ 3598223 h 5040560"/>
                <a:gd name="connsiteX1895" fmla="*/ 9015411 w 9509967"/>
                <a:gd name="connsiteY1895" fmla="*/ 3599191 h 5040560"/>
                <a:gd name="connsiteX1896" fmla="*/ 9005886 w 9509967"/>
                <a:gd name="connsiteY1896" fmla="*/ 3596140 h 5040560"/>
                <a:gd name="connsiteX1897" fmla="*/ 8998743 w 9509967"/>
                <a:gd name="connsiteY1897" fmla="*/ 3587136 h 5040560"/>
                <a:gd name="connsiteX1898" fmla="*/ 8992938 w 9509967"/>
                <a:gd name="connsiteY1898" fmla="*/ 3587136 h 5040560"/>
                <a:gd name="connsiteX1899" fmla="*/ 8999412 w 9509967"/>
                <a:gd name="connsiteY1899" fmla="*/ 3599935 h 5040560"/>
                <a:gd name="connsiteX1900" fmla="*/ 9007672 w 9509967"/>
                <a:gd name="connsiteY1900" fmla="*/ 3609088 h 5040560"/>
                <a:gd name="connsiteX1901" fmla="*/ 9017197 w 9509967"/>
                <a:gd name="connsiteY1901" fmla="*/ 3614594 h 5040560"/>
                <a:gd name="connsiteX1902" fmla="*/ 9027318 w 9509967"/>
                <a:gd name="connsiteY1902" fmla="*/ 3616455 h 5040560"/>
                <a:gd name="connsiteX1903" fmla="*/ 9034238 w 9509967"/>
                <a:gd name="connsiteY1903" fmla="*/ 3615487 h 5040560"/>
                <a:gd name="connsiteX1904" fmla="*/ 9040787 w 9509967"/>
                <a:gd name="connsiteY1904" fmla="*/ 3612660 h 5040560"/>
                <a:gd name="connsiteX1905" fmla="*/ 9046368 w 9509967"/>
                <a:gd name="connsiteY1905" fmla="*/ 3608120 h 5040560"/>
                <a:gd name="connsiteX1906" fmla="*/ 9050386 w 9509967"/>
                <a:gd name="connsiteY1906" fmla="*/ 3601869 h 5040560"/>
                <a:gd name="connsiteX1907" fmla="*/ 9053511 w 9509967"/>
                <a:gd name="connsiteY1907" fmla="*/ 3579992 h 5040560"/>
                <a:gd name="connsiteX1908" fmla="*/ 9053511 w 9509967"/>
                <a:gd name="connsiteY1908" fmla="*/ 3488314 h 5040560"/>
                <a:gd name="connsiteX1909" fmla="*/ 9075092 w 9509967"/>
                <a:gd name="connsiteY1909" fmla="*/ 3488314 h 5040560"/>
                <a:gd name="connsiteX1910" fmla="*/ 9075092 w 9509967"/>
                <a:gd name="connsiteY1910" fmla="*/ 3483402 h 5040560"/>
                <a:gd name="connsiteX1911" fmla="*/ 9058348 w 9509967"/>
                <a:gd name="connsiteY1911" fmla="*/ 3472315 h 5040560"/>
                <a:gd name="connsiteX1912" fmla="*/ 9043093 w 9509967"/>
                <a:gd name="connsiteY1912" fmla="*/ 3453786 h 5040560"/>
                <a:gd name="connsiteX1913" fmla="*/ 9039001 w 9509967"/>
                <a:gd name="connsiteY1913" fmla="*/ 3445823 h 5040560"/>
                <a:gd name="connsiteX1914" fmla="*/ 9033568 w 9509967"/>
                <a:gd name="connsiteY1914" fmla="*/ 3433098 h 5040560"/>
                <a:gd name="connsiteX1915" fmla="*/ 9485857 w 9509967"/>
                <a:gd name="connsiteY1915" fmla="*/ 3412411 h 5040560"/>
                <a:gd name="connsiteX1916" fmla="*/ 9399388 w 9509967"/>
                <a:gd name="connsiteY1916" fmla="*/ 3412411 h 5040560"/>
                <a:gd name="connsiteX1917" fmla="*/ 9399388 w 9509967"/>
                <a:gd name="connsiteY1917" fmla="*/ 3417918 h 5040560"/>
                <a:gd name="connsiteX1918" fmla="*/ 9406680 w 9509967"/>
                <a:gd name="connsiteY1918" fmla="*/ 3417918 h 5040560"/>
                <a:gd name="connsiteX1919" fmla="*/ 9424688 w 9509967"/>
                <a:gd name="connsiteY1919" fmla="*/ 3425211 h 5040560"/>
                <a:gd name="connsiteX1920" fmla="*/ 9428261 w 9509967"/>
                <a:gd name="connsiteY1920" fmla="*/ 3448130 h 5040560"/>
                <a:gd name="connsiteX1921" fmla="*/ 9428261 w 9509967"/>
                <a:gd name="connsiteY1921" fmla="*/ 3546803 h 5040560"/>
                <a:gd name="connsiteX1922" fmla="*/ 9433321 w 9509967"/>
                <a:gd name="connsiteY1922" fmla="*/ 3583712 h 5040560"/>
                <a:gd name="connsiteX1923" fmla="*/ 9440167 w 9509967"/>
                <a:gd name="connsiteY1923" fmla="*/ 3597033 h 5040560"/>
                <a:gd name="connsiteX1924" fmla="*/ 9450361 w 9509967"/>
                <a:gd name="connsiteY1924" fmla="*/ 3608195 h 5040560"/>
                <a:gd name="connsiteX1925" fmla="*/ 9463756 w 9509967"/>
                <a:gd name="connsiteY1925" fmla="*/ 3615934 h 5040560"/>
                <a:gd name="connsiteX1926" fmla="*/ 9479904 w 9509967"/>
                <a:gd name="connsiteY1926" fmla="*/ 3618836 h 5040560"/>
                <a:gd name="connsiteX1927" fmla="*/ 9492480 w 9509967"/>
                <a:gd name="connsiteY1927" fmla="*/ 3616901 h 5040560"/>
                <a:gd name="connsiteX1928" fmla="*/ 9501930 w 9509967"/>
                <a:gd name="connsiteY1928" fmla="*/ 3611841 h 5040560"/>
                <a:gd name="connsiteX1929" fmla="*/ 9507884 w 9509967"/>
                <a:gd name="connsiteY1929" fmla="*/ 3604623 h 5040560"/>
                <a:gd name="connsiteX1930" fmla="*/ 9509967 w 9509967"/>
                <a:gd name="connsiteY1930" fmla="*/ 3596065 h 5040560"/>
                <a:gd name="connsiteX1931" fmla="*/ 9508628 w 9509967"/>
                <a:gd name="connsiteY1931" fmla="*/ 3588921 h 5040560"/>
                <a:gd name="connsiteX1932" fmla="*/ 9505130 w 9509967"/>
                <a:gd name="connsiteY1932" fmla="*/ 3584010 h 5040560"/>
                <a:gd name="connsiteX1933" fmla="*/ 9500219 w 9509967"/>
                <a:gd name="connsiteY1933" fmla="*/ 3581257 h 5040560"/>
                <a:gd name="connsiteX1934" fmla="*/ 9494787 w 9509967"/>
                <a:gd name="connsiteY1934" fmla="*/ 3580438 h 5040560"/>
                <a:gd name="connsiteX1935" fmla="*/ 9490545 w 9509967"/>
                <a:gd name="connsiteY1935" fmla="*/ 3580885 h 5040560"/>
                <a:gd name="connsiteX1936" fmla="*/ 9486378 w 9509967"/>
                <a:gd name="connsiteY1936" fmla="*/ 3583340 h 5040560"/>
                <a:gd name="connsiteX1937" fmla="*/ 9481913 w 9509967"/>
                <a:gd name="connsiteY1937" fmla="*/ 3589294 h 5040560"/>
                <a:gd name="connsiteX1938" fmla="*/ 9476630 w 9509967"/>
                <a:gd name="connsiteY1938" fmla="*/ 3600232 h 5040560"/>
                <a:gd name="connsiteX1939" fmla="*/ 9467849 w 9509967"/>
                <a:gd name="connsiteY1939" fmla="*/ 3608269 h 5040560"/>
                <a:gd name="connsiteX1940" fmla="*/ 9463905 w 9509967"/>
                <a:gd name="connsiteY1940" fmla="*/ 3607153 h 5040560"/>
                <a:gd name="connsiteX1941" fmla="*/ 9460333 w 9509967"/>
                <a:gd name="connsiteY1941" fmla="*/ 3603358 h 5040560"/>
                <a:gd name="connsiteX1942" fmla="*/ 9457803 w 9509967"/>
                <a:gd name="connsiteY1942" fmla="*/ 3596437 h 5040560"/>
                <a:gd name="connsiteX1943" fmla="*/ 9456836 w 9509967"/>
                <a:gd name="connsiteY1943" fmla="*/ 3585945 h 5040560"/>
                <a:gd name="connsiteX1944" fmla="*/ 9456836 w 9509967"/>
                <a:gd name="connsiteY1944" fmla="*/ 3448130 h 5040560"/>
                <a:gd name="connsiteX1945" fmla="*/ 9457133 w 9509967"/>
                <a:gd name="connsiteY1945" fmla="*/ 3436521 h 5040560"/>
                <a:gd name="connsiteX1946" fmla="*/ 9458250 w 9509967"/>
                <a:gd name="connsiteY1946" fmla="*/ 3429229 h 5040560"/>
                <a:gd name="connsiteX1947" fmla="*/ 9460706 w 9509967"/>
                <a:gd name="connsiteY1947" fmla="*/ 3424690 h 5040560"/>
                <a:gd name="connsiteX1948" fmla="*/ 9465021 w 9509967"/>
                <a:gd name="connsiteY1948" fmla="*/ 3421490 h 5040560"/>
                <a:gd name="connsiteX1949" fmla="*/ 9478565 w 9509967"/>
                <a:gd name="connsiteY1949" fmla="*/ 3417918 h 5040560"/>
                <a:gd name="connsiteX1950" fmla="*/ 9485857 w 9509967"/>
                <a:gd name="connsiteY1950" fmla="*/ 3417918 h 5040560"/>
                <a:gd name="connsiteX1951" fmla="*/ 5887393 w 9509967"/>
                <a:gd name="connsiteY1951" fmla="*/ 3411277 h 5040560"/>
                <a:gd name="connsiteX1952" fmla="*/ 5894689 w 9509967"/>
                <a:gd name="connsiteY1952" fmla="*/ 3422132 h 5040560"/>
                <a:gd name="connsiteX1953" fmla="*/ 5904904 w 9509967"/>
                <a:gd name="connsiteY1953" fmla="*/ 3424466 h 5040560"/>
                <a:gd name="connsiteX1954" fmla="*/ 5906987 w 9509967"/>
                <a:gd name="connsiteY1954" fmla="*/ 3419257 h 5040560"/>
                <a:gd name="connsiteX1955" fmla="*/ 29468 w 9509967"/>
                <a:gd name="connsiteY1955" fmla="*/ 3402589 h 5040560"/>
                <a:gd name="connsiteX1956" fmla="*/ 22771 w 9509967"/>
                <a:gd name="connsiteY1956" fmla="*/ 3402589 h 5040560"/>
                <a:gd name="connsiteX1957" fmla="*/ 22771 w 9509967"/>
                <a:gd name="connsiteY1957" fmla="*/ 3560198 h 5040560"/>
                <a:gd name="connsiteX1958" fmla="*/ 21729 w 9509967"/>
                <a:gd name="connsiteY1958" fmla="*/ 3589517 h 5040560"/>
                <a:gd name="connsiteX1959" fmla="*/ 18083 w 9509967"/>
                <a:gd name="connsiteY1959" fmla="*/ 3596809 h 5040560"/>
                <a:gd name="connsiteX1960" fmla="*/ 12353 w 9509967"/>
                <a:gd name="connsiteY1960" fmla="*/ 3598893 h 5040560"/>
                <a:gd name="connsiteX1961" fmla="*/ 1637 w 9509967"/>
                <a:gd name="connsiteY1961" fmla="*/ 3596363 h 5040560"/>
                <a:gd name="connsiteX1962" fmla="*/ 0 w 9509967"/>
                <a:gd name="connsiteY1962" fmla="*/ 3601572 h 5040560"/>
                <a:gd name="connsiteX1963" fmla="*/ 40481 w 9509967"/>
                <a:gd name="connsiteY1963" fmla="*/ 3618389 h 5040560"/>
                <a:gd name="connsiteX1964" fmla="*/ 47327 w 9509967"/>
                <a:gd name="connsiteY1964" fmla="*/ 3618389 h 5040560"/>
                <a:gd name="connsiteX1965" fmla="*/ 47327 w 9509967"/>
                <a:gd name="connsiteY1965" fmla="*/ 3598893 h 5040560"/>
                <a:gd name="connsiteX1966" fmla="*/ 66750 w 9509967"/>
                <a:gd name="connsiteY1966" fmla="*/ 3613850 h 5040560"/>
                <a:gd name="connsiteX1967" fmla="*/ 87362 w 9509967"/>
                <a:gd name="connsiteY1967" fmla="*/ 3618389 h 5040560"/>
                <a:gd name="connsiteX1968" fmla="*/ 108570 w 9509967"/>
                <a:gd name="connsiteY1968" fmla="*/ 3613404 h 5040560"/>
                <a:gd name="connsiteX1969" fmla="*/ 126281 w 9509967"/>
                <a:gd name="connsiteY1969" fmla="*/ 3599563 h 5040560"/>
                <a:gd name="connsiteX1970" fmla="*/ 138485 w 9509967"/>
                <a:gd name="connsiteY1970" fmla="*/ 3578503 h 5040560"/>
                <a:gd name="connsiteX1971" fmla="*/ 143024 w 9509967"/>
                <a:gd name="connsiteY1971" fmla="*/ 3551714 h 5040560"/>
                <a:gd name="connsiteX1972" fmla="*/ 124569 w 9509967"/>
                <a:gd name="connsiteY1972" fmla="*/ 3498136 h 5040560"/>
                <a:gd name="connsiteX1973" fmla="*/ 77093 w 9509967"/>
                <a:gd name="connsiteY1973" fmla="*/ 3473728 h 5040560"/>
                <a:gd name="connsiteX1974" fmla="*/ 47327 w 9509967"/>
                <a:gd name="connsiteY1974" fmla="*/ 3485188 h 5040560"/>
                <a:gd name="connsiteX1975" fmla="*/ 47327 w 9509967"/>
                <a:gd name="connsiteY1975" fmla="*/ 3440540 h 5040560"/>
                <a:gd name="connsiteX1976" fmla="*/ 47104 w 9509967"/>
                <a:gd name="connsiteY1976" fmla="*/ 3434661 h 5040560"/>
                <a:gd name="connsiteX1977" fmla="*/ 47625 w 9509967"/>
                <a:gd name="connsiteY1977" fmla="*/ 3428634 h 5040560"/>
                <a:gd name="connsiteX1978" fmla="*/ 50602 w 9509967"/>
                <a:gd name="connsiteY1978" fmla="*/ 3423945 h 5040560"/>
                <a:gd name="connsiteX1979" fmla="*/ 57894 w 9509967"/>
                <a:gd name="connsiteY1979" fmla="*/ 3422085 h 5040560"/>
                <a:gd name="connsiteX1980" fmla="*/ 68163 w 9509967"/>
                <a:gd name="connsiteY1980" fmla="*/ 3424466 h 5040560"/>
                <a:gd name="connsiteX1981" fmla="*/ 70098 w 9509967"/>
                <a:gd name="connsiteY1981" fmla="*/ 3419257 h 5040560"/>
                <a:gd name="connsiteX1982" fmla="*/ 1985367 w 9509967"/>
                <a:gd name="connsiteY1982" fmla="*/ 3402589 h 5040560"/>
                <a:gd name="connsiteX1983" fmla="*/ 1979489 w 9509967"/>
                <a:gd name="connsiteY1983" fmla="*/ 3403779 h 5040560"/>
                <a:gd name="connsiteX1984" fmla="*/ 1974726 w 9509967"/>
                <a:gd name="connsiteY1984" fmla="*/ 3406979 h 5040560"/>
                <a:gd name="connsiteX1985" fmla="*/ 1971527 w 9509967"/>
                <a:gd name="connsiteY1985" fmla="*/ 3411742 h 5040560"/>
                <a:gd name="connsiteX1986" fmla="*/ 1970335 w 9509967"/>
                <a:gd name="connsiteY1986" fmla="*/ 3417620 h 5040560"/>
                <a:gd name="connsiteX1987" fmla="*/ 1971527 w 9509967"/>
                <a:gd name="connsiteY1987" fmla="*/ 3423499 h 5040560"/>
                <a:gd name="connsiteX1988" fmla="*/ 1974726 w 9509967"/>
                <a:gd name="connsiteY1988" fmla="*/ 3428336 h 5040560"/>
                <a:gd name="connsiteX1989" fmla="*/ 1979489 w 9509967"/>
                <a:gd name="connsiteY1989" fmla="*/ 3431610 h 5040560"/>
                <a:gd name="connsiteX1990" fmla="*/ 1985367 w 9509967"/>
                <a:gd name="connsiteY1990" fmla="*/ 3432801 h 5040560"/>
                <a:gd name="connsiteX1991" fmla="*/ 1991246 w 9509967"/>
                <a:gd name="connsiteY1991" fmla="*/ 3431610 h 5040560"/>
                <a:gd name="connsiteX1992" fmla="*/ 1996083 w 9509967"/>
                <a:gd name="connsiteY1992" fmla="*/ 3428336 h 5040560"/>
                <a:gd name="connsiteX1993" fmla="*/ 1999357 w 9509967"/>
                <a:gd name="connsiteY1993" fmla="*/ 3423499 h 5040560"/>
                <a:gd name="connsiteX1994" fmla="*/ 2000547 w 9509967"/>
                <a:gd name="connsiteY1994" fmla="*/ 3417620 h 5040560"/>
                <a:gd name="connsiteX1995" fmla="*/ 1999357 w 9509967"/>
                <a:gd name="connsiteY1995" fmla="*/ 3411742 h 5040560"/>
                <a:gd name="connsiteX1996" fmla="*/ 1996157 w 9509967"/>
                <a:gd name="connsiteY1996" fmla="*/ 3406979 h 5040560"/>
                <a:gd name="connsiteX1997" fmla="*/ 1991321 w 9509967"/>
                <a:gd name="connsiteY1997" fmla="*/ 3403779 h 5040560"/>
                <a:gd name="connsiteX1998" fmla="*/ 1985367 w 9509967"/>
                <a:gd name="connsiteY1998" fmla="*/ 3402589 h 5040560"/>
                <a:gd name="connsiteX1999" fmla="*/ 3467993 w 9509967"/>
                <a:gd name="connsiteY1999" fmla="*/ 3402589 h 5040560"/>
                <a:gd name="connsiteX2000" fmla="*/ 3461296 w 9509967"/>
                <a:gd name="connsiteY2000" fmla="*/ 3402589 h 5040560"/>
                <a:gd name="connsiteX2001" fmla="*/ 3461296 w 9509967"/>
                <a:gd name="connsiteY2001" fmla="*/ 3560198 h 5040560"/>
                <a:gd name="connsiteX2002" fmla="*/ 3460254 w 9509967"/>
                <a:gd name="connsiteY2002" fmla="*/ 3589517 h 5040560"/>
                <a:gd name="connsiteX2003" fmla="*/ 3456607 w 9509967"/>
                <a:gd name="connsiteY2003" fmla="*/ 3596809 h 5040560"/>
                <a:gd name="connsiteX2004" fmla="*/ 3450878 w 9509967"/>
                <a:gd name="connsiteY2004" fmla="*/ 3598893 h 5040560"/>
                <a:gd name="connsiteX2005" fmla="*/ 3440162 w 9509967"/>
                <a:gd name="connsiteY2005" fmla="*/ 3596363 h 5040560"/>
                <a:gd name="connsiteX2006" fmla="*/ 3438525 w 9509967"/>
                <a:gd name="connsiteY2006" fmla="*/ 3601572 h 5040560"/>
                <a:gd name="connsiteX2007" fmla="*/ 3479006 w 9509967"/>
                <a:gd name="connsiteY2007" fmla="*/ 3618389 h 5040560"/>
                <a:gd name="connsiteX2008" fmla="*/ 3485852 w 9509967"/>
                <a:gd name="connsiteY2008" fmla="*/ 3618389 h 5040560"/>
                <a:gd name="connsiteX2009" fmla="*/ 3485852 w 9509967"/>
                <a:gd name="connsiteY2009" fmla="*/ 3598893 h 5040560"/>
                <a:gd name="connsiteX2010" fmla="*/ 3505274 w 9509967"/>
                <a:gd name="connsiteY2010" fmla="*/ 3613850 h 5040560"/>
                <a:gd name="connsiteX2011" fmla="*/ 3525887 w 9509967"/>
                <a:gd name="connsiteY2011" fmla="*/ 3618389 h 5040560"/>
                <a:gd name="connsiteX2012" fmla="*/ 3547095 w 9509967"/>
                <a:gd name="connsiteY2012" fmla="*/ 3613404 h 5040560"/>
                <a:gd name="connsiteX2013" fmla="*/ 3564806 w 9509967"/>
                <a:gd name="connsiteY2013" fmla="*/ 3599563 h 5040560"/>
                <a:gd name="connsiteX2014" fmla="*/ 3577009 w 9509967"/>
                <a:gd name="connsiteY2014" fmla="*/ 3578503 h 5040560"/>
                <a:gd name="connsiteX2015" fmla="*/ 3581549 w 9509967"/>
                <a:gd name="connsiteY2015" fmla="*/ 3551714 h 5040560"/>
                <a:gd name="connsiteX2016" fmla="*/ 3563094 w 9509967"/>
                <a:gd name="connsiteY2016" fmla="*/ 3498136 h 5040560"/>
                <a:gd name="connsiteX2017" fmla="*/ 3515618 w 9509967"/>
                <a:gd name="connsiteY2017" fmla="*/ 3473728 h 5040560"/>
                <a:gd name="connsiteX2018" fmla="*/ 3485852 w 9509967"/>
                <a:gd name="connsiteY2018" fmla="*/ 3485188 h 5040560"/>
                <a:gd name="connsiteX2019" fmla="*/ 3485852 w 9509967"/>
                <a:gd name="connsiteY2019" fmla="*/ 3440540 h 5040560"/>
                <a:gd name="connsiteX2020" fmla="*/ 3485629 w 9509967"/>
                <a:gd name="connsiteY2020" fmla="*/ 3434661 h 5040560"/>
                <a:gd name="connsiteX2021" fmla="*/ 3486150 w 9509967"/>
                <a:gd name="connsiteY2021" fmla="*/ 3428634 h 5040560"/>
                <a:gd name="connsiteX2022" fmla="*/ 3489126 w 9509967"/>
                <a:gd name="connsiteY2022" fmla="*/ 3423945 h 5040560"/>
                <a:gd name="connsiteX2023" fmla="*/ 3496419 w 9509967"/>
                <a:gd name="connsiteY2023" fmla="*/ 3422085 h 5040560"/>
                <a:gd name="connsiteX2024" fmla="*/ 3506688 w 9509967"/>
                <a:gd name="connsiteY2024" fmla="*/ 3424466 h 5040560"/>
                <a:gd name="connsiteX2025" fmla="*/ 3508623 w 9509967"/>
                <a:gd name="connsiteY2025" fmla="*/ 3419257 h 5040560"/>
                <a:gd name="connsiteX2026" fmla="*/ 6681191 w 9509967"/>
                <a:gd name="connsiteY2026" fmla="*/ 3402589 h 5040560"/>
                <a:gd name="connsiteX2027" fmla="*/ 6675312 w 9509967"/>
                <a:gd name="connsiteY2027" fmla="*/ 3403779 h 5040560"/>
                <a:gd name="connsiteX2028" fmla="*/ 6670550 w 9509967"/>
                <a:gd name="connsiteY2028" fmla="*/ 3406979 h 5040560"/>
                <a:gd name="connsiteX2029" fmla="*/ 6667351 w 9509967"/>
                <a:gd name="connsiteY2029" fmla="*/ 3411742 h 5040560"/>
                <a:gd name="connsiteX2030" fmla="*/ 6666160 w 9509967"/>
                <a:gd name="connsiteY2030" fmla="*/ 3417620 h 5040560"/>
                <a:gd name="connsiteX2031" fmla="*/ 6667351 w 9509967"/>
                <a:gd name="connsiteY2031" fmla="*/ 3423499 h 5040560"/>
                <a:gd name="connsiteX2032" fmla="*/ 6670550 w 9509967"/>
                <a:gd name="connsiteY2032" fmla="*/ 3428336 h 5040560"/>
                <a:gd name="connsiteX2033" fmla="*/ 6675312 w 9509967"/>
                <a:gd name="connsiteY2033" fmla="*/ 3431610 h 5040560"/>
                <a:gd name="connsiteX2034" fmla="*/ 6681191 w 9509967"/>
                <a:gd name="connsiteY2034" fmla="*/ 3432801 h 5040560"/>
                <a:gd name="connsiteX2035" fmla="*/ 6687070 w 9509967"/>
                <a:gd name="connsiteY2035" fmla="*/ 3431610 h 5040560"/>
                <a:gd name="connsiteX2036" fmla="*/ 6691906 w 9509967"/>
                <a:gd name="connsiteY2036" fmla="*/ 3428336 h 5040560"/>
                <a:gd name="connsiteX2037" fmla="*/ 6695181 w 9509967"/>
                <a:gd name="connsiteY2037" fmla="*/ 3423499 h 5040560"/>
                <a:gd name="connsiteX2038" fmla="*/ 6696372 w 9509967"/>
                <a:gd name="connsiteY2038" fmla="*/ 3417620 h 5040560"/>
                <a:gd name="connsiteX2039" fmla="*/ 6695181 w 9509967"/>
                <a:gd name="connsiteY2039" fmla="*/ 3411742 h 5040560"/>
                <a:gd name="connsiteX2040" fmla="*/ 6691982 w 9509967"/>
                <a:gd name="connsiteY2040" fmla="*/ 3406979 h 5040560"/>
                <a:gd name="connsiteX2041" fmla="*/ 6687145 w 9509967"/>
                <a:gd name="connsiteY2041" fmla="*/ 3403779 h 5040560"/>
                <a:gd name="connsiteX2042" fmla="*/ 6681191 w 9509967"/>
                <a:gd name="connsiteY2042" fmla="*/ 3402589 h 5040560"/>
                <a:gd name="connsiteX2043" fmla="*/ 7087492 w 9509967"/>
                <a:gd name="connsiteY2043" fmla="*/ 3402589 h 5040560"/>
                <a:gd name="connsiteX2044" fmla="*/ 7080795 w 9509967"/>
                <a:gd name="connsiteY2044" fmla="*/ 3402589 h 5040560"/>
                <a:gd name="connsiteX2045" fmla="*/ 7080795 w 9509967"/>
                <a:gd name="connsiteY2045" fmla="*/ 3560198 h 5040560"/>
                <a:gd name="connsiteX2046" fmla="*/ 7079753 w 9509967"/>
                <a:gd name="connsiteY2046" fmla="*/ 3589517 h 5040560"/>
                <a:gd name="connsiteX2047" fmla="*/ 7076107 w 9509967"/>
                <a:gd name="connsiteY2047" fmla="*/ 3596809 h 5040560"/>
                <a:gd name="connsiteX2048" fmla="*/ 7070377 w 9509967"/>
                <a:gd name="connsiteY2048" fmla="*/ 3598893 h 5040560"/>
                <a:gd name="connsiteX2049" fmla="*/ 7059661 w 9509967"/>
                <a:gd name="connsiteY2049" fmla="*/ 3596363 h 5040560"/>
                <a:gd name="connsiteX2050" fmla="*/ 7058024 w 9509967"/>
                <a:gd name="connsiteY2050" fmla="*/ 3601572 h 5040560"/>
                <a:gd name="connsiteX2051" fmla="*/ 7098505 w 9509967"/>
                <a:gd name="connsiteY2051" fmla="*/ 3618389 h 5040560"/>
                <a:gd name="connsiteX2052" fmla="*/ 7105351 w 9509967"/>
                <a:gd name="connsiteY2052" fmla="*/ 3618389 h 5040560"/>
                <a:gd name="connsiteX2053" fmla="*/ 7105351 w 9509967"/>
                <a:gd name="connsiteY2053" fmla="*/ 3598893 h 5040560"/>
                <a:gd name="connsiteX2054" fmla="*/ 7124773 w 9509967"/>
                <a:gd name="connsiteY2054" fmla="*/ 3613850 h 5040560"/>
                <a:gd name="connsiteX2055" fmla="*/ 7145386 w 9509967"/>
                <a:gd name="connsiteY2055" fmla="*/ 3618389 h 5040560"/>
                <a:gd name="connsiteX2056" fmla="*/ 7166594 w 9509967"/>
                <a:gd name="connsiteY2056" fmla="*/ 3613404 h 5040560"/>
                <a:gd name="connsiteX2057" fmla="*/ 7184305 w 9509967"/>
                <a:gd name="connsiteY2057" fmla="*/ 3599563 h 5040560"/>
                <a:gd name="connsiteX2058" fmla="*/ 7196509 w 9509967"/>
                <a:gd name="connsiteY2058" fmla="*/ 3578503 h 5040560"/>
                <a:gd name="connsiteX2059" fmla="*/ 7201048 w 9509967"/>
                <a:gd name="connsiteY2059" fmla="*/ 3551714 h 5040560"/>
                <a:gd name="connsiteX2060" fmla="*/ 7182593 w 9509967"/>
                <a:gd name="connsiteY2060" fmla="*/ 3498136 h 5040560"/>
                <a:gd name="connsiteX2061" fmla="*/ 7135117 w 9509967"/>
                <a:gd name="connsiteY2061" fmla="*/ 3473728 h 5040560"/>
                <a:gd name="connsiteX2062" fmla="*/ 7105351 w 9509967"/>
                <a:gd name="connsiteY2062" fmla="*/ 3485188 h 5040560"/>
                <a:gd name="connsiteX2063" fmla="*/ 7105351 w 9509967"/>
                <a:gd name="connsiteY2063" fmla="*/ 3440540 h 5040560"/>
                <a:gd name="connsiteX2064" fmla="*/ 7105128 w 9509967"/>
                <a:gd name="connsiteY2064" fmla="*/ 3434661 h 5040560"/>
                <a:gd name="connsiteX2065" fmla="*/ 7105649 w 9509967"/>
                <a:gd name="connsiteY2065" fmla="*/ 3428634 h 5040560"/>
                <a:gd name="connsiteX2066" fmla="*/ 7108625 w 9509967"/>
                <a:gd name="connsiteY2066" fmla="*/ 3423945 h 5040560"/>
                <a:gd name="connsiteX2067" fmla="*/ 7115918 w 9509967"/>
                <a:gd name="connsiteY2067" fmla="*/ 3422085 h 5040560"/>
                <a:gd name="connsiteX2068" fmla="*/ 7126187 w 9509967"/>
                <a:gd name="connsiteY2068" fmla="*/ 3424466 h 5040560"/>
                <a:gd name="connsiteX2069" fmla="*/ 7128122 w 9509967"/>
                <a:gd name="connsiteY2069" fmla="*/ 3419257 h 5040560"/>
                <a:gd name="connsiteX2070" fmla="*/ 6360364 w 9509967"/>
                <a:gd name="connsiteY2070" fmla="*/ 0 h 5040560"/>
                <a:gd name="connsiteX2071" fmla="*/ 2793964 w 9509967"/>
                <a:gd name="connsiteY2071" fmla="*/ 0 h 5040560"/>
                <a:gd name="connsiteX2072" fmla="*/ 5119058 w 9509967"/>
                <a:gd name="connsiteY2072" fmla="*/ 3475541 h 5040560"/>
                <a:gd name="connsiteX2073" fmla="*/ 5125343 w 9509967"/>
                <a:gd name="connsiteY2073" fmla="*/ 3473877 h 5040560"/>
                <a:gd name="connsiteX2074" fmla="*/ 5139704 w 9509967"/>
                <a:gd name="connsiteY2074" fmla="*/ 3476556 h 5040560"/>
                <a:gd name="connsiteX2075" fmla="*/ 5151387 w 9509967"/>
                <a:gd name="connsiteY2075" fmla="*/ 3483402 h 5040560"/>
                <a:gd name="connsiteX2076" fmla="*/ 5161433 w 9509967"/>
                <a:gd name="connsiteY2076" fmla="*/ 3492630 h 5040560"/>
                <a:gd name="connsiteX2077" fmla="*/ 5170884 w 9509967"/>
                <a:gd name="connsiteY2077" fmla="*/ 3502303 h 5040560"/>
                <a:gd name="connsiteX2078" fmla="*/ 5170884 w 9509967"/>
                <a:gd name="connsiteY2078" fmla="*/ 3402589 h 5040560"/>
                <a:gd name="connsiteX2079" fmla="*/ 5177730 w 9509967"/>
                <a:gd name="connsiteY2079" fmla="*/ 3402589 h 5040560"/>
                <a:gd name="connsiteX2080" fmla="*/ 5218509 w 9509967"/>
                <a:gd name="connsiteY2080" fmla="*/ 3419257 h 5040560"/>
                <a:gd name="connsiteX2081" fmla="*/ 5216425 w 9509967"/>
                <a:gd name="connsiteY2081" fmla="*/ 3424466 h 5040560"/>
                <a:gd name="connsiteX2082" fmla="*/ 5206305 w 9509967"/>
                <a:gd name="connsiteY2082" fmla="*/ 3422085 h 5040560"/>
                <a:gd name="connsiteX2083" fmla="*/ 5200129 w 9509967"/>
                <a:gd name="connsiteY2083" fmla="*/ 3424020 h 5040560"/>
                <a:gd name="connsiteX2084" fmla="*/ 5196780 w 9509967"/>
                <a:gd name="connsiteY2084" fmla="*/ 3431312 h 5040560"/>
                <a:gd name="connsiteX2085" fmla="*/ 5195589 w 9509967"/>
                <a:gd name="connsiteY2085" fmla="*/ 3460036 h 5040560"/>
                <a:gd name="connsiteX2086" fmla="*/ 5195589 w 9509967"/>
                <a:gd name="connsiteY2086" fmla="*/ 3583415 h 5040560"/>
                <a:gd name="connsiteX2087" fmla="*/ 5196184 w 9509967"/>
                <a:gd name="connsiteY2087" fmla="*/ 3590828 h 5040560"/>
                <a:gd name="connsiteX2088" fmla="*/ 5207850 w 9509967"/>
                <a:gd name="connsiteY2088" fmla="*/ 3608267 h 5040560"/>
                <a:gd name="connsiteX2089" fmla="*/ 5216425 w 9509967"/>
                <a:gd name="connsiteY2089" fmla="*/ 3608864 h 5040560"/>
                <a:gd name="connsiteX2090" fmla="*/ 5216425 w 9509967"/>
                <a:gd name="connsiteY2090" fmla="*/ 3614222 h 5040560"/>
                <a:gd name="connsiteX2091" fmla="*/ 5211835 w 9509967"/>
                <a:gd name="connsiteY2091" fmla="*/ 3614222 h 5040560"/>
                <a:gd name="connsiteX2092" fmla="*/ 5962121 w 9509967"/>
                <a:gd name="connsiteY2092" fmla="*/ 4735747 h 5040560"/>
                <a:gd name="connsiteX2093" fmla="*/ 3985133 w 9509967"/>
                <a:gd name="connsiteY2093" fmla="*/ 4735747 h 5040560"/>
                <a:gd name="connsiteX2094" fmla="*/ 3288211 w 9509967"/>
                <a:gd name="connsiteY2094" fmla="*/ 4527583 h 5040560"/>
                <a:gd name="connsiteX2095" fmla="*/ 3112203 w 9509967"/>
                <a:gd name="connsiteY2095" fmla="*/ 4311345 h 5040560"/>
                <a:gd name="connsiteX2096" fmla="*/ 3081692 w 9509967"/>
                <a:gd name="connsiteY2096" fmla="*/ 4256651 h 5040560"/>
                <a:gd name="connsiteX2097" fmla="*/ 2830962 w 9509967"/>
                <a:gd name="connsiteY2097" fmla="*/ 4256651 h 5040560"/>
                <a:gd name="connsiteX2098" fmla="*/ 2964641 w 9509967"/>
                <a:gd name="connsiteY2098" fmla="*/ 5040560 h 5040560"/>
                <a:gd name="connsiteX2099" fmla="*/ 6890168 w 9509967"/>
                <a:gd name="connsiteY2099" fmla="*/ 5040560 h 5040560"/>
                <a:gd name="connsiteX2100" fmla="*/ 6890168 w 9509967"/>
                <a:gd name="connsiteY2100" fmla="*/ 4903024 h 5040560"/>
                <a:gd name="connsiteX2101" fmla="*/ 5894689 w 9509967"/>
                <a:gd name="connsiteY2101" fmla="*/ 3422132 h 5040560"/>
                <a:gd name="connsiteX2102" fmla="*/ 5894486 w 9509967"/>
                <a:gd name="connsiteY2102" fmla="*/ 3422085 h 5040560"/>
                <a:gd name="connsiteX2103" fmla="*/ 5888533 w 9509967"/>
                <a:gd name="connsiteY2103" fmla="*/ 3424020 h 5040560"/>
                <a:gd name="connsiteX2104" fmla="*/ 5885110 w 9509967"/>
                <a:gd name="connsiteY2104" fmla="*/ 3431312 h 5040560"/>
                <a:gd name="connsiteX2105" fmla="*/ 5883920 w 9509967"/>
                <a:gd name="connsiteY2105" fmla="*/ 3459887 h 5040560"/>
                <a:gd name="connsiteX2106" fmla="*/ 5883920 w 9509967"/>
                <a:gd name="connsiteY2106" fmla="*/ 3601125 h 5040560"/>
                <a:gd name="connsiteX2107" fmla="*/ 5834657 w 9509967"/>
                <a:gd name="connsiteY2107" fmla="*/ 3618389 h 5040560"/>
                <a:gd name="connsiteX2108" fmla="*/ 5788521 w 9509967"/>
                <a:gd name="connsiteY2108" fmla="*/ 3599339 h 5040560"/>
                <a:gd name="connsiteX2109" fmla="*/ 5764411 w 9509967"/>
                <a:gd name="connsiteY2109" fmla="*/ 3540850 h 5040560"/>
                <a:gd name="connsiteX2110" fmla="*/ 5768727 w 9509967"/>
                <a:gd name="connsiteY2110" fmla="*/ 3512870 h 5040560"/>
                <a:gd name="connsiteX2111" fmla="*/ 5780261 w 9509967"/>
                <a:gd name="connsiteY2111" fmla="*/ 3491811 h 5040560"/>
                <a:gd name="connsiteX2112" fmla="*/ 5796930 w 9509967"/>
                <a:gd name="connsiteY2112" fmla="*/ 3478491 h 5040560"/>
                <a:gd name="connsiteX2113" fmla="*/ 5816649 w 9509967"/>
                <a:gd name="connsiteY2113" fmla="*/ 3473877 h 5040560"/>
                <a:gd name="connsiteX2114" fmla="*/ 5859363 w 9509967"/>
                <a:gd name="connsiteY2114" fmla="*/ 3501411 h 5040560"/>
                <a:gd name="connsiteX2115" fmla="*/ 5859363 w 9509967"/>
                <a:gd name="connsiteY2115" fmla="*/ 3402589 h 5040560"/>
                <a:gd name="connsiteX2116" fmla="*/ 5866060 w 9509967"/>
                <a:gd name="connsiteY2116" fmla="*/ 3402589 h 5040560"/>
                <a:gd name="connsiteX2117" fmla="*/ 5887393 w 9509967"/>
                <a:gd name="connsiteY2117" fmla="*/ 3411277 h 5040560"/>
                <a:gd name="connsiteX2118" fmla="*/ 3796680 w 9509967"/>
                <a:gd name="connsiteY2118" fmla="*/ 301095 h 5040560"/>
                <a:gd name="connsiteX2119" fmla="*/ 5339869 w 9509967"/>
                <a:gd name="connsiteY2119" fmla="*/ 301095 h 5040560"/>
                <a:gd name="connsiteX2120" fmla="*/ 5665218 w 9509967"/>
                <a:gd name="connsiteY2120" fmla="*/ 323399 h 5040560"/>
                <a:gd name="connsiteX2121" fmla="*/ 5894562 w 9509967"/>
                <a:gd name="connsiteY2121" fmla="*/ 388452 h 5040560"/>
                <a:gd name="connsiteX2122" fmla="*/ 6052793 w 9509967"/>
                <a:gd name="connsiteY2122" fmla="*/ 494392 h 5040560"/>
                <a:gd name="connsiteX2123" fmla="*/ 6161241 w 9509967"/>
                <a:gd name="connsiteY2123" fmla="*/ 643080 h 5040560"/>
                <a:gd name="connsiteX2124" fmla="*/ 6204800 w 9509967"/>
                <a:gd name="connsiteY2124" fmla="*/ 740193 h 5040560"/>
                <a:gd name="connsiteX2125" fmla="*/ 6223386 w 9509967"/>
                <a:gd name="connsiteY2125" fmla="*/ 795514 h 5040560"/>
                <a:gd name="connsiteX2126" fmla="*/ 6423215 w 9509967"/>
                <a:gd name="connsiteY2126" fmla="*/ 795514 h 5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</a:cxnLst>
              <a:rect l="l" t="t" r="r" b="b"/>
              <a:pathLst>
                <a:path w="9509967" h="5040560">
                  <a:moveTo>
                    <a:pt x="5170884" y="3553010"/>
                  </a:moveTo>
                  <a:lnTo>
                    <a:pt x="5170884" y="3583415"/>
                  </a:lnTo>
                  <a:cubicBezTo>
                    <a:pt x="5170884" y="3588277"/>
                    <a:pt x="5170785" y="3592072"/>
                    <a:pt x="5170586" y="3594800"/>
                  </a:cubicBezTo>
                  <a:cubicBezTo>
                    <a:pt x="5170388" y="3597529"/>
                    <a:pt x="5170016" y="3599637"/>
                    <a:pt x="5169470" y="3601125"/>
                  </a:cubicBezTo>
                  <a:cubicBezTo>
                    <a:pt x="5168924" y="3602614"/>
                    <a:pt x="5168180" y="3603705"/>
                    <a:pt x="5167238" y="3604400"/>
                  </a:cubicBezTo>
                  <a:cubicBezTo>
                    <a:pt x="5166295" y="3605094"/>
                    <a:pt x="5165080" y="3605838"/>
                    <a:pt x="5163591" y="3606632"/>
                  </a:cubicBezTo>
                  <a:cubicBezTo>
                    <a:pt x="5162202" y="3607426"/>
                    <a:pt x="5160267" y="3607996"/>
                    <a:pt x="5157787" y="3608344"/>
                  </a:cubicBezTo>
                  <a:cubicBezTo>
                    <a:pt x="5155307" y="3608691"/>
                    <a:pt x="5152330" y="3608864"/>
                    <a:pt x="5148857" y="3608864"/>
                  </a:cubicBezTo>
                  <a:lnTo>
                    <a:pt x="5148857" y="3614222"/>
                  </a:lnTo>
                  <a:lnTo>
                    <a:pt x="5211835" y="3614222"/>
                  </a:lnTo>
                  <a:lnTo>
                    <a:pt x="5207850" y="3608267"/>
                  </a:lnTo>
                  <a:lnTo>
                    <a:pt x="5206826" y="3608195"/>
                  </a:lnTo>
                  <a:cubicBezTo>
                    <a:pt x="5204197" y="3607748"/>
                    <a:pt x="5202039" y="3606682"/>
                    <a:pt x="5200351" y="3604995"/>
                  </a:cubicBezTo>
                  <a:cubicBezTo>
                    <a:pt x="5198665" y="3603308"/>
                    <a:pt x="5197450" y="3600753"/>
                    <a:pt x="5196706" y="3597330"/>
                  </a:cubicBezTo>
                  <a:lnTo>
                    <a:pt x="5196184" y="3590828"/>
                  </a:lnTo>
                  <a:close/>
                  <a:moveTo>
                    <a:pt x="5381326" y="3532962"/>
                  </a:moveTo>
                  <a:lnTo>
                    <a:pt x="5381326" y="3584903"/>
                  </a:lnTo>
                  <a:cubicBezTo>
                    <a:pt x="5393630" y="3594825"/>
                    <a:pt x="5403552" y="3599786"/>
                    <a:pt x="5411093" y="3599786"/>
                  </a:cubicBezTo>
                  <a:cubicBezTo>
                    <a:pt x="5413871" y="3599786"/>
                    <a:pt x="5416550" y="3599166"/>
                    <a:pt x="5419129" y="3597926"/>
                  </a:cubicBezTo>
                  <a:cubicBezTo>
                    <a:pt x="5421709" y="3596685"/>
                    <a:pt x="5423966" y="3594949"/>
                    <a:pt x="5425901" y="3592717"/>
                  </a:cubicBezTo>
                  <a:cubicBezTo>
                    <a:pt x="5427836" y="3590484"/>
                    <a:pt x="5429374" y="3587855"/>
                    <a:pt x="5430515" y="3584829"/>
                  </a:cubicBezTo>
                  <a:cubicBezTo>
                    <a:pt x="5431656" y="3581803"/>
                    <a:pt x="5432226" y="3578503"/>
                    <a:pt x="5432226" y="3574932"/>
                  </a:cubicBezTo>
                  <a:cubicBezTo>
                    <a:pt x="5432226" y="3569276"/>
                    <a:pt x="5430540" y="3564092"/>
                    <a:pt x="5427166" y="3559379"/>
                  </a:cubicBezTo>
                  <a:cubicBezTo>
                    <a:pt x="5423793" y="3554666"/>
                    <a:pt x="5418187" y="3550077"/>
                    <a:pt x="5410348" y="3545612"/>
                  </a:cubicBezTo>
                  <a:cubicBezTo>
                    <a:pt x="5408166" y="3544323"/>
                    <a:pt x="5404668" y="3542636"/>
                    <a:pt x="5399856" y="3540552"/>
                  </a:cubicBezTo>
                  <a:cubicBezTo>
                    <a:pt x="5395044" y="3538469"/>
                    <a:pt x="5388868" y="3535939"/>
                    <a:pt x="5381326" y="3532962"/>
                  </a:cubicBezTo>
                  <a:close/>
                  <a:moveTo>
                    <a:pt x="6781501" y="3532962"/>
                  </a:moveTo>
                  <a:cubicBezTo>
                    <a:pt x="6789042" y="3535939"/>
                    <a:pt x="6795219" y="3538469"/>
                    <a:pt x="6800031" y="3540552"/>
                  </a:cubicBezTo>
                  <a:cubicBezTo>
                    <a:pt x="6804843" y="3542636"/>
                    <a:pt x="6808341" y="3544323"/>
                    <a:pt x="6810523" y="3545612"/>
                  </a:cubicBezTo>
                  <a:cubicBezTo>
                    <a:pt x="6818362" y="3550077"/>
                    <a:pt x="6823968" y="3554666"/>
                    <a:pt x="6827341" y="3559379"/>
                  </a:cubicBezTo>
                  <a:cubicBezTo>
                    <a:pt x="6830714" y="3564092"/>
                    <a:pt x="6832401" y="3569276"/>
                    <a:pt x="6832401" y="3574932"/>
                  </a:cubicBezTo>
                  <a:cubicBezTo>
                    <a:pt x="6832401" y="3578503"/>
                    <a:pt x="6831830" y="3581803"/>
                    <a:pt x="6830689" y="3584829"/>
                  </a:cubicBezTo>
                  <a:cubicBezTo>
                    <a:pt x="6829548" y="3587855"/>
                    <a:pt x="6828010" y="3590484"/>
                    <a:pt x="6826076" y="3592717"/>
                  </a:cubicBezTo>
                  <a:cubicBezTo>
                    <a:pt x="6824141" y="3594949"/>
                    <a:pt x="6821883" y="3596685"/>
                    <a:pt x="6819304" y="3597926"/>
                  </a:cubicBezTo>
                  <a:cubicBezTo>
                    <a:pt x="6816724" y="3599166"/>
                    <a:pt x="6814045" y="3599786"/>
                    <a:pt x="6811267" y="3599786"/>
                  </a:cubicBezTo>
                  <a:cubicBezTo>
                    <a:pt x="6803727" y="3599786"/>
                    <a:pt x="6793805" y="3594825"/>
                    <a:pt x="6781501" y="3584903"/>
                  </a:cubicBezTo>
                  <a:close/>
                  <a:moveTo>
                    <a:pt x="8715077" y="3532962"/>
                  </a:moveTo>
                  <a:cubicBezTo>
                    <a:pt x="8722617" y="3535939"/>
                    <a:pt x="8728794" y="3538469"/>
                    <a:pt x="8733605" y="3540552"/>
                  </a:cubicBezTo>
                  <a:cubicBezTo>
                    <a:pt x="8738418" y="3542636"/>
                    <a:pt x="8741915" y="3544323"/>
                    <a:pt x="8744098" y="3545612"/>
                  </a:cubicBezTo>
                  <a:cubicBezTo>
                    <a:pt x="8751936" y="3550077"/>
                    <a:pt x="8757542" y="3554666"/>
                    <a:pt x="8760916" y="3559379"/>
                  </a:cubicBezTo>
                  <a:cubicBezTo>
                    <a:pt x="8764290" y="3564092"/>
                    <a:pt x="8765975" y="3569276"/>
                    <a:pt x="8765975" y="3574932"/>
                  </a:cubicBezTo>
                  <a:cubicBezTo>
                    <a:pt x="8765975" y="3578503"/>
                    <a:pt x="8765405" y="3581803"/>
                    <a:pt x="8764264" y="3584829"/>
                  </a:cubicBezTo>
                  <a:cubicBezTo>
                    <a:pt x="8763124" y="3587855"/>
                    <a:pt x="8761585" y="3590484"/>
                    <a:pt x="8759650" y="3592717"/>
                  </a:cubicBezTo>
                  <a:cubicBezTo>
                    <a:pt x="8757716" y="3594949"/>
                    <a:pt x="8755459" y="3596685"/>
                    <a:pt x="8752879" y="3597926"/>
                  </a:cubicBezTo>
                  <a:cubicBezTo>
                    <a:pt x="8750299" y="3599166"/>
                    <a:pt x="8747620" y="3599786"/>
                    <a:pt x="8744842" y="3599786"/>
                  </a:cubicBezTo>
                  <a:cubicBezTo>
                    <a:pt x="8737301" y="3599786"/>
                    <a:pt x="8727379" y="3594825"/>
                    <a:pt x="8715077" y="3584903"/>
                  </a:cubicBezTo>
                  <a:close/>
                  <a:moveTo>
                    <a:pt x="2836217" y="3495457"/>
                  </a:moveTo>
                  <a:cubicBezTo>
                    <a:pt x="2838698" y="3495457"/>
                    <a:pt x="2841079" y="3495854"/>
                    <a:pt x="2843361" y="3496648"/>
                  </a:cubicBezTo>
                  <a:cubicBezTo>
                    <a:pt x="2845643" y="3497442"/>
                    <a:pt x="2848024" y="3498657"/>
                    <a:pt x="2850505" y="3500294"/>
                  </a:cubicBezTo>
                  <a:cubicBezTo>
                    <a:pt x="2852985" y="3501931"/>
                    <a:pt x="2855639" y="3503990"/>
                    <a:pt x="2858467" y="3506471"/>
                  </a:cubicBezTo>
                  <a:cubicBezTo>
                    <a:pt x="2861295" y="3508951"/>
                    <a:pt x="2864495" y="3511829"/>
                    <a:pt x="2868067" y="3515103"/>
                  </a:cubicBezTo>
                  <a:lnTo>
                    <a:pt x="2868067" y="3566002"/>
                  </a:lnTo>
                  <a:cubicBezTo>
                    <a:pt x="2868067" y="3577114"/>
                    <a:pt x="2867620" y="3584357"/>
                    <a:pt x="2866727" y="3587731"/>
                  </a:cubicBezTo>
                  <a:cubicBezTo>
                    <a:pt x="2866032" y="3590608"/>
                    <a:pt x="2864817" y="3593362"/>
                    <a:pt x="2863081" y="3595991"/>
                  </a:cubicBezTo>
                  <a:cubicBezTo>
                    <a:pt x="2861344" y="3598620"/>
                    <a:pt x="2859137" y="3600927"/>
                    <a:pt x="2856458" y="3602911"/>
                  </a:cubicBezTo>
                  <a:cubicBezTo>
                    <a:pt x="2853779" y="3604896"/>
                    <a:pt x="2850728" y="3606483"/>
                    <a:pt x="2847305" y="3607674"/>
                  </a:cubicBezTo>
                  <a:cubicBezTo>
                    <a:pt x="2843882" y="3608864"/>
                    <a:pt x="2840136" y="3609460"/>
                    <a:pt x="2836069" y="3609460"/>
                  </a:cubicBezTo>
                  <a:cubicBezTo>
                    <a:pt x="2830314" y="3609460"/>
                    <a:pt x="2825179" y="3608095"/>
                    <a:pt x="2820665" y="3605367"/>
                  </a:cubicBezTo>
                  <a:cubicBezTo>
                    <a:pt x="2816150" y="3602638"/>
                    <a:pt x="2812355" y="3598868"/>
                    <a:pt x="2809280" y="3594056"/>
                  </a:cubicBezTo>
                  <a:cubicBezTo>
                    <a:pt x="2806204" y="3589244"/>
                    <a:pt x="2803872" y="3583514"/>
                    <a:pt x="2802285" y="3576866"/>
                  </a:cubicBezTo>
                  <a:cubicBezTo>
                    <a:pt x="2800697" y="3570219"/>
                    <a:pt x="2799903" y="3562976"/>
                    <a:pt x="2799903" y="3555137"/>
                  </a:cubicBezTo>
                  <a:cubicBezTo>
                    <a:pt x="2799903" y="3546605"/>
                    <a:pt x="2800771" y="3538692"/>
                    <a:pt x="2802508" y="3531399"/>
                  </a:cubicBezTo>
                  <a:cubicBezTo>
                    <a:pt x="2804244" y="3524107"/>
                    <a:pt x="2806699" y="3517806"/>
                    <a:pt x="2809875" y="3512498"/>
                  </a:cubicBezTo>
                  <a:cubicBezTo>
                    <a:pt x="2813050" y="3507190"/>
                    <a:pt x="2816870" y="3503023"/>
                    <a:pt x="2821335" y="3499997"/>
                  </a:cubicBezTo>
                  <a:cubicBezTo>
                    <a:pt x="2825799" y="3496970"/>
                    <a:pt x="2830760" y="3495457"/>
                    <a:pt x="2836217" y="3495457"/>
                  </a:cubicBezTo>
                  <a:close/>
                  <a:moveTo>
                    <a:pt x="3007667" y="3495457"/>
                  </a:moveTo>
                  <a:cubicBezTo>
                    <a:pt x="3010148" y="3495457"/>
                    <a:pt x="3012529" y="3495854"/>
                    <a:pt x="3014811" y="3496648"/>
                  </a:cubicBezTo>
                  <a:cubicBezTo>
                    <a:pt x="3017093" y="3497442"/>
                    <a:pt x="3019474" y="3498657"/>
                    <a:pt x="3021955" y="3500294"/>
                  </a:cubicBezTo>
                  <a:cubicBezTo>
                    <a:pt x="3024435" y="3501931"/>
                    <a:pt x="3027089" y="3503990"/>
                    <a:pt x="3029917" y="3506471"/>
                  </a:cubicBezTo>
                  <a:cubicBezTo>
                    <a:pt x="3032745" y="3508951"/>
                    <a:pt x="3035945" y="3511829"/>
                    <a:pt x="3039517" y="3515103"/>
                  </a:cubicBezTo>
                  <a:lnTo>
                    <a:pt x="3039517" y="3566002"/>
                  </a:lnTo>
                  <a:cubicBezTo>
                    <a:pt x="3039517" y="3577114"/>
                    <a:pt x="3039070" y="3584357"/>
                    <a:pt x="3038177" y="3587731"/>
                  </a:cubicBezTo>
                  <a:cubicBezTo>
                    <a:pt x="3037482" y="3590608"/>
                    <a:pt x="3036267" y="3593362"/>
                    <a:pt x="3034531" y="3595991"/>
                  </a:cubicBezTo>
                  <a:cubicBezTo>
                    <a:pt x="3032794" y="3598620"/>
                    <a:pt x="3030587" y="3600927"/>
                    <a:pt x="3027908" y="3602911"/>
                  </a:cubicBezTo>
                  <a:cubicBezTo>
                    <a:pt x="3025229" y="3604896"/>
                    <a:pt x="3022178" y="3606483"/>
                    <a:pt x="3018755" y="3607674"/>
                  </a:cubicBezTo>
                  <a:cubicBezTo>
                    <a:pt x="3015332" y="3608864"/>
                    <a:pt x="3011586" y="3609460"/>
                    <a:pt x="3007519" y="3609460"/>
                  </a:cubicBezTo>
                  <a:cubicBezTo>
                    <a:pt x="3001764" y="3609460"/>
                    <a:pt x="2996629" y="3608095"/>
                    <a:pt x="2992115" y="3605367"/>
                  </a:cubicBezTo>
                  <a:cubicBezTo>
                    <a:pt x="2987600" y="3602638"/>
                    <a:pt x="2983805" y="3598868"/>
                    <a:pt x="2980730" y="3594056"/>
                  </a:cubicBezTo>
                  <a:cubicBezTo>
                    <a:pt x="2977654" y="3589244"/>
                    <a:pt x="2975322" y="3583514"/>
                    <a:pt x="2973735" y="3576866"/>
                  </a:cubicBezTo>
                  <a:cubicBezTo>
                    <a:pt x="2972147" y="3570219"/>
                    <a:pt x="2971353" y="3562976"/>
                    <a:pt x="2971353" y="3555137"/>
                  </a:cubicBezTo>
                  <a:cubicBezTo>
                    <a:pt x="2971353" y="3546605"/>
                    <a:pt x="2972221" y="3538692"/>
                    <a:pt x="2973958" y="3531399"/>
                  </a:cubicBezTo>
                  <a:cubicBezTo>
                    <a:pt x="2975694" y="3524107"/>
                    <a:pt x="2978149" y="3517806"/>
                    <a:pt x="2981325" y="3512498"/>
                  </a:cubicBezTo>
                  <a:cubicBezTo>
                    <a:pt x="2984500" y="3507190"/>
                    <a:pt x="2988320" y="3503023"/>
                    <a:pt x="2992785" y="3499997"/>
                  </a:cubicBezTo>
                  <a:cubicBezTo>
                    <a:pt x="2997249" y="3496970"/>
                    <a:pt x="3002210" y="3495457"/>
                    <a:pt x="3007667" y="3495457"/>
                  </a:cubicBezTo>
                  <a:close/>
                  <a:moveTo>
                    <a:pt x="5828407" y="3495011"/>
                  </a:moveTo>
                  <a:cubicBezTo>
                    <a:pt x="5823545" y="3495011"/>
                    <a:pt x="5818807" y="3496226"/>
                    <a:pt x="5814194" y="3498657"/>
                  </a:cubicBezTo>
                  <a:cubicBezTo>
                    <a:pt x="5809580" y="3501088"/>
                    <a:pt x="5805487" y="3504610"/>
                    <a:pt x="5801915" y="3509224"/>
                  </a:cubicBezTo>
                  <a:cubicBezTo>
                    <a:pt x="5798343" y="3513838"/>
                    <a:pt x="5795491" y="3519518"/>
                    <a:pt x="5793358" y="3526265"/>
                  </a:cubicBezTo>
                  <a:cubicBezTo>
                    <a:pt x="5791224" y="3533012"/>
                    <a:pt x="5790158" y="3540701"/>
                    <a:pt x="5790158" y="3549333"/>
                  </a:cubicBezTo>
                  <a:cubicBezTo>
                    <a:pt x="5790158" y="3558759"/>
                    <a:pt x="5791249" y="3567093"/>
                    <a:pt x="5793431" y="3574336"/>
                  </a:cubicBezTo>
                  <a:cubicBezTo>
                    <a:pt x="5795615" y="3581579"/>
                    <a:pt x="5798468" y="3587656"/>
                    <a:pt x="5801990" y="3592568"/>
                  </a:cubicBezTo>
                  <a:cubicBezTo>
                    <a:pt x="5805512" y="3597479"/>
                    <a:pt x="5809456" y="3601200"/>
                    <a:pt x="5813822" y="3603730"/>
                  </a:cubicBezTo>
                  <a:cubicBezTo>
                    <a:pt x="5818187" y="3606260"/>
                    <a:pt x="5822602" y="3607525"/>
                    <a:pt x="5827067" y="3607525"/>
                  </a:cubicBezTo>
                  <a:cubicBezTo>
                    <a:pt x="5838377" y="3607525"/>
                    <a:pt x="5849144" y="3602514"/>
                    <a:pt x="5859363" y="3592493"/>
                  </a:cubicBezTo>
                  <a:lnTo>
                    <a:pt x="5859363" y="3510936"/>
                  </a:lnTo>
                  <a:cubicBezTo>
                    <a:pt x="5855990" y="3507562"/>
                    <a:pt x="5852914" y="3504834"/>
                    <a:pt x="5850136" y="3502750"/>
                  </a:cubicBezTo>
                  <a:cubicBezTo>
                    <a:pt x="5847358" y="3500666"/>
                    <a:pt x="5844778" y="3499054"/>
                    <a:pt x="5842397" y="3497913"/>
                  </a:cubicBezTo>
                  <a:cubicBezTo>
                    <a:pt x="5840015" y="3496772"/>
                    <a:pt x="5837684" y="3496003"/>
                    <a:pt x="5835402" y="3495606"/>
                  </a:cubicBezTo>
                  <a:cubicBezTo>
                    <a:pt x="5833120" y="3495209"/>
                    <a:pt x="5830788" y="3495011"/>
                    <a:pt x="5828407" y="3495011"/>
                  </a:cubicBezTo>
                  <a:close/>
                  <a:moveTo>
                    <a:pt x="5136802" y="3491886"/>
                  </a:moveTo>
                  <a:lnTo>
                    <a:pt x="5131030" y="3493436"/>
                  </a:lnTo>
                  <a:lnTo>
                    <a:pt x="5170884" y="3553010"/>
                  </a:lnTo>
                  <a:lnTo>
                    <a:pt x="5170884" y="3511382"/>
                  </a:lnTo>
                  <a:cubicBezTo>
                    <a:pt x="5167213" y="3507413"/>
                    <a:pt x="5163839" y="3504164"/>
                    <a:pt x="5160764" y="3501634"/>
                  </a:cubicBezTo>
                  <a:cubicBezTo>
                    <a:pt x="5157688" y="3499104"/>
                    <a:pt x="5154786" y="3497119"/>
                    <a:pt x="5152057" y="3495681"/>
                  </a:cubicBezTo>
                  <a:cubicBezTo>
                    <a:pt x="5149329" y="3494242"/>
                    <a:pt x="5146724" y="3493250"/>
                    <a:pt x="5144244" y="3492704"/>
                  </a:cubicBezTo>
                  <a:cubicBezTo>
                    <a:pt x="5141763" y="3492158"/>
                    <a:pt x="5139283" y="3491886"/>
                    <a:pt x="5136802" y="3491886"/>
                  </a:cubicBezTo>
                  <a:close/>
                  <a:moveTo>
                    <a:pt x="239613" y="3484295"/>
                  </a:moveTo>
                  <a:cubicBezTo>
                    <a:pt x="243681" y="3484295"/>
                    <a:pt x="247600" y="3485114"/>
                    <a:pt x="251371" y="3486751"/>
                  </a:cubicBezTo>
                  <a:cubicBezTo>
                    <a:pt x="255141" y="3488388"/>
                    <a:pt x="258564" y="3490769"/>
                    <a:pt x="261640" y="3493895"/>
                  </a:cubicBezTo>
                  <a:cubicBezTo>
                    <a:pt x="264715" y="3497020"/>
                    <a:pt x="267270" y="3500815"/>
                    <a:pt x="269305" y="3505280"/>
                  </a:cubicBezTo>
                  <a:cubicBezTo>
                    <a:pt x="271338" y="3509745"/>
                    <a:pt x="272603" y="3514855"/>
                    <a:pt x="273100" y="3520609"/>
                  </a:cubicBezTo>
                  <a:lnTo>
                    <a:pt x="209997" y="3520609"/>
                  </a:lnTo>
                  <a:cubicBezTo>
                    <a:pt x="210393" y="3511878"/>
                    <a:pt x="211435" y="3505727"/>
                    <a:pt x="213122" y="3502155"/>
                  </a:cubicBezTo>
                  <a:cubicBezTo>
                    <a:pt x="215602" y="3496598"/>
                    <a:pt x="219298" y="3492233"/>
                    <a:pt x="224210" y="3489058"/>
                  </a:cubicBezTo>
                  <a:cubicBezTo>
                    <a:pt x="229121" y="3485883"/>
                    <a:pt x="234256" y="3484295"/>
                    <a:pt x="239613" y="3484295"/>
                  </a:cubicBezTo>
                  <a:close/>
                  <a:moveTo>
                    <a:pt x="382488" y="3484295"/>
                  </a:moveTo>
                  <a:cubicBezTo>
                    <a:pt x="386556" y="3484295"/>
                    <a:pt x="390475" y="3485114"/>
                    <a:pt x="394246" y="3486751"/>
                  </a:cubicBezTo>
                  <a:cubicBezTo>
                    <a:pt x="398016" y="3488388"/>
                    <a:pt x="401439" y="3490769"/>
                    <a:pt x="404515" y="3493895"/>
                  </a:cubicBezTo>
                  <a:cubicBezTo>
                    <a:pt x="407590" y="3497020"/>
                    <a:pt x="410145" y="3500815"/>
                    <a:pt x="412180" y="3505280"/>
                  </a:cubicBezTo>
                  <a:cubicBezTo>
                    <a:pt x="414213" y="3509745"/>
                    <a:pt x="415478" y="3514855"/>
                    <a:pt x="415975" y="3520609"/>
                  </a:cubicBezTo>
                  <a:lnTo>
                    <a:pt x="352872" y="3520609"/>
                  </a:lnTo>
                  <a:cubicBezTo>
                    <a:pt x="353268" y="3511878"/>
                    <a:pt x="354310" y="3505727"/>
                    <a:pt x="355997" y="3502155"/>
                  </a:cubicBezTo>
                  <a:cubicBezTo>
                    <a:pt x="358477" y="3496598"/>
                    <a:pt x="362173" y="3492233"/>
                    <a:pt x="367085" y="3489058"/>
                  </a:cubicBezTo>
                  <a:cubicBezTo>
                    <a:pt x="371996" y="3485883"/>
                    <a:pt x="377131" y="3484295"/>
                    <a:pt x="382488" y="3484295"/>
                  </a:cubicBezTo>
                  <a:close/>
                  <a:moveTo>
                    <a:pt x="3668613" y="3484295"/>
                  </a:moveTo>
                  <a:cubicBezTo>
                    <a:pt x="3672681" y="3484295"/>
                    <a:pt x="3676600" y="3485114"/>
                    <a:pt x="3680371" y="3486751"/>
                  </a:cubicBezTo>
                  <a:cubicBezTo>
                    <a:pt x="3684141" y="3488388"/>
                    <a:pt x="3687564" y="3490769"/>
                    <a:pt x="3690640" y="3493895"/>
                  </a:cubicBezTo>
                  <a:cubicBezTo>
                    <a:pt x="3693715" y="3497020"/>
                    <a:pt x="3696270" y="3500815"/>
                    <a:pt x="3698304" y="3505280"/>
                  </a:cubicBezTo>
                  <a:cubicBezTo>
                    <a:pt x="3700338" y="3509745"/>
                    <a:pt x="3701603" y="3514855"/>
                    <a:pt x="3702099" y="3520609"/>
                  </a:cubicBezTo>
                  <a:lnTo>
                    <a:pt x="3638996" y="3520609"/>
                  </a:lnTo>
                  <a:cubicBezTo>
                    <a:pt x="3639393" y="3511878"/>
                    <a:pt x="3640435" y="3505727"/>
                    <a:pt x="3642122" y="3502155"/>
                  </a:cubicBezTo>
                  <a:cubicBezTo>
                    <a:pt x="3644602" y="3496598"/>
                    <a:pt x="3648298" y="3492233"/>
                    <a:pt x="3653209" y="3489058"/>
                  </a:cubicBezTo>
                  <a:cubicBezTo>
                    <a:pt x="3658121" y="3485883"/>
                    <a:pt x="3663255" y="3484295"/>
                    <a:pt x="3668613" y="3484295"/>
                  </a:cubicBezTo>
                  <a:close/>
                  <a:moveTo>
                    <a:pt x="3821013" y="3484295"/>
                  </a:moveTo>
                  <a:cubicBezTo>
                    <a:pt x="3825081" y="3484295"/>
                    <a:pt x="3829000" y="3485114"/>
                    <a:pt x="3832771" y="3486751"/>
                  </a:cubicBezTo>
                  <a:cubicBezTo>
                    <a:pt x="3836541" y="3488388"/>
                    <a:pt x="3839964" y="3490769"/>
                    <a:pt x="3843040" y="3493895"/>
                  </a:cubicBezTo>
                  <a:cubicBezTo>
                    <a:pt x="3846115" y="3497020"/>
                    <a:pt x="3848670" y="3500815"/>
                    <a:pt x="3850704" y="3505280"/>
                  </a:cubicBezTo>
                  <a:cubicBezTo>
                    <a:pt x="3852738" y="3509745"/>
                    <a:pt x="3854003" y="3514855"/>
                    <a:pt x="3854499" y="3520609"/>
                  </a:cubicBezTo>
                  <a:lnTo>
                    <a:pt x="3791396" y="3520609"/>
                  </a:lnTo>
                  <a:cubicBezTo>
                    <a:pt x="3791793" y="3511878"/>
                    <a:pt x="3792835" y="3505727"/>
                    <a:pt x="3794522" y="3502155"/>
                  </a:cubicBezTo>
                  <a:cubicBezTo>
                    <a:pt x="3797002" y="3496598"/>
                    <a:pt x="3800698" y="3492233"/>
                    <a:pt x="3805609" y="3489058"/>
                  </a:cubicBezTo>
                  <a:cubicBezTo>
                    <a:pt x="3810521" y="3485883"/>
                    <a:pt x="3815655" y="3484295"/>
                    <a:pt x="3821013" y="3484295"/>
                  </a:cubicBezTo>
                  <a:close/>
                  <a:moveTo>
                    <a:pt x="4983062" y="3484295"/>
                  </a:moveTo>
                  <a:cubicBezTo>
                    <a:pt x="4987131" y="3484295"/>
                    <a:pt x="4991050" y="3485114"/>
                    <a:pt x="4994820" y="3486751"/>
                  </a:cubicBezTo>
                  <a:cubicBezTo>
                    <a:pt x="4998591" y="3488388"/>
                    <a:pt x="5002014" y="3490769"/>
                    <a:pt x="5005089" y="3493895"/>
                  </a:cubicBezTo>
                  <a:cubicBezTo>
                    <a:pt x="5008165" y="3497020"/>
                    <a:pt x="5010720" y="3500815"/>
                    <a:pt x="5012754" y="3505280"/>
                  </a:cubicBezTo>
                  <a:cubicBezTo>
                    <a:pt x="5014788" y="3509745"/>
                    <a:pt x="5016053" y="3514855"/>
                    <a:pt x="5016549" y="3520609"/>
                  </a:cubicBezTo>
                  <a:lnTo>
                    <a:pt x="4953446" y="3520609"/>
                  </a:lnTo>
                  <a:cubicBezTo>
                    <a:pt x="4953843" y="3511878"/>
                    <a:pt x="4954885" y="3505727"/>
                    <a:pt x="4956571" y="3502155"/>
                  </a:cubicBezTo>
                  <a:cubicBezTo>
                    <a:pt x="4959052" y="3496598"/>
                    <a:pt x="4962748" y="3492233"/>
                    <a:pt x="4967659" y="3489058"/>
                  </a:cubicBezTo>
                  <a:cubicBezTo>
                    <a:pt x="4972570" y="3485883"/>
                    <a:pt x="4977705" y="3484295"/>
                    <a:pt x="4983062" y="3484295"/>
                  </a:cubicBezTo>
                  <a:close/>
                  <a:moveTo>
                    <a:pt x="5554563" y="3484295"/>
                  </a:moveTo>
                  <a:cubicBezTo>
                    <a:pt x="5549205" y="3484295"/>
                    <a:pt x="5544071" y="3485883"/>
                    <a:pt x="5539159" y="3489058"/>
                  </a:cubicBezTo>
                  <a:cubicBezTo>
                    <a:pt x="5534248" y="3492233"/>
                    <a:pt x="5530552" y="3496598"/>
                    <a:pt x="5528072" y="3502155"/>
                  </a:cubicBezTo>
                  <a:cubicBezTo>
                    <a:pt x="5526384" y="3505727"/>
                    <a:pt x="5525343" y="3511878"/>
                    <a:pt x="5524946" y="3520609"/>
                  </a:cubicBezTo>
                  <a:lnTo>
                    <a:pt x="5588049" y="3520609"/>
                  </a:lnTo>
                  <a:cubicBezTo>
                    <a:pt x="5587553" y="3514855"/>
                    <a:pt x="5586288" y="3509745"/>
                    <a:pt x="5584254" y="3505280"/>
                  </a:cubicBezTo>
                  <a:cubicBezTo>
                    <a:pt x="5582220" y="3500815"/>
                    <a:pt x="5579665" y="3497020"/>
                    <a:pt x="5576590" y="3493895"/>
                  </a:cubicBezTo>
                  <a:cubicBezTo>
                    <a:pt x="5573514" y="3490769"/>
                    <a:pt x="5570091" y="3488388"/>
                    <a:pt x="5566320" y="3486751"/>
                  </a:cubicBezTo>
                  <a:cubicBezTo>
                    <a:pt x="5562550" y="3485114"/>
                    <a:pt x="5558631" y="3484295"/>
                    <a:pt x="5554563" y="3484295"/>
                  </a:cubicBezTo>
                  <a:close/>
                  <a:moveTo>
                    <a:pt x="7297637" y="3484295"/>
                  </a:moveTo>
                  <a:cubicBezTo>
                    <a:pt x="7301706" y="3484295"/>
                    <a:pt x="7305624" y="3485114"/>
                    <a:pt x="7309395" y="3486751"/>
                  </a:cubicBezTo>
                  <a:cubicBezTo>
                    <a:pt x="7313165" y="3488388"/>
                    <a:pt x="7316589" y="3490769"/>
                    <a:pt x="7319664" y="3493895"/>
                  </a:cubicBezTo>
                  <a:cubicBezTo>
                    <a:pt x="7322740" y="3497020"/>
                    <a:pt x="7325295" y="3500815"/>
                    <a:pt x="7327329" y="3505280"/>
                  </a:cubicBezTo>
                  <a:cubicBezTo>
                    <a:pt x="7329363" y="3509745"/>
                    <a:pt x="7330628" y="3514855"/>
                    <a:pt x="7331124" y="3520609"/>
                  </a:cubicBezTo>
                  <a:lnTo>
                    <a:pt x="7268021" y="3520609"/>
                  </a:lnTo>
                  <a:cubicBezTo>
                    <a:pt x="7268418" y="3511878"/>
                    <a:pt x="7269459" y="3505727"/>
                    <a:pt x="7271146" y="3502155"/>
                  </a:cubicBezTo>
                  <a:cubicBezTo>
                    <a:pt x="7273627" y="3496598"/>
                    <a:pt x="7277322" y="3492233"/>
                    <a:pt x="7282234" y="3489058"/>
                  </a:cubicBezTo>
                  <a:cubicBezTo>
                    <a:pt x="7287145" y="3485883"/>
                    <a:pt x="7292280" y="3484295"/>
                    <a:pt x="7297637" y="3484295"/>
                  </a:cubicBezTo>
                  <a:close/>
                  <a:moveTo>
                    <a:pt x="7440512" y="3484295"/>
                  </a:moveTo>
                  <a:cubicBezTo>
                    <a:pt x="7444580" y="3484295"/>
                    <a:pt x="7448500" y="3485114"/>
                    <a:pt x="7452270" y="3486751"/>
                  </a:cubicBezTo>
                  <a:cubicBezTo>
                    <a:pt x="7456040" y="3488388"/>
                    <a:pt x="7459463" y="3490769"/>
                    <a:pt x="7462539" y="3493895"/>
                  </a:cubicBezTo>
                  <a:cubicBezTo>
                    <a:pt x="7465615" y="3497020"/>
                    <a:pt x="7468169" y="3500815"/>
                    <a:pt x="7470204" y="3505280"/>
                  </a:cubicBezTo>
                  <a:cubicBezTo>
                    <a:pt x="7472238" y="3509745"/>
                    <a:pt x="7473502" y="3514855"/>
                    <a:pt x="7473999" y="3520609"/>
                  </a:cubicBezTo>
                  <a:lnTo>
                    <a:pt x="7410896" y="3520609"/>
                  </a:lnTo>
                  <a:cubicBezTo>
                    <a:pt x="7411292" y="3511878"/>
                    <a:pt x="7412334" y="3505727"/>
                    <a:pt x="7414021" y="3502155"/>
                  </a:cubicBezTo>
                  <a:cubicBezTo>
                    <a:pt x="7416502" y="3496598"/>
                    <a:pt x="7420197" y="3492233"/>
                    <a:pt x="7425108" y="3489058"/>
                  </a:cubicBezTo>
                  <a:cubicBezTo>
                    <a:pt x="7430020" y="3485883"/>
                    <a:pt x="7435155" y="3484295"/>
                    <a:pt x="7440512" y="3484295"/>
                  </a:cubicBezTo>
                  <a:close/>
                  <a:moveTo>
                    <a:pt x="1319808" y="3483551"/>
                  </a:moveTo>
                  <a:cubicBezTo>
                    <a:pt x="1324173" y="3483551"/>
                    <a:pt x="1328365" y="3484469"/>
                    <a:pt x="1332384" y="3486304"/>
                  </a:cubicBezTo>
                  <a:cubicBezTo>
                    <a:pt x="1336402" y="3488140"/>
                    <a:pt x="1339974" y="3491117"/>
                    <a:pt x="1343099" y="3495234"/>
                  </a:cubicBezTo>
                  <a:cubicBezTo>
                    <a:pt x="1346225" y="3499352"/>
                    <a:pt x="1348730" y="3504660"/>
                    <a:pt x="1350615" y="3511159"/>
                  </a:cubicBezTo>
                  <a:cubicBezTo>
                    <a:pt x="1352500" y="3517658"/>
                    <a:pt x="1353443" y="3525570"/>
                    <a:pt x="1353443" y="3534897"/>
                  </a:cubicBezTo>
                  <a:cubicBezTo>
                    <a:pt x="1353443" y="3544521"/>
                    <a:pt x="1352425" y="3553748"/>
                    <a:pt x="1350392" y="3562579"/>
                  </a:cubicBezTo>
                  <a:cubicBezTo>
                    <a:pt x="1348358" y="3571409"/>
                    <a:pt x="1345481" y="3579173"/>
                    <a:pt x="1341760" y="3585870"/>
                  </a:cubicBezTo>
                  <a:cubicBezTo>
                    <a:pt x="1338039" y="3592568"/>
                    <a:pt x="1333525" y="3597901"/>
                    <a:pt x="1328217" y="3601869"/>
                  </a:cubicBezTo>
                  <a:cubicBezTo>
                    <a:pt x="1322909" y="3605838"/>
                    <a:pt x="1316980" y="3607823"/>
                    <a:pt x="1310431" y="3607823"/>
                  </a:cubicBezTo>
                  <a:cubicBezTo>
                    <a:pt x="1305669" y="3607823"/>
                    <a:pt x="1301279" y="3606905"/>
                    <a:pt x="1297261" y="3605069"/>
                  </a:cubicBezTo>
                  <a:cubicBezTo>
                    <a:pt x="1293242" y="3603234"/>
                    <a:pt x="1289745" y="3600257"/>
                    <a:pt x="1286768" y="3596140"/>
                  </a:cubicBezTo>
                  <a:cubicBezTo>
                    <a:pt x="1283791" y="3592022"/>
                    <a:pt x="1281459" y="3586590"/>
                    <a:pt x="1279773" y="3579843"/>
                  </a:cubicBezTo>
                  <a:cubicBezTo>
                    <a:pt x="1278086" y="3573096"/>
                    <a:pt x="1277243" y="3564811"/>
                    <a:pt x="1277243" y="3554989"/>
                  </a:cubicBezTo>
                  <a:cubicBezTo>
                    <a:pt x="1277243" y="3545166"/>
                    <a:pt x="1278185" y="3535939"/>
                    <a:pt x="1280071" y="3527307"/>
                  </a:cubicBezTo>
                  <a:cubicBezTo>
                    <a:pt x="1281955" y="3518675"/>
                    <a:pt x="1284709" y="3511109"/>
                    <a:pt x="1288331" y="3504610"/>
                  </a:cubicBezTo>
                  <a:cubicBezTo>
                    <a:pt x="1291952" y="3498111"/>
                    <a:pt x="1296417" y="3492977"/>
                    <a:pt x="1301725" y="3489207"/>
                  </a:cubicBezTo>
                  <a:cubicBezTo>
                    <a:pt x="1307033" y="3485436"/>
                    <a:pt x="1313061" y="3483551"/>
                    <a:pt x="1319808" y="3483551"/>
                  </a:cubicBezTo>
                  <a:close/>
                  <a:moveTo>
                    <a:pt x="2681883" y="3483551"/>
                  </a:moveTo>
                  <a:cubicBezTo>
                    <a:pt x="2686248" y="3483551"/>
                    <a:pt x="2690440" y="3484469"/>
                    <a:pt x="2694459" y="3486304"/>
                  </a:cubicBezTo>
                  <a:cubicBezTo>
                    <a:pt x="2698477" y="3488140"/>
                    <a:pt x="2702049" y="3491117"/>
                    <a:pt x="2705174" y="3495234"/>
                  </a:cubicBezTo>
                  <a:cubicBezTo>
                    <a:pt x="2708300" y="3499352"/>
                    <a:pt x="2710805" y="3504660"/>
                    <a:pt x="2712690" y="3511159"/>
                  </a:cubicBezTo>
                  <a:cubicBezTo>
                    <a:pt x="2714575" y="3517658"/>
                    <a:pt x="2715518" y="3525570"/>
                    <a:pt x="2715518" y="3534897"/>
                  </a:cubicBezTo>
                  <a:cubicBezTo>
                    <a:pt x="2715518" y="3544521"/>
                    <a:pt x="2714500" y="3553748"/>
                    <a:pt x="2712467" y="3562579"/>
                  </a:cubicBezTo>
                  <a:cubicBezTo>
                    <a:pt x="2710433" y="3571409"/>
                    <a:pt x="2707556" y="3579173"/>
                    <a:pt x="2703835" y="3585870"/>
                  </a:cubicBezTo>
                  <a:cubicBezTo>
                    <a:pt x="2700114" y="3592568"/>
                    <a:pt x="2695599" y="3597901"/>
                    <a:pt x="2690291" y="3601869"/>
                  </a:cubicBezTo>
                  <a:cubicBezTo>
                    <a:pt x="2684983" y="3605838"/>
                    <a:pt x="2679055" y="3607823"/>
                    <a:pt x="2672506" y="3607823"/>
                  </a:cubicBezTo>
                  <a:cubicBezTo>
                    <a:pt x="2667744" y="3607823"/>
                    <a:pt x="2663354" y="3606905"/>
                    <a:pt x="2659335" y="3605069"/>
                  </a:cubicBezTo>
                  <a:cubicBezTo>
                    <a:pt x="2655317" y="3603234"/>
                    <a:pt x="2651819" y="3600257"/>
                    <a:pt x="2648843" y="3596140"/>
                  </a:cubicBezTo>
                  <a:cubicBezTo>
                    <a:pt x="2645866" y="3592022"/>
                    <a:pt x="2643534" y="3586590"/>
                    <a:pt x="2641848" y="3579843"/>
                  </a:cubicBezTo>
                  <a:cubicBezTo>
                    <a:pt x="2640161" y="3573096"/>
                    <a:pt x="2639318" y="3564811"/>
                    <a:pt x="2639318" y="3554989"/>
                  </a:cubicBezTo>
                  <a:cubicBezTo>
                    <a:pt x="2639318" y="3545166"/>
                    <a:pt x="2640260" y="3535939"/>
                    <a:pt x="2642146" y="3527307"/>
                  </a:cubicBezTo>
                  <a:cubicBezTo>
                    <a:pt x="2644030" y="3518675"/>
                    <a:pt x="2646784" y="3511109"/>
                    <a:pt x="2650406" y="3504610"/>
                  </a:cubicBezTo>
                  <a:cubicBezTo>
                    <a:pt x="2654027" y="3498111"/>
                    <a:pt x="2658492" y="3492977"/>
                    <a:pt x="2663800" y="3489207"/>
                  </a:cubicBezTo>
                  <a:cubicBezTo>
                    <a:pt x="2669108" y="3485436"/>
                    <a:pt x="2675135" y="3483551"/>
                    <a:pt x="2681883" y="3483551"/>
                  </a:cubicBezTo>
                  <a:close/>
                  <a:moveTo>
                    <a:pt x="3186708" y="3483551"/>
                  </a:moveTo>
                  <a:cubicBezTo>
                    <a:pt x="3191073" y="3483551"/>
                    <a:pt x="3195265" y="3484469"/>
                    <a:pt x="3199284" y="3486304"/>
                  </a:cubicBezTo>
                  <a:cubicBezTo>
                    <a:pt x="3203302" y="3488140"/>
                    <a:pt x="3206874" y="3491117"/>
                    <a:pt x="3209999" y="3495234"/>
                  </a:cubicBezTo>
                  <a:cubicBezTo>
                    <a:pt x="3213125" y="3499352"/>
                    <a:pt x="3215630" y="3504660"/>
                    <a:pt x="3217515" y="3511159"/>
                  </a:cubicBezTo>
                  <a:cubicBezTo>
                    <a:pt x="3219400" y="3517658"/>
                    <a:pt x="3220343" y="3525570"/>
                    <a:pt x="3220343" y="3534897"/>
                  </a:cubicBezTo>
                  <a:cubicBezTo>
                    <a:pt x="3220343" y="3544521"/>
                    <a:pt x="3219325" y="3553748"/>
                    <a:pt x="3217292" y="3562579"/>
                  </a:cubicBezTo>
                  <a:cubicBezTo>
                    <a:pt x="3215258" y="3571409"/>
                    <a:pt x="3212381" y="3579173"/>
                    <a:pt x="3208660" y="3585870"/>
                  </a:cubicBezTo>
                  <a:cubicBezTo>
                    <a:pt x="3204939" y="3592568"/>
                    <a:pt x="3200424" y="3597901"/>
                    <a:pt x="3195116" y="3601869"/>
                  </a:cubicBezTo>
                  <a:cubicBezTo>
                    <a:pt x="3189808" y="3605838"/>
                    <a:pt x="3183880" y="3607823"/>
                    <a:pt x="3177331" y="3607823"/>
                  </a:cubicBezTo>
                  <a:cubicBezTo>
                    <a:pt x="3172569" y="3607823"/>
                    <a:pt x="3168179" y="3606905"/>
                    <a:pt x="3164160" y="3605069"/>
                  </a:cubicBezTo>
                  <a:cubicBezTo>
                    <a:pt x="3160142" y="3603234"/>
                    <a:pt x="3156644" y="3600257"/>
                    <a:pt x="3153668" y="3596140"/>
                  </a:cubicBezTo>
                  <a:cubicBezTo>
                    <a:pt x="3150691" y="3592022"/>
                    <a:pt x="3148359" y="3586590"/>
                    <a:pt x="3146673" y="3579843"/>
                  </a:cubicBezTo>
                  <a:cubicBezTo>
                    <a:pt x="3144986" y="3573096"/>
                    <a:pt x="3144143" y="3564811"/>
                    <a:pt x="3144143" y="3554989"/>
                  </a:cubicBezTo>
                  <a:cubicBezTo>
                    <a:pt x="3144143" y="3545166"/>
                    <a:pt x="3145085" y="3535939"/>
                    <a:pt x="3146971" y="3527307"/>
                  </a:cubicBezTo>
                  <a:cubicBezTo>
                    <a:pt x="3148855" y="3518675"/>
                    <a:pt x="3151609" y="3511109"/>
                    <a:pt x="3155231" y="3504610"/>
                  </a:cubicBezTo>
                  <a:cubicBezTo>
                    <a:pt x="3158852" y="3498111"/>
                    <a:pt x="3163317" y="3492977"/>
                    <a:pt x="3168625" y="3489207"/>
                  </a:cubicBezTo>
                  <a:cubicBezTo>
                    <a:pt x="3173933" y="3485436"/>
                    <a:pt x="3179960" y="3483551"/>
                    <a:pt x="3186708" y="3483551"/>
                  </a:cubicBezTo>
                  <a:close/>
                  <a:moveTo>
                    <a:pt x="4491633" y="3483551"/>
                  </a:moveTo>
                  <a:cubicBezTo>
                    <a:pt x="4495998" y="3483551"/>
                    <a:pt x="4500190" y="3484469"/>
                    <a:pt x="4504209" y="3486304"/>
                  </a:cubicBezTo>
                  <a:cubicBezTo>
                    <a:pt x="4508227" y="3488140"/>
                    <a:pt x="4511799" y="3491117"/>
                    <a:pt x="4514924" y="3495234"/>
                  </a:cubicBezTo>
                  <a:cubicBezTo>
                    <a:pt x="4518050" y="3499352"/>
                    <a:pt x="4520555" y="3504660"/>
                    <a:pt x="4522440" y="3511159"/>
                  </a:cubicBezTo>
                  <a:cubicBezTo>
                    <a:pt x="4524325" y="3517658"/>
                    <a:pt x="4525268" y="3525570"/>
                    <a:pt x="4525268" y="3534897"/>
                  </a:cubicBezTo>
                  <a:cubicBezTo>
                    <a:pt x="4525268" y="3544521"/>
                    <a:pt x="4524250" y="3553748"/>
                    <a:pt x="4522217" y="3562579"/>
                  </a:cubicBezTo>
                  <a:cubicBezTo>
                    <a:pt x="4520183" y="3571409"/>
                    <a:pt x="4517306" y="3579173"/>
                    <a:pt x="4513585" y="3585870"/>
                  </a:cubicBezTo>
                  <a:cubicBezTo>
                    <a:pt x="4509864" y="3592568"/>
                    <a:pt x="4505349" y="3597901"/>
                    <a:pt x="4500041" y="3601869"/>
                  </a:cubicBezTo>
                  <a:cubicBezTo>
                    <a:pt x="4494733" y="3605838"/>
                    <a:pt x="4488805" y="3607823"/>
                    <a:pt x="4482256" y="3607823"/>
                  </a:cubicBezTo>
                  <a:cubicBezTo>
                    <a:pt x="4477494" y="3607823"/>
                    <a:pt x="4473104" y="3606905"/>
                    <a:pt x="4469085" y="3605069"/>
                  </a:cubicBezTo>
                  <a:cubicBezTo>
                    <a:pt x="4465067" y="3603234"/>
                    <a:pt x="4461569" y="3600257"/>
                    <a:pt x="4458592" y="3596140"/>
                  </a:cubicBezTo>
                  <a:cubicBezTo>
                    <a:pt x="4455616" y="3592022"/>
                    <a:pt x="4453284" y="3586590"/>
                    <a:pt x="4451598" y="3579843"/>
                  </a:cubicBezTo>
                  <a:cubicBezTo>
                    <a:pt x="4449911" y="3573096"/>
                    <a:pt x="4449068" y="3564811"/>
                    <a:pt x="4449068" y="3554989"/>
                  </a:cubicBezTo>
                  <a:cubicBezTo>
                    <a:pt x="4449068" y="3545166"/>
                    <a:pt x="4450010" y="3535939"/>
                    <a:pt x="4451896" y="3527307"/>
                  </a:cubicBezTo>
                  <a:cubicBezTo>
                    <a:pt x="4453780" y="3518675"/>
                    <a:pt x="4456534" y="3511109"/>
                    <a:pt x="4460156" y="3504610"/>
                  </a:cubicBezTo>
                  <a:cubicBezTo>
                    <a:pt x="4463777" y="3498111"/>
                    <a:pt x="4468242" y="3492977"/>
                    <a:pt x="4473550" y="3489207"/>
                  </a:cubicBezTo>
                  <a:cubicBezTo>
                    <a:pt x="4478858" y="3485436"/>
                    <a:pt x="4484885" y="3483551"/>
                    <a:pt x="4491633" y="3483551"/>
                  </a:cubicBezTo>
                  <a:close/>
                  <a:moveTo>
                    <a:pt x="6168032" y="3483551"/>
                  </a:moveTo>
                  <a:cubicBezTo>
                    <a:pt x="6172398" y="3483551"/>
                    <a:pt x="6176590" y="3484469"/>
                    <a:pt x="6180608" y="3486304"/>
                  </a:cubicBezTo>
                  <a:cubicBezTo>
                    <a:pt x="6184627" y="3488140"/>
                    <a:pt x="6188199" y="3491117"/>
                    <a:pt x="6191324" y="3495234"/>
                  </a:cubicBezTo>
                  <a:cubicBezTo>
                    <a:pt x="6194449" y="3499352"/>
                    <a:pt x="6196955" y="3504660"/>
                    <a:pt x="6198840" y="3511159"/>
                  </a:cubicBezTo>
                  <a:cubicBezTo>
                    <a:pt x="6200725" y="3517658"/>
                    <a:pt x="6201668" y="3525570"/>
                    <a:pt x="6201668" y="3534897"/>
                  </a:cubicBezTo>
                  <a:cubicBezTo>
                    <a:pt x="6201668" y="3544521"/>
                    <a:pt x="6200651" y="3553748"/>
                    <a:pt x="6198617" y="3562579"/>
                  </a:cubicBezTo>
                  <a:cubicBezTo>
                    <a:pt x="6196583" y="3571409"/>
                    <a:pt x="6193705" y="3579173"/>
                    <a:pt x="6189985" y="3585870"/>
                  </a:cubicBezTo>
                  <a:cubicBezTo>
                    <a:pt x="6186264" y="3592568"/>
                    <a:pt x="6181750" y="3597901"/>
                    <a:pt x="6176441" y="3601869"/>
                  </a:cubicBezTo>
                  <a:cubicBezTo>
                    <a:pt x="6171133" y="3605838"/>
                    <a:pt x="6165204" y="3607823"/>
                    <a:pt x="6158656" y="3607823"/>
                  </a:cubicBezTo>
                  <a:cubicBezTo>
                    <a:pt x="6153894" y="3607823"/>
                    <a:pt x="6149503" y="3606905"/>
                    <a:pt x="6145485" y="3605069"/>
                  </a:cubicBezTo>
                  <a:cubicBezTo>
                    <a:pt x="6141467" y="3603234"/>
                    <a:pt x="6137969" y="3600257"/>
                    <a:pt x="6134993" y="3596140"/>
                  </a:cubicBezTo>
                  <a:cubicBezTo>
                    <a:pt x="6132016" y="3592022"/>
                    <a:pt x="6129684" y="3586590"/>
                    <a:pt x="6127998" y="3579843"/>
                  </a:cubicBezTo>
                  <a:cubicBezTo>
                    <a:pt x="6126311" y="3573096"/>
                    <a:pt x="6125468" y="3564811"/>
                    <a:pt x="6125468" y="3554989"/>
                  </a:cubicBezTo>
                  <a:cubicBezTo>
                    <a:pt x="6125468" y="3545166"/>
                    <a:pt x="6126410" y="3535939"/>
                    <a:pt x="6128295" y="3527307"/>
                  </a:cubicBezTo>
                  <a:cubicBezTo>
                    <a:pt x="6130181" y="3518675"/>
                    <a:pt x="6132934" y="3511109"/>
                    <a:pt x="6136555" y="3504610"/>
                  </a:cubicBezTo>
                  <a:cubicBezTo>
                    <a:pt x="6140177" y="3498111"/>
                    <a:pt x="6144642" y="3492977"/>
                    <a:pt x="6149950" y="3489207"/>
                  </a:cubicBezTo>
                  <a:cubicBezTo>
                    <a:pt x="6155258" y="3485436"/>
                    <a:pt x="6161286" y="3483551"/>
                    <a:pt x="6168032" y="3483551"/>
                  </a:cubicBezTo>
                  <a:close/>
                  <a:moveTo>
                    <a:pt x="8111131" y="3483551"/>
                  </a:moveTo>
                  <a:cubicBezTo>
                    <a:pt x="8115498" y="3483551"/>
                    <a:pt x="8119689" y="3484469"/>
                    <a:pt x="8123708" y="3486304"/>
                  </a:cubicBezTo>
                  <a:cubicBezTo>
                    <a:pt x="8127726" y="3488140"/>
                    <a:pt x="8131299" y="3491117"/>
                    <a:pt x="8134423" y="3495234"/>
                  </a:cubicBezTo>
                  <a:cubicBezTo>
                    <a:pt x="8137549" y="3499352"/>
                    <a:pt x="8140054" y="3504660"/>
                    <a:pt x="8141939" y="3511159"/>
                  </a:cubicBezTo>
                  <a:cubicBezTo>
                    <a:pt x="8143824" y="3517658"/>
                    <a:pt x="8144767" y="3525570"/>
                    <a:pt x="8144767" y="3534897"/>
                  </a:cubicBezTo>
                  <a:cubicBezTo>
                    <a:pt x="8144767" y="3544521"/>
                    <a:pt x="8143751" y="3553748"/>
                    <a:pt x="8141716" y="3562579"/>
                  </a:cubicBezTo>
                  <a:cubicBezTo>
                    <a:pt x="8139682" y="3571409"/>
                    <a:pt x="8136805" y="3579173"/>
                    <a:pt x="8133084" y="3585870"/>
                  </a:cubicBezTo>
                  <a:cubicBezTo>
                    <a:pt x="8129363" y="3592568"/>
                    <a:pt x="8124848" y="3597901"/>
                    <a:pt x="8119541" y="3601869"/>
                  </a:cubicBezTo>
                  <a:cubicBezTo>
                    <a:pt x="8114232" y="3605838"/>
                    <a:pt x="8108305" y="3607823"/>
                    <a:pt x="8101756" y="3607823"/>
                  </a:cubicBezTo>
                  <a:cubicBezTo>
                    <a:pt x="8096994" y="3607823"/>
                    <a:pt x="8092603" y="3606905"/>
                    <a:pt x="8088584" y="3605069"/>
                  </a:cubicBezTo>
                  <a:cubicBezTo>
                    <a:pt x="8084566" y="3603234"/>
                    <a:pt x="8081069" y="3600257"/>
                    <a:pt x="8078092" y="3596140"/>
                  </a:cubicBezTo>
                  <a:cubicBezTo>
                    <a:pt x="8075116" y="3592022"/>
                    <a:pt x="8072784" y="3586590"/>
                    <a:pt x="8071097" y="3579843"/>
                  </a:cubicBezTo>
                  <a:cubicBezTo>
                    <a:pt x="8069411" y="3573096"/>
                    <a:pt x="8068567" y="3564811"/>
                    <a:pt x="8068567" y="3554989"/>
                  </a:cubicBezTo>
                  <a:cubicBezTo>
                    <a:pt x="8068567" y="3545166"/>
                    <a:pt x="8069510" y="3535939"/>
                    <a:pt x="8071395" y="3527307"/>
                  </a:cubicBezTo>
                  <a:cubicBezTo>
                    <a:pt x="8073280" y="3518675"/>
                    <a:pt x="8076033" y="3511109"/>
                    <a:pt x="8079655" y="3504610"/>
                  </a:cubicBezTo>
                  <a:cubicBezTo>
                    <a:pt x="8083276" y="3498111"/>
                    <a:pt x="8087741" y="3492977"/>
                    <a:pt x="8093049" y="3489207"/>
                  </a:cubicBezTo>
                  <a:cubicBezTo>
                    <a:pt x="8098358" y="3485436"/>
                    <a:pt x="8104385" y="3483551"/>
                    <a:pt x="8111131" y="3483551"/>
                  </a:cubicBezTo>
                  <a:close/>
                  <a:moveTo>
                    <a:pt x="78879" y="3482956"/>
                  </a:moveTo>
                  <a:cubicBezTo>
                    <a:pt x="84137" y="3482956"/>
                    <a:pt x="88999" y="3484320"/>
                    <a:pt x="93464" y="3487049"/>
                  </a:cubicBezTo>
                  <a:cubicBezTo>
                    <a:pt x="97929" y="3489777"/>
                    <a:pt x="101823" y="3493647"/>
                    <a:pt x="105147" y="3498657"/>
                  </a:cubicBezTo>
                  <a:cubicBezTo>
                    <a:pt x="108471" y="3503668"/>
                    <a:pt x="111075" y="3509670"/>
                    <a:pt x="112961" y="3516665"/>
                  </a:cubicBezTo>
                  <a:cubicBezTo>
                    <a:pt x="114845" y="3523660"/>
                    <a:pt x="115788" y="3531424"/>
                    <a:pt x="115788" y="3539957"/>
                  </a:cubicBezTo>
                  <a:cubicBezTo>
                    <a:pt x="115788" y="3549978"/>
                    <a:pt x="114573" y="3558858"/>
                    <a:pt x="112142" y="3566597"/>
                  </a:cubicBezTo>
                  <a:cubicBezTo>
                    <a:pt x="109711" y="3574336"/>
                    <a:pt x="106511" y="3580835"/>
                    <a:pt x="102543" y="3586094"/>
                  </a:cubicBezTo>
                  <a:cubicBezTo>
                    <a:pt x="98574" y="3591352"/>
                    <a:pt x="94059" y="3595321"/>
                    <a:pt x="88999" y="3598000"/>
                  </a:cubicBezTo>
                  <a:cubicBezTo>
                    <a:pt x="83939" y="3600679"/>
                    <a:pt x="78780" y="3602018"/>
                    <a:pt x="73521" y="3602018"/>
                  </a:cubicBezTo>
                  <a:cubicBezTo>
                    <a:pt x="64492" y="3602018"/>
                    <a:pt x="55761" y="3597504"/>
                    <a:pt x="47327" y="3588475"/>
                  </a:cubicBezTo>
                  <a:lnTo>
                    <a:pt x="47327" y="3518228"/>
                  </a:lnTo>
                  <a:cubicBezTo>
                    <a:pt x="47823" y="3512573"/>
                    <a:pt x="49088" y="3507562"/>
                    <a:pt x="51123" y="3503196"/>
                  </a:cubicBezTo>
                  <a:cubicBezTo>
                    <a:pt x="53156" y="3498831"/>
                    <a:pt x="55637" y="3495135"/>
                    <a:pt x="58564" y="3492109"/>
                  </a:cubicBezTo>
                  <a:cubicBezTo>
                    <a:pt x="61491" y="3489083"/>
                    <a:pt x="64715" y="3486801"/>
                    <a:pt x="68238" y="3485263"/>
                  </a:cubicBezTo>
                  <a:cubicBezTo>
                    <a:pt x="71760" y="3483725"/>
                    <a:pt x="75307" y="3482956"/>
                    <a:pt x="78879" y="3482956"/>
                  </a:cubicBezTo>
                  <a:close/>
                  <a:moveTo>
                    <a:pt x="3517404" y="3482956"/>
                  </a:moveTo>
                  <a:cubicBezTo>
                    <a:pt x="3522662" y="3482956"/>
                    <a:pt x="3527524" y="3484320"/>
                    <a:pt x="3531989" y="3487049"/>
                  </a:cubicBezTo>
                  <a:cubicBezTo>
                    <a:pt x="3536454" y="3489777"/>
                    <a:pt x="3540348" y="3493647"/>
                    <a:pt x="3543672" y="3498657"/>
                  </a:cubicBezTo>
                  <a:cubicBezTo>
                    <a:pt x="3546996" y="3503668"/>
                    <a:pt x="3549600" y="3509670"/>
                    <a:pt x="3551485" y="3516665"/>
                  </a:cubicBezTo>
                  <a:cubicBezTo>
                    <a:pt x="3553370" y="3523660"/>
                    <a:pt x="3554313" y="3531424"/>
                    <a:pt x="3554313" y="3539957"/>
                  </a:cubicBezTo>
                  <a:cubicBezTo>
                    <a:pt x="3554313" y="3549978"/>
                    <a:pt x="3553097" y="3558858"/>
                    <a:pt x="3550667" y="3566597"/>
                  </a:cubicBezTo>
                  <a:cubicBezTo>
                    <a:pt x="3548236" y="3574336"/>
                    <a:pt x="3545036" y="3580835"/>
                    <a:pt x="3541067" y="3586094"/>
                  </a:cubicBezTo>
                  <a:cubicBezTo>
                    <a:pt x="3537098" y="3591352"/>
                    <a:pt x="3532584" y="3595321"/>
                    <a:pt x="3527524" y="3598000"/>
                  </a:cubicBezTo>
                  <a:cubicBezTo>
                    <a:pt x="3522464" y="3600679"/>
                    <a:pt x="3517304" y="3602018"/>
                    <a:pt x="3512046" y="3602018"/>
                  </a:cubicBezTo>
                  <a:cubicBezTo>
                    <a:pt x="3503017" y="3602018"/>
                    <a:pt x="3494285" y="3597504"/>
                    <a:pt x="3485852" y="3588475"/>
                  </a:cubicBezTo>
                  <a:lnTo>
                    <a:pt x="3485852" y="3518228"/>
                  </a:lnTo>
                  <a:cubicBezTo>
                    <a:pt x="3486348" y="3512573"/>
                    <a:pt x="3487613" y="3507562"/>
                    <a:pt x="3489647" y="3503196"/>
                  </a:cubicBezTo>
                  <a:cubicBezTo>
                    <a:pt x="3491681" y="3498831"/>
                    <a:pt x="3494162" y="3495135"/>
                    <a:pt x="3497089" y="3492109"/>
                  </a:cubicBezTo>
                  <a:cubicBezTo>
                    <a:pt x="3500015" y="3489083"/>
                    <a:pt x="3503240" y="3486801"/>
                    <a:pt x="3506763" y="3485263"/>
                  </a:cubicBezTo>
                  <a:cubicBezTo>
                    <a:pt x="3510284" y="3483725"/>
                    <a:pt x="3513832" y="3482956"/>
                    <a:pt x="3517404" y="3482956"/>
                  </a:cubicBezTo>
                  <a:close/>
                  <a:moveTo>
                    <a:pt x="7136903" y="3482956"/>
                  </a:moveTo>
                  <a:cubicBezTo>
                    <a:pt x="7142162" y="3482956"/>
                    <a:pt x="7147023" y="3484320"/>
                    <a:pt x="7151488" y="3487049"/>
                  </a:cubicBezTo>
                  <a:cubicBezTo>
                    <a:pt x="7155953" y="3489777"/>
                    <a:pt x="7159848" y="3493647"/>
                    <a:pt x="7163171" y="3498657"/>
                  </a:cubicBezTo>
                  <a:cubicBezTo>
                    <a:pt x="7166495" y="3503668"/>
                    <a:pt x="7169099" y="3509670"/>
                    <a:pt x="7170985" y="3516665"/>
                  </a:cubicBezTo>
                  <a:cubicBezTo>
                    <a:pt x="7172870" y="3523660"/>
                    <a:pt x="7173812" y="3531424"/>
                    <a:pt x="7173812" y="3539957"/>
                  </a:cubicBezTo>
                  <a:cubicBezTo>
                    <a:pt x="7173812" y="3549978"/>
                    <a:pt x="7172597" y="3558858"/>
                    <a:pt x="7170166" y="3566597"/>
                  </a:cubicBezTo>
                  <a:cubicBezTo>
                    <a:pt x="7167735" y="3574336"/>
                    <a:pt x="7164536" y="3580835"/>
                    <a:pt x="7160566" y="3586094"/>
                  </a:cubicBezTo>
                  <a:cubicBezTo>
                    <a:pt x="7156598" y="3591352"/>
                    <a:pt x="7152083" y="3595321"/>
                    <a:pt x="7147023" y="3598000"/>
                  </a:cubicBezTo>
                  <a:cubicBezTo>
                    <a:pt x="7141963" y="3600679"/>
                    <a:pt x="7136804" y="3602018"/>
                    <a:pt x="7131545" y="3602018"/>
                  </a:cubicBezTo>
                  <a:cubicBezTo>
                    <a:pt x="7122517" y="3602018"/>
                    <a:pt x="7113785" y="3597504"/>
                    <a:pt x="7105351" y="3588475"/>
                  </a:cubicBezTo>
                  <a:lnTo>
                    <a:pt x="7105351" y="3518228"/>
                  </a:lnTo>
                  <a:cubicBezTo>
                    <a:pt x="7105848" y="3512573"/>
                    <a:pt x="7107112" y="3507562"/>
                    <a:pt x="7109146" y="3503196"/>
                  </a:cubicBezTo>
                  <a:cubicBezTo>
                    <a:pt x="7111181" y="3498831"/>
                    <a:pt x="7113661" y="3495135"/>
                    <a:pt x="7116588" y="3492109"/>
                  </a:cubicBezTo>
                  <a:cubicBezTo>
                    <a:pt x="7119515" y="3489083"/>
                    <a:pt x="7122740" y="3486801"/>
                    <a:pt x="7126262" y="3485263"/>
                  </a:cubicBezTo>
                  <a:cubicBezTo>
                    <a:pt x="7129784" y="3483725"/>
                    <a:pt x="7133332" y="3482956"/>
                    <a:pt x="7136903" y="3482956"/>
                  </a:cubicBezTo>
                  <a:close/>
                  <a:moveTo>
                    <a:pt x="924372" y="3477896"/>
                  </a:moveTo>
                  <a:lnTo>
                    <a:pt x="876598" y="3477896"/>
                  </a:lnTo>
                  <a:lnTo>
                    <a:pt x="876598" y="3569127"/>
                  </a:lnTo>
                  <a:cubicBezTo>
                    <a:pt x="876598" y="3575676"/>
                    <a:pt x="875977" y="3580984"/>
                    <a:pt x="874737" y="3585052"/>
                  </a:cubicBezTo>
                  <a:cubicBezTo>
                    <a:pt x="873497" y="3589120"/>
                    <a:pt x="871835" y="3592270"/>
                    <a:pt x="869752" y="3594503"/>
                  </a:cubicBezTo>
                  <a:cubicBezTo>
                    <a:pt x="867668" y="3596735"/>
                    <a:pt x="865262" y="3598223"/>
                    <a:pt x="862533" y="3598967"/>
                  </a:cubicBezTo>
                  <a:cubicBezTo>
                    <a:pt x="859805" y="3599711"/>
                    <a:pt x="856952" y="3600084"/>
                    <a:pt x="853976" y="3600084"/>
                  </a:cubicBezTo>
                  <a:cubicBezTo>
                    <a:pt x="851892" y="3600084"/>
                    <a:pt x="849635" y="3599786"/>
                    <a:pt x="847204" y="3599191"/>
                  </a:cubicBezTo>
                  <a:cubicBezTo>
                    <a:pt x="844773" y="3598595"/>
                    <a:pt x="842193" y="3597553"/>
                    <a:pt x="839465" y="3596065"/>
                  </a:cubicBezTo>
                  <a:cubicBezTo>
                    <a:pt x="836736" y="3594577"/>
                    <a:pt x="833785" y="3592593"/>
                    <a:pt x="830610" y="3590112"/>
                  </a:cubicBezTo>
                  <a:cubicBezTo>
                    <a:pt x="827434" y="3587632"/>
                    <a:pt x="823962" y="3584506"/>
                    <a:pt x="820192" y="3580736"/>
                  </a:cubicBezTo>
                  <a:lnTo>
                    <a:pt x="820192" y="3503494"/>
                  </a:lnTo>
                  <a:cubicBezTo>
                    <a:pt x="820192" y="3499625"/>
                    <a:pt x="820490" y="3496425"/>
                    <a:pt x="821085" y="3493895"/>
                  </a:cubicBezTo>
                  <a:cubicBezTo>
                    <a:pt x="821680" y="3491365"/>
                    <a:pt x="822796" y="3489331"/>
                    <a:pt x="824433" y="3487793"/>
                  </a:cubicBezTo>
                  <a:cubicBezTo>
                    <a:pt x="826071" y="3486255"/>
                    <a:pt x="828303" y="3485163"/>
                    <a:pt x="831131" y="3484519"/>
                  </a:cubicBezTo>
                  <a:cubicBezTo>
                    <a:pt x="833958" y="3483874"/>
                    <a:pt x="837605" y="3483502"/>
                    <a:pt x="842070" y="3483402"/>
                  </a:cubicBezTo>
                  <a:lnTo>
                    <a:pt x="842070" y="3477896"/>
                  </a:lnTo>
                  <a:lnTo>
                    <a:pt x="795635" y="3477896"/>
                  </a:lnTo>
                  <a:lnTo>
                    <a:pt x="795635" y="3560495"/>
                  </a:lnTo>
                  <a:cubicBezTo>
                    <a:pt x="795635" y="3576469"/>
                    <a:pt x="795288" y="3586143"/>
                    <a:pt x="794593" y="3589517"/>
                  </a:cubicBezTo>
                  <a:cubicBezTo>
                    <a:pt x="793799" y="3592989"/>
                    <a:pt x="792584" y="3595420"/>
                    <a:pt x="790947" y="3596809"/>
                  </a:cubicBezTo>
                  <a:cubicBezTo>
                    <a:pt x="789310" y="3598198"/>
                    <a:pt x="787400" y="3598893"/>
                    <a:pt x="785217" y="3598893"/>
                  </a:cubicBezTo>
                  <a:cubicBezTo>
                    <a:pt x="782241" y="3598893"/>
                    <a:pt x="778768" y="3598050"/>
                    <a:pt x="774799" y="3596363"/>
                  </a:cubicBezTo>
                  <a:lnTo>
                    <a:pt x="772716" y="3601572"/>
                  </a:lnTo>
                  <a:lnTo>
                    <a:pt x="813495" y="3618389"/>
                  </a:lnTo>
                  <a:lnTo>
                    <a:pt x="820192" y="3618389"/>
                  </a:lnTo>
                  <a:lnTo>
                    <a:pt x="820192" y="3589517"/>
                  </a:lnTo>
                  <a:cubicBezTo>
                    <a:pt x="831999" y="3602217"/>
                    <a:pt x="840928" y="3610204"/>
                    <a:pt x="846981" y="3613478"/>
                  </a:cubicBezTo>
                  <a:cubicBezTo>
                    <a:pt x="853132" y="3616752"/>
                    <a:pt x="859631" y="3618389"/>
                    <a:pt x="866477" y="3618389"/>
                  </a:cubicBezTo>
                  <a:cubicBezTo>
                    <a:pt x="874117" y="3618389"/>
                    <a:pt x="880715" y="3616231"/>
                    <a:pt x="886272" y="3611915"/>
                  </a:cubicBezTo>
                  <a:cubicBezTo>
                    <a:pt x="891828" y="3607599"/>
                    <a:pt x="895747" y="3601869"/>
                    <a:pt x="898029" y="3594726"/>
                  </a:cubicBezTo>
                  <a:cubicBezTo>
                    <a:pt x="900211" y="3587880"/>
                    <a:pt x="901303" y="3578057"/>
                    <a:pt x="901303" y="3565258"/>
                  </a:cubicBezTo>
                  <a:lnTo>
                    <a:pt x="901303" y="3504387"/>
                  </a:lnTo>
                  <a:cubicBezTo>
                    <a:pt x="901303" y="3499922"/>
                    <a:pt x="901675" y="3496301"/>
                    <a:pt x="902419" y="3493523"/>
                  </a:cubicBezTo>
                  <a:cubicBezTo>
                    <a:pt x="903164" y="3490745"/>
                    <a:pt x="904379" y="3488611"/>
                    <a:pt x="906066" y="3487123"/>
                  </a:cubicBezTo>
                  <a:cubicBezTo>
                    <a:pt x="907752" y="3485635"/>
                    <a:pt x="909960" y="3484643"/>
                    <a:pt x="912689" y="3484146"/>
                  </a:cubicBezTo>
                  <a:cubicBezTo>
                    <a:pt x="915417" y="3483650"/>
                    <a:pt x="918716" y="3483402"/>
                    <a:pt x="922586" y="3483402"/>
                  </a:cubicBezTo>
                  <a:lnTo>
                    <a:pt x="924372" y="3483402"/>
                  </a:lnTo>
                  <a:close/>
                  <a:moveTo>
                    <a:pt x="1827759" y="3477896"/>
                  </a:moveTo>
                  <a:lnTo>
                    <a:pt x="1764209" y="3477896"/>
                  </a:lnTo>
                  <a:lnTo>
                    <a:pt x="1764209" y="3483402"/>
                  </a:lnTo>
                  <a:lnTo>
                    <a:pt x="1767334" y="3483402"/>
                  </a:lnTo>
                  <a:cubicBezTo>
                    <a:pt x="1771799" y="3483402"/>
                    <a:pt x="1775147" y="3484370"/>
                    <a:pt x="1777380" y="3486304"/>
                  </a:cubicBezTo>
                  <a:cubicBezTo>
                    <a:pt x="1779613" y="3488239"/>
                    <a:pt x="1780729" y="3490645"/>
                    <a:pt x="1780729" y="3493523"/>
                  </a:cubicBezTo>
                  <a:cubicBezTo>
                    <a:pt x="1780729" y="3497392"/>
                    <a:pt x="1779091" y="3502750"/>
                    <a:pt x="1775817" y="3509596"/>
                  </a:cubicBezTo>
                  <a:lnTo>
                    <a:pt x="1742629" y="3578355"/>
                  </a:lnTo>
                  <a:lnTo>
                    <a:pt x="1712119" y="3503048"/>
                  </a:lnTo>
                  <a:cubicBezTo>
                    <a:pt x="1710431" y="3498880"/>
                    <a:pt x="1709589" y="3494862"/>
                    <a:pt x="1709589" y="3490993"/>
                  </a:cubicBezTo>
                  <a:cubicBezTo>
                    <a:pt x="1709589" y="3489802"/>
                    <a:pt x="1709737" y="3488760"/>
                    <a:pt x="1710035" y="3487867"/>
                  </a:cubicBezTo>
                  <a:cubicBezTo>
                    <a:pt x="1710333" y="3486974"/>
                    <a:pt x="1710953" y="3486180"/>
                    <a:pt x="1711895" y="3485486"/>
                  </a:cubicBezTo>
                  <a:cubicBezTo>
                    <a:pt x="1712838" y="3484791"/>
                    <a:pt x="1714227" y="3484270"/>
                    <a:pt x="1716063" y="3483923"/>
                  </a:cubicBezTo>
                  <a:cubicBezTo>
                    <a:pt x="1717898" y="3483576"/>
                    <a:pt x="1720305" y="3483402"/>
                    <a:pt x="1723281" y="3483402"/>
                  </a:cubicBezTo>
                  <a:lnTo>
                    <a:pt x="1723281" y="3477896"/>
                  </a:lnTo>
                  <a:lnTo>
                    <a:pt x="1678930" y="3477896"/>
                  </a:lnTo>
                  <a:lnTo>
                    <a:pt x="1678930" y="3483402"/>
                  </a:lnTo>
                  <a:cubicBezTo>
                    <a:pt x="1681509" y="3483700"/>
                    <a:pt x="1683643" y="3484072"/>
                    <a:pt x="1685330" y="3484519"/>
                  </a:cubicBezTo>
                  <a:cubicBezTo>
                    <a:pt x="1687017" y="3484965"/>
                    <a:pt x="1688579" y="3485858"/>
                    <a:pt x="1690018" y="3487197"/>
                  </a:cubicBezTo>
                  <a:cubicBezTo>
                    <a:pt x="1691456" y="3488537"/>
                    <a:pt x="1692845" y="3490521"/>
                    <a:pt x="1694185" y="3493151"/>
                  </a:cubicBezTo>
                  <a:cubicBezTo>
                    <a:pt x="1695525" y="3495780"/>
                    <a:pt x="1697137" y="3499377"/>
                    <a:pt x="1699022" y="3503941"/>
                  </a:cubicBezTo>
                  <a:lnTo>
                    <a:pt x="1754535" y="3639969"/>
                  </a:lnTo>
                  <a:cubicBezTo>
                    <a:pt x="1757214" y="3646518"/>
                    <a:pt x="1760389" y="3652297"/>
                    <a:pt x="1764060" y="3657308"/>
                  </a:cubicBezTo>
                  <a:cubicBezTo>
                    <a:pt x="1767731" y="3662319"/>
                    <a:pt x="1771600" y="3666486"/>
                    <a:pt x="1775669" y="3669810"/>
                  </a:cubicBezTo>
                  <a:cubicBezTo>
                    <a:pt x="1779736" y="3673133"/>
                    <a:pt x="1783929" y="3675663"/>
                    <a:pt x="1788245" y="3677400"/>
                  </a:cubicBezTo>
                  <a:cubicBezTo>
                    <a:pt x="1792561" y="3679136"/>
                    <a:pt x="1796703" y="3680004"/>
                    <a:pt x="1800671" y="3680004"/>
                  </a:cubicBezTo>
                  <a:cubicBezTo>
                    <a:pt x="1803648" y="3680004"/>
                    <a:pt x="1806351" y="3679533"/>
                    <a:pt x="1808783" y="3678590"/>
                  </a:cubicBezTo>
                  <a:cubicBezTo>
                    <a:pt x="1811213" y="3677648"/>
                    <a:pt x="1813322" y="3676408"/>
                    <a:pt x="1815108" y="3674870"/>
                  </a:cubicBezTo>
                  <a:cubicBezTo>
                    <a:pt x="1816894" y="3673332"/>
                    <a:pt x="1818283" y="3671571"/>
                    <a:pt x="1819275" y="3669586"/>
                  </a:cubicBezTo>
                  <a:cubicBezTo>
                    <a:pt x="1820267" y="3667602"/>
                    <a:pt x="1820763" y="3665518"/>
                    <a:pt x="1820763" y="3663336"/>
                  </a:cubicBezTo>
                  <a:cubicBezTo>
                    <a:pt x="1820763" y="3659168"/>
                    <a:pt x="1819399" y="3655820"/>
                    <a:pt x="1816671" y="3653290"/>
                  </a:cubicBezTo>
                  <a:cubicBezTo>
                    <a:pt x="1813941" y="3650760"/>
                    <a:pt x="1810197" y="3649494"/>
                    <a:pt x="1805434" y="3649494"/>
                  </a:cubicBezTo>
                  <a:cubicBezTo>
                    <a:pt x="1804343" y="3649494"/>
                    <a:pt x="1802730" y="3649792"/>
                    <a:pt x="1800597" y="3650387"/>
                  </a:cubicBezTo>
                  <a:cubicBezTo>
                    <a:pt x="1798463" y="3650983"/>
                    <a:pt x="1796281" y="3651603"/>
                    <a:pt x="1794049" y="3652248"/>
                  </a:cubicBezTo>
                  <a:cubicBezTo>
                    <a:pt x="1791817" y="3652893"/>
                    <a:pt x="1789807" y="3653513"/>
                    <a:pt x="1788021" y="3654108"/>
                  </a:cubicBezTo>
                  <a:cubicBezTo>
                    <a:pt x="1786235" y="3654703"/>
                    <a:pt x="1785094" y="3655001"/>
                    <a:pt x="1784598" y="3655001"/>
                  </a:cubicBezTo>
                  <a:cubicBezTo>
                    <a:pt x="1783110" y="3655001"/>
                    <a:pt x="1781547" y="3654654"/>
                    <a:pt x="1779910" y="3653959"/>
                  </a:cubicBezTo>
                  <a:cubicBezTo>
                    <a:pt x="1778273" y="3653265"/>
                    <a:pt x="1776586" y="3652074"/>
                    <a:pt x="1774850" y="3650387"/>
                  </a:cubicBezTo>
                  <a:cubicBezTo>
                    <a:pt x="1773113" y="3648701"/>
                    <a:pt x="1771353" y="3646394"/>
                    <a:pt x="1769567" y="3643467"/>
                  </a:cubicBezTo>
                  <a:cubicBezTo>
                    <a:pt x="1767781" y="3640540"/>
                    <a:pt x="1765995" y="3636894"/>
                    <a:pt x="1764209" y="3632528"/>
                  </a:cubicBezTo>
                  <a:lnTo>
                    <a:pt x="1754535" y="3608864"/>
                  </a:lnTo>
                  <a:lnTo>
                    <a:pt x="1803499" y="3506024"/>
                  </a:lnTo>
                  <a:cubicBezTo>
                    <a:pt x="1803995" y="3504933"/>
                    <a:pt x="1804814" y="3503469"/>
                    <a:pt x="1805955" y="3501634"/>
                  </a:cubicBezTo>
                  <a:cubicBezTo>
                    <a:pt x="1807095" y="3499798"/>
                    <a:pt x="1808311" y="3497938"/>
                    <a:pt x="1809601" y="3496053"/>
                  </a:cubicBezTo>
                  <a:cubicBezTo>
                    <a:pt x="1810891" y="3494168"/>
                    <a:pt x="1812181" y="3492431"/>
                    <a:pt x="1813471" y="3490844"/>
                  </a:cubicBezTo>
                  <a:cubicBezTo>
                    <a:pt x="1814761" y="3489256"/>
                    <a:pt x="1815852" y="3488165"/>
                    <a:pt x="1816745" y="3487570"/>
                  </a:cubicBezTo>
                  <a:cubicBezTo>
                    <a:pt x="1818829" y="3485982"/>
                    <a:pt x="1822499" y="3484593"/>
                    <a:pt x="1827759" y="3483402"/>
                  </a:cubicBezTo>
                  <a:close/>
                  <a:moveTo>
                    <a:pt x="2362647" y="3477896"/>
                  </a:moveTo>
                  <a:lnTo>
                    <a:pt x="2314873" y="3477896"/>
                  </a:lnTo>
                  <a:lnTo>
                    <a:pt x="2314873" y="3569127"/>
                  </a:lnTo>
                  <a:cubicBezTo>
                    <a:pt x="2314873" y="3575676"/>
                    <a:pt x="2314253" y="3580984"/>
                    <a:pt x="2313013" y="3585052"/>
                  </a:cubicBezTo>
                  <a:cubicBezTo>
                    <a:pt x="2311772" y="3589120"/>
                    <a:pt x="2310110" y="3592270"/>
                    <a:pt x="2308027" y="3594503"/>
                  </a:cubicBezTo>
                  <a:cubicBezTo>
                    <a:pt x="2305943" y="3596735"/>
                    <a:pt x="2303537" y="3598223"/>
                    <a:pt x="2300809" y="3598967"/>
                  </a:cubicBezTo>
                  <a:cubicBezTo>
                    <a:pt x="2298079" y="3599711"/>
                    <a:pt x="2295227" y="3600084"/>
                    <a:pt x="2292251" y="3600084"/>
                  </a:cubicBezTo>
                  <a:cubicBezTo>
                    <a:pt x="2290167" y="3600084"/>
                    <a:pt x="2287910" y="3599786"/>
                    <a:pt x="2285479" y="3599191"/>
                  </a:cubicBezTo>
                  <a:cubicBezTo>
                    <a:pt x="2283048" y="3598595"/>
                    <a:pt x="2280469" y="3597553"/>
                    <a:pt x="2277740" y="3596065"/>
                  </a:cubicBezTo>
                  <a:cubicBezTo>
                    <a:pt x="2275011" y="3594577"/>
                    <a:pt x="2272059" y="3592593"/>
                    <a:pt x="2268885" y="3590112"/>
                  </a:cubicBezTo>
                  <a:cubicBezTo>
                    <a:pt x="2265709" y="3587632"/>
                    <a:pt x="2262237" y="3584506"/>
                    <a:pt x="2258467" y="3580736"/>
                  </a:cubicBezTo>
                  <a:lnTo>
                    <a:pt x="2258467" y="3503494"/>
                  </a:lnTo>
                  <a:cubicBezTo>
                    <a:pt x="2258467" y="3499625"/>
                    <a:pt x="2258765" y="3496425"/>
                    <a:pt x="2259360" y="3493895"/>
                  </a:cubicBezTo>
                  <a:cubicBezTo>
                    <a:pt x="2259955" y="3491365"/>
                    <a:pt x="2261071" y="3489331"/>
                    <a:pt x="2262709" y="3487793"/>
                  </a:cubicBezTo>
                  <a:cubicBezTo>
                    <a:pt x="2264345" y="3486255"/>
                    <a:pt x="2266578" y="3485163"/>
                    <a:pt x="2269406" y="3484519"/>
                  </a:cubicBezTo>
                  <a:cubicBezTo>
                    <a:pt x="2272233" y="3483874"/>
                    <a:pt x="2275880" y="3483502"/>
                    <a:pt x="2280345" y="3483402"/>
                  </a:cubicBezTo>
                  <a:lnTo>
                    <a:pt x="2280345" y="3477896"/>
                  </a:lnTo>
                  <a:lnTo>
                    <a:pt x="2233910" y="3477896"/>
                  </a:lnTo>
                  <a:lnTo>
                    <a:pt x="2233910" y="3560495"/>
                  </a:lnTo>
                  <a:cubicBezTo>
                    <a:pt x="2233910" y="3576469"/>
                    <a:pt x="2233563" y="3586143"/>
                    <a:pt x="2232869" y="3589517"/>
                  </a:cubicBezTo>
                  <a:cubicBezTo>
                    <a:pt x="2232075" y="3592989"/>
                    <a:pt x="2230859" y="3595420"/>
                    <a:pt x="2229222" y="3596809"/>
                  </a:cubicBezTo>
                  <a:cubicBezTo>
                    <a:pt x="2227585" y="3598198"/>
                    <a:pt x="2225675" y="3598893"/>
                    <a:pt x="2223493" y="3598893"/>
                  </a:cubicBezTo>
                  <a:cubicBezTo>
                    <a:pt x="2220515" y="3598893"/>
                    <a:pt x="2217043" y="3598050"/>
                    <a:pt x="2213075" y="3596363"/>
                  </a:cubicBezTo>
                  <a:lnTo>
                    <a:pt x="2210991" y="3601572"/>
                  </a:lnTo>
                  <a:lnTo>
                    <a:pt x="2251769" y="3618389"/>
                  </a:lnTo>
                  <a:lnTo>
                    <a:pt x="2258467" y="3618389"/>
                  </a:lnTo>
                  <a:lnTo>
                    <a:pt x="2258467" y="3589517"/>
                  </a:lnTo>
                  <a:cubicBezTo>
                    <a:pt x="2270273" y="3602217"/>
                    <a:pt x="2279203" y="3610204"/>
                    <a:pt x="2285256" y="3613478"/>
                  </a:cubicBezTo>
                  <a:cubicBezTo>
                    <a:pt x="2291407" y="3616752"/>
                    <a:pt x="2297907" y="3618389"/>
                    <a:pt x="2304753" y="3618389"/>
                  </a:cubicBezTo>
                  <a:cubicBezTo>
                    <a:pt x="2312392" y="3618389"/>
                    <a:pt x="2318990" y="3616231"/>
                    <a:pt x="2324547" y="3611915"/>
                  </a:cubicBezTo>
                  <a:cubicBezTo>
                    <a:pt x="2330103" y="3607599"/>
                    <a:pt x="2334021" y="3601869"/>
                    <a:pt x="2336304" y="3594726"/>
                  </a:cubicBezTo>
                  <a:cubicBezTo>
                    <a:pt x="2338487" y="3587880"/>
                    <a:pt x="2339578" y="3578057"/>
                    <a:pt x="2339578" y="3565258"/>
                  </a:cubicBezTo>
                  <a:lnTo>
                    <a:pt x="2339578" y="3504387"/>
                  </a:lnTo>
                  <a:cubicBezTo>
                    <a:pt x="2339578" y="3499922"/>
                    <a:pt x="2339951" y="3496301"/>
                    <a:pt x="2340695" y="3493523"/>
                  </a:cubicBezTo>
                  <a:cubicBezTo>
                    <a:pt x="2341439" y="3490745"/>
                    <a:pt x="2342653" y="3488611"/>
                    <a:pt x="2344341" y="3487123"/>
                  </a:cubicBezTo>
                  <a:cubicBezTo>
                    <a:pt x="2346027" y="3485635"/>
                    <a:pt x="2348235" y="3484643"/>
                    <a:pt x="2350963" y="3484146"/>
                  </a:cubicBezTo>
                  <a:cubicBezTo>
                    <a:pt x="2353692" y="3483650"/>
                    <a:pt x="2356991" y="3483402"/>
                    <a:pt x="2360861" y="3483402"/>
                  </a:cubicBezTo>
                  <a:lnTo>
                    <a:pt x="2362647" y="3483402"/>
                  </a:lnTo>
                  <a:close/>
                  <a:moveTo>
                    <a:pt x="4391471" y="3477896"/>
                  </a:moveTo>
                  <a:lnTo>
                    <a:pt x="4343697" y="3477896"/>
                  </a:lnTo>
                  <a:lnTo>
                    <a:pt x="4343697" y="3569127"/>
                  </a:lnTo>
                  <a:cubicBezTo>
                    <a:pt x="4343697" y="3575676"/>
                    <a:pt x="4343077" y="3580984"/>
                    <a:pt x="4341837" y="3585052"/>
                  </a:cubicBezTo>
                  <a:cubicBezTo>
                    <a:pt x="4340597" y="3589120"/>
                    <a:pt x="4338935" y="3592270"/>
                    <a:pt x="4336851" y="3594503"/>
                  </a:cubicBezTo>
                  <a:cubicBezTo>
                    <a:pt x="4334768" y="3596735"/>
                    <a:pt x="4332362" y="3598223"/>
                    <a:pt x="4329633" y="3598967"/>
                  </a:cubicBezTo>
                  <a:cubicBezTo>
                    <a:pt x="4326904" y="3599711"/>
                    <a:pt x="4324052" y="3600084"/>
                    <a:pt x="4321076" y="3600084"/>
                  </a:cubicBezTo>
                  <a:cubicBezTo>
                    <a:pt x="4318992" y="3600084"/>
                    <a:pt x="4316735" y="3599786"/>
                    <a:pt x="4314304" y="3599191"/>
                  </a:cubicBezTo>
                  <a:cubicBezTo>
                    <a:pt x="4311873" y="3598595"/>
                    <a:pt x="4309293" y="3597553"/>
                    <a:pt x="4306565" y="3596065"/>
                  </a:cubicBezTo>
                  <a:cubicBezTo>
                    <a:pt x="4303836" y="3594577"/>
                    <a:pt x="4300884" y="3592593"/>
                    <a:pt x="4297710" y="3590112"/>
                  </a:cubicBezTo>
                  <a:cubicBezTo>
                    <a:pt x="4294534" y="3587632"/>
                    <a:pt x="4291062" y="3584506"/>
                    <a:pt x="4287292" y="3580736"/>
                  </a:cubicBezTo>
                  <a:lnTo>
                    <a:pt x="4287292" y="3503494"/>
                  </a:lnTo>
                  <a:cubicBezTo>
                    <a:pt x="4287292" y="3499625"/>
                    <a:pt x="4287589" y="3496425"/>
                    <a:pt x="4288185" y="3493895"/>
                  </a:cubicBezTo>
                  <a:cubicBezTo>
                    <a:pt x="4288780" y="3491365"/>
                    <a:pt x="4289896" y="3489331"/>
                    <a:pt x="4291533" y="3487793"/>
                  </a:cubicBezTo>
                  <a:cubicBezTo>
                    <a:pt x="4293170" y="3486255"/>
                    <a:pt x="4295403" y="3485163"/>
                    <a:pt x="4298231" y="3484519"/>
                  </a:cubicBezTo>
                  <a:cubicBezTo>
                    <a:pt x="4301058" y="3483874"/>
                    <a:pt x="4304705" y="3483502"/>
                    <a:pt x="4309169" y="3483402"/>
                  </a:cubicBezTo>
                  <a:lnTo>
                    <a:pt x="4309169" y="3477896"/>
                  </a:lnTo>
                  <a:lnTo>
                    <a:pt x="4262735" y="3477896"/>
                  </a:lnTo>
                  <a:lnTo>
                    <a:pt x="4262735" y="3560495"/>
                  </a:lnTo>
                  <a:cubicBezTo>
                    <a:pt x="4262735" y="3576469"/>
                    <a:pt x="4262387" y="3586143"/>
                    <a:pt x="4261693" y="3589517"/>
                  </a:cubicBezTo>
                  <a:cubicBezTo>
                    <a:pt x="4260899" y="3592989"/>
                    <a:pt x="4259684" y="3595420"/>
                    <a:pt x="4258047" y="3596809"/>
                  </a:cubicBezTo>
                  <a:cubicBezTo>
                    <a:pt x="4256410" y="3598198"/>
                    <a:pt x="4254499" y="3598893"/>
                    <a:pt x="4252317" y="3598893"/>
                  </a:cubicBezTo>
                  <a:cubicBezTo>
                    <a:pt x="4249340" y="3598893"/>
                    <a:pt x="4245867" y="3598050"/>
                    <a:pt x="4241899" y="3596363"/>
                  </a:cubicBezTo>
                  <a:lnTo>
                    <a:pt x="4239815" y="3601572"/>
                  </a:lnTo>
                  <a:lnTo>
                    <a:pt x="4280594" y="3618389"/>
                  </a:lnTo>
                  <a:lnTo>
                    <a:pt x="4287292" y="3618389"/>
                  </a:lnTo>
                  <a:lnTo>
                    <a:pt x="4287292" y="3589517"/>
                  </a:lnTo>
                  <a:cubicBezTo>
                    <a:pt x="4299098" y="3602217"/>
                    <a:pt x="4308028" y="3610204"/>
                    <a:pt x="4314081" y="3613478"/>
                  </a:cubicBezTo>
                  <a:cubicBezTo>
                    <a:pt x="4320232" y="3616752"/>
                    <a:pt x="4326731" y="3618389"/>
                    <a:pt x="4333577" y="3618389"/>
                  </a:cubicBezTo>
                  <a:cubicBezTo>
                    <a:pt x="4341217" y="3618389"/>
                    <a:pt x="4347815" y="3616231"/>
                    <a:pt x="4353371" y="3611915"/>
                  </a:cubicBezTo>
                  <a:cubicBezTo>
                    <a:pt x="4358927" y="3607599"/>
                    <a:pt x="4362846" y="3601869"/>
                    <a:pt x="4365129" y="3594726"/>
                  </a:cubicBezTo>
                  <a:cubicBezTo>
                    <a:pt x="4367311" y="3587880"/>
                    <a:pt x="4368403" y="3578057"/>
                    <a:pt x="4368403" y="3565258"/>
                  </a:cubicBezTo>
                  <a:lnTo>
                    <a:pt x="4368403" y="3504387"/>
                  </a:lnTo>
                  <a:cubicBezTo>
                    <a:pt x="4368403" y="3499922"/>
                    <a:pt x="4368775" y="3496301"/>
                    <a:pt x="4369519" y="3493523"/>
                  </a:cubicBezTo>
                  <a:cubicBezTo>
                    <a:pt x="4370263" y="3490745"/>
                    <a:pt x="4371478" y="3488611"/>
                    <a:pt x="4373165" y="3487123"/>
                  </a:cubicBezTo>
                  <a:cubicBezTo>
                    <a:pt x="4374852" y="3485635"/>
                    <a:pt x="4377059" y="3484643"/>
                    <a:pt x="4379788" y="3484146"/>
                  </a:cubicBezTo>
                  <a:cubicBezTo>
                    <a:pt x="4382517" y="3483650"/>
                    <a:pt x="4385816" y="3483402"/>
                    <a:pt x="4389685" y="3483402"/>
                  </a:cubicBezTo>
                  <a:lnTo>
                    <a:pt x="4391471" y="3483402"/>
                  </a:lnTo>
                  <a:close/>
                  <a:moveTo>
                    <a:pt x="4732883" y="3477896"/>
                  </a:moveTo>
                  <a:lnTo>
                    <a:pt x="4669333" y="3477896"/>
                  </a:lnTo>
                  <a:lnTo>
                    <a:pt x="4669333" y="3483402"/>
                  </a:lnTo>
                  <a:lnTo>
                    <a:pt x="4672459" y="3483402"/>
                  </a:lnTo>
                  <a:cubicBezTo>
                    <a:pt x="4676924" y="3483402"/>
                    <a:pt x="4680272" y="3484370"/>
                    <a:pt x="4682504" y="3486304"/>
                  </a:cubicBezTo>
                  <a:cubicBezTo>
                    <a:pt x="4684737" y="3488239"/>
                    <a:pt x="4685853" y="3490645"/>
                    <a:pt x="4685853" y="3493523"/>
                  </a:cubicBezTo>
                  <a:cubicBezTo>
                    <a:pt x="4685853" y="3497392"/>
                    <a:pt x="4684216" y="3502750"/>
                    <a:pt x="4680942" y="3509596"/>
                  </a:cubicBezTo>
                  <a:lnTo>
                    <a:pt x="4647753" y="3578355"/>
                  </a:lnTo>
                  <a:lnTo>
                    <a:pt x="4617244" y="3503048"/>
                  </a:lnTo>
                  <a:cubicBezTo>
                    <a:pt x="4615556" y="3498880"/>
                    <a:pt x="4614714" y="3494862"/>
                    <a:pt x="4614714" y="3490993"/>
                  </a:cubicBezTo>
                  <a:cubicBezTo>
                    <a:pt x="4614714" y="3489802"/>
                    <a:pt x="4614862" y="3488760"/>
                    <a:pt x="4615160" y="3487867"/>
                  </a:cubicBezTo>
                  <a:cubicBezTo>
                    <a:pt x="4615458" y="3486974"/>
                    <a:pt x="4616077" y="3486180"/>
                    <a:pt x="4617020" y="3485486"/>
                  </a:cubicBezTo>
                  <a:cubicBezTo>
                    <a:pt x="4617963" y="3484791"/>
                    <a:pt x="4619352" y="3484270"/>
                    <a:pt x="4621188" y="3483923"/>
                  </a:cubicBezTo>
                  <a:cubicBezTo>
                    <a:pt x="4623023" y="3483576"/>
                    <a:pt x="4625429" y="3483402"/>
                    <a:pt x="4628406" y="3483402"/>
                  </a:cubicBezTo>
                  <a:lnTo>
                    <a:pt x="4628406" y="3477896"/>
                  </a:lnTo>
                  <a:lnTo>
                    <a:pt x="4584055" y="3477896"/>
                  </a:lnTo>
                  <a:lnTo>
                    <a:pt x="4584055" y="3483402"/>
                  </a:lnTo>
                  <a:cubicBezTo>
                    <a:pt x="4586634" y="3483700"/>
                    <a:pt x="4588767" y="3484072"/>
                    <a:pt x="4590455" y="3484519"/>
                  </a:cubicBezTo>
                  <a:cubicBezTo>
                    <a:pt x="4592141" y="3484965"/>
                    <a:pt x="4593704" y="3485858"/>
                    <a:pt x="4595143" y="3487197"/>
                  </a:cubicBezTo>
                  <a:cubicBezTo>
                    <a:pt x="4596581" y="3488537"/>
                    <a:pt x="4597970" y="3490521"/>
                    <a:pt x="4599310" y="3493151"/>
                  </a:cubicBezTo>
                  <a:cubicBezTo>
                    <a:pt x="4600649" y="3495780"/>
                    <a:pt x="4602261" y="3499377"/>
                    <a:pt x="4604147" y="3503941"/>
                  </a:cubicBezTo>
                  <a:lnTo>
                    <a:pt x="4659660" y="3639969"/>
                  </a:lnTo>
                  <a:cubicBezTo>
                    <a:pt x="4662339" y="3646518"/>
                    <a:pt x="4665513" y="3652297"/>
                    <a:pt x="4669185" y="3657308"/>
                  </a:cubicBezTo>
                  <a:cubicBezTo>
                    <a:pt x="4672855" y="3662319"/>
                    <a:pt x="4676725" y="3666486"/>
                    <a:pt x="4680793" y="3669810"/>
                  </a:cubicBezTo>
                  <a:cubicBezTo>
                    <a:pt x="4684861" y="3673133"/>
                    <a:pt x="4689053" y="3675663"/>
                    <a:pt x="4693369" y="3677400"/>
                  </a:cubicBezTo>
                  <a:cubicBezTo>
                    <a:pt x="4697685" y="3679136"/>
                    <a:pt x="4701827" y="3680004"/>
                    <a:pt x="4705796" y="3680004"/>
                  </a:cubicBezTo>
                  <a:cubicBezTo>
                    <a:pt x="4708773" y="3680004"/>
                    <a:pt x="4711476" y="3679533"/>
                    <a:pt x="4713907" y="3678590"/>
                  </a:cubicBezTo>
                  <a:cubicBezTo>
                    <a:pt x="4716338" y="3677648"/>
                    <a:pt x="4718447" y="3676408"/>
                    <a:pt x="4720233" y="3674870"/>
                  </a:cubicBezTo>
                  <a:cubicBezTo>
                    <a:pt x="4722019" y="3673332"/>
                    <a:pt x="4723407" y="3671571"/>
                    <a:pt x="4724400" y="3669586"/>
                  </a:cubicBezTo>
                  <a:cubicBezTo>
                    <a:pt x="4725392" y="3667602"/>
                    <a:pt x="4725888" y="3665518"/>
                    <a:pt x="4725888" y="3663336"/>
                  </a:cubicBezTo>
                  <a:cubicBezTo>
                    <a:pt x="4725888" y="3659168"/>
                    <a:pt x="4724524" y="3655820"/>
                    <a:pt x="4721795" y="3653290"/>
                  </a:cubicBezTo>
                  <a:cubicBezTo>
                    <a:pt x="4719066" y="3650760"/>
                    <a:pt x="4715321" y="3649494"/>
                    <a:pt x="4710559" y="3649494"/>
                  </a:cubicBezTo>
                  <a:cubicBezTo>
                    <a:pt x="4709467" y="3649494"/>
                    <a:pt x="4707855" y="3649792"/>
                    <a:pt x="4705722" y="3650387"/>
                  </a:cubicBezTo>
                  <a:cubicBezTo>
                    <a:pt x="4703588" y="3650983"/>
                    <a:pt x="4701406" y="3651603"/>
                    <a:pt x="4699173" y="3652248"/>
                  </a:cubicBezTo>
                  <a:cubicBezTo>
                    <a:pt x="4696941" y="3652893"/>
                    <a:pt x="4694932" y="3653513"/>
                    <a:pt x="4693146" y="3654108"/>
                  </a:cubicBezTo>
                  <a:cubicBezTo>
                    <a:pt x="4691360" y="3654703"/>
                    <a:pt x="4690219" y="3655001"/>
                    <a:pt x="4689723" y="3655001"/>
                  </a:cubicBezTo>
                  <a:cubicBezTo>
                    <a:pt x="4688235" y="3655001"/>
                    <a:pt x="4686672" y="3654654"/>
                    <a:pt x="4685035" y="3653959"/>
                  </a:cubicBezTo>
                  <a:cubicBezTo>
                    <a:pt x="4683398" y="3653265"/>
                    <a:pt x="4681711" y="3652074"/>
                    <a:pt x="4679975" y="3650387"/>
                  </a:cubicBezTo>
                  <a:cubicBezTo>
                    <a:pt x="4678238" y="3648701"/>
                    <a:pt x="4676477" y="3646394"/>
                    <a:pt x="4674691" y="3643467"/>
                  </a:cubicBezTo>
                  <a:cubicBezTo>
                    <a:pt x="4672905" y="3640540"/>
                    <a:pt x="4671119" y="3636894"/>
                    <a:pt x="4669333" y="3632528"/>
                  </a:cubicBezTo>
                  <a:lnTo>
                    <a:pt x="4659660" y="3608864"/>
                  </a:lnTo>
                  <a:lnTo>
                    <a:pt x="4708624" y="3506024"/>
                  </a:lnTo>
                  <a:cubicBezTo>
                    <a:pt x="4709120" y="3504933"/>
                    <a:pt x="4709939" y="3503469"/>
                    <a:pt x="4711080" y="3501634"/>
                  </a:cubicBezTo>
                  <a:cubicBezTo>
                    <a:pt x="4712220" y="3499798"/>
                    <a:pt x="4713436" y="3497938"/>
                    <a:pt x="4714726" y="3496053"/>
                  </a:cubicBezTo>
                  <a:cubicBezTo>
                    <a:pt x="4716015" y="3494168"/>
                    <a:pt x="4717306" y="3492431"/>
                    <a:pt x="4718596" y="3490844"/>
                  </a:cubicBezTo>
                  <a:cubicBezTo>
                    <a:pt x="4719885" y="3489256"/>
                    <a:pt x="4720977" y="3488165"/>
                    <a:pt x="4721870" y="3487570"/>
                  </a:cubicBezTo>
                  <a:cubicBezTo>
                    <a:pt x="4723953" y="3485982"/>
                    <a:pt x="4727624" y="3484593"/>
                    <a:pt x="4732883" y="3483402"/>
                  </a:cubicBezTo>
                  <a:close/>
                  <a:moveTo>
                    <a:pt x="8010970" y="3477896"/>
                  </a:moveTo>
                  <a:lnTo>
                    <a:pt x="7963197" y="3477896"/>
                  </a:lnTo>
                  <a:lnTo>
                    <a:pt x="7963197" y="3569127"/>
                  </a:lnTo>
                  <a:cubicBezTo>
                    <a:pt x="7963197" y="3575676"/>
                    <a:pt x="7962577" y="3580984"/>
                    <a:pt x="7961336" y="3585052"/>
                  </a:cubicBezTo>
                  <a:cubicBezTo>
                    <a:pt x="7960096" y="3589120"/>
                    <a:pt x="7958434" y="3592270"/>
                    <a:pt x="7956351" y="3594503"/>
                  </a:cubicBezTo>
                  <a:cubicBezTo>
                    <a:pt x="7954267" y="3596735"/>
                    <a:pt x="7951861" y="3598223"/>
                    <a:pt x="7949132" y="3598967"/>
                  </a:cubicBezTo>
                  <a:cubicBezTo>
                    <a:pt x="7946404" y="3599711"/>
                    <a:pt x="7943551" y="3600084"/>
                    <a:pt x="7940575" y="3600084"/>
                  </a:cubicBezTo>
                  <a:cubicBezTo>
                    <a:pt x="7938491" y="3600084"/>
                    <a:pt x="7936234" y="3599786"/>
                    <a:pt x="7933804" y="3599191"/>
                  </a:cubicBezTo>
                  <a:cubicBezTo>
                    <a:pt x="7931372" y="3598595"/>
                    <a:pt x="7928793" y="3597553"/>
                    <a:pt x="7926064" y="3596065"/>
                  </a:cubicBezTo>
                  <a:cubicBezTo>
                    <a:pt x="7923335" y="3594577"/>
                    <a:pt x="7920384" y="3592593"/>
                    <a:pt x="7917209" y="3590112"/>
                  </a:cubicBezTo>
                  <a:cubicBezTo>
                    <a:pt x="7914034" y="3587632"/>
                    <a:pt x="7910561" y="3584506"/>
                    <a:pt x="7906790" y="3580736"/>
                  </a:cubicBezTo>
                  <a:lnTo>
                    <a:pt x="7906790" y="3503494"/>
                  </a:lnTo>
                  <a:cubicBezTo>
                    <a:pt x="7906790" y="3499625"/>
                    <a:pt x="7907088" y="3496425"/>
                    <a:pt x="7907684" y="3493895"/>
                  </a:cubicBezTo>
                  <a:cubicBezTo>
                    <a:pt x="7908279" y="3491365"/>
                    <a:pt x="7909395" y="3489331"/>
                    <a:pt x="7911033" y="3487793"/>
                  </a:cubicBezTo>
                  <a:cubicBezTo>
                    <a:pt x="7912670" y="3486255"/>
                    <a:pt x="7914902" y="3485163"/>
                    <a:pt x="7917730" y="3484519"/>
                  </a:cubicBezTo>
                  <a:cubicBezTo>
                    <a:pt x="7920558" y="3483874"/>
                    <a:pt x="7924204" y="3483502"/>
                    <a:pt x="7928669" y="3483402"/>
                  </a:cubicBezTo>
                  <a:lnTo>
                    <a:pt x="7928669" y="3477896"/>
                  </a:lnTo>
                  <a:lnTo>
                    <a:pt x="7882234" y="3477896"/>
                  </a:lnTo>
                  <a:lnTo>
                    <a:pt x="7882234" y="3560495"/>
                  </a:lnTo>
                  <a:cubicBezTo>
                    <a:pt x="7882234" y="3576469"/>
                    <a:pt x="7881887" y="3586143"/>
                    <a:pt x="7881192" y="3589517"/>
                  </a:cubicBezTo>
                  <a:cubicBezTo>
                    <a:pt x="7880399" y="3592989"/>
                    <a:pt x="7879183" y="3595420"/>
                    <a:pt x="7877546" y="3596809"/>
                  </a:cubicBezTo>
                  <a:cubicBezTo>
                    <a:pt x="7875909" y="3598198"/>
                    <a:pt x="7873999" y="3598893"/>
                    <a:pt x="7871816" y="3598893"/>
                  </a:cubicBezTo>
                  <a:cubicBezTo>
                    <a:pt x="7868839" y="3598893"/>
                    <a:pt x="7865367" y="3598050"/>
                    <a:pt x="7861398" y="3596363"/>
                  </a:cubicBezTo>
                  <a:lnTo>
                    <a:pt x="7859314" y="3601572"/>
                  </a:lnTo>
                  <a:lnTo>
                    <a:pt x="7900094" y="3618389"/>
                  </a:lnTo>
                  <a:lnTo>
                    <a:pt x="7906790" y="3618389"/>
                  </a:lnTo>
                  <a:lnTo>
                    <a:pt x="7906790" y="3589517"/>
                  </a:lnTo>
                  <a:cubicBezTo>
                    <a:pt x="7918598" y="3602217"/>
                    <a:pt x="7927528" y="3610204"/>
                    <a:pt x="7933579" y="3613478"/>
                  </a:cubicBezTo>
                  <a:cubicBezTo>
                    <a:pt x="7939732" y="3616752"/>
                    <a:pt x="7946230" y="3618389"/>
                    <a:pt x="7953076" y="3618389"/>
                  </a:cubicBezTo>
                  <a:cubicBezTo>
                    <a:pt x="7960716" y="3618389"/>
                    <a:pt x="7967314" y="3616231"/>
                    <a:pt x="7972871" y="3611915"/>
                  </a:cubicBezTo>
                  <a:cubicBezTo>
                    <a:pt x="7978427" y="3607599"/>
                    <a:pt x="7982346" y="3601869"/>
                    <a:pt x="7984628" y="3594726"/>
                  </a:cubicBezTo>
                  <a:cubicBezTo>
                    <a:pt x="7986811" y="3587880"/>
                    <a:pt x="7987902" y="3578057"/>
                    <a:pt x="7987902" y="3565258"/>
                  </a:cubicBezTo>
                  <a:lnTo>
                    <a:pt x="7987902" y="3504387"/>
                  </a:lnTo>
                  <a:cubicBezTo>
                    <a:pt x="7987902" y="3499922"/>
                    <a:pt x="7988274" y="3496301"/>
                    <a:pt x="7989018" y="3493523"/>
                  </a:cubicBezTo>
                  <a:cubicBezTo>
                    <a:pt x="7989763" y="3490745"/>
                    <a:pt x="7990978" y="3488611"/>
                    <a:pt x="7992665" y="3487123"/>
                  </a:cubicBezTo>
                  <a:cubicBezTo>
                    <a:pt x="7994351" y="3485635"/>
                    <a:pt x="7996559" y="3484643"/>
                    <a:pt x="7999288" y="3484146"/>
                  </a:cubicBezTo>
                  <a:cubicBezTo>
                    <a:pt x="8002016" y="3483650"/>
                    <a:pt x="8005316" y="3483402"/>
                    <a:pt x="8009185" y="3483402"/>
                  </a:cubicBezTo>
                  <a:lnTo>
                    <a:pt x="8010970" y="3483402"/>
                  </a:lnTo>
                  <a:close/>
                  <a:moveTo>
                    <a:pt x="8352382" y="3477896"/>
                  </a:moveTo>
                  <a:lnTo>
                    <a:pt x="8288833" y="3477896"/>
                  </a:lnTo>
                  <a:lnTo>
                    <a:pt x="8288833" y="3483402"/>
                  </a:lnTo>
                  <a:lnTo>
                    <a:pt x="8291958" y="3483402"/>
                  </a:lnTo>
                  <a:cubicBezTo>
                    <a:pt x="8296423" y="3483402"/>
                    <a:pt x="8299771" y="3484370"/>
                    <a:pt x="8302004" y="3486304"/>
                  </a:cubicBezTo>
                  <a:cubicBezTo>
                    <a:pt x="8304236" y="3488239"/>
                    <a:pt x="8305353" y="3490645"/>
                    <a:pt x="8305353" y="3493523"/>
                  </a:cubicBezTo>
                  <a:cubicBezTo>
                    <a:pt x="8305353" y="3497392"/>
                    <a:pt x="8303715" y="3502750"/>
                    <a:pt x="8300442" y="3509596"/>
                  </a:cubicBezTo>
                  <a:lnTo>
                    <a:pt x="8267253" y="3578355"/>
                  </a:lnTo>
                  <a:lnTo>
                    <a:pt x="8236743" y="3503048"/>
                  </a:lnTo>
                  <a:cubicBezTo>
                    <a:pt x="8235056" y="3498880"/>
                    <a:pt x="8234213" y="3494862"/>
                    <a:pt x="8234213" y="3490993"/>
                  </a:cubicBezTo>
                  <a:cubicBezTo>
                    <a:pt x="8234213" y="3489802"/>
                    <a:pt x="8234361" y="3488760"/>
                    <a:pt x="8234659" y="3487867"/>
                  </a:cubicBezTo>
                  <a:cubicBezTo>
                    <a:pt x="8234957" y="3486974"/>
                    <a:pt x="8235577" y="3486180"/>
                    <a:pt x="8236520" y="3485486"/>
                  </a:cubicBezTo>
                  <a:cubicBezTo>
                    <a:pt x="8237462" y="3484791"/>
                    <a:pt x="8238851" y="3484270"/>
                    <a:pt x="8240687" y="3483923"/>
                  </a:cubicBezTo>
                  <a:cubicBezTo>
                    <a:pt x="8242522" y="3483576"/>
                    <a:pt x="8244928" y="3483402"/>
                    <a:pt x="8247905" y="3483402"/>
                  </a:cubicBezTo>
                  <a:lnTo>
                    <a:pt x="8247905" y="3477896"/>
                  </a:lnTo>
                  <a:lnTo>
                    <a:pt x="8203554" y="3477896"/>
                  </a:lnTo>
                  <a:lnTo>
                    <a:pt x="8203554" y="3483402"/>
                  </a:lnTo>
                  <a:cubicBezTo>
                    <a:pt x="8206133" y="3483700"/>
                    <a:pt x="8208267" y="3484072"/>
                    <a:pt x="8209954" y="3484519"/>
                  </a:cubicBezTo>
                  <a:cubicBezTo>
                    <a:pt x="8211640" y="3484965"/>
                    <a:pt x="8213203" y="3485858"/>
                    <a:pt x="8214642" y="3487197"/>
                  </a:cubicBezTo>
                  <a:cubicBezTo>
                    <a:pt x="8216080" y="3488537"/>
                    <a:pt x="8217469" y="3490521"/>
                    <a:pt x="8218809" y="3493151"/>
                  </a:cubicBezTo>
                  <a:cubicBezTo>
                    <a:pt x="8220149" y="3495780"/>
                    <a:pt x="8221761" y="3499377"/>
                    <a:pt x="8223646" y="3503941"/>
                  </a:cubicBezTo>
                  <a:lnTo>
                    <a:pt x="8279159" y="3639969"/>
                  </a:lnTo>
                  <a:cubicBezTo>
                    <a:pt x="8281838" y="3646518"/>
                    <a:pt x="8285013" y="3652297"/>
                    <a:pt x="8288684" y="3657308"/>
                  </a:cubicBezTo>
                  <a:cubicBezTo>
                    <a:pt x="8292355" y="3662319"/>
                    <a:pt x="8296225" y="3666486"/>
                    <a:pt x="8300292" y="3669810"/>
                  </a:cubicBezTo>
                  <a:cubicBezTo>
                    <a:pt x="8304360" y="3673133"/>
                    <a:pt x="8308552" y="3675663"/>
                    <a:pt x="8312868" y="3677400"/>
                  </a:cubicBezTo>
                  <a:cubicBezTo>
                    <a:pt x="8317184" y="3679136"/>
                    <a:pt x="8321327" y="3680004"/>
                    <a:pt x="8325295" y="3680004"/>
                  </a:cubicBezTo>
                  <a:cubicBezTo>
                    <a:pt x="8328272" y="3680004"/>
                    <a:pt x="8330976" y="3679533"/>
                    <a:pt x="8333407" y="3678590"/>
                  </a:cubicBezTo>
                  <a:cubicBezTo>
                    <a:pt x="8335838" y="3677648"/>
                    <a:pt x="8337945" y="3676408"/>
                    <a:pt x="8339732" y="3674870"/>
                  </a:cubicBezTo>
                  <a:cubicBezTo>
                    <a:pt x="8341518" y="3673332"/>
                    <a:pt x="8342907" y="3671571"/>
                    <a:pt x="8343899" y="3669586"/>
                  </a:cubicBezTo>
                  <a:cubicBezTo>
                    <a:pt x="8344891" y="3667602"/>
                    <a:pt x="8345387" y="3665518"/>
                    <a:pt x="8345387" y="3663336"/>
                  </a:cubicBezTo>
                  <a:cubicBezTo>
                    <a:pt x="8345387" y="3659168"/>
                    <a:pt x="8344023" y="3655820"/>
                    <a:pt x="8341295" y="3653290"/>
                  </a:cubicBezTo>
                  <a:cubicBezTo>
                    <a:pt x="8338567" y="3650760"/>
                    <a:pt x="8334820" y="3649494"/>
                    <a:pt x="8330058" y="3649494"/>
                  </a:cubicBezTo>
                  <a:cubicBezTo>
                    <a:pt x="8328967" y="3649494"/>
                    <a:pt x="8327354" y="3649792"/>
                    <a:pt x="8325221" y="3650387"/>
                  </a:cubicBezTo>
                  <a:cubicBezTo>
                    <a:pt x="8323087" y="3650983"/>
                    <a:pt x="8320905" y="3651603"/>
                    <a:pt x="8318673" y="3652248"/>
                  </a:cubicBezTo>
                  <a:cubicBezTo>
                    <a:pt x="8316440" y="3652893"/>
                    <a:pt x="8314431" y="3653513"/>
                    <a:pt x="8312645" y="3654108"/>
                  </a:cubicBezTo>
                  <a:cubicBezTo>
                    <a:pt x="8310859" y="3654703"/>
                    <a:pt x="8309718" y="3655001"/>
                    <a:pt x="8309222" y="3655001"/>
                  </a:cubicBezTo>
                  <a:cubicBezTo>
                    <a:pt x="8307734" y="3655001"/>
                    <a:pt x="8306171" y="3654654"/>
                    <a:pt x="8304534" y="3653959"/>
                  </a:cubicBezTo>
                  <a:cubicBezTo>
                    <a:pt x="8302897" y="3653265"/>
                    <a:pt x="8301210" y="3652074"/>
                    <a:pt x="8299474" y="3650387"/>
                  </a:cubicBezTo>
                  <a:cubicBezTo>
                    <a:pt x="8297738" y="3648701"/>
                    <a:pt x="8295976" y="3646394"/>
                    <a:pt x="8294190" y="3643467"/>
                  </a:cubicBezTo>
                  <a:cubicBezTo>
                    <a:pt x="8292405" y="3640540"/>
                    <a:pt x="8290619" y="3636894"/>
                    <a:pt x="8288833" y="3632528"/>
                  </a:cubicBezTo>
                  <a:lnTo>
                    <a:pt x="8279159" y="3608864"/>
                  </a:lnTo>
                  <a:lnTo>
                    <a:pt x="8328124" y="3506024"/>
                  </a:lnTo>
                  <a:cubicBezTo>
                    <a:pt x="8328619" y="3504933"/>
                    <a:pt x="8329438" y="3503469"/>
                    <a:pt x="8330579" y="3501634"/>
                  </a:cubicBezTo>
                  <a:cubicBezTo>
                    <a:pt x="8331720" y="3499798"/>
                    <a:pt x="8332936" y="3497938"/>
                    <a:pt x="8334225" y="3496053"/>
                  </a:cubicBezTo>
                  <a:cubicBezTo>
                    <a:pt x="8335515" y="3494168"/>
                    <a:pt x="8336805" y="3492431"/>
                    <a:pt x="8338095" y="3490844"/>
                  </a:cubicBezTo>
                  <a:cubicBezTo>
                    <a:pt x="8339385" y="3489256"/>
                    <a:pt x="8340476" y="3488165"/>
                    <a:pt x="8341369" y="3487570"/>
                  </a:cubicBezTo>
                  <a:cubicBezTo>
                    <a:pt x="8343453" y="3485982"/>
                    <a:pt x="8347124" y="3484593"/>
                    <a:pt x="8352382" y="3483402"/>
                  </a:cubicBezTo>
                  <a:close/>
                  <a:moveTo>
                    <a:pt x="9382570" y="3477896"/>
                  </a:moveTo>
                  <a:lnTo>
                    <a:pt x="9334796" y="3477896"/>
                  </a:lnTo>
                  <a:lnTo>
                    <a:pt x="9334796" y="3569127"/>
                  </a:lnTo>
                  <a:cubicBezTo>
                    <a:pt x="9334796" y="3575676"/>
                    <a:pt x="9334176" y="3580984"/>
                    <a:pt x="9332936" y="3585052"/>
                  </a:cubicBezTo>
                  <a:cubicBezTo>
                    <a:pt x="9331696" y="3589120"/>
                    <a:pt x="9330034" y="3592270"/>
                    <a:pt x="9327950" y="3594503"/>
                  </a:cubicBezTo>
                  <a:cubicBezTo>
                    <a:pt x="9325867" y="3596735"/>
                    <a:pt x="9323461" y="3598223"/>
                    <a:pt x="9320732" y="3598967"/>
                  </a:cubicBezTo>
                  <a:cubicBezTo>
                    <a:pt x="9318004" y="3599711"/>
                    <a:pt x="9315151" y="3600084"/>
                    <a:pt x="9312175" y="3600084"/>
                  </a:cubicBezTo>
                  <a:cubicBezTo>
                    <a:pt x="9310091" y="3600084"/>
                    <a:pt x="9307834" y="3599786"/>
                    <a:pt x="9305403" y="3599191"/>
                  </a:cubicBezTo>
                  <a:cubicBezTo>
                    <a:pt x="9302972" y="3598595"/>
                    <a:pt x="9300393" y="3597553"/>
                    <a:pt x="9297664" y="3596065"/>
                  </a:cubicBezTo>
                  <a:cubicBezTo>
                    <a:pt x="9294936" y="3594577"/>
                    <a:pt x="9291984" y="3592593"/>
                    <a:pt x="9288809" y="3590112"/>
                  </a:cubicBezTo>
                  <a:cubicBezTo>
                    <a:pt x="9285634" y="3587632"/>
                    <a:pt x="9282161" y="3584506"/>
                    <a:pt x="9278391" y="3580736"/>
                  </a:cubicBezTo>
                  <a:lnTo>
                    <a:pt x="9278391" y="3503494"/>
                  </a:lnTo>
                  <a:cubicBezTo>
                    <a:pt x="9278391" y="3499625"/>
                    <a:pt x="9278688" y="3496425"/>
                    <a:pt x="9279284" y="3493895"/>
                  </a:cubicBezTo>
                  <a:cubicBezTo>
                    <a:pt x="9279879" y="3491365"/>
                    <a:pt x="9280995" y="3489331"/>
                    <a:pt x="9282632" y="3487793"/>
                  </a:cubicBezTo>
                  <a:cubicBezTo>
                    <a:pt x="9284269" y="3486255"/>
                    <a:pt x="9286502" y="3485163"/>
                    <a:pt x="9289329" y="3484519"/>
                  </a:cubicBezTo>
                  <a:cubicBezTo>
                    <a:pt x="9292158" y="3483874"/>
                    <a:pt x="9295803" y="3483502"/>
                    <a:pt x="9300268" y="3483402"/>
                  </a:cubicBezTo>
                  <a:lnTo>
                    <a:pt x="9300268" y="3477896"/>
                  </a:lnTo>
                  <a:lnTo>
                    <a:pt x="9253834" y="3477896"/>
                  </a:lnTo>
                  <a:lnTo>
                    <a:pt x="9253834" y="3560495"/>
                  </a:lnTo>
                  <a:cubicBezTo>
                    <a:pt x="9253834" y="3576469"/>
                    <a:pt x="9253487" y="3586143"/>
                    <a:pt x="9252792" y="3589517"/>
                  </a:cubicBezTo>
                  <a:cubicBezTo>
                    <a:pt x="9251999" y="3592989"/>
                    <a:pt x="9250783" y="3595420"/>
                    <a:pt x="9249146" y="3596809"/>
                  </a:cubicBezTo>
                  <a:cubicBezTo>
                    <a:pt x="9247509" y="3598198"/>
                    <a:pt x="9245599" y="3598893"/>
                    <a:pt x="9243416" y="3598893"/>
                  </a:cubicBezTo>
                  <a:cubicBezTo>
                    <a:pt x="9240440" y="3598893"/>
                    <a:pt x="9236967" y="3598050"/>
                    <a:pt x="9232998" y="3596363"/>
                  </a:cubicBezTo>
                  <a:lnTo>
                    <a:pt x="9230915" y="3601572"/>
                  </a:lnTo>
                  <a:lnTo>
                    <a:pt x="9271693" y="3618389"/>
                  </a:lnTo>
                  <a:lnTo>
                    <a:pt x="9278391" y="3618389"/>
                  </a:lnTo>
                  <a:lnTo>
                    <a:pt x="9278391" y="3589517"/>
                  </a:lnTo>
                  <a:cubicBezTo>
                    <a:pt x="9290198" y="3602217"/>
                    <a:pt x="9299127" y="3610204"/>
                    <a:pt x="9305180" y="3613478"/>
                  </a:cubicBezTo>
                  <a:cubicBezTo>
                    <a:pt x="9311331" y="3616752"/>
                    <a:pt x="9317830" y="3618389"/>
                    <a:pt x="9324676" y="3618389"/>
                  </a:cubicBezTo>
                  <a:cubicBezTo>
                    <a:pt x="9332316" y="3618389"/>
                    <a:pt x="9338914" y="3616231"/>
                    <a:pt x="9344470" y="3611915"/>
                  </a:cubicBezTo>
                  <a:cubicBezTo>
                    <a:pt x="9350027" y="3607599"/>
                    <a:pt x="9353946" y="3601869"/>
                    <a:pt x="9356228" y="3594726"/>
                  </a:cubicBezTo>
                  <a:cubicBezTo>
                    <a:pt x="9358410" y="3587880"/>
                    <a:pt x="9359502" y="3578057"/>
                    <a:pt x="9359502" y="3565258"/>
                  </a:cubicBezTo>
                  <a:lnTo>
                    <a:pt x="9359502" y="3504387"/>
                  </a:lnTo>
                  <a:cubicBezTo>
                    <a:pt x="9359502" y="3499922"/>
                    <a:pt x="9359874" y="3496301"/>
                    <a:pt x="9360619" y="3493523"/>
                  </a:cubicBezTo>
                  <a:cubicBezTo>
                    <a:pt x="9361362" y="3490745"/>
                    <a:pt x="9362578" y="3488611"/>
                    <a:pt x="9364264" y="3487123"/>
                  </a:cubicBezTo>
                  <a:cubicBezTo>
                    <a:pt x="9365951" y="3485635"/>
                    <a:pt x="9368159" y="3484643"/>
                    <a:pt x="9370887" y="3484146"/>
                  </a:cubicBezTo>
                  <a:cubicBezTo>
                    <a:pt x="9373616" y="3483650"/>
                    <a:pt x="9376915" y="3483402"/>
                    <a:pt x="9380785" y="3483402"/>
                  </a:cubicBezTo>
                  <a:lnTo>
                    <a:pt x="9382570" y="3483402"/>
                  </a:lnTo>
                  <a:close/>
                  <a:moveTo>
                    <a:pt x="5119058" y="3475541"/>
                  </a:moveTo>
                  <a:lnTo>
                    <a:pt x="5107632" y="3478565"/>
                  </a:lnTo>
                  <a:cubicBezTo>
                    <a:pt x="5103068" y="3481691"/>
                    <a:pt x="5099496" y="3485858"/>
                    <a:pt x="5096916" y="3491067"/>
                  </a:cubicBezTo>
                  <a:cubicBezTo>
                    <a:pt x="5094337" y="3496276"/>
                    <a:pt x="5092576" y="3502204"/>
                    <a:pt x="5091633" y="3508852"/>
                  </a:cubicBezTo>
                  <a:cubicBezTo>
                    <a:pt x="5090690" y="3515500"/>
                    <a:pt x="5090219" y="3522346"/>
                    <a:pt x="5090219" y="3529390"/>
                  </a:cubicBezTo>
                  <a:lnTo>
                    <a:pt x="5090219" y="3583415"/>
                  </a:lnTo>
                  <a:cubicBezTo>
                    <a:pt x="5090219" y="3587979"/>
                    <a:pt x="5090145" y="3591824"/>
                    <a:pt x="5089996" y="3594949"/>
                  </a:cubicBezTo>
                  <a:cubicBezTo>
                    <a:pt x="5089847" y="3598074"/>
                    <a:pt x="5089153" y="3600604"/>
                    <a:pt x="5087912" y="3602539"/>
                  </a:cubicBezTo>
                  <a:cubicBezTo>
                    <a:pt x="5086672" y="3604474"/>
                    <a:pt x="5084688" y="3605937"/>
                    <a:pt x="5081959" y="3606930"/>
                  </a:cubicBezTo>
                  <a:cubicBezTo>
                    <a:pt x="5079231" y="3607922"/>
                    <a:pt x="5075237" y="3608567"/>
                    <a:pt x="5069978" y="3608864"/>
                  </a:cubicBezTo>
                  <a:lnTo>
                    <a:pt x="5069978" y="3614222"/>
                  </a:lnTo>
                  <a:lnTo>
                    <a:pt x="5136951" y="3614222"/>
                  </a:lnTo>
                  <a:lnTo>
                    <a:pt x="5136951" y="3608864"/>
                  </a:lnTo>
                  <a:lnTo>
                    <a:pt x="5133826" y="3608864"/>
                  </a:lnTo>
                  <a:cubicBezTo>
                    <a:pt x="5129361" y="3608864"/>
                    <a:pt x="5125888" y="3608468"/>
                    <a:pt x="5123408" y="3607674"/>
                  </a:cubicBezTo>
                  <a:cubicBezTo>
                    <a:pt x="5120927" y="3606880"/>
                    <a:pt x="5119042" y="3605516"/>
                    <a:pt x="5117752" y="3603581"/>
                  </a:cubicBezTo>
                  <a:cubicBezTo>
                    <a:pt x="5116463" y="3601646"/>
                    <a:pt x="5115669" y="3599042"/>
                    <a:pt x="5115371" y="3595768"/>
                  </a:cubicBezTo>
                  <a:cubicBezTo>
                    <a:pt x="5115073" y="3592493"/>
                    <a:pt x="5114925" y="3588376"/>
                    <a:pt x="5114925" y="3583415"/>
                  </a:cubicBezTo>
                  <a:lnTo>
                    <a:pt x="5114925" y="3529390"/>
                  </a:lnTo>
                  <a:cubicBezTo>
                    <a:pt x="5114925" y="3525124"/>
                    <a:pt x="5114999" y="3520783"/>
                    <a:pt x="5115148" y="3516368"/>
                  </a:cubicBezTo>
                  <a:cubicBezTo>
                    <a:pt x="5115297" y="3511953"/>
                    <a:pt x="5116016" y="3507934"/>
                    <a:pt x="5117306" y="3504313"/>
                  </a:cubicBezTo>
                  <a:cubicBezTo>
                    <a:pt x="5118596" y="3500691"/>
                    <a:pt x="5120754" y="3497715"/>
                    <a:pt x="5123780" y="3495383"/>
                  </a:cubicBezTo>
                  <a:lnTo>
                    <a:pt x="5131030" y="3493436"/>
                  </a:lnTo>
                  <a:close/>
                  <a:moveTo>
                    <a:pt x="525363" y="3473877"/>
                  </a:moveTo>
                  <a:cubicBezTo>
                    <a:pt x="518716" y="3473877"/>
                    <a:pt x="512589" y="3474870"/>
                    <a:pt x="506983" y="3476854"/>
                  </a:cubicBezTo>
                  <a:cubicBezTo>
                    <a:pt x="501377" y="3478838"/>
                    <a:pt x="496540" y="3481418"/>
                    <a:pt x="492472" y="3484593"/>
                  </a:cubicBezTo>
                  <a:cubicBezTo>
                    <a:pt x="488404" y="3487768"/>
                    <a:pt x="485204" y="3491290"/>
                    <a:pt x="482873" y="3495160"/>
                  </a:cubicBezTo>
                  <a:cubicBezTo>
                    <a:pt x="480541" y="3499029"/>
                    <a:pt x="479375" y="3502849"/>
                    <a:pt x="479375" y="3506620"/>
                  </a:cubicBezTo>
                  <a:cubicBezTo>
                    <a:pt x="479375" y="3510390"/>
                    <a:pt x="480566" y="3513441"/>
                    <a:pt x="482947" y="3515772"/>
                  </a:cubicBezTo>
                  <a:cubicBezTo>
                    <a:pt x="485329" y="3518104"/>
                    <a:pt x="488752" y="3519270"/>
                    <a:pt x="493216" y="3519270"/>
                  </a:cubicBezTo>
                  <a:cubicBezTo>
                    <a:pt x="495498" y="3519270"/>
                    <a:pt x="497607" y="3519022"/>
                    <a:pt x="499542" y="3518526"/>
                  </a:cubicBezTo>
                  <a:cubicBezTo>
                    <a:pt x="501476" y="3518030"/>
                    <a:pt x="503163" y="3517137"/>
                    <a:pt x="504602" y="3515847"/>
                  </a:cubicBezTo>
                  <a:cubicBezTo>
                    <a:pt x="506040" y="3514557"/>
                    <a:pt x="507206" y="3512771"/>
                    <a:pt x="508099" y="3510489"/>
                  </a:cubicBezTo>
                  <a:cubicBezTo>
                    <a:pt x="508992" y="3508207"/>
                    <a:pt x="509588" y="3505280"/>
                    <a:pt x="509885" y="3501708"/>
                  </a:cubicBezTo>
                  <a:cubicBezTo>
                    <a:pt x="510381" y="3495854"/>
                    <a:pt x="512341" y="3491414"/>
                    <a:pt x="515764" y="3488388"/>
                  </a:cubicBezTo>
                  <a:cubicBezTo>
                    <a:pt x="519187" y="3485362"/>
                    <a:pt x="524024" y="3483849"/>
                    <a:pt x="530275" y="3483849"/>
                  </a:cubicBezTo>
                  <a:cubicBezTo>
                    <a:pt x="536128" y="3483849"/>
                    <a:pt x="541288" y="3485163"/>
                    <a:pt x="545753" y="3487793"/>
                  </a:cubicBezTo>
                  <a:cubicBezTo>
                    <a:pt x="550218" y="3490422"/>
                    <a:pt x="553988" y="3493994"/>
                    <a:pt x="557064" y="3498508"/>
                  </a:cubicBezTo>
                  <a:cubicBezTo>
                    <a:pt x="560139" y="3503023"/>
                    <a:pt x="562446" y="3508281"/>
                    <a:pt x="563984" y="3514284"/>
                  </a:cubicBezTo>
                  <a:cubicBezTo>
                    <a:pt x="565522" y="3520287"/>
                    <a:pt x="566291" y="3526662"/>
                    <a:pt x="566291" y="3533409"/>
                  </a:cubicBezTo>
                  <a:cubicBezTo>
                    <a:pt x="566291" y="3541346"/>
                    <a:pt x="565274" y="3549011"/>
                    <a:pt x="563240" y="3556403"/>
                  </a:cubicBezTo>
                  <a:cubicBezTo>
                    <a:pt x="561206" y="3563794"/>
                    <a:pt x="558279" y="3570368"/>
                    <a:pt x="554459" y="3576122"/>
                  </a:cubicBezTo>
                  <a:cubicBezTo>
                    <a:pt x="550639" y="3581877"/>
                    <a:pt x="546000" y="3586491"/>
                    <a:pt x="540544" y="3589963"/>
                  </a:cubicBezTo>
                  <a:cubicBezTo>
                    <a:pt x="535087" y="3593436"/>
                    <a:pt x="528885" y="3595172"/>
                    <a:pt x="521940" y="3595172"/>
                  </a:cubicBezTo>
                  <a:cubicBezTo>
                    <a:pt x="517773" y="3595172"/>
                    <a:pt x="513804" y="3594651"/>
                    <a:pt x="510034" y="3593610"/>
                  </a:cubicBezTo>
                  <a:cubicBezTo>
                    <a:pt x="506263" y="3592568"/>
                    <a:pt x="502642" y="3590757"/>
                    <a:pt x="499170" y="3588177"/>
                  </a:cubicBezTo>
                  <a:cubicBezTo>
                    <a:pt x="495697" y="3585598"/>
                    <a:pt x="492348" y="3582051"/>
                    <a:pt x="489124" y="3577536"/>
                  </a:cubicBezTo>
                  <a:cubicBezTo>
                    <a:pt x="485899" y="3573022"/>
                    <a:pt x="482799" y="3567292"/>
                    <a:pt x="479822" y="3560346"/>
                  </a:cubicBezTo>
                  <a:lnTo>
                    <a:pt x="475506" y="3562430"/>
                  </a:lnTo>
                  <a:cubicBezTo>
                    <a:pt x="477391" y="3571459"/>
                    <a:pt x="480218" y="3579446"/>
                    <a:pt x="483989" y="3586391"/>
                  </a:cubicBezTo>
                  <a:cubicBezTo>
                    <a:pt x="487759" y="3593337"/>
                    <a:pt x="492175" y="3599191"/>
                    <a:pt x="497235" y="3603953"/>
                  </a:cubicBezTo>
                  <a:cubicBezTo>
                    <a:pt x="502295" y="3608716"/>
                    <a:pt x="507851" y="3612312"/>
                    <a:pt x="513904" y="3614743"/>
                  </a:cubicBezTo>
                  <a:cubicBezTo>
                    <a:pt x="519956" y="3617174"/>
                    <a:pt x="526206" y="3618389"/>
                    <a:pt x="532656" y="3618389"/>
                  </a:cubicBezTo>
                  <a:cubicBezTo>
                    <a:pt x="540296" y="3618389"/>
                    <a:pt x="547588" y="3616703"/>
                    <a:pt x="554534" y="3613329"/>
                  </a:cubicBezTo>
                  <a:cubicBezTo>
                    <a:pt x="561479" y="3609956"/>
                    <a:pt x="567606" y="3605144"/>
                    <a:pt x="572914" y="3598893"/>
                  </a:cubicBezTo>
                  <a:cubicBezTo>
                    <a:pt x="578222" y="3592642"/>
                    <a:pt x="582463" y="3585077"/>
                    <a:pt x="585639" y="3576197"/>
                  </a:cubicBezTo>
                  <a:cubicBezTo>
                    <a:pt x="588814" y="3567317"/>
                    <a:pt x="590401" y="3557320"/>
                    <a:pt x="590401" y="3546208"/>
                  </a:cubicBezTo>
                  <a:cubicBezTo>
                    <a:pt x="590401" y="3535492"/>
                    <a:pt x="588665" y="3525694"/>
                    <a:pt x="585192" y="3516814"/>
                  </a:cubicBezTo>
                  <a:cubicBezTo>
                    <a:pt x="581719" y="3507934"/>
                    <a:pt x="577031" y="3500319"/>
                    <a:pt x="571128" y="3493969"/>
                  </a:cubicBezTo>
                  <a:cubicBezTo>
                    <a:pt x="565224" y="3487619"/>
                    <a:pt x="558329" y="3482683"/>
                    <a:pt x="550441" y="3479161"/>
                  </a:cubicBezTo>
                  <a:cubicBezTo>
                    <a:pt x="542553" y="3475638"/>
                    <a:pt x="534194" y="3473877"/>
                    <a:pt x="525363" y="3473877"/>
                  </a:cubicBezTo>
                  <a:close/>
                  <a:moveTo>
                    <a:pt x="677763" y="3473877"/>
                  </a:moveTo>
                  <a:cubicBezTo>
                    <a:pt x="671116" y="3473877"/>
                    <a:pt x="664989" y="3474870"/>
                    <a:pt x="659383" y="3476854"/>
                  </a:cubicBezTo>
                  <a:cubicBezTo>
                    <a:pt x="653777" y="3478838"/>
                    <a:pt x="648940" y="3481418"/>
                    <a:pt x="644872" y="3484593"/>
                  </a:cubicBezTo>
                  <a:cubicBezTo>
                    <a:pt x="640804" y="3487768"/>
                    <a:pt x="637604" y="3491290"/>
                    <a:pt x="635273" y="3495160"/>
                  </a:cubicBezTo>
                  <a:cubicBezTo>
                    <a:pt x="632941" y="3499029"/>
                    <a:pt x="631775" y="3502849"/>
                    <a:pt x="631775" y="3506620"/>
                  </a:cubicBezTo>
                  <a:cubicBezTo>
                    <a:pt x="631775" y="3510390"/>
                    <a:pt x="632966" y="3513441"/>
                    <a:pt x="635347" y="3515772"/>
                  </a:cubicBezTo>
                  <a:cubicBezTo>
                    <a:pt x="637729" y="3518104"/>
                    <a:pt x="641152" y="3519270"/>
                    <a:pt x="645616" y="3519270"/>
                  </a:cubicBezTo>
                  <a:cubicBezTo>
                    <a:pt x="647898" y="3519270"/>
                    <a:pt x="650007" y="3519022"/>
                    <a:pt x="651942" y="3518526"/>
                  </a:cubicBezTo>
                  <a:cubicBezTo>
                    <a:pt x="653876" y="3518030"/>
                    <a:pt x="655563" y="3517137"/>
                    <a:pt x="657002" y="3515847"/>
                  </a:cubicBezTo>
                  <a:cubicBezTo>
                    <a:pt x="658440" y="3514557"/>
                    <a:pt x="659606" y="3512771"/>
                    <a:pt x="660499" y="3510489"/>
                  </a:cubicBezTo>
                  <a:cubicBezTo>
                    <a:pt x="661392" y="3508207"/>
                    <a:pt x="661988" y="3505280"/>
                    <a:pt x="662285" y="3501708"/>
                  </a:cubicBezTo>
                  <a:cubicBezTo>
                    <a:pt x="662781" y="3495854"/>
                    <a:pt x="664741" y="3491414"/>
                    <a:pt x="668164" y="3488388"/>
                  </a:cubicBezTo>
                  <a:cubicBezTo>
                    <a:pt x="671587" y="3485362"/>
                    <a:pt x="676424" y="3483849"/>
                    <a:pt x="682675" y="3483849"/>
                  </a:cubicBezTo>
                  <a:cubicBezTo>
                    <a:pt x="688528" y="3483849"/>
                    <a:pt x="693688" y="3485163"/>
                    <a:pt x="698153" y="3487793"/>
                  </a:cubicBezTo>
                  <a:cubicBezTo>
                    <a:pt x="702618" y="3490422"/>
                    <a:pt x="706388" y="3493994"/>
                    <a:pt x="709464" y="3498508"/>
                  </a:cubicBezTo>
                  <a:cubicBezTo>
                    <a:pt x="712539" y="3503023"/>
                    <a:pt x="714846" y="3508281"/>
                    <a:pt x="716384" y="3514284"/>
                  </a:cubicBezTo>
                  <a:cubicBezTo>
                    <a:pt x="717922" y="3520287"/>
                    <a:pt x="718691" y="3526662"/>
                    <a:pt x="718691" y="3533409"/>
                  </a:cubicBezTo>
                  <a:cubicBezTo>
                    <a:pt x="718691" y="3541346"/>
                    <a:pt x="717674" y="3549011"/>
                    <a:pt x="715640" y="3556403"/>
                  </a:cubicBezTo>
                  <a:cubicBezTo>
                    <a:pt x="713606" y="3563794"/>
                    <a:pt x="710679" y="3570368"/>
                    <a:pt x="706859" y="3576122"/>
                  </a:cubicBezTo>
                  <a:cubicBezTo>
                    <a:pt x="703039" y="3581877"/>
                    <a:pt x="698400" y="3586491"/>
                    <a:pt x="692944" y="3589963"/>
                  </a:cubicBezTo>
                  <a:cubicBezTo>
                    <a:pt x="687487" y="3593436"/>
                    <a:pt x="681285" y="3595172"/>
                    <a:pt x="674340" y="3595172"/>
                  </a:cubicBezTo>
                  <a:cubicBezTo>
                    <a:pt x="670173" y="3595172"/>
                    <a:pt x="666204" y="3594651"/>
                    <a:pt x="662434" y="3593610"/>
                  </a:cubicBezTo>
                  <a:cubicBezTo>
                    <a:pt x="658663" y="3592568"/>
                    <a:pt x="655042" y="3590757"/>
                    <a:pt x="651570" y="3588177"/>
                  </a:cubicBezTo>
                  <a:cubicBezTo>
                    <a:pt x="648097" y="3585598"/>
                    <a:pt x="644748" y="3582051"/>
                    <a:pt x="641524" y="3577536"/>
                  </a:cubicBezTo>
                  <a:cubicBezTo>
                    <a:pt x="638299" y="3573022"/>
                    <a:pt x="635199" y="3567292"/>
                    <a:pt x="632222" y="3560346"/>
                  </a:cubicBezTo>
                  <a:lnTo>
                    <a:pt x="627906" y="3562430"/>
                  </a:lnTo>
                  <a:cubicBezTo>
                    <a:pt x="629791" y="3571459"/>
                    <a:pt x="632618" y="3579446"/>
                    <a:pt x="636389" y="3586391"/>
                  </a:cubicBezTo>
                  <a:cubicBezTo>
                    <a:pt x="640159" y="3593337"/>
                    <a:pt x="644575" y="3599191"/>
                    <a:pt x="649635" y="3603953"/>
                  </a:cubicBezTo>
                  <a:cubicBezTo>
                    <a:pt x="654695" y="3608716"/>
                    <a:pt x="660251" y="3612312"/>
                    <a:pt x="666304" y="3614743"/>
                  </a:cubicBezTo>
                  <a:cubicBezTo>
                    <a:pt x="672356" y="3617174"/>
                    <a:pt x="678606" y="3618389"/>
                    <a:pt x="685056" y="3618389"/>
                  </a:cubicBezTo>
                  <a:cubicBezTo>
                    <a:pt x="692696" y="3618389"/>
                    <a:pt x="699988" y="3616703"/>
                    <a:pt x="706934" y="3613329"/>
                  </a:cubicBezTo>
                  <a:cubicBezTo>
                    <a:pt x="713879" y="3609956"/>
                    <a:pt x="720006" y="3605144"/>
                    <a:pt x="725314" y="3598893"/>
                  </a:cubicBezTo>
                  <a:cubicBezTo>
                    <a:pt x="730622" y="3592642"/>
                    <a:pt x="734863" y="3585077"/>
                    <a:pt x="738039" y="3576197"/>
                  </a:cubicBezTo>
                  <a:cubicBezTo>
                    <a:pt x="741214" y="3567317"/>
                    <a:pt x="742801" y="3557320"/>
                    <a:pt x="742801" y="3546208"/>
                  </a:cubicBezTo>
                  <a:cubicBezTo>
                    <a:pt x="742801" y="3535492"/>
                    <a:pt x="741065" y="3525694"/>
                    <a:pt x="737592" y="3516814"/>
                  </a:cubicBezTo>
                  <a:cubicBezTo>
                    <a:pt x="734119" y="3507934"/>
                    <a:pt x="729431" y="3500319"/>
                    <a:pt x="723528" y="3493969"/>
                  </a:cubicBezTo>
                  <a:cubicBezTo>
                    <a:pt x="717624" y="3487619"/>
                    <a:pt x="710729" y="3482683"/>
                    <a:pt x="702841" y="3479161"/>
                  </a:cubicBezTo>
                  <a:cubicBezTo>
                    <a:pt x="694953" y="3475638"/>
                    <a:pt x="686594" y="3473877"/>
                    <a:pt x="677763" y="3473877"/>
                  </a:cubicBezTo>
                  <a:close/>
                  <a:moveTo>
                    <a:pt x="1001762" y="3473877"/>
                  </a:moveTo>
                  <a:cubicBezTo>
                    <a:pt x="999877" y="3473877"/>
                    <a:pt x="997446" y="3474175"/>
                    <a:pt x="994470" y="3474770"/>
                  </a:cubicBezTo>
                  <a:cubicBezTo>
                    <a:pt x="991493" y="3475366"/>
                    <a:pt x="988491" y="3476011"/>
                    <a:pt x="985466" y="3476705"/>
                  </a:cubicBezTo>
                  <a:cubicBezTo>
                    <a:pt x="982439" y="3477400"/>
                    <a:pt x="979686" y="3478045"/>
                    <a:pt x="977206" y="3478640"/>
                  </a:cubicBezTo>
                  <a:cubicBezTo>
                    <a:pt x="974725" y="3479235"/>
                    <a:pt x="973038" y="3479533"/>
                    <a:pt x="972145" y="3479533"/>
                  </a:cubicBezTo>
                  <a:cubicBezTo>
                    <a:pt x="970558" y="3479533"/>
                    <a:pt x="969318" y="3479186"/>
                    <a:pt x="968425" y="3478491"/>
                  </a:cubicBezTo>
                  <a:cubicBezTo>
                    <a:pt x="967532" y="3477796"/>
                    <a:pt x="966490" y="3476259"/>
                    <a:pt x="965299" y="3473877"/>
                  </a:cubicBezTo>
                  <a:lnTo>
                    <a:pt x="960388" y="3473877"/>
                  </a:lnTo>
                  <a:lnTo>
                    <a:pt x="960388" y="3520312"/>
                  </a:lnTo>
                  <a:lnTo>
                    <a:pt x="965299" y="3520312"/>
                  </a:lnTo>
                  <a:cubicBezTo>
                    <a:pt x="967184" y="3512970"/>
                    <a:pt x="969318" y="3506892"/>
                    <a:pt x="971699" y="3502080"/>
                  </a:cubicBezTo>
                  <a:cubicBezTo>
                    <a:pt x="974080" y="3497268"/>
                    <a:pt x="976783" y="3493423"/>
                    <a:pt x="979810" y="3490546"/>
                  </a:cubicBezTo>
                  <a:cubicBezTo>
                    <a:pt x="982836" y="3487669"/>
                    <a:pt x="986210" y="3485635"/>
                    <a:pt x="989930" y="3484444"/>
                  </a:cubicBezTo>
                  <a:cubicBezTo>
                    <a:pt x="993651" y="3483253"/>
                    <a:pt x="997793" y="3482658"/>
                    <a:pt x="1002358" y="3482658"/>
                  </a:cubicBezTo>
                  <a:cubicBezTo>
                    <a:pt x="1005830" y="3482658"/>
                    <a:pt x="1008980" y="3483179"/>
                    <a:pt x="1011808" y="3484221"/>
                  </a:cubicBezTo>
                  <a:cubicBezTo>
                    <a:pt x="1014636" y="3485263"/>
                    <a:pt x="1017066" y="3486602"/>
                    <a:pt x="1019101" y="3488239"/>
                  </a:cubicBezTo>
                  <a:cubicBezTo>
                    <a:pt x="1021134" y="3489876"/>
                    <a:pt x="1022722" y="3491762"/>
                    <a:pt x="1023863" y="3493895"/>
                  </a:cubicBezTo>
                  <a:cubicBezTo>
                    <a:pt x="1025004" y="3496028"/>
                    <a:pt x="1025575" y="3498186"/>
                    <a:pt x="1025575" y="3500369"/>
                  </a:cubicBezTo>
                  <a:cubicBezTo>
                    <a:pt x="1025575" y="3503147"/>
                    <a:pt x="1025178" y="3505727"/>
                    <a:pt x="1024384" y="3508108"/>
                  </a:cubicBezTo>
                  <a:cubicBezTo>
                    <a:pt x="1023590" y="3510489"/>
                    <a:pt x="1021928" y="3512945"/>
                    <a:pt x="1019398" y="3515475"/>
                  </a:cubicBezTo>
                  <a:cubicBezTo>
                    <a:pt x="1016868" y="3518005"/>
                    <a:pt x="1013246" y="3520709"/>
                    <a:pt x="1008534" y="3523586"/>
                  </a:cubicBezTo>
                  <a:cubicBezTo>
                    <a:pt x="1003821" y="3526463"/>
                    <a:pt x="997496" y="3529837"/>
                    <a:pt x="989558" y="3533706"/>
                  </a:cubicBezTo>
                  <a:cubicBezTo>
                    <a:pt x="982216" y="3537278"/>
                    <a:pt x="976039" y="3540800"/>
                    <a:pt x="971029" y="3544273"/>
                  </a:cubicBezTo>
                  <a:cubicBezTo>
                    <a:pt x="966018" y="3547746"/>
                    <a:pt x="961951" y="3551218"/>
                    <a:pt x="958825" y="3554691"/>
                  </a:cubicBezTo>
                  <a:cubicBezTo>
                    <a:pt x="955700" y="3558164"/>
                    <a:pt x="953467" y="3561760"/>
                    <a:pt x="952128" y="3565481"/>
                  </a:cubicBezTo>
                  <a:cubicBezTo>
                    <a:pt x="950789" y="3569202"/>
                    <a:pt x="950119" y="3573046"/>
                    <a:pt x="950119" y="3577015"/>
                  </a:cubicBezTo>
                  <a:cubicBezTo>
                    <a:pt x="950119" y="3583266"/>
                    <a:pt x="951433" y="3588946"/>
                    <a:pt x="954063" y="3594056"/>
                  </a:cubicBezTo>
                  <a:cubicBezTo>
                    <a:pt x="956692" y="3599166"/>
                    <a:pt x="960140" y="3603507"/>
                    <a:pt x="964406" y="3607078"/>
                  </a:cubicBezTo>
                  <a:cubicBezTo>
                    <a:pt x="968672" y="3610650"/>
                    <a:pt x="973534" y="3613428"/>
                    <a:pt x="978991" y="3615413"/>
                  </a:cubicBezTo>
                  <a:cubicBezTo>
                    <a:pt x="984448" y="3617397"/>
                    <a:pt x="990005" y="3618389"/>
                    <a:pt x="995660" y="3618389"/>
                  </a:cubicBezTo>
                  <a:cubicBezTo>
                    <a:pt x="999827" y="3618389"/>
                    <a:pt x="1004292" y="3618042"/>
                    <a:pt x="1009055" y="3617348"/>
                  </a:cubicBezTo>
                  <a:cubicBezTo>
                    <a:pt x="1013817" y="3616653"/>
                    <a:pt x="1018877" y="3615512"/>
                    <a:pt x="1024235" y="3613925"/>
                  </a:cubicBezTo>
                  <a:cubicBezTo>
                    <a:pt x="1025922" y="3613428"/>
                    <a:pt x="1027410" y="3613056"/>
                    <a:pt x="1028700" y="3612808"/>
                  </a:cubicBezTo>
                  <a:cubicBezTo>
                    <a:pt x="1029990" y="3612560"/>
                    <a:pt x="1031180" y="3612436"/>
                    <a:pt x="1032272" y="3612436"/>
                  </a:cubicBezTo>
                  <a:cubicBezTo>
                    <a:pt x="1034454" y="3612436"/>
                    <a:pt x="1036240" y="3613726"/>
                    <a:pt x="1037630" y="3616306"/>
                  </a:cubicBezTo>
                  <a:lnTo>
                    <a:pt x="1042541" y="3616306"/>
                  </a:lnTo>
                  <a:lnTo>
                    <a:pt x="1042541" y="3567639"/>
                  </a:lnTo>
                  <a:lnTo>
                    <a:pt x="1037630" y="3567639"/>
                  </a:lnTo>
                  <a:cubicBezTo>
                    <a:pt x="1036240" y="3574584"/>
                    <a:pt x="1034157" y="3580686"/>
                    <a:pt x="1031379" y="3585945"/>
                  </a:cubicBezTo>
                  <a:cubicBezTo>
                    <a:pt x="1028601" y="3591204"/>
                    <a:pt x="1025351" y="3595569"/>
                    <a:pt x="1021631" y="3599042"/>
                  </a:cubicBezTo>
                  <a:cubicBezTo>
                    <a:pt x="1017910" y="3602514"/>
                    <a:pt x="1013792" y="3605144"/>
                    <a:pt x="1009278" y="3606930"/>
                  </a:cubicBezTo>
                  <a:cubicBezTo>
                    <a:pt x="1004763" y="3608716"/>
                    <a:pt x="1000125" y="3609609"/>
                    <a:pt x="995363" y="3609609"/>
                  </a:cubicBezTo>
                  <a:cubicBezTo>
                    <a:pt x="991989" y="3609609"/>
                    <a:pt x="988889" y="3609063"/>
                    <a:pt x="986061" y="3607971"/>
                  </a:cubicBezTo>
                  <a:cubicBezTo>
                    <a:pt x="983233" y="3606880"/>
                    <a:pt x="980777" y="3605417"/>
                    <a:pt x="978694" y="3603581"/>
                  </a:cubicBezTo>
                  <a:cubicBezTo>
                    <a:pt x="976610" y="3601745"/>
                    <a:pt x="974998" y="3599587"/>
                    <a:pt x="973857" y="3597107"/>
                  </a:cubicBezTo>
                  <a:cubicBezTo>
                    <a:pt x="972716" y="3594627"/>
                    <a:pt x="972145" y="3591948"/>
                    <a:pt x="972145" y="3589070"/>
                  </a:cubicBezTo>
                  <a:cubicBezTo>
                    <a:pt x="972145" y="3585697"/>
                    <a:pt x="972641" y="3582646"/>
                    <a:pt x="973634" y="3579917"/>
                  </a:cubicBezTo>
                  <a:cubicBezTo>
                    <a:pt x="974625" y="3577189"/>
                    <a:pt x="976461" y="3574535"/>
                    <a:pt x="979140" y="3571955"/>
                  </a:cubicBezTo>
                  <a:cubicBezTo>
                    <a:pt x="981819" y="3569375"/>
                    <a:pt x="985490" y="3566672"/>
                    <a:pt x="990154" y="3563844"/>
                  </a:cubicBezTo>
                  <a:cubicBezTo>
                    <a:pt x="994817" y="3561016"/>
                    <a:pt x="1000819" y="3557767"/>
                    <a:pt x="1008162" y="3554096"/>
                  </a:cubicBezTo>
                  <a:cubicBezTo>
                    <a:pt x="1015504" y="3550524"/>
                    <a:pt x="1021432" y="3547200"/>
                    <a:pt x="1025947" y="3544124"/>
                  </a:cubicBezTo>
                  <a:cubicBezTo>
                    <a:pt x="1030461" y="3541048"/>
                    <a:pt x="1034008" y="3537948"/>
                    <a:pt x="1036588" y="3534822"/>
                  </a:cubicBezTo>
                  <a:cubicBezTo>
                    <a:pt x="1039167" y="3531697"/>
                    <a:pt x="1040904" y="3528423"/>
                    <a:pt x="1041797" y="3525000"/>
                  </a:cubicBezTo>
                  <a:cubicBezTo>
                    <a:pt x="1042690" y="3521577"/>
                    <a:pt x="1043136" y="3517682"/>
                    <a:pt x="1043136" y="3513317"/>
                  </a:cubicBezTo>
                  <a:cubicBezTo>
                    <a:pt x="1043136" y="3507761"/>
                    <a:pt x="1042119" y="3502576"/>
                    <a:pt x="1040085" y="3497764"/>
                  </a:cubicBezTo>
                  <a:cubicBezTo>
                    <a:pt x="1038051" y="3492952"/>
                    <a:pt x="1035199" y="3488785"/>
                    <a:pt x="1031528" y="3485263"/>
                  </a:cubicBezTo>
                  <a:cubicBezTo>
                    <a:pt x="1027857" y="3481740"/>
                    <a:pt x="1023491" y="3478962"/>
                    <a:pt x="1018431" y="3476928"/>
                  </a:cubicBezTo>
                  <a:cubicBezTo>
                    <a:pt x="1013371" y="3474894"/>
                    <a:pt x="1007814" y="3473877"/>
                    <a:pt x="1001762" y="3473877"/>
                  </a:cubicBezTo>
                  <a:close/>
                  <a:moveTo>
                    <a:pt x="1315194" y="3473877"/>
                  </a:moveTo>
                  <a:cubicBezTo>
                    <a:pt x="1305570" y="3473877"/>
                    <a:pt x="1296739" y="3475762"/>
                    <a:pt x="1288703" y="3479533"/>
                  </a:cubicBezTo>
                  <a:cubicBezTo>
                    <a:pt x="1280666" y="3483303"/>
                    <a:pt x="1273745" y="3488363"/>
                    <a:pt x="1267941" y="3494713"/>
                  </a:cubicBezTo>
                  <a:cubicBezTo>
                    <a:pt x="1262137" y="3501063"/>
                    <a:pt x="1257622" y="3508455"/>
                    <a:pt x="1254398" y="3516889"/>
                  </a:cubicBezTo>
                  <a:cubicBezTo>
                    <a:pt x="1251173" y="3525322"/>
                    <a:pt x="1249561" y="3534202"/>
                    <a:pt x="1249561" y="3543529"/>
                  </a:cubicBezTo>
                  <a:cubicBezTo>
                    <a:pt x="1249561" y="3553352"/>
                    <a:pt x="1251223" y="3562753"/>
                    <a:pt x="1254547" y="3571732"/>
                  </a:cubicBezTo>
                  <a:cubicBezTo>
                    <a:pt x="1257871" y="3580711"/>
                    <a:pt x="1262509" y="3588673"/>
                    <a:pt x="1268462" y="3595619"/>
                  </a:cubicBezTo>
                  <a:cubicBezTo>
                    <a:pt x="1274415" y="3602564"/>
                    <a:pt x="1281509" y="3608095"/>
                    <a:pt x="1289745" y="3612213"/>
                  </a:cubicBezTo>
                  <a:cubicBezTo>
                    <a:pt x="1297979" y="3616331"/>
                    <a:pt x="1307009" y="3618389"/>
                    <a:pt x="1316831" y="3618389"/>
                  </a:cubicBezTo>
                  <a:cubicBezTo>
                    <a:pt x="1326455" y="3618389"/>
                    <a:pt x="1335211" y="3616405"/>
                    <a:pt x="1343099" y="3612436"/>
                  </a:cubicBezTo>
                  <a:cubicBezTo>
                    <a:pt x="1350987" y="3608468"/>
                    <a:pt x="1357759" y="3603184"/>
                    <a:pt x="1363415" y="3596586"/>
                  </a:cubicBezTo>
                  <a:cubicBezTo>
                    <a:pt x="1369070" y="3589988"/>
                    <a:pt x="1373435" y="3582423"/>
                    <a:pt x="1376511" y="3573890"/>
                  </a:cubicBezTo>
                  <a:cubicBezTo>
                    <a:pt x="1379587" y="3565357"/>
                    <a:pt x="1381125" y="3556527"/>
                    <a:pt x="1381125" y="3547398"/>
                  </a:cubicBezTo>
                  <a:cubicBezTo>
                    <a:pt x="1381125" y="3538171"/>
                    <a:pt x="1379537" y="3529142"/>
                    <a:pt x="1376363" y="3520312"/>
                  </a:cubicBezTo>
                  <a:cubicBezTo>
                    <a:pt x="1373187" y="3511481"/>
                    <a:pt x="1368698" y="3503618"/>
                    <a:pt x="1362893" y="3496722"/>
                  </a:cubicBezTo>
                  <a:cubicBezTo>
                    <a:pt x="1357089" y="3489827"/>
                    <a:pt x="1350144" y="3484295"/>
                    <a:pt x="1342057" y="3480128"/>
                  </a:cubicBezTo>
                  <a:cubicBezTo>
                    <a:pt x="1333971" y="3475961"/>
                    <a:pt x="1325017" y="3473877"/>
                    <a:pt x="1315194" y="3473877"/>
                  </a:cubicBezTo>
                  <a:close/>
                  <a:moveTo>
                    <a:pt x="1979563" y="3473877"/>
                  </a:moveTo>
                  <a:lnTo>
                    <a:pt x="1973015" y="3473877"/>
                  </a:lnTo>
                  <a:lnTo>
                    <a:pt x="1973015" y="3583415"/>
                  </a:lnTo>
                  <a:cubicBezTo>
                    <a:pt x="1973015" y="3587780"/>
                    <a:pt x="1972865" y="3591328"/>
                    <a:pt x="1972568" y="3594056"/>
                  </a:cubicBezTo>
                  <a:cubicBezTo>
                    <a:pt x="1972271" y="3596785"/>
                    <a:pt x="1971824" y="3598992"/>
                    <a:pt x="1971229" y="3600679"/>
                  </a:cubicBezTo>
                  <a:cubicBezTo>
                    <a:pt x="1970633" y="3602366"/>
                    <a:pt x="1969864" y="3603631"/>
                    <a:pt x="1968922" y="3604474"/>
                  </a:cubicBezTo>
                  <a:cubicBezTo>
                    <a:pt x="1967979" y="3605317"/>
                    <a:pt x="1966913" y="3606086"/>
                    <a:pt x="1965722" y="3606781"/>
                  </a:cubicBezTo>
                  <a:cubicBezTo>
                    <a:pt x="1963142" y="3608170"/>
                    <a:pt x="1958677" y="3608864"/>
                    <a:pt x="1952327" y="3608864"/>
                  </a:cubicBezTo>
                  <a:lnTo>
                    <a:pt x="1952327" y="3614222"/>
                  </a:lnTo>
                  <a:lnTo>
                    <a:pt x="2018556" y="3614222"/>
                  </a:lnTo>
                  <a:lnTo>
                    <a:pt x="2018556" y="3608864"/>
                  </a:lnTo>
                  <a:cubicBezTo>
                    <a:pt x="2015183" y="3608864"/>
                    <a:pt x="2012429" y="3608716"/>
                    <a:pt x="2010296" y="3608418"/>
                  </a:cubicBezTo>
                  <a:cubicBezTo>
                    <a:pt x="2008163" y="3608120"/>
                    <a:pt x="2006427" y="3607624"/>
                    <a:pt x="2005087" y="3606930"/>
                  </a:cubicBezTo>
                  <a:cubicBezTo>
                    <a:pt x="2003747" y="3606235"/>
                    <a:pt x="2002706" y="3605367"/>
                    <a:pt x="2001961" y="3604325"/>
                  </a:cubicBezTo>
                  <a:cubicBezTo>
                    <a:pt x="2001217" y="3603283"/>
                    <a:pt x="2000498" y="3602018"/>
                    <a:pt x="1999803" y="3600530"/>
                  </a:cubicBezTo>
                  <a:cubicBezTo>
                    <a:pt x="1998414" y="3597454"/>
                    <a:pt x="1997720" y="3591749"/>
                    <a:pt x="1997720" y="3583415"/>
                  </a:cubicBezTo>
                  <a:lnTo>
                    <a:pt x="1997720" y="3530879"/>
                  </a:lnTo>
                  <a:cubicBezTo>
                    <a:pt x="1997720" y="3522246"/>
                    <a:pt x="1997869" y="3515450"/>
                    <a:pt x="1998167" y="3510489"/>
                  </a:cubicBezTo>
                  <a:cubicBezTo>
                    <a:pt x="1998464" y="3505528"/>
                    <a:pt x="1998985" y="3501807"/>
                    <a:pt x="1999729" y="3499327"/>
                  </a:cubicBezTo>
                  <a:cubicBezTo>
                    <a:pt x="2000473" y="3496846"/>
                    <a:pt x="2001565" y="3495284"/>
                    <a:pt x="2003003" y="3494639"/>
                  </a:cubicBezTo>
                  <a:cubicBezTo>
                    <a:pt x="2004441" y="3493994"/>
                    <a:pt x="2006253" y="3493671"/>
                    <a:pt x="2008435" y="3493671"/>
                  </a:cubicBezTo>
                  <a:cubicBezTo>
                    <a:pt x="2011213" y="3493671"/>
                    <a:pt x="2014587" y="3494416"/>
                    <a:pt x="2018556" y="3495904"/>
                  </a:cubicBezTo>
                  <a:lnTo>
                    <a:pt x="2020639" y="3490546"/>
                  </a:lnTo>
                  <a:close/>
                  <a:moveTo>
                    <a:pt x="2158157" y="3473877"/>
                  </a:moveTo>
                  <a:lnTo>
                    <a:pt x="2151757" y="3473877"/>
                  </a:lnTo>
                  <a:lnTo>
                    <a:pt x="2151757" y="3502750"/>
                  </a:lnTo>
                  <a:cubicBezTo>
                    <a:pt x="2135783" y="3483502"/>
                    <a:pt x="2120553" y="3473877"/>
                    <a:pt x="2106067" y="3473877"/>
                  </a:cubicBezTo>
                  <a:cubicBezTo>
                    <a:pt x="2101007" y="3473877"/>
                    <a:pt x="2096343" y="3474721"/>
                    <a:pt x="2092077" y="3476407"/>
                  </a:cubicBezTo>
                  <a:cubicBezTo>
                    <a:pt x="2087811" y="3478094"/>
                    <a:pt x="2084089" y="3480922"/>
                    <a:pt x="2080915" y="3484891"/>
                  </a:cubicBezTo>
                  <a:cubicBezTo>
                    <a:pt x="2077739" y="3488859"/>
                    <a:pt x="2075259" y="3494118"/>
                    <a:pt x="2073473" y="3500666"/>
                  </a:cubicBezTo>
                  <a:cubicBezTo>
                    <a:pt x="2071687" y="3507215"/>
                    <a:pt x="2070795" y="3515400"/>
                    <a:pt x="2070795" y="3525223"/>
                  </a:cubicBezTo>
                  <a:lnTo>
                    <a:pt x="2070795" y="3583415"/>
                  </a:lnTo>
                  <a:cubicBezTo>
                    <a:pt x="2070795" y="3589269"/>
                    <a:pt x="2070472" y="3593882"/>
                    <a:pt x="2069827" y="3597256"/>
                  </a:cubicBezTo>
                  <a:cubicBezTo>
                    <a:pt x="2069182" y="3600629"/>
                    <a:pt x="2068065" y="3603184"/>
                    <a:pt x="2066479" y="3604920"/>
                  </a:cubicBezTo>
                  <a:cubicBezTo>
                    <a:pt x="2064891" y="3606657"/>
                    <a:pt x="2062758" y="3607748"/>
                    <a:pt x="2060079" y="3608195"/>
                  </a:cubicBezTo>
                  <a:cubicBezTo>
                    <a:pt x="2057400" y="3608641"/>
                    <a:pt x="2054027" y="3608864"/>
                    <a:pt x="2049959" y="3608864"/>
                  </a:cubicBezTo>
                  <a:lnTo>
                    <a:pt x="2049959" y="3614222"/>
                  </a:lnTo>
                  <a:lnTo>
                    <a:pt x="2117378" y="3614222"/>
                  </a:lnTo>
                  <a:lnTo>
                    <a:pt x="2117378" y="3608864"/>
                  </a:lnTo>
                  <a:lnTo>
                    <a:pt x="2114550" y="3608864"/>
                  </a:lnTo>
                  <a:cubicBezTo>
                    <a:pt x="2110085" y="3608864"/>
                    <a:pt x="2106588" y="3608468"/>
                    <a:pt x="2104057" y="3607674"/>
                  </a:cubicBezTo>
                  <a:cubicBezTo>
                    <a:pt x="2101527" y="3606880"/>
                    <a:pt x="2099617" y="3605516"/>
                    <a:pt x="2098328" y="3603581"/>
                  </a:cubicBezTo>
                  <a:cubicBezTo>
                    <a:pt x="2097038" y="3601646"/>
                    <a:pt x="2096219" y="3599042"/>
                    <a:pt x="2095872" y="3595768"/>
                  </a:cubicBezTo>
                  <a:cubicBezTo>
                    <a:pt x="2095525" y="3592493"/>
                    <a:pt x="2095351" y="3588376"/>
                    <a:pt x="2095351" y="3583415"/>
                  </a:cubicBezTo>
                  <a:lnTo>
                    <a:pt x="2095351" y="3527604"/>
                  </a:lnTo>
                  <a:cubicBezTo>
                    <a:pt x="2095351" y="3515202"/>
                    <a:pt x="2096963" y="3506198"/>
                    <a:pt x="2100188" y="3500592"/>
                  </a:cubicBezTo>
                  <a:cubicBezTo>
                    <a:pt x="2103413" y="3494986"/>
                    <a:pt x="2108845" y="3492183"/>
                    <a:pt x="2116485" y="3492183"/>
                  </a:cubicBezTo>
                  <a:cubicBezTo>
                    <a:pt x="2128291" y="3492183"/>
                    <a:pt x="2140049" y="3498632"/>
                    <a:pt x="2151757" y="3511531"/>
                  </a:cubicBezTo>
                  <a:lnTo>
                    <a:pt x="2151757" y="3583415"/>
                  </a:lnTo>
                  <a:cubicBezTo>
                    <a:pt x="2151757" y="3592444"/>
                    <a:pt x="2151211" y="3598149"/>
                    <a:pt x="2150120" y="3600530"/>
                  </a:cubicBezTo>
                  <a:cubicBezTo>
                    <a:pt x="2149425" y="3602018"/>
                    <a:pt x="2148656" y="3603308"/>
                    <a:pt x="2147813" y="3604400"/>
                  </a:cubicBezTo>
                  <a:cubicBezTo>
                    <a:pt x="2146969" y="3605491"/>
                    <a:pt x="2145829" y="3606359"/>
                    <a:pt x="2144390" y="3607004"/>
                  </a:cubicBezTo>
                  <a:cubicBezTo>
                    <a:pt x="2142951" y="3607649"/>
                    <a:pt x="2141066" y="3608120"/>
                    <a:pt x="2138735" y="3608418"/>
                  </a:cubicBezTo>
                  <a:cubicBezTo>
                    <a:pt x="2136403" y="3608716"/>
                    <a:pt x="2133352" y="3608864"/>
                    <a:pt x="2129581" y="3608864"/>
                  </a:cubicBezTo>
                  <a:lnTo>
                    <a:pt x="2129581" y="3614222"/>
                  </a:lnTo>
                  <a:lnTo>
                    <a:pt x="2197001" y="3614222"/>
                  </a:lnTo>
                  <a:lnTo>
                    <a:pt x="2197001" y="3608864"/>
                  </a:lnTo>
                  <a:lnTo>
                    <a:pt x="2194025" y="3608864"/>
                  </a:lnTo>
                  <a:cubicBezTo>
                    <a:pt x="2190453" y="3608864"/>
                    <a:pt x="2187525" y="3608468"/>
                    <a:pt x="2185243" y="3607674"/>
                  </a:cubicBezTo>
                  <a:cubicBezTo>
                    <a:pt x="2182961" y="3606880"/>
                    <a:pt x="2181151" y="3605491"/>
                    <a:pt x="2179811" y="3603507"/>
                  </a:cubicBezTo>
                  <a:cubicBezTo>
                    <a:pt x="2178472" y="3601522"/>
                    <a:pt x="2177554" y="3598918"/>
                    <a:pt x="2177058" y="3595693"/>
                  </a:cubicBezTo>
                  <a:cubicBezTo>
                    <a:pt x="2176561" y="3592469"/>
                    <a:pt x="2176314" y="3588376"/>
                    <a:pt x="2176314" y="3583415"/>
                  </a:cubicBezTo>
                  <a:lnTo>
                    <a:pt x="2176314" y="3532813"/>
                  </a:lnTo>
                  <a:cubicBezTo>
                    <a:pt x="2176314" y="3516641"/>
                    <a:pt x="2176711" y="3506669"/>
                    <a:pt x="2177505" y="3502899"/>
                  </a:cubicBezTo>
                  <a:cubicBezTo>
                    <a:pt x="2178199" y="3499327"/>
                    <a:pt x="2179315" y="3496896"/>
                    <a:pt x="2180853" y="3495606"/>
                  </a:cubicBezTo>
                  <a:cubicBezTo>
                    <a:pt x="2182391" y="3494316"/>
                    <a:pt x="2184449" y="3493671"/>
                    <a:pt x="2187029" y="3493671"/>
                  </a:cubicBezTo>
                  <a:cubicBezTo>
                    <a:pt x="2189807" y="3493671"/>
                    <a:pt x="2193131" y="3494416"/>
                    <a:pt x="2197001" y="3495904"/>
                  </a:cubicBezTo>
                  <a:lnTo>
                    <a:pt x="2199233" y="3490546"/>
                  </a:lnTo>
                  <a:close/>
                  <a:moveTo>
                    <a:pt x="2538859" y="3473877"/>
                  </a:moveTo>
                  <a:lnTo>
                    <a:pt x="2532608" y="3473877"/>
                  </a:lnTo>
                  <a:lnTo>
                    <a:pt x="2532608" y="3504536"/>
                  </a:lnTo>
                  <a:cubicBezTo>
                    <a:pt x="2521098" y="3484097"/>
                    <a:pt x="2509391" y="3473877"/>
                    <a:pt x="2497485" y="3473877"/>
                  </a:cubicBezTo>
                  <a:cubicBezTo>
                    <a:pt x="2494806" y="3473877"/>
                    <a:pt x="2492325" y="3474324"/>
                    <a:pt x="2490043" y="3475217"/>
                  </a:cubicBezTo>
                  <a:cubicBezTo>
                    <a:pt x="2487761" y="3476110"/>
                    <a:pt x="2485752" y="3477325"/>
                    <a:pt x="2484016" y="3478863"/>
                  </a:cubicBezTo>
                  <a:cubicBezTo>
                    <a:pt x="2482279" y="3480401"/>
                    <a:pt x="2480940" y="3482162"/>
                    <a:pt x="2479997" y="3484146"/>
                  </a:cubicBezTo>
                  <a:cubicBezTo>
                    <a:pt x="2479054" y="3486131"/>
                    <a:pt x="2478583" y="3488214"/>
                    <a:pt x="2478583" y="3490397"/>
                  </a:cubicBezTo>
                  <a:cubicBezTo>
                    <a:pt x="2478583" y="3494267"/>
                    <a:pt x="2479873" y="3497541"/>
                    <a:pt x="2482453" y="3500220"/>
                  </a:cubicBezTo>
                  <a:cubicBezTo>
                    <a:pt x="2485032" y="3502899"/>
                    <a:pt x="2488108" y="3504238"/>
                    <a:pt x="2491680" y="3504238"/>
                  </a:cubicBezTo>
                  <a:cubicBezTo>
                    <a:pt x="2493367" y="3504238"/>
                    <a:pt x="2495252" y="3503693"/>
                    <a:pt x="2497336" y="3502601"/>
                  </a:cubicBezTo>
                  <a:cubicBezTo>
                    <a:pt x="2499419" y="3501510"/>
                    <a:pt x="2501478" y="3500344"/>
                    <a:pt x="2503512" y="3499104"/>
                  </a:cubicBezTo>
                  <a:cubicBezTo>
                    <a:pt x="2505546" y="3497863"/>
                    <a:pt x="2507406" y="3496698"/>
                    <a:pt x="2509093" y="3495606"/>
                  </a:cubicBezTo>
                  <a:cubicBezTo>
                    <a:pt x="2510780" y="3494515"/>
                    <a:pt x="2512070" y="3493969"/>
                    <a:pt x="2512963" y="3493969"/>
                  </a:cubicBezTo>
                  <a:cubicBezTo>
                    <a:pt x="2514252" y="3493969"/>
                    <a:pt x="2515691" y="3494540"/>
                    <a:pt x="2517279" y="3495681"/>
                  </a:cubicBezTo>
                  <a:cubicBezTo>
                    <a:pt x="2518866" y="3496822"/>
                    <a:pt x="2520503" y="3498409"/>
                    <a:pt x="2522190" y="3500443"/>
                  </a:cubicBezTo>
                  <a:cubicBezTo>
                    <a:pt x="2523877" y="3502477"/>
                    <a:pt x="2525613" y="3504908"/>
                    <a:pt x="2527399" y="3507736"/>
                  </a:cubicBezTo>
                  <a:cubicBezTo>
                    <a:pt x="2529185" y="3510563"/>
                    <a:pt x="2530921" y="3513664"/>
                    <a:pt x="2532608" y="3517037"/>
                  </a:cubicBezTo>
                  <a:lnTo>
                    <a:pt x="2532608" y="3582373"/>
                  </a:lnTo>
                  <a:cubicBezTo>
                    <a:pt x="2532608" y="3586441"/>
                    <a:pt x="2532360" y="3590112"/>
                    <a:pt x="2531864" y="3593386"/>
                  </a:cubicBezTo>
                  <a:cubicBezTo>
                    <a:pt x="2531367" y="3596661"/>
                    <a:pt x="2530301" y="3599439"/>
                    <a:pt x="2528664" y="3601721"/>
                  </a:cubicBezTo>
                  <a:cubicBezTo>
                    <a:pt x="2527027" y="3604003"/>
                    <a:pt x="2524621" y="3605764"/>
                    <a:pt x="2521446" y="3607004"/>
                  </a:cubicBezTo>
                  <a:cubicBezTo>
                    <a:pt x="2518271" y="3608244"/>
                    <a:pt x="2514054" y="3608864"/>
                    <a:pt x="2508796" y="3608864"/>
                  </a:cubicBezTo>
                  <a:lnTo>
                    <a:pt x="2508796" y="3614222"/>
                  </a:lnTo>
                  <a:lnTo>
                    <a:pt x="2578596" y="3614222"/>
                  </a:lnTo>
                  <a:lnTo>
                    <a:pt x="2578596" y="3608864"/>
                  </a:lnTo>
                  <a:cubicBezTo>
                    <a:pt x="2574230" y="3608864"/>
                    <a:pt x="2570658" y="3608567"/>
                    <a:pt x="2567880" y="3607971"/>
                  </a:cubicBezTo>
                  <a:cubicBezTo>
                    <a:pt x="2565102" y="3607376"/>
                    <a:pt x="2562919" y="3606186"/>
                    <a:pt x="2561332" y="3604400"/>
                  </a:cubicBezTo>
                  <a:cubicBezTo>
                    <a:pt x="2559744" y="3602614"/>
                    <a:pt x="2558653" y="3600059"/>
                    <a:pt x="2558058" y="3596735"/>
                  </a:cubicBezTo>
                  <a:cubicBezTo>
                    <a:pt x="2557462" y="3593411"/>
                    <a:pt x="2557165" y="3589021"/>
                    <a:pt x="2557165" y="3583564"/>
                  </a:cubicBezTo>
                  <a:lnTo>
                    <a:pt x="2557165" y="3530730"/>
                  </a:lnTo>
                  <a:cubicBezTo>
                    <a:pt x="2557165" y="3514656"/>
                    <a:pt x="2557512" y="3505230"/>
                    <a:pt x="2558206" y="3502452"/>
                  </a:cubicBezTo>
                  <a:cubicBezTo>
                    <a:pt x="2559496" y="3496598"/>
                    <a:pt x="2562820" y="3493671"/>
                    <a:pt x="2568178" y="3493671"/>
                  </a:cubicBezTo>
                  <a:cubicBezTo>
                    <a:pt x="2571253" y="3493671"/>
                    <a:pt x="2574726" y="3494416"/>
                    <a:pt x="2578596" y="3495904"/>
                  </a:cubicBezTo>
                  <a:lnTo>
                    <a:pt x="2580084" y="3490546"/>
                  </a:lnTo>
                  <a:close/>
                  <a:moveTo>
                    <a:pt x="2677269" y="3473877"/>
                  </a:moveTo>
                  <a:cubicBezTo>
                    <a:pt x="2667645" y="3473877"/>
                    <a:pt x="2658814" y="3475762"/>
                    <a:pt x="2650778" y="3479533"/>
                  </a:cubicBezTo>
                  <a:cubicBezTo>
                    <a:pt x="2642741" y="3483303"/>
                    <a:pt x="2635820" y="3488363"/>
                    <a:pt x="2630016" y="3494713"/>
                  </a:cubicBezTo>
                  <a:cubicBezTo>
                    <a:pt x="2624212" y="3501063"/>
                    <a:pt x="2619697" y="3508455"/>
                    <a:pt x="2616473" y="3516889"/>
                  </a:cubicBezTo>
                  <a:cubicBezTo>
                    <a:pt x="2613248" y="3525322"/>
                    <a:pt x="2611636" y="3534202"/>
                    <a:pt x="2611636" y="3543529"/>
                  </a:cubicBezTo>
                  <a:cubicBezTo>
                    <a:pt x="2611636" y="3553352"/>
                    <a:pt x="2613297" y="3562753"/>
                    <a:pt x="2616622" y="3571732"/>
                  </a:cubicBezTo>
                  <a:cubicBezTo>
                    <a:pt x="2619945" y="3580711"/>
                    <a:pt x="2624584" y="3588673"/>
                    <a:pt x="2630537" y="3595619"/>
                  </a:cubicBezTo>
                  <a:cubicBezTo>
                    <a:pt x="2636490" y="3602564"/>
                    <a:pt x="2643584" y="3608095"/>
                    <a:pt x="2651819" y="3612213"/>
                  </a:cubicBezTo>
                  <a:cubicBezTo>
                    <a:pt x="2660054" y="3616331"/>
                    <a:pt x="2669083" y="3618389"/>
                    <a:pt x="2678906" y="3618389"/>
                  </a:cubicBezTo>
                  <a:cubicBezTo>
                    <a:pt x="2688530" y="3618389"/>
                    <a:pt x="2697286" y="3616405"/>
                    <a:pt x="2705174" y="3612436"/>
                  </a:cubicBezTo>
                  <a:cubicBezTo>
                    <a:pt x="2713062" y="3608468"/>
                    <a:pt x="2719834" y="3603184"/>
                    <a:pt x="2725489" y="3596586"/>
                  </a:cubicBezTo>
                  <a:cubicBezTo>
                    <a:pt x="2731145" y="3589988"/>
                    <a:pt x="2735510" y="3582423"/>
                    <a:pt x="2738586" y="3573890"/>
                  </a:cubicBezTo>
                  <a:cubicBezTo>
                    <a:pt x="2741662" y="3565357"/>
                    <a:pt x="2743200" y="3556527"/>
                    <a:pt x="2743200" y="3547398"/>
                  </a:cubicBezTo>
                  <a:cubicBezTo>
                    <a:pt x="2743200" y="3538171"/>
                    <a:pt x="2741612" y="3529142"/>
                    <a:pt x="2738437" y="3520312"/>
                  </a:cubicBezTo>
                  <a:cubicBezTo>
                    <a:pt x="2735262" y="3511481"/>
                    <a:pt x="2730773" y="3503618"/>
                    <a:pt x="2724968" y="3496722"/>
                  </a:cubicBezTo>
                  <a:cubicBezTo>
                    <a:pt x="2719164" y="3489827"/>
                    <a:pt x="2712219" y="3484295"/>
                    <a:pt x="2704132" y="3480128"/>
                  </a:cubicBezTo>
                  <a:cubicBezTo>
                    <a:pt x="2696046" y="3475961"/>
                    <a:pt x="2687092" y="3473877"/>
                    <a:pt x="2677269" y="3473877"/>
                  </a:cubicBezTo>
                  <a:close/>
                  <a:moveTo>
                    <a:pt x="2824460" y="3473877"/>
                  </a:moveTo>
                  <a:cubicBezTo>
                    <a:pt x="2816721" y="3473877"/>
                    <a:pt x="2809701" y="3475663"/>
                    <a:pt x="2803401" y="3479235"/>
                  </a:cubicBezTo>
                  <a:cubicBezTo>
                    <a:pt x="2797100" y="3482807"/>
                    <a:pt x="2791742" y="3487644"/>
                    <a:pt x="2787327" y="3493746"/>
                  </a:cubicBezTo>
                  <a:cubicBezTo>
                    <a:pt x="2782912" y="3499848"/>
                    <a:pt x="2779489" y="3506967"/>
                    <a:pt x="2777058" y="3515103"/>
                  </a:cubicBezTo>
                  <a:cubicBezTo>
                    <a:pt x="2774627" y="3523239"/>
                    <a:pt x="2773412" y="3531920"/>
                    <a:pt x="2773412" y="3541148"/>
                  </a:cubicBezTo>
                  <a:cubicBezTo>
                    <a:pt x="2773412" y="3551466"/>
                    <a:pt x="2774875" y="3561314"/>
                    <a:pt x="2777802" y="3570690"/>
                  </a:cubicBezTo>
                  <a:cubicBezTo>
                    <a:pt x="2780729" y="3580066"/>
                    <a:pt x="2784896" y="3588277"/>
                    <a:pt x="2790304" y="3595321"/>
                  </a:cubicBezTo>
                  <a:cubicBezTo>
                    <a:pt x="2795711" y="3602366"/>
                    <a:pt x="2802235" y="3607971"/>
                    <a:pt x="2809875" y="3612139"/>
                  </a:cubicBezTo>
                  <a:cubicBezTo>
                    <a:pt x="2817514" y="3616306"/>
                    <a:pt x="2826097" y="3618389"/>
                    <a:pt x="2835622" y="3618389"/>
                  </a:cubicBezTo>
                  <a:cubicBezTo>
                    <a:pt x="2838896" y="3618389"/>
                    <a:pt x="2841922" y="3618241"/>
                    <a:pt x="2844701" y="3617943"/>
                  </a:cubicBezTo>
                  <a:cubicBezTo>
                    <a:pt x="2847478" y="3617645"/>
                    <a:pt x="2850133" y="3617050"/>
                    <a:pt x="2852663" y="3616157"/>
                  </a:cubicBezTo>
                  <a:cubicBezTo>
                    <a:pt x="2855193" y="3615264"/>
                    <a:pt x="2857698" y="3614049"/>
                    <a:pt x="2860179" y="3612511"/>
                  </a:cubicBezTo>
                  <a:cubicBezTo>
                    <a:pt x="2862659" y="3610973"/>
                    <a:pt x="2865288" y="3608914"/>
                    <a:pt x="2868067" y="3606334"/>
                  </a:cubicBezTo>
                  <a:lnTo>
                    <a:pt x="2868067" y="3647857"/>
                  </a:lnTo>
                  <a:cubicBezTo>
                    <a:pt x="2868067" y="3652719"/>
                    <a:pt x="2867942" y="3656564"/>
                    <a:pt x="2867695" y="3659392"/>
                  </a:cubicBezTo>
                  <a:cubicBezTo>
                    <a:pt x="2867446" y="3662219"/>
                    <a:pt x="2867025" y="3664402"/>
                    <a:pt x="2866430" y="3665940"/>
                  </a:cubicBezTo>
                  <a:cubicBezTo>
                    <a:pt x="2865834" y="3667478"/>
                    <a:pt x="2865040" y="3668644"/>
                    <a:pt x="2864048" y="3669437"/>
                  </a:cubicBezTo>
                  <a:cubicBezTo>
                    <a:pt x="2863056" y="3670231"/>
                    <a:pt x="2861865" y="3670975"/>
                    <a:pt x="2860476" y="3671670"/>
                  </a:cubicBezTo>
                  <a:cubicBezTo>
                    <a:pt x="2857698" y="3673158"/>
                    <a:pt x="2852539" y="3673902"/>
                    <a:pt x="2844998" y="3673902"/>
                  </a:cubicBezTo>
                  <a:lnTo>
                    <a:pt x="2844998" y="3679409"/>
                  </a:lnTo>
                  <a:lnTo>
                    <a:pt x="2916436" y="3679409"/>
                  </a:lnTo>
                  <a:lnTo>
                    <a:pt x="2916436" y="3673902"/>
                  </a:lnTo>
                  <a:lnTo>
                    <a:pt x="2912715" y="3673902"/>
                  </a:lnTo>
                  <a:cubicBezTo>
                    <a:pt x="2908746" y="3673902"/>
                    <a:pt x="2905075" y="3673357"/>
                    <a:pt x="2901702" y="3672265"/>
                  </a:cubicBezTo>
                  <a:cubicBezTo>
                    <a:pt x="2898328" y="3671174"/>
                    <a:pt x="2895897" y="3668892"/>
                    <a:pt x="2894409" y="3665419"/>
                  </a:cubicBezTo>
                  <a:cubicBezTo>
                    <a:pt x="2893317" y="3662939"/>
                    <a:pt x="2892772" y="3656787"/>
                    <a:pt x="2892772" y="3646964"/>
                  </a:cubicBezTo>
                  <a:lnTo>
                    <a:pt x="2892772" y="3518079"/>
                  </a:lnTo>
                  <a:cubicBezTo>
                    <a:pt x="2892772" y="3512821"/>
                    <a:pt x="2892945" y="3508629"/>
                    <a:pt x="2893293" y="3505503"/>
                  </a:cubicBezTo>
                  <a:cubicBezTo>
                    <a:pt x="2893640" y="3502378"/>
                    <a:pt x="2894260" y="3499972"/>
                    <a:pt x="2895153" y="3498285"/>
                  </a:cubicBezTo>
                  <a:cubicBezTo>
                    <a:pt x="2896046" y="3496598"/>
                    <a:pt x="2897286" y="3495482"/>
                    <a:pt x="2898874" y="3494937"/>
                  </a:cubicBezTo>
                  <a:cubicBezTo>
                    <a:pt x="2900461" y="3494391"/>
                    <a:pt x="2902446" y="3494118"/>
                    <a:pt x="2904827" y="3494118"/>
                  </a:cubicBezTo>
                  <a:cubicBezTo>
                    <a:pt x="2907010" y="3494118"/>
                    <a:pt x="2910036" y="3494812"/>
                    <a:pt x="2913906" y="3496202"/>
                  </a:cubicBezTo>
                  <a:lnTo>
                    <a:pt x="2915692" y="3491439"/>
                  </a:lnTo>
                  <a:lnTo>
                    <a:pt x="2873722" y="3474473"/>
                  </a:lnTo>
                  <a:lnTo>
                    <a:pt x="2868067" y="3474473"/>
                  </a:lnTo>
                  <a:lnTo>
                    <a:pt x="2868067" y="3506322"/>
                  </a:lnTo>
                  <a:cubicBezTo>
                    <a:pt x="2864495" y="3500369"/>
                    <a:pt x="2860947" y="3495309"/>
                    <a:pt x="2857425" y="3491141"/>
                  </a:cubicBezTo>
                  <a:cubicBezTo>
                    <a:pt x="2853903" y="3486974"/>
                    <a:pt x="2850356" y="3483626"/>
                    <a:pt x="2846784" y="3481095"/>
                  </a:cubicBezTo>
                  <a:cubicBezTo>
                    <a:pt x="2843212" y="3478565"/>
                    <a:pt x="2839566" y="3476730"/>
                    <a:pt x="2835845" y="3475589"/>
                  </a:cubicBezTo>
                  <a:cubicBezTo>
                    <a:pt x="2832125" y="3474448"/>
                    <a:pt x="2828330" y="3473877"/>
                    <a:pt x="2824460" y="3473877"/>
                  </a:cubicBezTo>
                  <a:close/>
                  <a:moveTo>
                    <a:pt x="2995910" y="3473877"/>
                  </a:moveTo>
                  <a:cubicBezTo>
                    <a:pt x="2988171" y="3473877"/>
                    <a:pt x="2981151" y="3475663"/>
                    <a:pt x="2974851" y="3479235"/>
                  </a:cubicBezTo>
                  <a:cubicBezTo>
                    <a:pt x="2968550" y="3482807"/>
                    <a:pt x="2963192" y="3487644"/>
                    <a:pt x="2958777" y="3493746"/>
                  </a:cubicBezTo>
                  <a:cubicBezTo>
                    <a:pt x="2954362" y="3499848"/>
                    <a:pt x="2950939" y="3506967"/>
                    <a:pt x="2948508" y="3515103"/>
                  </a:cubicBezTo>
                  <a:cubicBezTo>
                    <a:pt x="2946077" y="3523239"/>
                    <a:pt x="2944862" y="3531920"/>
                    <a:pt x="2944862" y="3541148"/>
                  </a:cubicBezTo>
                  <a:cubicBezTo>
                    <a:pt x="2944862" y="3551466"/>
                    <a:pt x="2946325" y="3561314"/>
                    <a:pt x="2949252" y="3570690"/>
                  </a:cubicBezTo>
                  <a:cubicBezTo>
                    <a:pt x="2952179" y="3580066"/>
                    <a:pt x="2956346" y="3588277"/>
                    <a:pt x="2961754" y="3595321"/>
                  </a:cubicBezTo>
                  <a:cubicBezTo>
                    <a:pt x="2967161" y="3602366"/>
                    <a:pt x="2973685" y="3607971"/>
                    <a:pt x="2981325" y="3612139"/>
                  </a:cubicBezTo>
                  <a:cubicBezTo>
                    <a:pt x="2988964" y="3616306"/>
                    <a:pt x="2997547" y="3618389"/>
                    <a:pt x="3007072" y="3618389"/>
                  </a:cubicBezTo>
                  <a:cubicBezTo>
                    <a:pt x="3010346" y="3618389"/>
                    <a:pt x="3013372" y="3618241"/>
                    <a:pt x="3016151" y="3617943"/>
                  </a:cubicBezTo>
                  <a:cubicBezTo>
                    <a:pt x="3018928" y="3617645"/>
                    <a:pt x="3021583" y="3617050"/>
                    <a:pt x="3024113" y="3616157"/>
                  </a:cubicBezTo>
                  <a:cubicBezTo>
                    <a:pt x="3026643" y="3615264"/>
                    <a:pt x="3029148" y="3614049"/>
                    <a:pt x="3031629" y="3612511"/>
                  </a:cubicBezTo>
                  <a:cubicBezTo>
                    <a:pt x="3034109" y="3610973"/>
                    <a:pt x="3036738" y="3608914"/>
                    <a:pt x="3039517" y="3606334"/>
                  </a:cubicBezTo>
                  <a:lnTo>
                    <a:pt x="3039517" y="3647857"/>
                  </a:lnTo>
                  <a:cubicBezTo>
                    <a:pt x="3039517" y="3652719"/>
                    <a:pt x="3039392" y="3656564"/>
                    <a:pt x="3039145" y="3659392"/>
                  </a:cubicBezTo>
                  <a:cubicBezTo>
                    <a:pt x="3038896" y="3662219"/>
                    <a:pt x="3038475" y="3664402"/>
                    <a:pt x="3037880" y="3665940"/>
                  </a:cubicBezTo>
                  <a:cubicBezTo>
                    <a:pt x="3037284" y="3667478"/>
                    <a:pt x="3036490" y="3668644"/>
                    <a:pt x="3035498" y="3669437"/>
                  </a:cubicBezTo>
                  <a:cubicBezTo>
                    <a:pt x="3034506" y="3670231"/>
                    <a:pt x="3033315" y="3670975"/>
                    <a:pt x="3031926" y="3671670"/>
                  </a:cubicBezTo>
                  <a:cubicBezTo>
                    <a:pt x="3029148" y="3673158"/>
                    <a:pt x="3023989" y="3673902"/>
                    <a:pt x="3016448" y="3673902"/>
                  </a:cubicBezTo>
                  <a:lnTo>
                    <a:pt x="3016448" y="3679409"/>
                  </a:lnTo>
                  <a:lnTo>
                    <a:pt x="3087886" y="3679409"/>
                  </a:lnTo>
                  <a:lnTo>
                    <a:pt x="3087886" y="3673902"/>
                  </a:lnTo>
                  <a:lnTo>
                    <a:pt x="3084165" y="3673902"/>
                  </a:lnTo>
                  <a:cubicBezTo>
                    <a:pt x="3080196" y="3673902"/>
                    <a:pt x="3076525" y="3673357"/>
                    <a:pt x="3073152" y="3672265"/>
                  </a:cubicBezTo>
                  <a:cubicBezTo>
                    <a:pt x="3069778" y="3671174"/>
                    <a:pt x="3067347" y="3668892"/>
                    <a:pt x="3065859" y="3665419"/>
                  </a:cubicBezTo>
                  <a:cubicBezTo>
                    <a:pt x="3064767" y="3662939"/>
                    <a:pt x="3064222" y="3656787"/>
                    <a:pt x="3064222" y="3646964"/>
                  </a:cubicBezTo>
                  <a:lnTo>
                    <a:pt x="3064222" y="3518079"/>
                  </a:lnTo>
                  <a:cubicBezTo>
                    <a:pt x="3064222" y="3512821"/>
                    <a:pt x="3064395" y="3508629"/>
                    <a:pt x="3064743" y="3505503"/>
                  </a:cubicBezTo>
                  <a:cubicBezTo>
                    <a:pt x="3065090" y="3502378"/>
                    <a:pt x="3065710" y="3499972"/>
                    <a:pt x="3066603" y="3498285"/>
                  </a:cubicBezTo>
                  <a:cubicBezTo>
                    <a:pt x="3067496" y="3496598"/>
                    <a:pt x="3068736" y="3495482"/>
                    <a:pt x="3070324" y="3494937"/>
                  </a:cubicBezTo>
                  <a:cubicBezTo>
                    <a:pt x="3071911" y="3494391"/>
                    <a:pt x="3073896" y="3494118"/>
                    <a:pt x="3076277" y="3494118"/>
                  </a:cubicBezTo>
                  <a:cubicBezTo>
                    <a:pt x="3078460" y="3494118"/>
                    <a:pt x="3081486" y="3494812"/>
                    <a:pt x="3085356" y="3496202"/>
                  </a:cubicBezTo>
                  <a:lnTo>
                    <a:pt x="3087142" y="3491439"/>
                  </a:lnTo>
                  <a:lnTo>
                    <a:pt x="3045172" y="3474473"/>
                  </a:lnTo>
                  <a:lnTo>
                    <a:pt x="3039517" y="3474473"/>
                  </a:lnTo>
                  <a:lnTo>
                    <a:pt x="3039517" y="3506322"/>
                  </a:lnTo>
                  <a:cubicBezTo>
                    <a:pt x="3035945" y="3500369"/>
                    <a:pt x="3032397" y="3495309"/>
                    <a:pt x="3028875" y="3491141"/>
                  </a:cubicBezTo>
                  <a:cubicBezTo>
                    <a:pt x="3025353" y="3486974"/>
                    <a:pt x="3021806" y="3483626"/>
                    <a:pt x="3018234" y="3481095"/>
                  </a:cubicBezTo>
                  <a:cubicBezTo>
                    <a:pt x="3014662" y="3478565"/>
                    <a:pt x="3011016" y="3476730"/>
                    <a:pt x="3007295" y="3475589"/>
                  </a:cubicBezTo>
                  <a:cubicBezTo>
                    <a:pt x="3003575" y="3474448"/>
                    <a:pt x="2999780" y="3473877"/>
                    <a:pt x="2995910" y="3473877"/>
                  </a:cubicBezTo>
                  <a:close/>
                  <a:moveTo>
                    <a:pt x="3182094" y="3473877"/>
                  </a:moveTo>
                  <a:cubicBezTo>
                    <a:pt x="3172470" y="3473877"/>
                    <a:pt x="3163639" y="3475762"/>
                    <a:pt x="3155603" y="3479533"/>
                  </a:cubicBezTo>
                  <a:cubicBezTo>
                    <a:pt x="3147566" y="3483303"/>
                    <a:pt x="3140645" y="3488363"/>
                    <a:pt x="3134841" y="3494713"/>
                  </a:cubicBezTo>
                  <a:cubicBezTo>
                    <a:pt x="3129037" y="3501063"/>
                    <a:pt x="3124522" y="3508455"/>
                    <a:pt x="3121298" y="3516889"/>
                  </a:cubicBezTo>
                  <a:cubicBezTo>
                    <a:pt x="3118073" y="3525322"/>
                    <a:pt x="3116461" y="3534202"/>
                    <a:pt x="3116461" y="3543529"/>
                  </a:cubicBezTo>
                  <a:cubicBezTo>
                    <a:pt x="3116461" y="3553352"/>
                    <a:pt x="3118122" y="3562753"/>
                    <a:pt x="3121447" y="3571732"/>
                  </a:cubicBezTo>
                  <a:cubicBezTo>
                    <a:pt x="3124770" y="3580711"/>
                    <a:pt x="3129409" y="3588673"/>
                    <a:pt x="3135362" y="3595619"/>
                  </a:cubicBezTo>
                  <a:cubicBezTo>
                    <a:pt x="3141315" y="3602564"/>
                    <a:pt x="3148409" y="3608095"/>
                    <a:pt x="3156644" y="3612213"/>
                  </a:cubicBezTo>
                  <a:cubicBezTo>
                    <a:pt x="3164879" y="3616331"/>
                    <a:pt x="3173908" y="3618389"/>
                    <a:pt x="3183731" y="3618389"/>
                  </a:cubicBezTo>
                  <a:cubicBezTo>
                    <a:pt x="3193355" y="3618389"/>
                    <a:pt x="3202111" y="3616405"/>
                    <a:pt x="3209999" y="3612436"/>
                  </a:cubicBezTo>
                  <a:cubicBezTo>
                    <a:pt x="3217887" y="3608468"/>
                    <a:pt x="3224659" y="3603184"/>
                    <a:pt x="3230314" y="3596586"/>
                  </a:cubicBezTo>
                  <a:cubicBezTo>
                    <a:pt x="3235970" y="3589988"/>
                    <a:pt x="3240335" y="3582423"/>
                    <a:pt x="3243411" y="3573890"/>
                  </a:cubicBezTo>
                  <a:cubicBezTo>
                    <a:pt x="3246487" y="3565357"/>
                    <a:pt x="3248025" y="3556527"/>
                    <a:pt x="3248025" y="3547398"/>
                  </a:cubicBezTo>
                  <a:cubicBezTo>
                    <a:pt x="3248025" y="3538171"/>
                    <a:pt x="3246437" y="3529142"/>
                    <a:pt x="3243262" y="3520312"/>
                  </a:cubicBezTo>
                  <a:cubicBezTo>
                    <a:pt x="3240087" y="3511481"/>
                    <a:pt x="3235598" y="3503618"/>
                    <a:pt x="3229793" y="3496722"/>
                  </a:cubicBezTo>
                  <a:cubicBezTo>
                    <a:pt x="3223989" y="3489827"/>
                    <a:pt x="3217044" y="3484295"/>
                    <a:pt x="3208957" y="3480128"/>
                  </a:cubicBezTo>
                  <a:cubicBezTo>
                    <a:pt x="3200871" y="3475961"/>
                    <a:pt x="3191917" y="3473877"/>
                    <a:pt x="3182094" y="3473877"/>
                  </a:cubicBezTo>
                  <a:close/>
                  <a:moveTo>
                    <a:pt x="4015531" y="3473877"/>
                  </a:moveTo>
                  <a:lnTo>
                    <a:pt x="4009132" y="3473877"/>
                  </a:lnTo>
                  <a:lnTo>
                    <a:pt x="4009132" y="3502750"/>
                  </a:lnTo>
                  <a:cubicBezTo>
                    <a:pt x="3993157" y="3483502"/>
                    <a:pt x="3977927" y="3473877"/>
                    <a:pt x="3963442" y="3473877"/>
                  </a:cubicBezTo>
                  <a:cubicBezTo>
                    <a:pt x="3958381" y="3473877"/>
                    <a:pt x="3953718" y="3474721"/>
                    <a:pt x="3949452" y="3476407"/>
                  </a:cubicBezTo>
                  <a:cubicBezTo>
                    <a:pt x="3945185" y="3478094"/>
                    <a:pt x="3941464" y="3480922"/>
                    <a:pt x="3938290" y="3484891"/>
                  </a:cubicBezTo>
                  <a:cubicBezTo>
                    <a:pt x="3935114" y="3488859"/>
                    <a:pt x="3932634" y="3494118"/>
                    <a:pt x="3930848" y="3500666"/>
                  </a:cubicBezTo>
                  <a:cubicBezTo>
                    <a:pt x="3929062" y="3507215"/>
                    <a:pt x="3928169" y="3515400"/>
                    <a:pt x="3928169" y="3525223"/>
                  </a:cubicBezTo>
                  <a:lnTo>
                    <a:pt x="3928169" y="3583415"/>
                  </a:lnTo>
                  <a:cubicBezTo>
                    <a:pt x="3928169" y="3589269"/>
                    <a:pt x="3927847" y="3593882"/>
                    <a:pt x="3927202" y="3597256"/>
                  </a:cubicBezTo>
                  <a:cubicBezTo>
                    <a:pt x="3926557" y="3600629"/>
                    <a:pt x="3925440" y="3603184"/>
                    <a:pt x="3923853" y="3604920"/>
                  </a:cubicBezTo>
                  <a:cubicBezTo>
                    <a:pt x="3922266" y="3606657"/>
                    <a:pt x="3920133" y="3607748"/>
                    <a:pt x="3917454" y="3608195"/>
                  </a:cubicBezTo>
                  <a:cubicBezTo>
                    <a:pt x="3914775" y="3608641"/>
                    <a:pt x="3911401" y="3608864"/>
                    <a:pt x="3907333" y="3608864"/>
                  </a:cubicBezTo>
                  <a:lnTo>
                    <a:pt x="3907333" y="3614222"/>
                  </a:lnTo>
                  <a:lnTo>
                    <a:pt x="3974753" y="3614222"/>
                  </a:lnTo>
                  <a:lnTo>
                    <a:pt x="3974753" y="3608864"/>
                  </a:lnTo>
                  <a:lnTo>
                    <a:pt x="3971925" y="3608864"/>
                  </a:lnTo>
                  <a:cubicBezTo>
                    <a:pt x="3967460" y="3608864"/>
                    <a:pt x="3963963" y="3608468"/>
                    <a:pt x="3961432" y="3607674"/>
                  </a:cubicBezTo>
                  <a:cubicBezTo>
                    <a:pt x="3958902" y="3606880"/>
                    <a:pt x="3956992" y="3605516"/>
                    <a:pt x="3955703" y="3603581"/>
                  </a:cubicBezTo>
                  <a:cubicBezTo>
                    <a:pt x="3954413" y="3601646"/>
                    <a:pt x="3953594" y="3599042"/>
                    <a:pt x="3953247" y="3595768"/>
                  </a:cubicBezTo>
                  <a:cubicBezTo>
                    <a:pt x="3952899" y="3592493"/>
                    <a:pt x="3952726" y="3588376"/>
                    <a:pt x="3952726" y="3583415"/>
                  </a:cubicBezTo>
                  <a:lnTo>
                    <a:pt x="3952726" y="3527604"/>
                  </a:lnTo>
                  <a:cubicBezTo>
                    <a:pt x="3952726" y="3515202"/>
                    <a:pt x="3954338" y="3506198"/>
                    <a:pt x="3957563" y="3500592"/>
                  </a:cubicBezTo>
                  <a:cubicBezTo>
                    <a:pt x="3960787" y="3494986"/>
                    <a:pt x="3966219" y="3492183"/>
                    <a:pt x="3973860" y="3492183"/>
                  </a:cubicBezTo>
                  <a:cubicBezTo>
                    <a:pt x="3985666" y="3492183"/>
                    <a:pt x="3997424" y="3498632"/>
                    <a:pt x="4009132" y="3511531"/>
                  </a:cubicBezTo>
                  <a:lnTo>
                    <a:pt x="4009132" y="3583415"/>
                  </a:lnTo>
                  <a:cubicBezTo>
                    <a:pt x="4009132" y="3592444"/>
                    <a:pt x="4008586" y="3598149"/>
                    <a:pt x="4007495" y="3600530"/>
                  </a:cubicBezTo>
                  <a:cubicBezTo>
                    <a:pt x="4006800" y="3602018"/>
                    <a:pt x="4006031" y="3603308"/>
                    <a:pt x="4005188" y="3604400"/>
                  </a:cubicBezTo>
                  <a:cubicBezTo>
                    <a:pt x="4004344" y="3605491"/>
                    <a:pt x="4003203" y="3606359"/>
                    <a:pt x="4001765" y="3607004"/>
                  </a:cubicBezTo>
                  <a:cubicBezTo>
                    <a:pt x="4000326" y="3607649"/>
                    <a:pt x="3998441" y="3608120"/>
                    <a:pt x="3996109" y="3608418"/>
                  </a:cubicBezTo>
                  <a:cubicBezTo>
                    <a:pt x="3993778" y="3608716"/>
                    <a:pt x="3990727" y="3608864"/>
                    <a:pt x="3986956" y="3608864"/>
                  </a:cubicBezTo>
                  <a:lnTo>
                    <a:pt x="3986956" y="3614222"/>
                  </a:lnTo>
                  <a:lnTo>
                    <a:pt x="4054376" y="3614222"/>
                  </a:lnTo>
                  <a:lnTo>
                    <a:pt x="4054376" y="3608864"/>
                  </a:lnTo>
                  <a:lnTo>
                    <a:pt x="4051399" y="3608864"/>
                  </a:lnTo>
                  <a:cubicBezTo>
                    <a:pt x="4047827" y="3608864"/>
                    <a:pt x="4044900" y="3608468"/>
                    <a:pt x="4042618" y="3607674"/>
                  </a:cubicBezTo>
                  <a:cubicBezTo>
                    <a:pt x="4040336" y="3606880"/>
                    <a:pt x="4038525" y="3605491"/>
                    <a:pt x="4037186" y="3603507"/>
                  </a:cubicBezTo>
                  <a:cubicBezTo>
                    <a:pt x="4035847" y="3601522"/>
                    <a:pt x="4034929" y="3598918"/>
                    <a:pt x="4034433" y="3595693"/>
                  </a:cubicBezTo>
                  <a:cubicBezTo>
                    <a:pt x="4033936" y="3592469"/>
                    <a:pt x="4033689" y="3588376"/>
                    <a:pt x="4033689" y="3583415"/>
                  </a:cubicBezTo>
                  <a:lnTo>
                    <a:pt x="4033689" y="3532813"/>
                  </a:lnTo>
                  <a:cubicBezTo>
                    <a:pt x="4033689" y="3516641"/>
                    <a:pt x="4034085" y="3506669"/>
                    <a:pt x="4034879" y="3502899"/>
                  </a:cubicBezTo>
                  <a:cubicBezTo>
                    <a:pt x="4035573" y="3499327"/>
                    <a:pt x="4036689" y="3496896"/>
                    <a:pt x="4038228" y="3495606"/>
                  </a:cubicBezTo>
                  <a:cubicBezTo>
                    <a:pt x="4039765" y="3494316"/>
                    <a:pt x="4041824" y="3493671"/>
                    <a:pt x="4044404" y="3493671"/>
                  </a:cubicBezTo>
                  <a:cubicBezTo>
                    <a:pt x="4047182" y="3493671"/>
                    <a:pt x="4050506" y="3494416"/>
                    <a:pt x="4054376" y="3495904"/>
                  </a:cubicBezTo>
                  <a:lnTo>
                    <a:pt x="4056608" y="3490546"/>
                  </a:lnTo>
                  <a:close/>
                  <a:moveTo>
                    <a:pt x="4487019" y="3473877"/>
                  </a:moveTo>
                  <a:cubicBezTo>
                    <a:pt x="4477395" y="3473877"/>
                    <a:pt x="4468564" y="3475762"/>
                    <a:pt x="4460528" y="3479533"/>
                  </a:cubicBezTo>
                  <a:cubicBezTo>
                    <a:pt x="4452491" y="3483303"/>
                    <a:pt x="4445570" y="3488363"/>
                    <a:pt x="4439766" y="3494713"/>
                  </a:cubicBezTo>
                  <a:cubicBezTo>
                    <a:pt x="4433962" y="3501063"/>
                    <a:pt x="4429447" y="3508455"/>
                    <a:pt x="4426223" y="3516889"/>
                  </a:cubicBezTo>
                  <a:cubicBezTo>
                    <a:pt x="4422998" y="3525322"/>
                    <a:pt x="4421386" y="3534202"/>
                    <a:pt x="4421386" y="3543529"/>
                  </a:cubicBezTo>
                  <a:cubicBezTo>
                    <a:pt x="4421386" y="3553352"/>
                    <a:pt x="4423047" y="3562753"/>
                    <a:pt x="4426372" y="3571732"/>
                  </a:cubicBezTo>
                  <a:cubicBezTo>
                    <a:pt x="4429695" y="3580711"/>
                    <a:pt x="4434334" y="3588673"/>
                    <a:pt x="4440287" y="3595619"/>
                  </a:cubicBezTo>
                  <a:cubicBezTo>
                    <a:pt x="4446240" y="3602564"/>
                    <a:pt x="4453334" y="3608095"/>
                    <a:pt x="4461569" y="3612213"/>
                  </a:cubicBezTo>
                  <a:cubicBezTo>
                    <a:pt x="4469804" y="3616331"/>
                    <a:pt x="4478833" y="3618389"/>
                    <a:pt x="4488656" y="3618389"/>
                  </a:cubicBezTo>
                  <a:cubicBezTo>
                    <a:pt x="4498280" y="3618389"/>
                    <a:pt x="4507036" y="3616405"/>
                    <a:pt x="4514924" y="3612436"/>
                  </a:cubicBezTo>
                  <a:cubicBezTo>
                    <a:pt x="4522812" y="3608468"/>
                    <a:pt x="4529584" y="3603184"/>
                    <a:pt x="4535239" y="3596586"/>
                  </a:cubicBezTo>
                  <a:cubicBezTo>
                    <a:pt x="4540895" y="3589988"/>
                    <a:pt x="4545260" y="3582423"/>
                    <a:pt x="4548336" y="3573890"/>
                  </a:cubicBezTo>
                  <a:cubicBezTo>
                    <a:pt x="4551412" y="3565357"/>
                    <a:pt x="4552950" y="3556527"/>
                    <a:pt x="4552950" y="3547398"/>
                  </a:cubicBezTo>
                  <a:cubicBezTo>
                    <a:pt x="4552950" y="3538171"/>
                    <a:pt x="4551362" y="3529142"/>
                    <a:pt x="4548187" y="3520312"/>
                  </a:cubicBezTo>
                  <a:cubicBezTo>
                    <a:pt x="4545012" y="3511481"/>
                    <a:pt x="4540523" y="3503618"/>
                    <a:pt x="4534718" y="3496722"/>
                  </a:cubicBezTo>
                  <a:cubicBezTo>
                    <a:pt x="4528914" y="3489827"/>
                    <a:pt x="4521969" y="3484295"/>
                    <a:pt x="4513882" y="3480128"/>
                  </a:cubicBezTo>
                  <a:cubicBezTo>
                    <a:pt x="4505796" y="3475961"/>
                    <a:pt x="4496842" y="3473877"/>
                    <a:pt x="4487019" y="3473877"/>
                  </a:cubicBezTo>
                  <a:close/>
                  <a:moveTo>
                    <a:pt x="5402163" y="3473877"/>
                  </a:moveTo>
                  <a:cubicBezTo>
                    <a:pt x="5410100" y="3473877"/>
                    <a:pt x="5417170" y="3474870"/>
                    <a:pt x="5423371" y="3476854"/>
                  </a:cubicBezTo>
                  <a:cubicBezTo>
                    <a:pt x="5429572" y="3478838"/>
                    <a:pt x="5434781" y="3481468"/>
                    <a:pt x="5438998" y="3484742"/>
                  </a:cubicBezTo>
                  <a:cubicBezTo>
                    <a:pt x="5443215" y="3488016"/>
                    <a:pt x="5446439" y="3491687"/>
                    <a:pt x="5448672" y="3495755"/>
                  </a:cubicBezTo>
                  <a:cubicBezTo>
                    <a:pt x="5450904" y="3499823"/>
                    <a:pt x="5452020" y="3503941"/>
                    <a:pt x="5452020" y="3508108"/>
                  </a:cubicBezTo>
                  <a:cubicBezTo>
                    <a:pt x="5452020" y="3512573"/>
                    <a:pt x="5450854" y="3516095"/>
                    <a:pt x="5448523" y="3518675"/>
                  </a:cubicBezTo>
                  <a:cubicBezTo>
                    <a:pt x="5446191" y="3521254"/>
                    <a:pt x="5443190" y="3522544"/>
                    <a:pt x="5439519" y="3522544"/>
                  </a:cubicBezTo>
                  <a:cubicBezTo>
                    <a:pt x="5435748" y="3522544"/>
                    <a:pt x="5432697" y="3521304"/>
                    <a:pt x="5430366" y="3518823"/>
                  </a:cubicBezTo>
                  <a:cubicBezTo>
                    <a:pt x="5428034" y="3516343"/>
                    <a:pt x="5426868" y="3512821"/>
                    <a:pt x="5426868" y="3508257"/>
                  </a:cubicBezTo>
                  <a:lnTo>
                    <a:pt x="5427166" y="3499625"/>
                  </a:lnTo>
                  <a:cubicBezTo>
                    <a:pt x="5427166" y="3497541"/>
                    <a:pt x="5426695" y="3495482"/>
                    <a:pt x="5425752" y="3493448"/>
                  </a:cubicBezTo>
                  <a:cubicBezTo>
                    <a:pt x="5424810" y="3491414"/>
                    <a:pt x="5423445" y="3489628"/>
                    <a:pt x="5421659" y="3488090"/>
                  </a:cubicBezTo>
                  <a:cubicBezTo>
                    <a:pt x="5419874" y="3486553"/>
                    <a:pt x="5417715" y="3485312"/>
                    <a:pt x="5415185" y="3484370"/>
                  </a:cubicBezTo>
                  <a:cubicBezTo>
                    <a:pt x="5412655" y="3483427"/>
                    <a:pt x="5409803" y="3482956"/>
                    <a:pt x="5406628" y="3482956"/>
                  </a:cubicBezTo>
                  <a:cubicBezTo>
                    <a:pt x="5402659" y="3482956"/>
                    <a:pt x="5399087" y="3483526"/>
                    <a:pt x="5395912" y="3484667"/>
                  </a:cubicBezTo>
                  <a:cubicBezTo>
                    <a:pt x="5392737" y="3485808"/>
                    <a:pt x="5390083" y="3487743"/>
                    <a:pt x="5387950" y="3490472"/>
                  </a:cubicBezTo>
                  <a:cubicBezTo>
                    <a:pt x="5385817" y="3493200"/>
                    <a:pt x="5384180" y="3496846"/>
                    <a:pt x="5383038" y="3501411"/>
                  </a:cubicBezTo>
                  <a:cubicBezTo>
                    <a:pt x="5381897" y="3505975"/>
                    <a:pt x="5381326" y="3511680"/>
                    <a:pt x="5381326" y="3518526"/>
                  </a:cubicBezTo>
                  <a:lnTo>
                    <a:pt x="5381326" y="3523884"/>
                  </a:lnTo>
                  <a:cubicBezTo>
                    <a:pt x="5404643" y="3532317"/>
                    <a:pt x="5421411" y="3539560"/>
                    <a:pt x="5431631" y="3545612"/>
                  </a:cubicBezTo>
                  <a:cubicBezTo>
                    <a:pt x="5435997" y="3548192"/>
                    <a:pt x="5439792" y="3550821"/>
                    <a:pt x="5443016" y="3553500"/>
                  </a:cubicBezTo>
                  <a:cubicBezTo>
                    <a:pt x="5446241" y="3556179"/>
                    <a:pt x="5448895" y="3558982"/>
                    <a:pt x="5450979" y="3561909"/>
                  </a:cubicBezTo>
                  <a:cubicBezTo>
                    <a:pt x="5453062" y="3564836"/>
                    <a:pt x="5454625" y="3567937"/>
                    <a:pt x="5455667" y="3571211"/>
                  </a:cubicBezTo>
                  <a:cubicBezTo>
                    <a:pt x="5456708" y="3574485"/>
                    <a:pt x="5457229" y="3578057"/>
                    <a:pt x="5457229" y="3581927"/>
                  </a:cubicBezTo>
                  <a:cubicBezTo>
                    <a:pt x="5457229" y="3587185"/>
                    <a:pt x="5456411" y="3591972"/>
                    <a:pt x="5454774" y="3596288"/>
                  </a:cubicBezTo>
                  <a:cubicBezTo>
                    <a:pt x="5453137" y="3600604"/>
                    <a:pt x="5450879" y="3604300"/>
                    <a:pt x="5448002" y="3607376"/>
                  </a:cubicBezTo>
                  <a:cubicBezTo>
                    <a:pt x="5445125" y="3610452"/>
                    <a:pt x="5441702" y="3612833"/>
                    <a:pt x="5437733" y="3614520"/>
                  </a:cubicBezTo>
                  <a:cubicBezTo>
                    <a:pt x="5433764" y="3616207"/>
                    <a:pt x="5429448" y="3617050"/>
                    <a:pt x="5424785" y="3617050"/>
                  </a:cubicBezTo>
                  <a:cubicBezTo>
                    <a:pt x="5418633" y="3617050"/>
                    <a:pt x="5412928" y="3615810"/>
                    <a:pt x="5407669" y="3613329"/>
                  </a:cubicBezTo>
                  <a:cubicBezTo>
                    <a:pt x="5404098" y="3611742"/>
                    <a:pt x="5395317" y="3605491"/>
                    <a:pt x="5381326" y="3594577"/>
                  </a:cubicBezTo>
                  <a:cubicBezTo>
                    <a:pt x="5381326" y="3602713"/>
                    <a:pt x="5379839" y="3608468"/>
                    <a:pt x="5376862" y="3611841"/>
                  </a:cubicBezTo>
                  <a:cubicBezTo>
                    <a:pt x="5373885" y="3615214"/>
                    <a:pt x="5370016" y="3616901"/>
                    <a:pt x="5365253" y="3616901"/>
                  </a:cubicBezTo>
                  <a:cubicBezTo>
                    <a:pt x="5355232" y="3616901"/>
                    <a:pt x="5344616" y="3609460"/>
                    <a:pt x="5333404" y="3594577"/>
                  </a:cubicBezTo>
                  <a:lnTo>
                    <a:pt x="5333404" y="3586243"/>
                  </a:lnTo>
                  <a:cubicBezTo>
                    <a:pt x="5335885" y="3588723"/>
                    <a:pt x="5337919" y="3590732"/>
                    <a:pt x="5339506" y="3592270"/>
                  </a:cubicBezTo>
                  <a:cubicBezTo>
                    <a:pt x="5341094" y="3593808"/>
                    <a:pt x="5342483" y="3595023"/>
                    <a:pt x="5343673" y="3595916"/>
                  </a:cubicBezTo>
                  <a:cubicBezTo>
                    <a:pt x="5344864" y="3596809"/>
                    <a:pt x="5345906" y="3597405"/>
                    <a:pt x="5346799" y="3597702"/>
                  </a:cubicBezTo>
                  <a:cubicBezTo>
                    <a:pt x="5347692" y="3598000"/>
                    <a:pt x="5348634" y="3598149"/>
                    <a:pt x="5349627" y="3598149"/>
                  </a:cubicBezTo>
                  <a:cubicBezTo>
                    <a:pt x="5351115" y="3598149"/>
                    <a:pt x="5352430" y="3597653"/>
                    <a:pt x="5353570" y="3596661"/>
                  </a:cubicBezTo>
                  <a:cubicBezTo>
                    <a:pt x="5354712" y="3595668"/>
                    <a:pt x="5355530" y="3593734"/>
                    <a:pt x="5356026" y="3590856"/>
                  </a:cubicBezTo>
                  <a:cubicBezTo>
                    <a:pt x="5356225" y="3589368"/>
                    <a:pt x="5356398" y="3586639"/>
                    <a:pt x="5356547" y="3582671"/>
                  </a:cubicBezTo>
                  <a:cubicBezTo>
                    <a:pt x="5356696" y="3578702"/>
                    <a:pt x="5356770" y="3573443"/>
                    <a:pt x="5356770" y="3566895"/>
                  </a:cubicBezTo>
                  <a:lnTo>
                    <a:pt x="5356770" y="3520609"/>
                  </a:lnTo>
                  <a:cubicBezTo>
                    <a:pt x="5356770" y="3507512"/>
                    <a:pt x="5357663" y="3498781"/>
                    <a:pt x="5359449" y="3494416"/>
                  </a:cubicBezTo>
                  <a:cubicBezTo>
                    <a:pt x="5362723" y="3486875"/>
                    <a:pt x="5368032" y="3481567"/>
                    <a:pt x="5375374" y="3478491"/>
                  </a:cubicBezTo>
                  <a:cubicBezTo>
                    <a:pt x="5382716" y="3475415"/>
                    <a:pt x="5391646" y="3473877"/>
                    <a:pt x="5402163" y="3473877"/>
                  </a:cubicBezTo>
                  <a:close/>
                  <a:moveTo>
                    <a:pt x="5691634" y="3473877"/>
                  </a:moveTo>
                  <a:lnTo>
                    <a:pt x="5732859" y="3490546"/>
                  </a:lnTo>
                  <a:lnTo>
                    <a:pt x="5731371" y="3495904"/>
                  </a:lnTo>
                  <a:cubicBezTo>
                    <a:pt x="5727501" y="3494416"/>
                    <a:pt x="5724028" y="3493671"/>
                    <a:pt x="5720953" y="3493671"/>
                  </a:cubicBezTo>
                  <a:cubicBezTo>
                    <a:pt x="5715595" y="3493671"/>
                    <a:pt x="5712271" y="3496598"/>
                    <a:pt x="5710981" y="3502452"/>
                  </a:cubicBezTo>
                  <a:cubicBezTo>
                    <a:pt x="5710287" y="3505230"/>
                    <a:pt x="5709940" y="3514656"/>
                    <a:pt x="5709940" y="3530730"/>
                  </a:cubicBezTo>
                  <a:lnTo>
                    <a:pt x="5709940" y="3583564"/>
                  </a:lnTo>
                  <a:cubicBezTo>
                    <a:pt x="5709940" y="3589021"/>
                    <a:pt x="5710237" y="3593411"/>
                    <a:pt x="5710832" y="3596735"/>
                  </a:cubicBezTo>
                  <a:cubicBezTo>
                    <a:pt x="5711428" y="3600059"/>
                    <a:pt x="5712519" y="3602614"/>
                    <a:pt x="5714107" y="3604400"/>
                  </a:cubicBezTo>
                  <a:cubicBezTo>
                    <a:pt x="5715694" y="3606186"/>
                    <a:pt x="5717877" y="3607376"/>
                    <a:pt x="5720655" y="3607971"/>
                  </a:cubicBezTo>
                  <a:cubicBezTo>
                    <a:pt x="5723433" y="3608567"/>
                    <a:pt x="5727005" y="3608864"/>
                    <a:pt x="5731371" y="3608864"/>
                  </a:cubicBezTo>
                  <a:lnTo>
                    <a:pt x="5731371" y="3614222"/>
                  </a:lnTo>
                  <a:lnTo>
                    <a:pt x="5661570" y="3614222"/>
                  </a:lnTo>
                  <a:lnTo>
                    <a:pt x="5661570" y="3608864"/>
                  </a:lnTo>
                  <a:cubicBezTo>
                    <a:pt x="5666828" y="3608864"/>
                    <a:pt x="5671046" y="3608244"/>
                    <a:pt x="5674221" y="3607004"/>
                  </a:cubicBezTo>
                  <a:cubicBezTo>
                    <a:pt x="5677396" y="3605764"/>
                    <a:pt x="5679802" y="3604003"/>
                    <a:pt x="5681439" y="3601721"/>
                  </a:cubicBezTo>
                  <a:cubicBezTo>
                    <a:pt x="5683076" y="3599439"/>
                    <a:pt x="5684143" y="3596661"/>
                    <a:pt x="5684639" y="3593386"/>
                  </a:cubicBezTo>
                  <a:cubicBezTo>
                    <a:pt x="5685135" y="3590112"/>
                    <a:pt x="5685383" y="3586441"/>
                    <a:pt x="5685383" y="3582373"/>
                  </a:cubicBezTo>
                  <a:lnTo>
                    <a:pt x="5685383" y="3517037"/>
                  </a:lnTo>
                  <a:cubicBezTo>
                    <a:pt x="5683696" y="3513664"/>
                    <a:pt x="5681960" y="3510563"/>
                    <a:pt x="5680174" y="3507736"/>
                  </a:cubicBezTo>
                  <a:cubicBezTo>
                    <a:pt x="5678388" y="3504908"/>
                    <a:pt x="5676651" y="3502477"/>
                    <a:pt x="5674965" y="3500443"/>
                  </a:cubicBezTo>
                  <a:cubicBezTo>
                    <a:pt x="5673278" y="3498409"/>
                    <a:pt x="5671641" y="3496822"/>
                    <a:pt x="5670054" y="3495681"/>
                  </a:cubicBezTo>
                  <a:cubicBezTo>
                    <a:pt x="5668466" y="3494540"/>
                    <a:pt x="5667027" y="3493969"/>
                    <a:pt x="5665738" y="3493969"/>
                  </a:cubicBezTo>
                  <a:cubicBezTo>
                    <a:pt x="5664845" y="3493969"/>
                    <a:pt x="5663555" y="3494515"/>
                    <a:pt x="5661868" y="3495606"/>
                  </a:cubicBezTo>
                  <a:cubicBezTo>
                    <a:pt x="5660181" y="3496698"/>
                    <a:pt x="5658321" y="3497863"/>
                    <a:pt x="5656287" y="3499104"/>
                  </a:cubicBezTo>
                  <a:cubicBezTo>
                    <a:pt x="5654253" y="3500344"/>
                    <a:pt x="5652194" y="3501510"/>
                    <a:pt x="5650111" y="3502601"/>
                  </a:cubicBezTo>
                  <a:cubicBezTo>
                    <a:pt x="5648027" y="3503693"/>
                    <a:pt x="5646142" y="3504238"/>
                    <a:pt x="5644455" y="3504238"/>
                  </a:cubicBezTo>
                  <a:cubicBezTo>
                    <a:pt x="5640883" y="3504238"/>
                    <a:pt x="5637808" y="3502899"/>
                    <a:pt x="5635228" y="3500220"/>
                  </a:cubicBezTo>
                  <a:cubicBezTo>
                    <a:pt x="5632648" y="3497541"/>
                    <a:pt x="5631358" y="3494267"/>
                    <a:pt x="5631358" y="3490397"/>
                  </a:cubicBezTo>
                  <a:cubicBezTo>
                    <a:pt x="5631358" y="3488214"/>
                    <a:pt x="5631830" y="3486131"/>
                    <a:pt x="5632772" y="3484146"/>
                  </a:cubicBezTo>
                  <a:cubicBezTo>
                    <a:pt x="5633715" y="3482162"/>
                    <a:pt x="5635054" y="3480401"/>
                    <a:pt x="5636790" y="3478863"/>
                  </a:cubicBezTo>
                  <a:cubicBezTo>
                    <a:pt x="5638527" y="3477325"/>
                    <a:pt x="5640536" y="3476110"/>
                    <a:pt x="5642818" y="3475217"/>
                  </a:cubicBezTo>
                  <a:cubicBezTo>
                    <a:pt x="5645100" y="3474324"/>
                    <a:pt x="5647581" y="3473877"/>
                    <a:pt x="5650259" y="3473877"/>
                  </a:cubicBezTo>
                  <a:cubicBezTo>
                    <a:pt x="5662166" y="3473877"/>
                    <a:pt x="5673873" y="3484097"/>
                    <a:pt x="5685383" y="3504536"/>
                  </a:cubicBezTo>
                  <a:lnTo>
                    <a:pt x="5685383" y="3473877"/>
                  </a:lnTo>
                  <a:close/>
                  <a:moveTo>
                    <a:pt x="6163419" y="3473877"/>
                  </a:moveTo>
                  <a:cubicBezTo>
                    <a:pt x="6153795" y="3473877"/>
                    <a:pt x="6144964" y="3475762"/>
                    <a:pt x="6136927" y="3479533"/>
                  </a:cubicBezTo>
                  <a:cubicBezTo>
                    <a:pt x="6128891" y="3483303"/>
                    <a:pt x="6121970" y="3488363"/>
                    <a:pt x="6116166" y="3494713"/>
                  </a:cubicBezTo>
                  <a:cubicBezTo>
                    <a:pt x="6110362" y="3501063"/>
                    <a:pt x="6105847" y="3508455"/>
                    <a:pt x="6102623" y="3516889"/>
                  </a:cubicBezTo>
                  <a:cubicBezTo>
                    <a:pt x="6099397" y="3525322"/>
                    <a:pt x="6097785" y="3534202"/>
                    <a:pt x="6097785" y="3543529"/>
                  </a:cubicBezTo>
                  <a:cubicBezTo>
                    <a:pt x="6097785" y="3553352"/>
                    <a:pt x="6099448" y="3562753"/>
                    <a:pt x="6102771" y="3571732"/>
                  </a:cubicBezTo>
                  <a:cubicBezTo>
                    <a:pt x="6106095" y="3580711"/>
                    <a:pt x="6110734" y="3588673"/>
                    <a:pt x="6116687" y="3595619"/>
                  </a:cubicBezTo>
                  <a:cubicBezTo>
                    <a:pt x="6122640" y="3602564"/>
                    <a:pt x="6129734" y="3608095"/>
                    <a:pt x="6137969" y="3612213"/>
                  </a:cubicBezTo>
                  <a:cubicBezTo>
                    <a:pt x="6146204" y="3616331"/>
                    <a:pt x="6155233" y="3618389"/>
                    <a:pt x="6165056" y="3618389"/>
                  </a:cubicBezTo>
                  <a:cubicBezTo>
                    <a:pt x="6174680" y="3618389"/>
                    <a:pt x="6183436" y="3616405"/>
                    <a:pt x="6191324" y="3612436"/>
                  </a:cubicBezTo>
                  <a:cubicBezTo>
                    <a:pt x="6199212" y="3608468"/>
                    <a:pt x="6205984" y="3603184"/>
                    <a:pt x="6211639" y="3596586"/>
                  </a:cubicBezTo>
                  <a:cubicBezTo>
                    <a:pt x="6217295" y="3589988"/>
                    <a:pt x="6221660" y="3582423"/>
                    <a:pt x="6224736" y="3573890"/>
                  </a:cubicBezTo>
                  <a:cubicBezTo>
                    <a:pt x="6227812" y="3565357"/>
                    <a:pt x="6229350" y="3556527"/>
                    <a:pt x="6229350" y="3547398"/>
                  </a:cubicBezTo>
                  <a:cubicBezTo>
                    <a:pt x="6229350" y="3538171"/>
                    <a:pt x="6227762" y="3529142"/>
                    <a:pt x="6224587" y="3520312"/>
                  </a:cubicBezTo>
                  <a:cubicBezTo>
                    <a:pt x="6221412" y="3511481"/>
                    <a:pt x="6216923" y="3503618"/>
                    <a:pt x="6211118" y="3496722"/>
                  </a:cubicBezTo>
                  <a:cubicBezTo>
                    <a:pt x="6205314" y="3489827"/>
                    <a:pt x="6198369" y="3484295"/>
                    <a:pt x="6190282" y="3480128"/>
                  </a:cubicBezTo>
                  <a:cubicBezTo>
                    <a:pt x="6182196" y="3475961"/>
                    <a:pt x="6173241" y="3473877"/>
                    <a:pt x="6163419" y="3473877"/>
                  </a:cubicBezTo>
                  <a:close/>
                  <a:moveTo>
                    <a:pt x="6586984" y="3473877"/>
                  </a:moveTo>
                  <a:lnTo>
                    <a:pt x="6580733" y="3473877"/>
                  </a:lnTo>
                  <a:lnTo>
                    <a:pt x="6580733" y="3504536"/>
                  </a:lnTo>
                  <a:cubicBezTo>
                    <a:pt x="6569224" y="3484097"/>
                    <a:pt x="6557516" y="3473877"/>
                    <a:pt x="6545609" y="3473877"/>
                  </a:cubicBezTo>
                  <a:cubicBezTo>
                    <a:pt x="6542931" y="3473877"/>
                    <a:pt x="6540450" y="3474324"/>
                    <a:pt x="6538168" y="3475217"/>
                  </a:cubicBezTo>
                  <a:cubicBezTo>
                    <a:pt x="6535886" y="3476110"/>
                    <a:pt x="6533877" y="3477325"/>
                    <a:pt x="6532140" y="3478863"/>
                  </a:cubicBezTo>
                  <a:cubicBezTo>
                    <a:pt x="6530404" y="3480401"/>
                    <a:pt x="6529065" y="3482162"/>
                    <a:pt x="6528122" y="3484146"/>
                  </a:cubicBezTo>
                  <a:cubicBezTo>
                    <a:pt x="6527180" y="3486131"/>
                    <a:pt x="6526708" y="3488214"/>
                    <a:pt x="6526708" y="3490397"/>
                  </a:cubicBezTo>
                  <a:cubicBezTo>
                    <a:pt x="6526708" y="3494267"/>
                    <a:pt x="6527998" y="3497541"/>
                    <a:pt x="6530578" y="3500220"/>
                  </a:cubicBezTo>
                  <a:cubicBezTo>
                    <a:pt x="6533158" y="3502899"/>
                    <a:pt x="6536233" y="3504238"/>
                    <a:pt x="6539805" y="3504238"/>
                  </a:cubicBezTo>
                  <a:cubicBezTo>
                    <a:pt x="6541492" y="3504238"/>
                    <a:pt x="6543377" y="3503693"/>
                    <a:pt x="6545461" y="3502601"/>
                  </a:cubicBezTo>
                  <a:cubicBezTo>
                    <a:pt x="6547544" y="3501510"/>
                    <a:pt x="6549603" y="3500344"/>
                    <a:pt x="6551637" y="3499104"/>
                  </a:cubicBezTo>
                  <a:cubicBezTo>
                    <a:pt x="6553671" y="3497863"/>
                    <a:pt x="6555532" y="3496698"/>
                    <a:pt x="6557218" y="3495606"/>
                  </a:cubicBezTo>
                  <a:cubicBezTo>
                    <a:pt x="6558905" y="3494515"/>
                    <a:pt x="6560195" y="3493969"/>
                    <a:pt x="6561088" y="3493969"/>
                  </a:cubicBezTo>
                  <a:cubicBezTo>
                    <a:pt x="6562378" y="3493969"/>
                    <a:pt x="6563816" y="3494540"/>
                    <a:pt x="6565404" y="3495681"/>
                  </a:cubicBezTo>
                  <a:cubicBezTo>
                    <a:pt x="6566991" y="3496822"/>
                    <a:pt x="6568628" y="3498409"/>
                    <a:pt x="6570315" y="3500443"/>
                  </a:cubicBezTo>
                  <a:cubicBezTo>
                    <a:pt x="6572002" y="3502477"/>
                    <a:pt x="6573738" y="3504908"/>
                    <a:pt x="6575524" y="3507736"/>
                  </a:cubicBezTo>
                  <a:cubicBezTo>
                    <a:pt x="6577309" y="3510563"/>
                    <a:pt x="6579046" y="3513664"/>
                    <a:pt x="6580733" y="3517037"/>
                  </a:cubicBezTo>
                  <a:lnTo>
                    <a:pt x="6580733" y="3582373"/>
                  </a:lnTo>
                  <a:cubicBezTo>
                    <a:pt x="6580733" y="3586441"/>
                    <a:pt x="6580485" y="3590112"/>
                    <a:pt x="6579989" y="3593386"/>
                  </a:cubicBezTo>
                  <a:cubicBezTo>
                    <a:pt x="6579493" y="3596661"/>
                    <a:pt x="6578426" y="3599439"/>
                    <a:pt x="6576789" y="3601721"/>
                  </a:cubicBezTo>
                  <a:cubicBezTo>
                    <a:pt x="6575152" y="3604003"/>
                    <a:pt x="6572746" y="3605764"/>
                    <a:pt x="6569571" y="3607004"/>
                  </a:cubicBezTo>
                  <a:cubicBezTo>
                    <a:pt x="6566396" y="3608244"/>
                    <a:pt x="6562179" y="3608864"/>
                    <a:pt x="6556920" y="3608864"/>
                  </a:cubicBezTo>
                  <a:lnTo>
                    <a:pt x="6556920" y="3614222"/>
                  </a:lnTo>
                  <a:lnTo>
                    <a:pt x="6626721" y="3614222"/>
                  </a:lnTo>
                  <a:lnTo>
                    <a:pt x="6626721" y="3608864"/>
                  </a:lnTo>
                  <a:cubicBezTo>
                    <a:pt x="6622355" y="3608864"/>
                    <a:pt x="6618783" y="3608567"/>
                    <a:pt x="6616005" y="3607971"/>
                  </a:cubicBezTo>
                  <a:cubicBezTo>
                    <a:pt x="6613226" y="3607376"/>
                    <a:pt x="6611044" y="3606186"/>
                    <a:pt x="6609457" y="3604400"/>
                  </a:cubicBezTo>
                  <a:cubicBezTo>
                    <a:pt x="6607869" y="3602614"/>
                    <a:pt x="6606778" y="3600059"/>
                    <a:pt x="6606182" y="3596735"/>
                  </a:cubicBezTo>
                  <a:cubicBezTo>
                    <a:pt x="6605587" y="3593411"/>
                    <a:pt x="6605290" y="3589021"/>
                    <a:pt x="6605290" y="3583564"/>
                  </a:cubicBezTo>
                  <a:lnTo>
                    <a:pt x="6605290" y="3530730"/>
                  </a:lnTo>
                  <a:cubicBezTo>
                    <a:pt x="6605290" y="3514656"/>
                    <a:pt x="6605637" y="3505230"/>
                    <a:pt x="6606331" y="3502452"/>
                  </a:cubicBezTo>
                  <a:cubicBezTo>
                    <a:pt x="6607621" y="3496598"/>
                    <a:pt x="6610945" y="3493671"/>
                    <a:pt x="6616303" y="3493671"/>
                  </a:cubicBezTo>
                  <a:cubicBezTo>
                    <a:pt x="6619379" y="3493671"/>
                    <a:pt x="6622851" y="3494416"/>
                    <a:pt x="6626721" y="3495904"/>
                  </a:cubicBezTo>
                  <a:lnTo>
                    <a:pt x="6628209" y="3490546"/>
                  </a:lnTo>
                  <a:close/>
                  <a:moveTo>
                    <a:pt x="6675386" y="3473877"/>
                  </a:moveTo>
                  <a:lnTo>
                    <a:pt x="6668839" y="3473877"/>
                  </a:lnTo>
                  <a:lnTo>
                    <a:pt x="6668839" y="3583415"/>
                  </a:lnTo>
                  <a:cubicBezTo>
                    <a:pt x="6668839" y="3587780"/>
                    <a:pt x="6668690" y="3591328"/>
                    <a:pt x="6668392" y="3594056"/>
                  </a:cubicBezTo>
                  <a:cubicBezTo>
                    <a:pt x="6668095" y="3596785"/>
                    <a:pt x="6667649" y="3598992"/>
                    <a:pt x="6667053" y="3600679"/>
                  </a:cubicBezTo>
                  <a:cubicBezTo>
                    <a:pt x="6666458" y="3602366"/>
                    <a:pt x="6665689" y="3603631"/>
                    <a:pt x="6664746" y="3604474"/>
                  </a:cubicBezTo>
                  <a:cubicBezTo>
                    <a:pt x="6663804" y="3605317"/>
                    <a:pt x="6662737" y="3606086"/>
                    <a:pt x="6661547" y="3606781"/>
                  </a:cubicBezTo>
                  <a:cubicBezTo>
                    <a:pt x="6658966" y="3608170"/>
                    <a:pt x="6654502" y="3608864"/>
                    <a:pt x="6648152" y="3608864"/>
                  </a:cubicBezTo>
                  <a:lnTo>
                    <a:pt x="6648152" y="3614222"/>
                  </a:lnTo>
                  <a:lnTo>
                    <a:pt x="6714380" y="3614222"/>
                  </a:lnTo>
                  <a:lnTo>
                    <a:pt x="6714380" y="3608864"/>
                  </a:lnTo>
                  <a:cubicBezTo>
                    <a:pt x="6711007" y="3608864"/>
                    <a:pt x="6708253" y="3608716"/>
                    <a:pt x="6706120" y="3608418"/>
                  </a:cubicBezTo>
                  <a:cubicBezTo>
                    <a:pt x="6703987" y="3608120"/>
                    <a:pt x="6702251" y="3607624"/>
                    <a:pt x="6700911" y="3606930"/>
                  </a:cubicBezTo>
                  <a:cubicBezTo>
                    <a:pt x="6699571" y="3606235"/>
                    <a:pt x="6698530" y="3605367"/>
                    <a:pt x="6697785" y="3604325"/>
                  </a:cubicBezTo>
                  <a:cubicBezTo>
                    <a:pt x="6697042" y="3603283"/>
                    <a:pt x="6696322" y="3602018"/>
                    <a:pt x="6695627" y="3600530"/>
                  </a:cubicBezTo>
                  <a:cubicBezTo>
                    <a:pt x="6694239" y="3597454"/>
                    <a:pt x="6693545" y="3591749"/>
                    <a:pt x="6693545" y="3583415"/>
                  </a:cubicBezTo>
                  <a:lnTo>
                    <a:pt x="6693545" y="3530878"/>
                  </a:lnTo>
                  <a:cubicBezTo>
                    <a:pt x="6693545" y="3522246"/>
                    <a:pt x="6693693" y="3515450"/>
                    <a:pt x="6693990" y="3510489"/>
                  </a:cubicBezTo>
                  <a:cubicBezTo>
                    <a:pt x="6694288" y="3505528"/>
                    <a:pt x="6694809" y="3501807"/>
                    <a:pt x="6695553" y="3499327"/>
                  </a:cubicBezTo>
                  <a:cubicBezTo>
                    <a:pt x="6696297" y="3496846"/>
                    <a:pt x="6697389" y="3495284"/>
                    <a:pt x="6698827" y="3494639"/>
                  </a:cubicBezTo>
                  <a:cubicBezTo>
                    <a:pt x="6700266" y="3493994"/>
                    <a:pt x="6702077" y="3493671"/>
                    <a:pt x="6704259" y="3493671"/>
                  </a:cubicBezTo>
                  <a:cubicBezTo>
                    <a:pt x="6707038" y="3493671"/>
                    <a:pt x="6710411" y="3494416"/>
                    <a:pt x="6714380" y="3495904"/>
                  </a:cubicBezTo>
                  <a:lnTo>
                    <a:pt x="6716464" y="3490546"/>
                  </a:lnTo>
                  <a:close/>
                  <a:moveTo>
                    <a:pt x="6802337" y="3473877"/>
                  </a:moveTo>
                  <a:cubicBezTo>
                    <a:pt x="6791820" y="3473877"/>
                    <a:pt x="6782891" y="3475415"/>
                    <a:pt x="6775548" y="3478491"/>
                  </a:cubicBezTo>
                  <a:cubicBezTo>
                    <a:pt x="6768206" y="3481567"/>
                    <a:pt x="6762898" y="3486875"/>
                    <a:pt x="6759624" y="3494416"/>
                  </a:cubicBezTo>
                  <a:cubicBezTo>
                    <a:pt x="6757838" y="3498781"/>
                    <a:pt x="6756945" y="3507512"/>
                    <a:pt x="6756945" y="3520609"/>
                  </a:cubicBezTo>
                  <a:lnTo>
                    <a:pt x="6756945" y="3566895"/>
                  </a:lnTo>
                  <a:cubicBezTo>
                    <a:pt x="6756945" y="3573443"/>
                    <a:pt x="6756870" y="3578702"/>
                    <a:pt x="6756722" y="3582671"/>
                  </a:cubicBezTo>
                  <a:cubicBezTo>
                    <a:pt x="6756573" y="3586639"/>
                    <a:pt x="6756399" y="3589368"/>
                    <a:pt x="6756200" y="3590856"/>
                  </a:cubicBezTo>
                  <a:cubicBezTo>
                    <a:pt x="6755704" y="3593734"/>
                    <a:pt x="6754886" y="3595668"/>
                    <a:pt x="6753745" y="3596661"/>
                  </a:cubicBezTo>
                  <a:cubicBezTo>
                    <a:pt x="6752604" y="3597653"/>
                    <a:pt x="6751289" y="3598149"/>
                    <a:pt x="6749801" y="3598149"/>
                  </a:cubicBezTo>
                  <a:cubicBezTo>
                    <a:pt x="6748809" y="3598149"/>
                    <a:pt x="6747866" y="3598000"/>
                    <a:pt x="6746973" y="3597702"/>
                  </a:cubicBezTo>
                  <a:cubicBezTo>
                    <a:pt x="6746080" y="3597405"/>
                    <a:pt x="6745038" y="3596809"/>
                    <a:pt x="6743848" y="3595916"/>
                  </a:cubicBezTo>
                  <a:cubicBezTo>
                    <a:pt x="6742657" y="3595023"/>
                    <a:pt x="6741269" y="3593808"/>
                    <a:pt x="6739681" y="3592270"/>
                  </a:cubicBezTo>
                  <a:cubicBezTo>
                    <a:pt x="6738094" y="3590732"/>
                    <a:pt x="6736059" y="3588723"/>
                    <a:pt x="6733579" y="3586243"/>
                  </a:cubicBezTo>
                  <a:lnTo>
                    <a:pt x="6733579" y="3594577"/>
                  </a:lnTo>
                  <a:cubicBezTo>
                    <a:pt x="6744790" y="3609460"/>
                    <a:pt x="6755407" y="3616901"/>
                    <a:pt x="6765428" y="3616901"/>
                  </a:cubicBezTo>
                  <a:cubicBezTo>
                    <a:pt x="6770191" y="3616901"/>
                    <a:pt x="6774060" y="3615214"/>
                    <a:pt x="6777036" y="3611841"/>
                  </a:cubicBezTo>
                  <a:cubicBezTo>
                    <a:pt x="6780013" y="3608468"/>
                    <a:pt x="6781501" y="3602713"/>
                    <a:pt x="6781501" y="3594577"/>
                  </a:cubicBezTo>
                  <a:cubicBezTo>
                    <a:pt x="6795492" y="3605491"/>
                    <a:pt x="6804272" y="3611742"/>
                    <a:pt x="6807844" y="3613329"/>
                  </a:cubicBezTo>
                  <a:cubicBezTo>
                    <a:pt x="6813103" y="3615810"/>
                    <a:pt x="6818807" y="3617050"/>
                    <a:pt x="6824959" y="3617050"/>
                  </a:cubicBezTo>
                  <a:cubicBezTo>
                    <a:pt x="6829622" y="3617050"/>
                    <a:pt x="6833939" y="3616207"/>
                    <a:pt x="6837907" y="3614520"/>
                  </a:cubicBezTo>
                  <a:cubicBezTo>
                    <a:pt x="6841877" y="3612833"/>
                    <a:pt x="6845300" y="3610452"/>
                    <a:pt x="6848177" y="3607376"/>
                  </a:cubicBezTo>
                  <a:cubicBezTo>
                    <a:pt x="6851054" y="3604300"/>
                    <a:pt x="6853311" y="3600604"/>
                    <a:pt x="6854948" y="3596288"/>
                  </a:cubicBezTo>
                  <a:cubicBezTo>
                    <a:pt x="6856585" y="3591972"/>
                    <a:pt x="6857403" y="3587185"/>
                    <a:pt x="6857403" y="3581927"/>
                  </a:cubicBezTo>
                  <a:cubicBezTo>
                    <a:pt x="6857403" y="3578057"/>
                    <a:pt x="6856883" y="3574485"/>
                    <a:pt x="6855841" y="3571211"/>
                  </a:cubicBezTo>
                  <a:cubicBezTo>
                    <a:pt x="6854799" y="3567937"/>
                    <a:pt x="6853237" y="3564836"/>
                    <a:pt x="6851153" y="3561909"/>
                  </a:cubicBezTo>
                  <a:cubicBezTo>
                    <a:pt x="6849070" y="3558982"/>
                    <a:pt x="6846415" y="3556179"/>
                    <a:pt x="6843191" y="3553500"/>
                  </a:cubicBezTo>
                  <a:cubicBezTo>
                    <a:pt x="6839966" y="3550821"/>
                    <a:pt x="6836171" y="3548192"/>
                    <a:pt x="6831805" y="3545612"/>
                  </a:cubicBezTo>
                  <a:cubicBezTo>
                    <a:pt x="6821586" y="3539560"/>
                    <a:pt x="6804818" y="3532317"/>
                    <a:pt x="6781501" y="3523884"/>
                  </a:cubicBezTo>
                  <a:lnTo>
                    <a:pt x="6781501" y="3518526"/>
                  </a:lnTo>
                  <a:cubicBezTo>
                    <a:pt x="6781501" y="3511680"/>
                    <a:pt x="6782072" y="3505975"/>
                    <a:pt x="6783213" y="3501411"/>
                  </a:cubicBezTo>
                  <a:cubicBezTo>
                    <a:pt x="6784354" y="3496846"/>
                    <a:pt x="6785992" y="3493200"/>
                    <a:pt x="6788125" y="3490472"/>
                  </a:cubicBezTo>
                  <a:cubicBezTo>
                    <a:pt x="6790258" y="3487743"/>
                    <a:pt x="6792912" y="3485808"/>
                    <a:pt x="6796087" y="3484667"/>
                  </a:cubicBezTo>
                  <a:cubicBezTo>
                    <a:pt x="6799262" y="3483526"/>
                    <a:pt x="6802833" y="3482956"/>
                    <a:pt x="6806803" y="3482956"/>
                  </a:cubicBezTo>
                  <a:cubicBezTo>
                    <a:pt x="6809977" y="3482956"/>
                    <a:pt x="6812829" y="3483427"/>
                    <a:pt x="6815360" y="3484370"/>
                  </a:cubicBezTo>
                  <a:cubicBezTo>
                    <a:pt x="6817889" y="3485312"/>
                    <a:pt x="6820048" y="3486553"/>
                    <a:pt x="6821834" y="3488090"/>
                  </a:cubicBezTo>
                  <a:cubicBezTo>
                    <a:pt x="6823620" y="3489628"/>
                    <a:pt x="6824984" y="3491414"/>
                    <a:pt x="6825927" y="3493448"/>
                  </a:cubicBezTo>
                  <a:cubicBezTo>
                    <a:pt x="6826869" y="3495482"/>
                    <a:pt x="6827341" y="3497541"/>
                    <a:pt x="6827341" y="3499625"/>
                  </a:cubicBezTo>
                  <a:lnTo>
                    <a:pt x="6827043" y="3508257"/>
                  </a:lnTo>
                  <a:cubicBezTo>
                    <a:pt x="6827043" y="3512821"/>
                    <a:pt x="6828209" y="3516343"/>
                    <a:pt x="6830540" y="3518823"/>
                  </a:cubicBezTo>
                  <a:cubicBezTo>
                    <a:pt x="6832872" y="3521304"/>
                    <a:pt x="6835923" y="3522544"/>
                    <a:pt x="6839693" y="3522544"/>
                  </a:cubicBezTo>
                  <a:cubicBezTo>
                    <a:pt x="6843364" y="3522544"/>
                    <a:pt x="6846366" y="3521254"/>
                    <a:pt x="6848697" y="3518675"/>
                  </a:cubicBezTo>
                  <a:cubicBezTo>
                    <a:pt x="6851029" y="3516095"/>
                    <a:pt x="6852195" y="3512573"/>
                    <a:pt x="6852195" y="3508108"/>
                  </a:cubicBezTo>
                  <a:cubicBezTo>
                    <a:pt x="6852195" y="3503941"/>
                    <a:pt x="6851078" y="3499823"/>
                    <a:pt x="6848846" y="3495755"/>
                  </a:cubicBezTo>
                  <a:cubicBezTo>
                    <a:pt x="6846614" y="3491687"/>
                    <a:pt x="6843389" y="3488016"/>
                    <a:pt x="6839172" y="3484742"/>
                  </a:cubicBezTo>
                  <a:cubicBezTo>
                    <a:pt x="6834955" y="3481468"/>
                    <a:pt x="6829747" y="3478838"/>
                    <a:pt x="6823546" y="3476854"/>
                  </a:cubicBezTo>
                  <a:cubicBezTo>
                    <a:pt x="6817344" y="3474870"/>
                    <a:pt x="6810275" y="3473877"/>
                    <a:pt x="6802337" y="3473877"/>
                  </a:cubicBezTo>
                  <a:close/>
                  <a:moveTo>
                    <a:pt x="7635031" y="3473877"/>
                  </a:moveTo>
                  <a:lnTo>
                    <a:pt x="7628631" y="3473877"/>
                  </a:lnTo>
                  <a:lnTo>
                    <a:pt x="7628631" y="3502750"/>
                  </a:lnTo>
                  <a:cubicBezTo>
                    <a:pt x="7612657" y="3483502"/>
                    <a:pt x="7597427" y="3473877"/>
                    <a:pt x="7582941" y="3473877"/>
                  </a:cubicBezTo>
                  <a:cubicBezTo>
                    <a:pt x="7577881" y="3473877"/>
                    <a:pt x="7573218" y="3474721"/>
                    <a:pt x="7568951" y="3476407"/>
                  </a:cubicBezTo>
                  <a:cubicBezTo>
                    <a:pt x="7564685" y="3478094"/>
                    <a:pt x="7560964" y="3480922"/>
                    <a:pt x="7557789" y="3484891"/>
                  </a:cubicBezTo>
                  <a:cubicBezTo>
                    <a:pt x="7554614" y="3488859"/>
                    <a:pt x="7552133" y="3494118"/>
                    <a:pt x="7550347" y="3500666"/>
                  </a:cubicBezTo>
                  <a:cubicBezTo>
                    <a:pt x="7548561" y="3507215"/>
                    <a:pt x="7547669" y="3515400"/>
                    <a:pt x="7547669" y="3525223"/>
                  </a:cubicBezTo>
                  <a:lnTo>
                    <a:pt x="7547669" y="3583415"/>
                  </a:lnTo>
                  <a:cubicBezTo>
                    <a:pt x="7547669" y="3589269"/>
                    <a:pt x="7547347" y="3593882"/>
                    <a:pt x="7546701" y="3597256"/>
                  </a:cubicBezTo>
                  <a:cubicBezTo>
                    <a:pt x="7546057" y="3600629"/>
                    <a:pt x="7544940" y="3603184"/>
                    <a:pt x="7543353" y="3604920"/>
                  </a:cubicBezTo>
                  <a:cubicBezTo>
                    <a:pt x="7541765" y="3606657"/>
                    <a:pt x="7539632" y="3607748"/>
                    <a:pt x="7536953" y="3608195"/>
                  </a:cubicBezTo>
                  <a:cubicBezTo>
                    <a:pt x="7534274" y="3608641"/>
                    <a:pt x="7530901" y="3608864"/>
                    <a:pt x="7526833" y="3608864"/>
                  </a:cubicBezTo>
                  <a:lnTo>
                    <a:pt x="7526833" y="3614222"/>
                  </a:lnTo>
                  <a:lnTo>
                    <a:pt x="7594252" y="3614222"/>
                  </a:lnTo>
                  <a:lnTo>
                    <a:pt x="7594252" y="3608864"/>
                  </a:lnTo>
                  <a:lnTo>
                    <a:pt x="7591424" y="3608864"/>
                  </a:lnTo>
                  <a:cubicBezTo>
                    <a:pt x="7586959" y="3608864"/>
                    <a:pt x="7583462" y="3608468"/>
                    <a:pt x="7580932" y="3607674"/>
                  </a:cubicBezTo>
                  <a:cubicBezTo>
                    <a:pt x="7578402" y="3606880"/>
                    <a:pt x="7576492" y="3605516"/>
                    <a:pt x="7575202" y="3603581"/>
                  </a:cubicBezTo>
                  <a:cubicBezTo>
                    <a:pt x="7573912" y="3601646"/>
                    <a:pt x="7573093" y="3599042"/>
                    <a:pt x="7572747" y="3595768"/>
                  </a:cubicBezTo>
                  <a:cubicBezTo>
                    <a:pt x="7572399" y="3592493"/>
                    <a:pt x="7572225" y="3588376"/>
                    <a:pt x="7572225" y="3583415"/>
                  </a:cubicBezTo>
                  <a:lnTo>
                    <a:pt x="7572225" y="3527604"/>
                  </a:lnTo>
                  <a:cubicBezTo>
                    <a:pt x="7572225" y="3515202"/>
                    <a:pt x="7573838" y="3506198"/>
                    <a:pt x="7577062" y="3500592"/>
                  </a:cubicBezTo>
                  <a:cubicBezTo>
                    <a:pt x="7580287" y="3494986"/>
                    <a:pt x="7585719" y="3492183"/>
                    <a:pt x="7593359" y="3492183"/>
                  </a:cubicBezTo>
                  <a:cubicBezTo>
                    <a:pt x="7605166" y="3492183"/>
                    <a:pt x="7616923" y="3498632"/>
                    <a:pt x="7628631" y="3511531"/>
                  </a:cubicBezTo>
                  <a:lnTo>
                    <a:pt x="7628631" y="3583415"/>
                  </a:lnTo>
                  <a:cubicBezTo>
                    <a:pt x="7628631" y="3592444"/>
                    <a:pt x="7628086" y="3598149"/>
                    <a:pt x="7626994" y="3600530"/>
                  </a:cubicBezTo>
                  <a:cubicBezTo>
                    <a:pt x="7626300" y="3602018"/>
                    <a:pt x="7625531" y="3603308"/>
                    <a:pt x="7624687" y="3604400"/>
                  </a:cubicBezTo>
                  <a:cubicBezTo>
                    <a:pt x="7623844" y="3605491"/>
                    <a:pt x="7622703" y="3606359"/>
                    <a:pt x="7621264" y="3607004"/>
                  </a:cubicBezTo>
                  <a:cubicBezTo>
                    <a:pt x="7619826" y="3607649"/>
                    <a:pt x="7617940" y="3608120"/>
                    <a:pt x="7615608" y="3608418"/>
                  </a:cubicBezTo>
                  <a:cubicBezTo>
                    <a:pt x="7613277" y="3608716"/>
                    <a:pt x="7610226" y="3608864"/>
                    <a:pt x="7606456" y="3608864"/>
                  </a:cubicBezTo>
                  <a:lnTo>
                    <a:pt x="7606456" y="3614222"/>
                  </a:lnTo>
                  <a:lnTo>
                    <a:pt x="7673875" y="3614222"/>
                  </a:lnTo>
                  <a:lnTo>
                    <a:pt x="7673875" y="3608864"/>
                  </a:lnTo>
                  <a:lnTo>
                    <a:pt x="7670898" y="3608864"/>
                  </a:lnTo>
                  <a:cubicBezTo>
                    <a:pt x="7667326" y="3608864"/>
                    <a:pt x="7664399" y="3608468"/>
                    <a:pt x="7662117" y="3607674"/>
                  </a:cubicBezTo>
                  <a:cubicBezTo>
                    <a:pt x="7659836" y="3606880"/>
                    <a:pt x="7658024" y="3605491"/>
                    <a:pt x="7656685" y="3603507"/>
                  </a:cubicBezTo>
                  <a:cubicBezTo>
                    <a:pt x="7655346" y="3601522"/>
                    <a:pt x="7654428" y="3598918"/>
                    <a:pt x="7653932" y="3595693"/>
                  </a:cubicBezTo>
                  <a:cubicBezTo>
                    <a:pt x="7653436" y="3592469"/>
                    <a:pt x="7653188" y="3588376"/>
                    <a:pt x="7653188" y="3583415"/>
                  </a:cubicBezTo>
                  <a:lnTo>
                    <a:pt x="7653188" y="3532813"/>
                  </a:lnTo>
                  <a:cubicBezTo>
                    <a:pt x="7653188" y="3516641"/>
                    <a:pt x="7653585" y="3506669"/>
                    <a:pt x="7654378" y="3502899"/>
                  </a:cubicBezTo>
                  <a:cubicBezTo>
                    <a:pt x="7655073" y="3499327"/>
                    <a:pt x="7656190" y="3496896"/>
                    <a:pt x="7657727" y="3495606"/>
                  </a:cubicBezTo>
                  <a:cubicBezTo>
                    <a:pt x="7659265" y="3494316"/>
                    <a:pt x="7661324" y="3493671"/>
                    <a:pt x="7663903" y="3493671"/>
                  </a:cubicBezTo>
                  <a:cubicBezTo>
                    <a:pt x="7666681" y="3493671"/>
                    <a:pt x="7670005" y="3494416"/>
                    <a:pt x="7673875" y="3495904"/>
                  </a:cubicBezTo>
                  <a:lnTo>
                    <a:pt x="7676107" y="3490546"/>
                  </a:lnTo>
                  <a:close/>
                  <a:moveTo>
                    <a:pt x="8106518" y="3473877"/>
                  </a:moveTo>
                  <a:cubicBezTo>
                    <a:pt x="8096894" y="3473877"/>
                    <a:pt x="8088063" y="3475762"/>
                    <a:pt x="8080027" y="3479533"/>
                  </a:cubicBezTo>
                  <a:cubicBezTo>
                    <a:pt x="8071990" y="3483303"/>
                    <a:pt x="8065070" y="3488363"/>
                    <a:pt x="8059265" y="3494713"/>
                  </a:cubicBezTo>
                  <a:cubicBezTo>
                    <a:pt x="8053461" y="3501063"/>
                    <a:pt x="8048946" y="3508455"/>
                    <a:pt x="8045722" y="3516889"/>
                  </a:cubicBezTo>
                  <a:cubicBezTo>
                    <a:pt x="8042497" y="3525322"/>
                    <a:pt x="8040885" y="3534202"/>
                    <a:pt x="8040885" y="3543529"/>
                  </a:cubicBezTo>
                  <a:cubicBezTo>
                    <a:pt x="8040885" y="3553352"/>
                    <a:pt x="8042547" y="3562753"/>
                    <a:pt x="8045871" y="3571732"/>
                  </a:cubicBezTo>
                  <a:cubicBezTo>
                    <a:pt x="8049195" y="3580711"/>
                    <a:pt x="8053833" y="3588673"/>
                    <a:pt x="8059786" y="3595619"/>
                  </a:cubicBezTo>
                  <a:cubicBezTo>
                    <a:pt x="8065739" y="3602564"/>
                    <a:pt x="8072833" y="3608095"/>
                    <a:pt x="8081069" y="3612213"/>
                  </a:cubicBezTo>
                  <a:cubicBezTo>
                    <a:pt x="8089304" y="3616331"/>
                    <a:pt x="8098333" y="3618389"/>
                    <a:pt x="8108155" y="3618389"/>
                  </a:cubicBezTo>
                  <a:cubicBezTo>
                    <a:pt x="8117780" y="3618389"/>
                    <a:pt x="8126535" y="3616405"/>
                    <a:pt x="8134423" y="3612436"/>
                  </a:cubicBezTo>
                  <a:cubicBezTo>
                    <a:pt x="8142311" y="3608468"/>
                    <a:pt x="8149083" y="3603184"/>
                    <a:pt x="8154739" y="3596586"/>
                  </a:cubicBezTo>
                  <a:cubicBezTo>
                    <a:pt x="8160394" y="3589988"/>
                    <a:pt x="8164760" y="3582423"/>
                    <a:pt x="8167835" y="3573890"/>
                  </a:cubicBezTo>
                  <a:cubicBezTo>
                    <a:pt x="8170911" y="3565357"/>
                    <a:pt x="8172449" y="3556527"/>
                    <a:pt x="8172449" y="3547398"/>
                  </a:cubicBezTo>
                  <a:cubicBezTo>
                    <a:pt x="8172449" y="3538171"/>
                    <a:pt x="8170862" y="3529142"/>
                    <a:pt x="8167687" y="3520312"/>
                  </a:cubicBezTo>
                  <a:cubicBezTo>
                    <a:pt x="8164512" y="3511481"/>
                    <a:pt x="8160022" y="3503618"/>
                    <a:pt x="8154218" y="3496722"/>
                  </a:cubicBezTo>
                  <a:cubicBezTo>
                    <a:pt x="8148413" y="3489827"/>
                    <a:pt x="8141469" y="3484295"/>
                    <a:pt x="8133382" y="3480128"/>
                  </a:cubicBezTo>
                  <a:cubicBezTo>
                    <a:pt x="8125296" y="3475961"/>
                    <a:pt x="8116341" y="3473877"/>
                    <a:pt x="8106518" y="3473877"/>
                  </a:cubicBezTo>
                  <a:close/>
                  <a:moveTo>
                    <a:pt x="8593186" y="3473877"/>
                  </a:moveTo>
                  <a:cubicBezTo>
                    <a:pt x="8591301" y="3473877"/>
                    <a:pt x="8588870" y="3474175"/>
                    <a:pt x="8585894" y="3474770"/>
                  </a:cubicBezTo>
                  <a:cubicBezTo>
                    <a:pt x="8582917" y="3475366"/>
                    <a:pt x="8579916" y="3476011"/>
                    <a:pt x="8576889" y="3476705"/>
                  </a:cubicBezTo>
                  <a:cubicBezTo>
                    <a:pt x="8573863" y="3477400"/>
                    <a:pt x="8571110" y="3478045"/>
                    <a:pt x="8568630" y="3478640"/>
                  </a:cubicBezTo>
                  <a:cubicBezTo>
                    <a:pt x="8566149" y="3479235"/>
                    <a:pt x="8564462" y="3479533"/>
                    <a:pt x="8563570" y="3479533"/>
                  </a:cubicBezTo>
                  <a:cubicBezTo>
                    <a:pt x="8561981" y="3479533"/>
                    <a:pt x="8560741" y="3479186"/>
                    <a:pt x="8559849" y="3478491"/>
                  </a:cubicBezTo>
                  <a:cubicBezTo>
                    <a:pt x="8558956" y="3477796"/>
                    <a:pt x="8557914" y="3476259"/>
                    <a:pt x="8556723" y="3473877"/>
                  </a:cubicBezTo>
                  <a:lnTo>
                    <a:pt x="8551812" y="3473877"/>
                  </a:lnTo>
                  <a:lnTo>
                    <a:pt x="8551812" y="3520312"/>
                  </a:lnTo>
                  <a:lnTo>
                    <a:pt x="8556723" y="3520312"/>
                  </a:lnTo>
                  <a:cubicBezTo>
                    <a:pt x="8558609" y="3512970"/>
                    <a:pt x="8560741" y="3506892"/>
                    <a:pt x="8563123" y="3502080"/>
                  </a:cubicBezTo>
                  <a:cubicBezTo>
                    <a:pt x="8565505" y="3497268"/>
                    <a:pt x="8568208" y="3493423"/>
                    <a:pt x="8571234" y="3490546"/>
                  </a:cubicBezTo>
                  <a:cubicBezTo>
                    <a:pt x="8574260" y="3487669"/>
                    <a:pt x="8577634" y="3485635"/>
                    <a:pt x="8581355" y="3484444"/>
                  </a:cubicBezTo>
                  <a:cubicBezTo>
                    <a:pt x="8585075" y="3483253"/>
                    <a:pt x="8589217" y="3482658"/>
                    <a:pt x="8593781" y="3482658"/>
                  </a:cubicBezTo>
                  <a:cubicBezTo>
                    <a:pt x="8597254" y="3482658"/>
                    <a:pt x="8600405" y="3483179"/>
                    <a:pt x="8603232" y="3484221"/>
                  </a:cubicBezTo>
                  <a:cubicBezTo>
                    <a:pt x="8606060" y="3485263"/>
                    <a:pt x="8608491" y="3486602"/>
                    <a:pt x="8610525" y="3488239"/>
                  </a:cubicBezTo>
                  <a:cubicBezTo>
                    <a:pt x="8612558" y="3489876"/>
                    <a:pt x="8614146" y="3491762"/>
                    <a:pt x="8615287" y="3493895"/>
                  </a:cubicBezTo>
                  <a:cubicBezTo>
                    <a:pt x="8616429" y="3496028"/>
                    <a:pt x="8616998" y="3498186"/>
                    <a:pt x="8616998" y="3500369"/>
                  </a:cubicBezTo>
                  <a:cubicBezTo>
                    <a:pt x="8616998" y="3503147"/>
                    <a:pt x="8616602" y="3505727"/>
                    <a:pt x="8615808" y="3508108"/>
                  </a:cubicBezTo>
                  <a:cubicBezTo>
                    <a:pt x="8615014" y="3510489"/>
                    <a:pt x="8613352" y="3512945"/>
                    <a:pt x="8610823" y="3515475"/>
                  </a:cubicBezTo>
                  <a:cubicBezTo>
                    <a:pt x="8608292" y="3518005"/>
                    <a:pt x="8604671" y="3520709"/>
                    <a:pt x="8599958" y="3523586"/>
                  </a:cubicBezTo>
                  <a:cubicBezTo>
                    <a:pt x="8595245" y="3526463"/>
                    <a:pt x="8588919" y="3529837"/>
                    <a:pt x="8580982" y="3533706"/>
                  </a:cubicBezTo>
                  <a:cubicBezTo>
                    <a:pt x="8573640" y="3537278"/>
                    <a:pt x="8567464" y="3540800"/>
                    <a:pt x="8562453" y="3544273"/>
                  </a:cubicBezTo>
                  <a:cubicBezTo>
                    <a:pt x="8557443" y="3547746"/>
                    <a:pt x="8553375" y="3551218"/>
                    <a:pt x="8550250" y="3554691"/>
                  </a:cubicBezTo>
                  <a:cubicBezTo>
                    <a:pt x="8547124" y="3558164"/>
                    <a:pt x="8544892" y="3561760"/>
                    <a:pt x="8543552" y="3565481"/>
                  </a:cubicBezTo>
                  <a:cubicBezTo>
                    <a:pt x="8542213" y="3569202"/>
                    <a:pt x="8541543" y="3573046"/>
                    <a:pt x="8541543" y="3577015"/>
                  </a:cubicBezTo>
                  <a:cubicBezTo>
                    <a:pt x="8541543" y="3583266"/>
                    <a:pt x="8542857" y="3588946"/>
                    <a:pt x="8545487" y="3594056"/>
                  </a:cubicBezTo>
                  <a:cubicBezTo>
                    <a:pt x="8548116" y="3599166"/>
                    <a:pt x="8551564" y="3603507"/>
                    <a:pt x="8555831" y="3607078"/>
                  </a:cubicBezTo>
                  <a:cubicBezTo>
                    <a:pt x="8560097" y="3610650"/>
                    <a:pt x="8564958" y="3613428"/>
                    <a:pt x="8570415" y="3615413"/>
                  </a:cubicBezTo>
                  <a:cubicBezTo>
                    <a:pt x="8575873" y="3617397"/>
                    <a:pt x="8581429" y="3618389"/>
                    <a:pt x="8587084" y="3618389"/>
                  </a:cubicBezTo>
                  <a:cubicBezTo>
                    <a:pt x="8591251" y="3618389"/>
                    <a:pt x="8595717" y="3618042"/>
                    <a:pt x="8600478" y="3617348"/>
                  </a:cubicBezTo>
                  <a:cubicBezTo>
                    <a:pt x="8605241" y="3616653"/>
                    <a:pt x="8610301" y="3615512"/>
                    <a:pt x="8615659" y="3613925"/>
                  </a:cubicBezTo>
                  <a:cubicBezTo>
                    <a:pt x="8617346" y="3613428"/>
                    <a:pt x="8618834" y="3613056"/>
                    <a:pt x="8620124" y="3612808"/>
                  </a:cubicBezTo>
                  <a:cubicBezTo>
                    <a:pt x="8621414" y="3612560"/>
                    <a:pt x="8622604" y="3612436"/>
                    <a:pt x="8623696" y="3612436"/>
                  </a:cubicBezTo>
                  <a:cubicBezTo>
                    <a:pt x="8625879" y="3612436"/>
                    <a:pt x="8627665" y="3613726"/>
                    <a:pt x="8629054" y="3616306"/>
                  </a:cubicBezTo>
                  <a:lnTo>
                    <a:pt x="8633965" y="3616306"/>
                  </a:lnTo>
                  <a:lnTo>
                    <a:pt x="8633965" y="3567639"/>
                  </a:lnTo>
                  <a:lnTo>
                    <a:pt x="8629054" y="3567639"/>
                  </a:lnTo>
                  <a:cubicBezTo>
                    <a:pt x="8627665" y="3574584"/>
                    <a:pt x="8625581" y="3580686"/>
                    <a:pt x="8622803" y="3585945"/>
                  </a:cubicBezTo>
                  <a:cubicBezTo>
                    <a:pt x="8620025" y="3591204"/>
                    <a:pt x="8616776" y="3595569"/>
                    <a:pt x="8613055" y="3599042"/>
                  </a:cubicBezTo>
                  <a:cubicBezTo>
                    <a:pt x="8609334" y="3602514"/>
                    <a:pt x="8605217" y="3605144"/>
                    <a:pt x="8600702" y="3606930"/>
                  </a:cubicBezTo>
                  <a:cubicBezTo>
                    <a:pt x="8596187" y="3608716"/>
                    <a:pt x="8591550" y="3609609"/>
                    <a:pt x="8586786" y="3609609"/>
                  </a:cubicBezTo>
                  <a:cubicBezTo>
                    <a:pt x="8583413" y="3609609"/>
                    <a:pt x="8580313" y="3609063"/>
                    <a:pt x="8577485" y="3607971"/>
                  </a:cubicBezTo>
                  <a:cubicBezTo>
                    <a:pt x="8574657" y="3606880"/>
                    <a:pt x="8572201" y="3605417"/>
                    <a:pt x="8570118" y="3603581"/>
                  </a:cubicBezTo>
                  <a:cubicBezTo>
                    <a:pt x="8568034" y="3601745"/>
                    <a:pt x="8566422" y="3599587"/>
                    <a:pt x="8565281" y="3597107"/>
                  </a:cubicBezTo>
                  <a:cubicBezTo>
                    <a:pt x="8564140" y="3594627"/>
                    <a:pt x="8563570" y="3591948"/>
                    <a:pt x="8563570" y="3589070"/>
                  </a:cubicBezTo>
                  <a:cubicBezTo>
                    <a:pt x="8563570" y="3585697"/>
                    <a:pt x="8564066" y="3582646"/>
                    <a:pt x="8565058" y="3579917"/>
                  </a:cubicBezTo>
                  <a:cubicBezTo>
                    <a:pt x="8566050" y="3577189"/>
                    <a:pt x="8567885" y="3574535"/>
                    <a:pt x="8570564" y="3571955"/>
                  </a:cubicBezTo>
                  <a:cubicBezTo>
                    <a:pt x="8573244" y="3569375"/>
                    <a:pt x="8576914" y="3566672"/>
                    <a:pt x="8581577" y="3563844"/>
                  </a:cubicBezTo>
                  <a:cubicBezTo>
                    <a:pt x="8586241" y="3561016"/>
                    <a:pt x="8592244" y="3557767"/>
                    <a:pt x="8599586" y="3554096"/>
                  </a:cubicBezTo>
                  <a:cubicBezTo>
                    <a:pt x="8606928" y="3550524"/>
                    <a:pt x="8612856" y="3547200"/>
                    <a:pt x="8617371" y="3544124"/>
                  </a:cubicBezTo>
                  <a:cubicBezTo>
                    <a:pt x="8621885" y="3541048"/>
                    <a:pt x="8625432" y="3537948"/>
                    <a:pt x="8628012" y="3534822"/>
                  </a:cubicBezTo>
                  <a:cubicBezTo>
                    <a:pt x="8630591" y="3531697"/>
                    <a:pt x="8632328" y="3528423"/>
                    <a:pt x="8633221" y="3525000"/>
                  </a:cubicBezTo>
                  <a:cubicBezTo>
                    <a:pt x="8634114" y="3521577"/>
                    <a:pt x="8634560" y="3517682"/>
                    <a:pt x="8634560" y="3513317"/>
                  </a:cubicBezTo>
                  <a:cubicBezTo>
                    <a:pt x="8634560" y="3507761"/>
                    <a:pt x="8633544" y="3502576"/>
                    <a:pt x="8631510" y="3497764"/>
                  </a:cubicBezTo>
                  <a:cubicBezTo>
                    <a:pt x="8629476" y="3492952"/>
                    <a:pt x="8626623" y="3488785"/>
                    <a:pt x="8622952" y="3485263"/>
                  </a:cubicBezTo>
                  <a:cubicBezTo>
                    <a:pt x="8619281" y="3481740"/>
                    <a:pt x="8614915" y="3478962"/>
                    <a:pt x="8609855" y="3476928"/>
                  </a:cubicBezTo>
                  <a:cubicBezTo>
                    <a:pt x="8604795" y="3474894"/>
                    <a:pt x="8599238" y="3473877"/>
                    <a:pt x="8593186" y="3473877"/>
                  </a:cubicBezTo>
                  <a:close/>
                  <a:moveTo>
                    <a:pt x="8735912" y="3473877"/>
                  </a:moveTo>
                  <a:cubicBezTo>
                    <a:pt x="8725396" y="3473877"/>
                    <a:pt x="8716465" y="3475415"/>
                    <a:pt x="8709123" y="3478491"/>
                  </a:cubicBezTo>
                  <a:cubicBezTo>
                    <a:pt x="8701781" y="3481567"/>
                    <a:pt x="8696473" y="3486875"/>
                    <a:pt x="8693199" y="3494416"/>
                  </a:cubicBezTo>
                  <a:cubicBezTo>
                    <a:pt x="8691413" y="3498781"/>
                    <a:pt x="8690520" y="3507512"/>
                    <a:pt x="8690520" y="3520609"/>
                  </a:cubicBezTo>
                  <a:lnTo>
                    <a:pt x="8690520" y="3566895"/>
                  </a:lnTo>
                  <a:cubicBezTo>
                    <a:pt x="8690520" y="3573443"/>
                    <a:pt x="8690445" y="3578702"/>
                    <a:pt x="8690297" y="3582671"/>
                  </a:cubicBezTo>
                  <a:cubicBezTo>
                    <a:pt x="8690148" y="3586639"/>
                    <a:pt x="8689974" y="3589368"/>
                    <a:pt x="8689776" y="3590856"/>
                  </a:cubicBezTo>
                  <a:cubicBezTo>
                    <a:pt x="8689280" y="3593734"/>
                    <a:pt x="8688461" y="3595668"/>
                    <a:pt x="8687320" y="3596661"/>
                  </a:cubicBezTo>
                  <a:cubicBezTo>
                    <a:pt x="8686179" y="3597653"/>
                    <a:pt x="8684864" y="3598149"/>
                    <a:pt x="8683376" y="3598149"/>
                  </a:cubicBezTo>
                  <a:cubicBezTo>
                    <a:pt x="8682384" y="3598149"/>
                    <a:pt x="8681442" y="3598000"/>
                    <a:pt x="8680548" y="3597702"/>
                  </a:cubicBezTo>
                  <a:cubicBezTo>
                    <a:pt x="8679655" y="3597405"/>
                    <a:pt x="8678614" y="3596809"/>
                    <a:pt x="8677423" y="3595916"/>
                  </a:cubicBezTo>
                  <a:cubicBezTo>
                    <a:pt x="8676233" y="3595023"/>
                    <a:pt x="8674843" y="3593808"/>
                    <a:pt x="8673256" y="3592270"/>
                  </a:cubicBezTo>
                  <a:cubicBezTo>
                    <a:pt x="8671668" y="3590732"/>
                    <a:pt x="8669634" y="3588723"/>
                    <a:pt x="8667153" y="3586243"/>
                  </a:cubicBezTo>
                  <a:lnTo>
                    <a:pt x="8667153" y="3594577"/>
                  </a:lnTo>
                  <a:cubicBezTo>
                    <a:pt x="8678366" y="3609460"/>
                    <a:pt x="8688982" y="3616901"/>
                    <a:pt x="8699003" y="3616901"/>
                  </a:cubicBezTo>
                  <a:cubicBezTo>
                    <a:pt x="8703765" y="3616901"/>
                    <a:pt x="8707635" y="3615214"/>
                    <a:pt x="8710612" y="3611841"/>
                  </a:cubicBezTo>
                  <a:cubicBezTo>
                    <a:pt x="8713588" y="3608468"/>
                    <a:pt x="8715077" y="3602713"/>
                    <a:pt x="8715077" y="3594577"/>
                  </a:cubicBezTo>
                  <a:cubicBezTo>
                    <a:pt x="8729067" y="3605491"/>
                    <a:pt x="8737848" y="3611742"/>
                    <a:pt x="8741419" y="3613329"/>
                  </a:cubicBezTo>
                  <a:cubicBezTo>
                    <a:pt x="8746677" y="3615810"/>
                    <a:pt x="8752383" y="3617050"/>
                    <a:pt x="8758534" y="3617050"/>
                  </a:cubicBezTo>
                  <a:cubicBezTo>
                    <a:pt x="8763198" y="3617050"/>
                    <a:pt x="8767514" y="3616207"/>
                    <a:pt x="8771482" y="3614520"/>
                  </a:cubicBezTo>
                  <a:cubicBezTo>
                    <a:pt x="8775451" y="3612833"/>
                    <a:pt x="8778874" y="3610452"/>
                    <a:pt x="8781751" y="3607376"/>
                  </a:cubicBezTo>
                  <a:cubicBezTo>
                    <a:pt x="8784629" y="3604300"/>
                    <a:pt x="8786886" y="3600604"/>
                    <a:pt x="8788523" y="3596288"/>
                  </a:cubicBezTo>
                  <a:cubicBezTo>
                    <a:pt x="8790160" y="3591972"/>
                    <a:pt x="8790979" y="3587185"/>
                    <a:pt x="8790979" y="3581927"/>
                  </a:cubicBezTo>
                  <a:cubicBezTo>
                    <a:pt x="8790979" y="3578057"/>
                    <a:pt x="8790458" y="3574485"/>
                    <a:pt x="8789416" y="3571211"/>
                  </a:cubicBezTo>
                  <a:cubicBezTo>
                    <a:pt x="8788374" y="3567937"/>
                    <a:pt x="8786812" y="3564836"/>
                    <a:pt x="8784728" y="3561909"/>
                  </a:cubicBezTo>
                  <a:cubicBezTo>
                    <a:pt x="8782644" y="3558982"/>
                    <a:pt x="8779990" y="3556179"/>
                    <a:pt x="8776766" y="3553500"/>
                  </a:cubicBezTo>
                  <a:cubicBezTo>
                    <a:pt x="8773541" y="3550821"/>
                    <a:pt x="8769746" y="3548192"/>
                    <a:pt x="8765380" y="3545612"/>
                  </a:cubicBezTo>
                  <a:cubicBezTo>
                    <a:pt x="8755161" y="3539560"/>
                    <a:pt x="8738393" y="3532317"/>
                    <a:pt x="8715077" y="3523884"/>
                  </a:cubicBezTo>
                  <a:lnTo>
                    <a:pt x="8715077" y="3518526"/>
                  </a:lnTo>
                  <a:cubicBezTo>
                    <a:pt x="8715077" y="3511680"/>
                    <a:pt x="8715647" y="3505975"/>
                    <a:pt x="8716788" y="3501411"/>
                  </a:cubicBezTo>
                  <a:cubicBezTo>
                    <a:pt x="8717929" y="3496846"/>
                    <a:pt x="8719565" y="3493200"/>
                    <a:pt x="8721699" y="3490472"/>
                  </a:cubicBezTo>
                  <a:cubicBezTo>
                    <a:pt x="8723833" y="3487743"/>
                    <a:pt x="8726486" y="3485808"/>
                    <a:pt x="8729662" y="3484667"/>
                  </a:cubicBezTo>
                  <a:cubicBezTo>
                    <a:pt x="8732837" y="3483526"/>
                    <a:pt x="8736409" y="3482956"/>
                    <a:pt x="8740377" y="3482956"/>
                  </a:cubicBezTo>
                  <a:cubicBezTo>
                    <a:pt x="8743552" y="3482956"/>
                    <a:pt x="8746405" y="3483427"/>
                    <a:pt x="8748935" y="3484370"/>
                  </a:cubicBezTo>
                  <a:cubicBezTo>
                    <a:pt x="8751465" y="3485312"/>
                    <a:pt x="8753623" y="3486553"/>
                    <a:pt x="8755408" y="3488090"/>
                  </a:cubicBezTo>
                  <a:cubicBezTo>
                    <a:pt x="8757194" y="3489628"/>
                    <a:pt x="8758559" y="3491414"/>
                    <a:pt x="8759502" y="3493448"/>
                  </a:cubicBezTo>
                  <a:cubicBezTo>
                    <a:pt x="8760444" y="3495482"/>
                    <a:pt x="8760916" y="3497541"/>
                    <a:pt x="8760916" y="3499625"/>
                  </a:cubicBezTo>
                  <a:lnTo>
                    <a:pt x="8760618" y="3508257"/>
                  </a:lnTo>
                  <a:cubicBezTo>
                    <a:pt x="8760618" y="3512821"/>
                    <a:pt x="8761784" y="3516343"/>
                    <a:pt x="8764116" y="3518823"/>
                  </a:cubicBezTo>
                  <a:cubicBezTo>
                    <a:pt x="8766447" y="3521304"/>
                    <a:pt x="8769498" y="3522544"/>
                    <a:pt x="8773268" y="3522544"/>
                  </a:cubicBezTo>
                  <a:cubicBezTo>
                    <a:pt x="8776939" y="3522544"/>
                    <a:pt x="8779941" y="3521254"/>
                    <a:pt x="8782272" y="3518675"/>
                  </a:cubicBezTo>
                  <a:cubicBezTo>
                    <a:pt x="8784604" y="3516095"/>
                    <a:pt x="8785770" y="3512573"/>
                    <a:pt x="8785770" y="3508108"/>
                  </a:cubicBezTo>
                  <a:cubicBezTo>
                    <a:pt x="8785770" y="3503941"/>
                    <a:pt x="8784654" y="3499823"/>
                    <a:pt x="8782421" y="3495755"/>
                  </a:cubicBezTo>
                  <a:cubicBezTo>
                    <a:pt x="8780189" y="3491687"/>
                    <a:pt x="8776964" y="3488016"/>
                    <a:pt x="8772747" y="3484742"/>
                  </a:cubicBezTo>
                  <a:cubicBezTo>
                    <a:pt x="8768530" y="3481468"/>
                    <a:pt x="8763322" y="3478838"/>
                    <a:pt x="8757120" y="3476854"/>
                  </a:cubicBezTo>
                  <a:cubicBezTo>
                    <a:pt x="8750919" y="3474870"/>
                    <a:pt x="8743850" y="3473877"/>
                    <a:pt x="8735912" y="3473877"/>
                  </a:cubicBezTo>
                  <a:close/>
                  <a:moveTo>
                    <a:pt x="9155161" y="3473877"/>
                  </a:moveTo>
                  <a:cubicBezTo>
                    <a:pt x="9153276" y="3473877"/>
                    <a:pt x="9150845" y="3474175"/>
                    <a:pt x="9147868" y="3474770"/>
                  </a:cubicBezTo>
                  <a:cubicBezTo>
                    <a:pt x="9144892" y="3475366"/>
                    <a:pt x="9141891" y="3476011"/>
                    <a:pt x="9138864" y="3476705"/>
                  </a:cubicBezTo>
                  <a:cubicBezTo>
                    <a:pt x="9135838" y="3477400"/>
                    <a:pt x="9133085" y="3478045"/>
                    <a:pt x="9130605" y="3478640"/>
                  </a:cubicBezTo>
                  <a:cubicBezTo>
                    <a:pt x="9128124" y="3479235"/>
                    <a:pt x="9126437" y="3479533"/>
                    <a:pt x="9125544" y="3479533"/>
                  </a:cubicBezTo>
                  <a:cubicBezTo>
                    <a:pt x="9123957" y="3479533"/>
                    <a:pt x="9122716" y="3479186"/>
                    <a:pt x="9121824" y="3478491"/>
                  </a:cubicBezTo>
                  <a:cubicBezTo>
                    <a:pt x="9120930" y="3477796"/>
                    <a:pt x="9119889" y="3476259"/>
                    <a:pt x="9118698" y="3473877"/>
                  </a:cubicBezTo>
                  <a:lnTo>
                    <a:pt x="9113787" y="3473877"/>
                  </a:lnTo>
                  <a:lnTo>
                    <a:pt x="9113787" y="3520312"/>
                  </a:lnTo>
                  <a:lnTo>
                    <a:pt x="9118698" y="3520312"/>
                  </a:lnTo>
                  <a:cubicBezTo>
                    <a:pt x="9120583" y="3512970"/>
                    <a:pt x="9122716" y="3506892"/>
                    <a:pt x="9125098" y="3502080"/>
                  </a:cubicBezTo>
                  <a:cubicBezTo>
                    <a:pt x="9127479" y="3497268"/>
                    <a:pt x="9130183" y="3493423"/>
                    <a:pt x="9133209" y="3490546"/>
                  </a:cubicBezTo>
                  <a:cubicBezTo>
                    <a:pt x="9136235" y="3487669"/>
                    <a:pt x="9139609" y="3485635"/>
                    <a:pt x="9143329" y="3484444"/>
                  </a:cubicBezTo>
                  <a:cubicBezTo>
                    <a:pt x="9147050" y="3483253"/>
                    <a:pt x="9151192" y="3482658"/>
                    <a:pt x="9155757" y="3482658"/>
                  </a:cubicBezTo>
                  <a:cubicBezTo>
                    <a:pt x="9159229" y="3482658"/>
                    <a:pt x="9162379" y="3483179"/>
                    <a:pt x="9165207" y="3484221"/>
                  </a:cubicBezTo>
                  <a:cubicBezTo>
                    <a:pt x="9168035" y="3485263"/>
                    <a:pt x="9170466" y="3486602"/>
                    <a:pt x="9172499" y="3488239"/>
                  </a:cubicBezTo>
                  <a:cubicBezTo>
                    <a:pt x="9174534" y="3489876"/>
                    <a:pt x="9176121" y="3491762"/>
                    <a:pt x="9177262" y="3493895"/>
                  </a:cubicBezTo>
                  <a:cubicBezTo>
                    <a:pt x="9178403" y="3496028"/>
                    <a:pt x="9178973" y="3498186"/>
                    <a:pt x="9178973" y="3500369"/>
                  </a:cubicBezTo>
                  <a:cubicBezTo>
                    <a:pt x="9178973" y="3503147"/>
                    <a:pt x="9178577" y="3505727"/>
                    <a:pt x="9177783" y="3508108"/>
                  </a:cubicBezTo>
                  <a:cubicBezTo>
                    <a:pt x="9176989" y="3510489"/>
                    <a:pt x="9175328" y="3512945"/>
                    <a:pt x="9172797" y="3515475"/>
                  </a:cubicBezTo>
                  <a:cubicBezTo>
                    <a:pt x="9170267" y="3518005"/>
                    <a:pt x="9166645" y="3520709"/>
                    <a:pt x="9161933" y="3523586"/>
                  </a:cubicBezTo>
                  <a:cubicBezTo>
                    <a:pt x="9157220" y="3526463"/>
                    <a:pt x="9150895" y="3529837"/>
                    <a:pt x="9142957" y="3533706"/>
                  </a:cubicBezTo>
                  <a:cubicBezTo>
                    <a:pt x="9135615" y="3537278"/>
                    <a:pt x="9129439" y="3540800"/>
                    <a:pt x="9124428" y="3544273"/>
                  </a:cubicBezTo>
                  <a:cubicBezTo>
                    <a:pt x="9119417" y="3547746"/>
                    <a:pt x="9115350" y="3551218"/>
                    <a:pt x="9112224" y="3554691"/>
                  </a:cubicBezTo>
                  <a:cubicBezTo>
                    <a:pt x="9109099" y="3558164"/>
                    <a:pt x="9106866" y="3561760"/>
                    <a:pt x="9105527" y="3565481"/>
                  </a:cubicBezTo>
                  <a:cubicBezTo>
                    <a:pt x="9104187" y="3569202"/>
                    <a:pt x="9103518" y="3573046"/>
                    <a:pt x="9103518" y="3577015"/>
                  </a:cubicBezTo>
                  <a:cubicBezTo>
                    <a:pt x="9103518" y="3583266"/>
                    <a:pt x="9104832" y="3588946"/>
                    <a:pt x="9107462" y="3594056"/>
                  </a:cubicBezTo>
                  <a:cubicBezTo>
                    <a:pt x="9110091" y="3599166"/>
                    <a:pt x="9113539" y="3603507"/>
                    <a:pt x="9117805" y="3607078"/>
                  </a:cubicBezTo>
                  <a:cubicBezTo>
                    <a:pt x="9122072" y="3610650"/>
                    <a:pt x="9126933" y="3613428"/>
                    <a:pt x="9132390" y="3615413"/>
                  </a:cubicBezTo>
                  <a:cubicBezTo>
                    <a:pt x="9137847" y="3617397"/>
                    <a:pt x="9143404" y="3618389"/>
                    <a:pt x="9149059" y="3618389"/>
                  </a:cubicBezTo>
                  <a:cubicBezTo>
                    <a:pt x="9153226" y="3618389"/>
                    <a:pt x="9157691" y="3618042"/>
                    <a:pt x="9162453" y="3617348"/>
                  </a:cubicBezTo>
                  <a:cubicBezTo>
                    <a:pt x="9167216" y="3616653"/>
                    <a:pt x="9172276" y="3615512"/>
                    <a:pt x="9177634" y="3613925"/>
                  </a:cubicBezTo>
                  <a:cubicBezTo>
                    <a:pt x="9179321" y="3613428"/>
                    <a:pt x="9180809" y="3613056"/>
                    <a:pt x="9182099" y="3612808"/>
                  </a:cubicBezTo>
                  <a:cubicBezTo>
                    <a:pt x="9183389" y="3612560"/>
                    <a:pt x="9184579" y="3612436"/>
                    <a:pt x="9185671" y="3612436"/>
                  </a:cubicBezTo>
                  <a:cubicBezTo>
                    <a:pt x="9187854" y="3612436"/>
                    <a:pt x="9189640" y="3613726"/>
                    <a:pt x="9191029" y="3616306"/>
                  </a:cubicBezTo>
                  <a:lnTo>
                    <a:pt x="9195940" y="3616306"/>
                  </a:lnTo>
                  <a:lnTo>
                    <a:pt x="9195940" y="3567639"/>
                  </a:lnTo>
                  <a:lnTo>
                    <a:pt x="9191029" y="3567639"/>
                  </a:lnTo>
                  <a:cubicBezTo>
                    <a:pt x="9189640" y="3574584"/>
                    <a:pt x="9187556" y="3580686"/>
                    <a:pt x="9184778" y="3585945"/>
                  </a:cubicBezTo>
                  <a:cubicBezTo>
                    <a:pt x="9182000" y="3591204"/>
                    <a:pt x="9178750" y="3595569"/>
                    <a:pt x="9175030" y="3599042"/>
                  </a:cubicBezTo>
                  <a:cubicBezTo>
                    <a:pt x="9171309" y="3602514"/>
                    <a:pt x="9167191" y="3605144"/>
                    <a:pt x="9162677" y="3606930"/>
                  </a:cubicBezTo>
                  <a:cubicBezTo>
                    <a:pt x="9158163" y="3608716"/>
                    <a:pt x="9153524" y="3609609"/>
                    <a:pt x="9148761" y="3609609"/>
                  </a:cubicBezTo>
                  <a:cubicBezTo>
                    <a:pt x="9145388" y="3609609"/>
                    <a:pt x="9142288" y="3609063"/>
                    <a:pt x="9139460" y="3607971"/>
                  </a:cubicBezTo>
                  <a:cubicBezTo>
                    <a:pt x="9136632" y="3606880"/>
                    <a:pt x="9134176" y="3605417"/>
                    <a:pt x="9132092" y="3603581"/>
                  </a:cubicBezTo>
                  <a:cubicBezTo>
                    <a:pt x="9130009" y="3601745"/>
                    <a:pt x="9128397" y="3599587"/>
                    <a:pt x="9127256" y="3597107"/>
                  </a:cubicBezTo>
                  <a:cubicBezTo>
                    <a:pt x="9126115" y="3594627"/>
                    <a:pt x="9125544" y="3591948"/>
                    <a:pt x="9125544" y="3589070"/>
                  </a:cubicBezTo>
                  <a:cubicBezTo>
                    <a:pt x="9125544" y="3585697"/>
                    <a:pt x="9126040" y="3582646"/>
                    <a:pt x="9127033" y="3579917"/>
                  </a:cubicBezTo>
                  <a:cubicBezTo>
                    <a:pt x="9128025" y="3577189"/>
                    <a:pt x="9129861" y="3574535"/>
                    <a:pt x="9132539" y="3571955"/>
                  </a:cubicBezTo>
                  <a:cubicBezTo>
                    <a:pt x="9135218" y="3569375"/>
                    <a:pt x="9138889" y="3566672"/>
                    <a:pt x="9143552" y="3563844"/>
                  </a:cubicBezTo>
                  <a:cubicBezTo>
                    <a:pt x="9148216" y="3561016"/>
                    <a:pt x="9154218" y="3557767"/>
                    <a:pt x="9161561" y="3554096"/>
                  </a:cubicBezTo>
                  <a:cubicBezTo>
                    <a:pt x="9168903" y="3550524"/>
                    <a:pt x="9174831" y="3547200"/>
                    <a:pt x="9179346" y="3544124"/>
                  </a:cubicBezTo>
                  <a:cubicBezTo>
                    <a:pt x="9183860" y="3541048"/>
                    <a:pt x="9187407" y="3537948"/>
                    <a:pt x="9189987" y="3534822"/>
                  </a:cubicBezTo>
                  <a:cubicBezTo>
                    <a:pt x="9192567" y="3531697"/>
                    <a:pt x="9194303" y="3528423"/>
                    <a:pt x="9195196" y="3525000"/>
                  </a:cubicBezTo>
                  <a:cubicBezTo>
                    <a:pt x="9196089" y="3521577"/>
                    <a:pt x="9196535" y="3517682"/>
                    <a:pt x="9196535" y="3513317"/>
                  </a:cubicBezTo>
                  <a:cubicBezTo>
                    <a:pt x="9196535" y="3507761"/>
                    <a:pt x="9195518" y="3502576"/>
                    <a:pt x="9193484" y="3497764"/>
                  </a:cubicBezTo>
                  <a:cubicBezTo>
                    <a:pt x="9191450" y="3492952"/>
                    <a:pt x="9188598" y="3488785"/>
                    <a:pt x="9184927" y="3485263"/>
                  </a:cubicBezTo>
                  <a:cubicBezTo>
                    <a:pt x="9181256" y="3481740"/>
                    <a:pt x="9176890" y="3478962"/>
                    <a:pt x="9171830" y="3476928"/>
                  </a:cubicBezTo>
                  <a:cubicBezTo>
                    <a:pt x="9166770" y="3474894"/>
                    <a:pt x="9161213" y="3473877"/>
                    <a:pt x="9155161" y="3473877"/>
                  </a:cubicBezTo>
                  <a:close/>
                  <a:moveTo>
                    <a:pt x="231279" y="3473728"/>
                  </a:moveTo>
                  <a:cubicBezTo>
                    <a:pt x="223738" y="3473728"/>
                    <a:pt x="216768" y="3475043"/>
                    <a:pt x="210369" y="3477672"/>
                  </a:cubicBezTo>
                  <a:cubicBezTo>
                    <a:pt x="203969" y="3480302"/>
                    <a:pt x="198437" y="3484047"/>
                    <a:pt x="193774" y="3488909"/>
                  </a:cubicBezTo>
                  <a:cubicBezTo>
                    <a:pt x="189111" y="3493771"/>
                    <a:pt x="185464" y="3499600"/>
                    <a:pt x="182835" y="3506396"/>
                  </a:cubicBezTo>
                  <a:cubicBezTo>
                    <a:pt x="180206" y="3513193"/>
                    <a:pt x="178891" y="3520808"/>
                    <a:pt x="178891" y="3529241"/>
                  </a:cubicBezTo>
                  <a:lnTo>
                    <a:pt x="273100" y="3529241"/>
                  </a:lnTo>
                  <a:cubicBezTo>
                    <a:pt x="273100" y="3539362"/>
                    <a:pt x="271760" y="3548440"/>
                    <a:pt x="269081" y="3556477"/>
                  </a:cubicBezTo>
                  <a:cubicBezTo>
                    <a:pt x="266402" y="3564514"/>
                    <a:pt x="262781" y="3571335"/>
                    <a:pt x="258217" y="3576941"/>
                  </a:cubicBezTo>
                  <a:cubicBezTo>
                    <a:pt x="253653" y="3582547"/>
                    <a:pt x="248369" y="3586813"/>
                    <a:pt x="242367" y="3589740"/>
                  </a:cubicBezTo>
                  <a:cubicBezTo>
                    <a:pt x="236364" y="3592667"/>
                    <a:pt x="230038" y="3594130"/>
                    <a:pt x="223391" y="3594130"/>
                  </a:cubicBezTo>
                  <a:cubicBezTo>
                    <a:pt x="214461" y="3594130"/>
                    <a:pt x="206697" y="3591675"/>
                    <a:pt x="200100" y="3586763"/>
                  </a:cubicBezTo>
                  <a:cubicBezTo>
                    <a:pt x="193501" y="3581852"/>
                    <a:pt x="187970" y="3573443"/>
                    <a:pt x="183505" y="3561537"/>
                  </a:cubicBezTo>
                  <a:lnTo>
                    <a:pt x="178891" y="3564514"/>
                  </a:lnTo>
                  <a:cubicBezTo>
                    <a:pt x="179983" y="3571161"/>
                    <a:pt x="182066" y="3577710"/>
                    <a:pt x="185142" y="3584159"/>
                  </a:cubicBezTo>
                  <a:cubicBezTo>
                    <a:pt x="188218" y="3590608"/>
                    <a:pt x="192162" y="3596363"/>
                    <a:pt x="196974" y="3601423"/>
                  </a:cubicBezTo>
                  <a:cubicBezTo>
                    <a:pt x="201786" y="3606483"/>
                    <a:pt x="207392" y="3610576"/>
                    <a:pt x="213792" y="3613701"/>
                  </a:cubicBezTo>
                  <a:cubicBezTo>
                    <a:pt x="220191" y="3616827"/>
                    <a:pt x="227161" y="3618389"/>
                    <a:pt x="234702" y="3618389"/>
                  </a:cubicBezTo>
                  <a:cubicBezTo>
                    <a:pt x="242838" y="3618389"/>
                    <a:pt x="250502" y="3616728"/>
                    <a:pt x="257696" y="3613404"/>
                  </a:cubicBezTo>
                  <a:cubicBezTo>
                    <a:pt x="264889" y="3610080"/>
                    <a:pt x="271189" y="3605367"/>
                    <a:pt x="276597" y="3599265"/>
                  </a:cubicBezTo>
                  <a:cubicBezTo>
                    <a:pt x="282004" y="3593163"/>
                    <a:pt x="286295" y="3585771"/>
                    <a:pt x="289471" y="3577090"/>
                  </a:cubicBezTo>
                  <a:cubicBezTo>
                    <a:pt x="292646" y="3568408"/>
                    <a:pt x="294233" y="3558660"/>
                    <a:pt x="294233" y="3547845"/>
                  </a:cubicBezTo>
                  <a:cubicBezTo>
                    <a:pt x="294233" y="3536038"/>
                    <a:pt x="292621" y="3525545"/>
                    <a:pt x="289396" y="3516368"/>
                  </a:cubicBezTo>
                  <a:cubicBezTo>
                    <a:pt x="286172" y="3507190"/>
                    <a:pt x="281732" y="3499426"/>
                    <a:pt x="276076" y="3493076"/>
                  </a:cubicBezTo>
                  <a:cubicBezTo>
                    <a:pt x="270421" y="3486726"/>
                    <a:pt x="263748" y="3481914"/>
                    <a:pt x="256059" y="3478640"/>
                  </a:cubicBezTo>
                  <a:cubicBezTo>
                    <a:pt x="248369" y="3475366"/>
                    <a:pt x="240109" y="3473728"/>
                    <a:pt x="231279" y="3473728"/>
                  </a:cubicBezTo>
                  <a:close/>
                  <a:moveTo>
                    <a:pt x="374154" y="3473728"/>
                  </a:moveTo>
                  <a:cubicBezTo>
                    <a:pt x="366613" y="3473728"/>
                    <a:pt x="359643" y="3475043"/>
                    <a:pt x="353244" y="3477672"/>
                  </a:cubicBezTo>
                  <a:cubicBezTo>
                    <a:pt x="346844" y="3480302"/>
                    <a:pt x="341312" y="3484047"/>
                    <a:pt x="336649" y="3488909"/>
                  </a:cubicBezTo>
                  <a:cubicBezTo>
                    <a:pt x="331986" y="3493771"/>
                    <a:pt x="328339" y="3499600"/>
                    <a:pt x="325710" y="3506396"/>
                  </a:cubicBezTo>
                  <a:cubicBezTo>
                    <a:pt x="323081" y="3513193"/>
                    <a:pt x="321766" y="3520808"/>
                    <a:pt x="321766" y="3529241"/>
                  </a:cubicBezTo>
                  <a:lnTo>
                    <a:pt x="415975" y="3529241"/>
                  </a:lnTo>
                  <a:cubicBezTo>
                    <a:pt x="415975" y="3539362"/>
                    <a:pt x="414635" y="3548440"/>
                    <a:pt x="411956" y="3556477"/>
                  </a:cubicBezTo>
                  <a:cubicBezTo>
                    <a:pt x="409277" y="3564514"/>
                    <a:pt x="405656" y="3571335"/>
                    <a:pt x="401092" y="3576941"/>
                  </a:cubicBezTo>
                  <a:cubicBezTo>
                    <a:pt x="396528" y="3582547"/>
                    <a:pt x="391244" y="3586813"/>
                    <a:pt x="385242" y="3589740"/>
                  </a:cubicBezTo>
                  <a:cubicBezTo>
                    <a:pt x="379239" y="3592667"/>
                    <a:pt x="372913" y="3594130"/>
                    <a:pt x="366266" y="3594130"/>
                  </a:cubicBezTo>
                  <a:cubicBezTo>
                    <a:pt x="357336" y="3594130"/>
                    <a:pt x="349572" y="3591675"/>
                    <a:pt x="342975" y="3586763"/>
                  </a:cubicBezTo>
                  <a:cubicBezTo>
                    <a:pt x="336376" y="3581852"/>
                    <a:pt x="330845" y="3573443"/>
                    <a:pt x="326380" y="3561537"/>
                  </a:cubicBezTo>
                  <a:lnTo>
                    <a:pt x="321766" y="3564514"/>
                  </a:lnTo>
                  <a:cubicBezTo>
                    <a:pt x="322858" y="3571161"/>
                    <a:pt x="324941" y="3577710"/>
                    <a:pt x="328017" y="3584159"/>
                  </a:cubicBezTo>
                  <a:cubicBezTo>
                    <a:pt x="331093" y="3590608"/>
                    <a:pt x="335037" y="3596363"/>
                    <a:pt x="339849" y="3601423"/>
                  </a:cubicBezTo>
                  <a:cubicBezTo>
                    <a:pt x="344661" y="3606483"/>
                    <a:pt x="350267" y="3610576"/>
                    <a:pt x="356667" y="3613701"/>
                  </a:cubicBezTo>
                  <a:cubicBezTo>
                    <a:pt x="363066" y="3616827"/>
                    <a:pt x="370036" y="3618389"/>
                    <a:pt x="377577" y="3618389"/>
                  </a:cubicBezTo>
                  <a:cubicBezTo>
                    <a:pt x="385713" y="3618389"/>
                    <a:pt x="393377" y="3616728"/>
                    <a:pt x="400571" y="3613404"/>
                  </a:cubicBezTo>
                  <a:cubicBezTo>
                    <a:pt x="407764" y="3610080"/>
                    <a:pt x="414064" y="3605367"/>
                    <a:pt x="419472" y="3599265"/>
                  </a:cubicBezTo>
                  <a:cubicBezTo>
                    <a:pt x="424879" y="3593163"/>
                    <a:pt x="429170" y="3585771"/>
                    <a:pt x="432346" y="3577090"/>
                  </a:cubicBezTo>
                  <a:cubicBezTo>
                    <a:pt x="435521" y="3568408"/>
                    <a:pt x="437108" y="3558660"/>
                    <a:pt x="437108" y="3547845"/>
                  </a:cubicBezTo>
                  <a:cubicBezTo>
                    <a:pt x="437108" y="3536038"/>
                    <a:pt x="435496" y="3525545"/>
                    <a:pt x="432271" y="3516368"/>
                  </a:cubicBezTo>
                  <a:cubicBezTo>
                    <a:pt x="429047" y="3507190"/>
                    <a:pt x="424607" y="3499426"/>
                    <a:pt x="418951" y="3493076"/>
                  </a:cubicBezTo>
                  <a:cubicBezTo>
                    <a:pt x="413296" y="3486726"/>
                    <a:pt x="406623" y="3481914"/>
                    <a:pt x="398934" y="3478640"/>
                  </a:cubicBezTo>
                  <a:cubicBezTo>
                    <a:pt x="391244" y="3475366"/>
                    <a:pt x="382984" y="3473728"/>
                    <a:pt x="374154" y="3473728"/>
                  </a:cubicBezTo>
                  <a:close/>
                  <a:moveTo>
                    <a:pt x="3660279" y="3473728"/>
                  </a:moveTo>
                  <a:cubicBezTo>
                    <a:pt x="3652738" y="3473728"/>
                    <a:pt x="3645768" y="3475043"/>
                    <a:pt x="3639368" y="3477672"/>
                  </a:cubicBezTo>
                  <a:cubicBezTo>
                    <a:pt x="3632969" y="3480302"/>
                    <a:pt x="3627437" y="3484047"/>
                    <a:pt x="3622774" y="3488909"/>
                  </a:cubicBezTo>
                  <a:cubicBezTo>
                    <a:pt x="3618110" y="3493771"/>
                    <a:pt x="3614464" y="3499600"/>
                    <a:pt x="3611835" y="3506396"/>
                  </a:cubicBezTo>
                  <a:cubicBezTo>
                    <a:pt x="3609206" y="3513193"/>
                    <a:pt x="3607891" y="3520808"/>
                    <a:pt x="3607891" y="3529241"/>
                  </a:cubicBezTo>
                  <a:lnTo>
                    <a:pt x="3702099" y="3529241"/>
                  </a:lnTo>
                  <a:cubicBezTo>
                    <a:pt x="3702099" y="3539362"/>
                    <a:pt x="3700760" y="3548440"/>
                    <a:pt x="3698081" y="3556477"/>
                  </a:cubicBezTo>
                  <a:cubicBezTo>
                    <a:pt x="3695402" y="3564514"/>
                    <a:pt x="3691780" y="3571335"/>
                    <a:pt x="3687217" y="3576941"/>
                  </a:cubicBezTo>
                  <a:cubicBezTo>
                    <a:pt x="3682652" y="3582547"/>
                    <a:pt x="3677369" y="3586813"/>
                    <a:pt x="3671366" y="3589740"/>
                  </a:cubicBezTo>
                  <a:cubicBezTo>
                    <a:pt x="3665363" y="3592667"/>
                    <a:pt x="3659038" y="3594130"/>
                    <a:pt x="3652391" y="3594130"/>
                  </a:cubicBezTo>
                  <a:cubicBezTo>
                    <a:pt x="3643461" y="3594130"/>
                    <a:pt x="3635697" y="3591675"/>
                    <a:pt x="3629099" y="3586763"/>
                  </a:cubicBezTo>
                  <a:cubicBezTo>
                    <a:pt x="3622501" y="3581852"/>
                    <a:pt x="3616970" y="3573443"/>
                    <a:pt x="3612505" y="3561537"/>
                  </a:cubicBezTo>
                  <a:lnTo>
                    <a:pt x="3607891" y="3564514"/>
                  </a:lnTo>
                  <a:cubicBezTo>
                    <a:pt x="3608982" y="3571161"/>
                    <a:pt x="3611066" y="3577710"/>
                    <a:pt x="3614142" y="3584159"/>
                  </a:cubicBezTo>
                  <a:cubicBezTo>
                    <a:pt x="3617217" y="3590608"/>
                    <a:pt x="3621161" y="3596363"/>
                    <a:pt x="3625974" y="3601423"/>
                  </a:cubicBezTo>
                  <a:cubicBezTo>
                    <a:pt x="3630786" y="3606483"/>
                    <a:pt x="3636392" y="3610576"/>
                    <a:pt x="3642791" y="3613701"/>
                  </a:cubicBezTo>
                  <a:cubicBezTo>
                    <a:pt x="3649191" y="3616827"/>
                    <a:pt x="3656161" y="3618389"/>
                    <a:pt x="3663702" y="3618389"/>
                  </a:cubicBezTo>
                  <a:cubicBezTo>
                    <a:pt x="3671837" y="3618389"/>
                    <a:pt x="3679502" y="3616728"/>
                    <a:pt x="3686696" y="3613404"/>
                  </a:cubicBezTo>
                  <a:cubicBezTo>
                    <a:pt x="3693889" y="3610080"/>
                    <a:pt x="3700189" y="3605367"/>
                    <a:pt x="3705597" y="3599265"/>
                  </a:cubicBezTo>
                  <a:cubicBezTo>
                    <a:pt x="3711004" y="3593163"/>
                    <a:pt x="3715295" y="3585771"/>
                    <a:pt x="3718471" y="3577090"/>
                  </a:cubicBezTo>
                  <a:cubicBezTo>
                    <a:pt x="3721645" y="3568408"/>
                    <a:pt x="3723233" y="3558660"/>
                    <a:pt x="3723233" y="3547845"/>
                  </a:cubicBezTo>
                  <a:cubicBezTo>
                    <a:pt x="3723233" y="3536038"/>
                    <a:pt x="3721620" y="3525545"/>
                    <a:pt x="3718396" y="3516368"/>
                  </a:cubicBezTo>
                  <a:cubicBezTo>
                    <a:pt x="3715171" y="3507190"/>
                    <a:pt x="3710731" y="3499426"/>
                    <a:pt x="3705076" y="3493076"/>
                  </a:cubicBezTo>
                  <a:cubicBezTo>
                    <a:pt x="3699421" y="3486726"/>
                    <a:pt x="3692748" y="3481914"/>
                    <a:pt x="3685059" y="3478640"/>
                  </a:cubicBezTo>
                  <a:cubicBezTo>
                    <a:pt x="3677369" y="3475366"/>
                    <a:pt x="3669109" y="3473728"/>
                    <a:pt x="3660279" y="3473728"/>
                  </a:cubicBezTo>
                  <a:close/>
                  <a:moveTo>
                    <a:pt x="3812679" y="3473728"/>
                  </a:moveTo>
                  <a:cubicBezTo>
                    <a:pt x="3805138" y="3473728"/>
                    <a:pt x="3798168" y="3475043"/>
                    <a:pt x="3791768" y="3477672"/>
                  </a:cubicBezTo>
                  <a:cubicBezTo>
                    <a:pt x="3785369" y="3480302"/>
                    <a:pt x="3779837" y="3484047"/>
                    <a:pt x="3775174" y="3488909"/>
                  </a:cubicBezTo>
                  <a:cubicBezTo>
                    <a:pt x="3770510" y="3493771"/>
                    <a:pt x="3766864" y="3499600"/>
                    <a:pt x="3764235" y="3506396"/>
                  </a:cubicBezTo>
                  <a:cubicBezTo>
                    <a:pt x="3761606" y="3513193"/>
                    <a:pt x="3760291" y="3520808"/>
                    <a:pt x="3760291" y="3529241"/>
                  </a:cubicBezTo>
                  <a:lnTo>
                    <a:pt x="3854499" y="3529241"/>
                  </a:lnTo>
                  <a:cubicBezTo>
                    <a:pt x="3854499" y="3539362"/>
                    <a:pt x="3853160" y="3548440"/>
                    <a:pt x="3850481" y="3556477"/>
                  </a:cubicBezTo>
                  <a:cubicBezTo>
                    <a:pt x="3847802" y="3564514"/>
                    <a:pt x="3844180" y="3571335"/>
                    <a:pt x="3839617" y="3576941"/>
                  </a:cubicBezTo>
                  <a:cubicBezTo>
                    <a:pt x="3835052" y="3582547"/>
                    <a:pt x="3829769" y="3586813"/>
                    <a:pt x="3823766" y="3589740"/>
                  </a:cubicBezTo>
                  <a:cubicBezTo>
                    <a:pt x="3817763" y="3592667"/>
                    <a:pt x="3811438" y="3594130"/>
                    <a:pt x="3804791" y="3594130"/>
                  </a:cubicBezTo>
                  <a:cubicBezTo>
                    <a:pt x="3795861" y="3594130"/>
                    <a:pt x="3788097" y="3591675"/>
                    <a:pt x="3781499" y="3586763"/>
                  </a:cubicBezTo>
                  <a:cubicBezTo>
                    <a:pt x="3774901" y="3581852"/>
                    <a:pt x="3769370" y="3573443"/>
                    <a:pt x="3764905" y="3561537"/>
                  </a:cubicBezTo>
                  <a:lnTo>
                    <a:pt x="3760291" y="3564514"/>
                  </a:lnTo>
                  <a:cubicBezTo>
                    <a:pt x="3761382" y="3571161"/>
                    <a:pt x="3763466" y="3577710"/>
                    <a:pt x="3766542" y="3584159"/>
                  </a:cubicBezTo>
                  <a:cubicBezTo>
                    <a:pt x="3769617" y="3590608"/>
                    <a:pt x="3773561" y="3596363"/>
                    <a:pt x="3778374" y="3601423"/>
                  </a:cubicBezTo>
                  <a:cubicBezTo>
                    <a:pt x="3783186" y="3606483"/>
                    <a:pt x="3788792" y="3610576"/>
                    <a:pt x="3795191" y="3613701"/>
                  </a:cubicBezTo>
                  <a:cubicBezTo>
                    <a:pt x="3801591" y="3616827"/>
                    <a:pt x="3808561" y="3618389"/>
                    <a:pt x="3816102" y="3618389"/>
                  </a:cubicBezTo>
                  <a:cubicBezTo>
                    <a:pt x="3824237" y="3618389"/>
                    <a:pt x="3831902" y="3616728"/>
                    <a:pt x="3839096" y="3613404"/>
                  </a:cubicBezTo>
                  <a:cubicBezTo>
                    <a:pt x="3846289" y="3610080"/>
                    <a:pt x="3852589" y="3605367"/>
                    <a:pt x="3857997" y="3599265"/>
                  </a:cubicBezTo>
                  <a:cubicBezTo>
                    <a:pt x="3863404" y="3593163"/>
                    <a:pt x="3867695" y="3585771"/>
                    <a:pt x="3870871" y="3577090"/>
                  </a:cubicBezTo>
                  <a:cubicBezTo>
                    <a:pt x="3874045" y="3568408"/>
                    <a:pt x="3875633" y="3558660"/>
                    <a:pt x="3875633" y="3547845"/>
                  </a:cubicBezTo>
                  <a:cubicBezTo>
                    <a:pt x="3875633" y="3536038"/>
                    <a:pt x="3874020" y="3525545"/>
                    <a:pt x="3870796" y="3516368"/>
                  </a:cubicBezTo>
                  <a:cubicBezTo>
                    <a:pt x="3867571" y="3507190"/>
                    <a:pt x="3863131" y="3499426"/>
                    <a:pt x="3857476" y="3493076"/>
                  </a:cubicBezTo>
                  <a:cubicBezTo>
                    <a:pt x="3851821" y="3486726"/>
                    <a:pt x="3845148" y="3481914"/>
                    <a:pt x="3837459" y="3478640"/>
                  </a:cubicBezTo>
                  <a:cubicBezTo>
                    <a:pt x="3829769" y="3475366"/>
                    <a:pt x="3821509" y="3473728"/>
                    <a:pt x="3812679" y="3473728"/>
                  </a:cubicBezTo>
                  <a:close/>
                  <a:moveTo>
                    <a:pt x="4974728" y="3473728"/>
                  </a:moveTo>
                  <a:cubicBezTo>
                    <a:pt x="4967188" y="3473728"/>
                    <a:pt x="4960218" y="3475043"/>
                    <a:pt x="4953818" y="3477672"/>
                  </a:cubicBezTo>
                  <a:cubicBezTo>
                    <a:pt x="4947418" y="3480302"/>
                    <a:pt x="4941887" y="3484047"/>
                    <a:pt x="4937224" y="3488909"/>
                  </a:cubicBezTo>
                  <a:cubicBezTo>
                    <a:pt x="4932560" y="3493771"/>
                    <a:pt x="4928914" y="3499600"/>
                    <a:pt x="4926284" y="3506396"/>
                  </a:cubicBezTo>
                  <a:cubicBezTo>
                    <a:pt x="4923656" y="3513193"/>
                    <a:pt x="4922341" y="3520808"/>
                    <a:pt x="4922341" y="3529241"/>
                  </a:cubicBezTo>
                  <a:lnTo>
                    <a:pt x="5016549" y="3529241"/>
                  </a:lnTo>
                  <a:cubicBezTo>
                    <a:pt x="5016549" y="3539362"/>
                    <a:pt x="5015210" y="3548440"/>
                    <a:pt x="5012531" y="3556477"/>
                  </a:cubicBezTo>
                  <a:cubicBezTo>
                    <a:pt x="5009852" y="3564514"/>
                    <a:pt x="5006230" y="3571335"/>
                    <a:pt x="5001666" y="3576941"/>
                  </a:cubicBezTo>
                  <a:cubicBezTo>
                    <a:pt x="4997102" y="3582547"/>
                    <a:pt x="4991819" y="3586813"/>
                    <a:pt x="4985816" y="3589740"/>
                  </a:cubicBezTo>
                  <a:cubicBezTo>
                    <a:pt x="4979813" y="3592667"/>
                    <a:pt x="4973488" y="3594130"/>
                    <a:pt x="4966841" y="3594130"/>
                  </a:cubicBezTo>
                  <a:cubicBezTo>
                    <a:pt x="4957911" y="3594130"/>
                    <a:pt x="4950147" y="3591675"/>
                    <a:pt x="4943549" y="3586763"/>
                  </a:cubicBezTo>
                  <a:cubicBezTo>
                    <a:pt x="4936951" y="3581852"/>
                    <a:pt x="4931419" y="3573443"/>
                    <a:pt x="4926955" y="3561537"/>
                  </a:cubicBezTo>
                  <a:lnTo>
                    <a:pt x="4922341" y="3564514"/>
                  </a:lnTo>
                  <a:cubicBezTo>
                    <a:pt x="4923432" y="3571161"/>
                    <a:pt x="4925516" y="3577710"/>
                    <a:pt x="4928592" y="3584159"/>
                  </a:cubicBezTo>
                  <a:cubicBezTo>
                    <a:pt x="4931667" y="3590608"/>
                    <a:pt x="4935611" y="3596363"/>
                    <a:pt x="4940424" y="3601423"/>
                  </a:cubicBezTo>
                  <a:cubicBezTo>
                    <a:pt x="4945236" y="3606483"/>
                    <a:pt x="4950842" y="3610576"/>
                    <a:pt x="4957241" y="3613701"/>
                  </a:cubicBezTo>
                  <a:cubicBezTo>
                    <a:pt x="4963641" y="3616827"/>
                    <a:pt x="4970611" y="3618389"/>
                    <a:pt x="4978152" y="3618389"/>
                  </a:cubicBezTo>
                  <a:cubicBezTo>
                    <a:pt x="4986287" y="3618389"/>
                    <a:pt x="4993952" y="3616728"/>
                    <a:pt x="5001145" y="3613404"/>
                  </a:cubicBezTo>
                  <a:cubicBezTo>
                    <a:pt x="5008339" y="3610080"/>
                    <a:pt x="5014639" y="3605367"/>
                    <a:pt x="5020047" y="3599265"/>
                  </a:cubicBezTo>
                  <a:cubicBezTo>
                    <a:pt x="5025454" y="3593163"/>
                    <a:pt x="5029745" y="3585771"/>
                    <a:pt x="5032920" y="3577090"/>
                  </a:cubicBezTo>
                  <a:cubicBezTo>
                    <a:pt x="5036095" y="3568408"/>
                    <a:pt x="5037683" y="3558660"/>
                    <a:pt x="5037683" y="3547845"/>
                  </a:cubicBezTo>
                  <a:cubicBezTo>
                    <a:pt x="5037683" y="3536038"/>
                    <a:pt x="5036070" y="3525545"/>
                    <a:pt x="5032846" y="3516368"/>
                  </a:cubicBezTo>
                  <a:cubicBezTo>
                    <a:pt x="5029621" y="3507190"/>
                    <a:pt x="5025181" y="3499426"/>
                    <a:pt x="5019526" y="3493076"/>
                  </a:cubicBezTo>
                  <a:cubicBezTo>
                    <a:pt x="5013870" y="3486726"/>
                    <a:pt x="5007198" y="3481914"/>
                    <a:pt x="4999508" y="3478640"/>
                  </a:cubicBezTo>
                  <a:cubicBezTo>
                    <a:pt x="4991819" y="3475366"/>
                    <a:pt x="4983559" y="3473728"/>
                    <a:pt x="4974728" y="3473728"/>
                  </a:cubicBezTo>
                  <a:close/>
                  <a:moveTo>
                    <a:pt x="5546229" y="3473728"/>
                  </a:moveTo>
                  <a:cubicBezTo>
                    <a:pt x="5555059" y="3473728"/>
                    <a:pt x="5563319" y="3475366"/>
                    <a:pt x="5571008" y="3478640"/>
                  </a:cubicBezTo>
                  <a:cubicBezTo>
                    <a:pt x="5578698" y="3481914"/>
                    <a:pt x="5585370" y="3486726"/>
                    <a:pt x="5591026" y="3493076"/>
                  </a:cubicBezTo>
                  <a:cubicBezTo>
                    <a:pt x="5596681" y="3499426"/>
                    <a:pt x="5601121" y="3507190"/>
                    <a:pt x="5604346" y="3516368"/>
                  </a:cubicBezTo>
                  <a:cubicBezTo>
                    <a:pt x="5607570" y="3525545"/>
                    <a:pt x="5609183" y="3536038"/>
                    <a:pt x="5609183" y="3547845"/>
                  </a:cubicBezTo>
                  <a:cubicBezTo>
                    <a:pt x="5609183" y="3558660"/>
                    <a:pt x="5607595" y="3568408"/>
                    <a:pt x="5604420" y="3577090"/>
                  </a:cubicBezTo>
                  <a:cubicBezTo>
                    <a:pt x="5601246" y="3585771"/>
                    <a:pt x="5596954" y="3593163"/>
                    <a:pt x="5591547" y="3599265"/>
                  </a:cubicBezTo>
                  <a:cubicBezTo>
                    <a:pt x="5586140" y="3605367"/>
                    <a:pt x="5579839" y="3610080"/>
                    <a:pt x="5572646" y="3613404"/>
                  </a:cubicBezTo>
                  <a:cubicBezTo>
                    <a:pt x="5565452" y="3616728"/>
                    <a:pt x="5557787" y="3618389"/>
                    <a:pt x="5549651" y="3618389"/>
                  </a:cubicBezTo>
                  <a:cubicBezTo>
                    <a:pt x="5542111" y="3618389"/>
                    <a:pt x="5535141" y="3616827"/>
                    <a:pt x="5528741" y="3613701"/>
                  </a:cubicBezTo>
                  <a:cubicBezTo>
                    <a:pt x="5522342" y="3610576"/>
                    <a:pt x="5516736" y="3606483"/>
                    <a:pt x="5511924" y="3601423"/>
                  </a:cubicBezTo>
                  <a:cubicBezTo>
                    <a:pt x="5507111" y="3596363"/>
                    <a:pt x="5503168" y="3590608"/>
                    <a:pt x="5500092" y="3584159"/>
                  </a:cubicBezTo>
                  <a:cubicBezTo>
                    <a:pt x="5497016" y="3577710"/>
                    <a:pt x="5494933" y="3571161"/>
                    <a:pt x="5493841" y="3564514"/>
                  </a:cubicBezTo>
                  <a:lnTo>
                    <a:pt x="5498455" y="3561537"/>
                  </a:lnTo>
                  <a:cubicBezTo>
                    <a:pt x="5502920" y="3573443"/>
                    <a:pt x="5508451" y="3581852"/>
                    <a:pt x="5515049" y="3586763"/>
                  </a:cubicBezTo>
                  <a:cubicBezTo>
                    <a:pt x="5521647" y="3591675"/>
                    <a:pt x="5529411" y="3594130"/>
                    <a:pt x="5538341" y="3594130"/>
                  </a:cubicBezTo>
                  <a:cubicBezTo>
                    <a:pt x="5544988" y="3594130"/>
                    <a:pt x="5551314" y="3592667"/>
                    <a:pt x="5557316" y="3589740"/>
                  </a:cubicBezTo>
                  <a:cubicBezTo>
                    <a:pt x="5563319" y="3586813"/>
                    <a:pt x="5568603" y="3582547"/>
                    <a:pt x="5573166" y="3576941"/>
                  </a:cubicBezTo>
                  <a:cubicBezTo>
                    <a:pt x="5577731" y="3571335"/>
                    <a:pt x="5581352" y="3564514"/>
                    <a:pt x="5584031" y="3556477"/>
                  </a:cubicBezTo>
                  <a:cubicBezTo>
                    <a:pt x="5586710" y="3548440"/>
                    <a:pt x="5588049" y="3539362"/>
                    <a:pt x="5588049" y="3529241"/>
                  </a:cubicBezTo>
                  <a:lnTo>
                    <a:pt x="5493841" y="3529241"/>
                  </a:lnTo>
                  <a:cubicBezTo>
                    <a:pt x="5493841" y="3520808"/>
                    <a:pt x="5495156" y="3513193"/>
                    <a:pt x="5497785" y="3506396"/>
                  </a:cubicBezTo>
                  <a:cubicBezTo>
                    <a:pt x="5500415" y="3499600"/>
                    <a:pt x="5504061" y="3493771"/>
                    <a:pt x="5508724" y="3488909"/>
                  </a:cubicBezTo>
                  <a:cubicBezTo>
                    <a:pt x="5513387" y="3484047"/>
                    <a:pt x="5518919" y="3480302"/>
                    <a:pt x="5525318" y="3477672"/>
                  </a:cubicBezTo>
                  <a:cubicBezTo>
                    <a:pt x="5531718" y="3475043"/>
                    <a:pt x="5538688" y="3473728"/>
                    <a:pt x="5546229" y="3473728"/>
                  </a:cubicBezTo>
                  <a:close/>
                  <a:moveTo>
                    <a:pt x="7289303" y="3473728"/>
                  </a:moveTo>
                  <a:cubicBezTo>
                    <a:pt x="7281763" y="3473728"/>
                    <a:pt x="7274793" y="3475043"/>
                    <a:pt x="7268393" y="3477672"/>
                  </a:cubicBezTo>
                  <a:cubicBezTo>
                    <a:pt x="7261993" y="3480302"/>
                    <a:pt x="7256462" y="3484047"/>
                    <a:pt x="7251798" y="3488909"/>
                  </a:cubicBezTo>
                  <a:cubicBezTo>
                    <a:pt x="7247135" y="3493771"/>
                    <a:pt x="7243489" y="3499600"/>
                    <a:pt x="7240859" y="3506396"/>
                  </a:cubicBezTo>
                  <a:cubicBezTo>
                    <a:pt x="7238230" y="3513193"/>
                    <a:pt x="7236915" y="3520808"/>
                    <a:pt x="7236915" y="3529241"/>
                  </a:cubicBezTo>
                  <a:lnTo>
                    <a:pt x="7331124" y="3529241"/>
                  </a:lnTo>
                  <a:cubicBezTo>
                    <a:pt x="7331124" y="3539362"/>
                    <a:pt x="7329784" y="3548440"/>
                    <a:pt x="7327105" y="3556477"/>
                  </a:cubicBezTo>
                  <a:cubicBezTo>
                    <a:pt x="7324427" y="3564514"/>
                    <a:pt x="7320805" y="3571335"/>
                    <a:pt x="7316241" y="3576941"/>
                  </a:cubicBezTo>
                  <a:cubicBezTo>
                    <a:pt x="7311677" y="3582547"/>
                    <a:pt x="7306394" y="3586813"/>
                    <a:pt x="7300391" y="3589740"/>
                  </a:cubicBezTo>
                  <a:cubicBezTo>
                    <a:pt x="7294388" y="3592667"/>
                    <a:pt x="7288063" y="3594130"/>
                    <a:pt x="7281415" y="3594130"/>
                  </a:cubicBezTo>
                  <a:cubicBezTo>
                    <a:pt x="7272486" y="3594130"/>
                    <a:pt x="7264722" y="3591675"/>
                    <a:pt x="7258124" y="3586763"/>
                  </a:cubicBezTo>
                  <a:cubicBezTo>
                    <a:pt x="7251526" y="3581852"/>
                    <a:pt x="7245994" y="3573443"/>
                    <a:pt x="7241529" y="3561537"/>
                  </a:cubicBezTo>
                  <a:lnTo>
                    <a:pt x="7236915" y="3564514"/>
                  </a:lnTo>
                  <a:cubicBezTo>
                    <a:pt x="7238007" y="3571161"/>
                    <a:pt x="7240091" y="3577710"/>
                    <a:pt x="7243167" y="3584159"/>
                  </a:cubicBezTo>
                  <a:cubicBezTo>
                    <a:pt x="7246242" y="3590608"/>
                    <a:pt x="7250186" y="3596363"/>
                    <a:pt x="7254998" y="3601423"/>
                  </a:cubicBezTo>
                  <a:cubicBezTo>
                    <a:pt x="7259810" y="3606483"/>
                    <a:pt x="7265416" y="3610576"/>
                    <a:pt x="7271816" y="3613701"/>
                  </a:cubicBezTo>
                  <a:cubicBezTo>
                    <a:pt x="7278216" y="3616827"/>
                    <a:pt x="7285186" y="3618389"/>
                    <a:pt x="7292726" y="3618389"/>
                  </a:cubicBezTo>
                  <a:cubicBezTo>
                    <a:pt x="7300862" y="3618389"/>
                    <a:pt x="7308527" y="3616728"/>
                    <a:pt x="7315720" y="3613404"/>
                  </a:cubicBezTo>
                  <a:cubicBezTo>
                    <a:pt x="7322913" y="3610080"/>
                    <a:pt x="7329213" y="3605367"/>
                    <a:pt x="7334621" y="3599265"/>
                  </a:cubicBezTo>
                  <a:cubicBezTo>
                    <a:pt x="7340029" y="3593163"/>
                    <a:pt x="7344320" y="3585771"/>
                    <a:pt x="7347495" y="3577090"/>
                  </a:cubicBezTo>
                  <a:cubicBezTo>
                    <a:pt x="7350670" y="3568408"/>
                    <a:pt x="7352257" y="3558660"/>
                    <a:pt x="7352257" y="3547845"/>
                  </a:cubicBezTo>
                  <a:cubicBezTo>
                    <a:pt x="7352257" y="3536038"/>
                    <a:pt x="7350645" y="3525545"/>
                    <a:pt x="7347421" y="3516368"/>
                  </a:cubicBezTo>
                  <a:cubicBezTo>
                    <a:pt x="7344196" y="3507190"/>
                    <a:pt x="7339755" y="3499426"/>
                    <a:pt x="7334100" y="3493076"/>
                  </a:cubicBezTo>
                  <a:cubicBezTo>
                    <a:pt x="7328445" y="3486726"/>
                    <a:pt x="7321772" y="3481914"/>
                    <a:pt x="7314083" y="3478640"/>
                  </a:cubicBezTo>
                  <a:cubicBezTo>
                    <a:pt x="7306394" y="3475366"/>
                    <a:pt x="7298133" y="3473728"/>
                    <a:pt x="7289303" y="3473728"/>
                  </a:cubicBezTo>
                  <a:close/>
                  <a:moveTo>
                    <a:pt x="7432178" y="3473728"/>
                  </a:moveTo>
                  <a:cubicBezTo>
                    <a:pt x="7424638" y="3473728"/>
                    <a:pt x="7417668" y="3475043"/>
                    <a:pt x="7411267" y="3477672"/>
                  </a:cubicBezTo>
                  <a:cubicBezTo>
                    <a:pt x="7404868" y="3480302"/>
                    <a:pt x="7399337" y="3484047"/>
                    <a:pt x="7394673" y="3488909"/>
                  </a:cubicBezTo>
                  <a:cubicBezTo>
                    <a:pt x="7390010" y="3493771"/>
                    <a:pt x="7386364" y="3499600"/>
                    <a:pt x="7383735" y="3506396"/>
                  </a:cubicBezTo>
                  <a:cubicBezTo>
                    <a:pt x="7381105" y="3513193"/>
                    <a:pt x="7379791" y="3520808"/>
                    <a:pt x="7379791" y="3529241"/>
                  </a:cubicBezTo>
                  <a:lnTo>
                    <a:pt x="7473999" y="3529241"/>
                  </a:lnTo>
                  <a:cubicBezTo>
                    <a:pt x="7473999" y="3539362"/>
                    <a:pt x="7472659" y="3548440"/>
                    <a:pt x="7469980" y="3556477"/>
                  </a:cubicBezTo>
                  <a:cubicBezTo>
                    <a:pt x="7467301" y="3564514"/>
                    <a:pt x="7463680" y="3571335"/>
                    <a:pt x="7459116" y="3576941"/>
                  </a:cubicBezTo>
                  <a:cubicBezTo>
                    <a:pt x="7454552" y="3582547"/>
                    <a:pt x="7449268" y="3586813"/>
                    <a:pt x="7443266" y="3589740"/>
                  </a:cubicBezTo>
                  <a:cubicBezTo>
                    <a:pt x="7437263" y="3592667"/>
                    <a:pt x="7430938" y="3594130"/>
                    <a:pt x="7424290" y="3594130"/>
                  </a:cubicBezTo>
                  <a:cubicBezTo>
                    <a:pt x="7415361" y="3594130"/>
                    <a:pt x="7407596" y="3591675"/>
                    <a:pt x="7400998" y="3586763"/>
                  </a:cubicBezTo>
                  <a:cubicBezTo>
                    <a:pt x="7394401" y="3581852"/>
                    <a:pt x="7388869" y="3573443"/>
                    <a:pt x="7384404" y="3561537"/>
                  </a:cubicBezTo>
                  <a:lnTo>
                    <a:pt x="7379791" y="3564514"/>
                  </a:lnTo>
                  <a:cubicBezTo>
                    <a:pt x="7380882" y="3571161"/>
                    <a:pt x="7382966" y="3577710"/>
                    <a:pt x="7386041" y="3584159"/>
                  </a:cubicBezTo>
                  <a:cubicBezTo>
                    <a:pt x="7389117" y="3590608"/>
                    <a:pt x="7393061" y="3596363"/>
                    <a:pt x="7397873" y="3601423"/>
                  </a:cubicBezTo>
                  <a:cubicBezTo>
                    <a:pt x="7402685" y="3606483"/>
                    <a:pt x="7408291" y="3610576"/>
                    <a:pt x="7414691" y="3613701"/>
                  </a:cubicBezTo>
                  <a:cubicBezTo>
                    <a:pt x="7421090" y="3616827"/>
                    <a:pt x="7428061" y="3618389"/>
                    <a:pt x="7435601" y="3618389"/>
                  </a:cubicBezTo>
                  <a:cubicBezTo>
                    <a:pt x="7443737" y="3618389"/>
                    <a:pt x="7451402" y="3616728"/>
                    <a:pt x="7458595" y="3613404"/>
                  </a:cubicBezTo>
                  <a:cubicBezTo>
                    <a:pt x="7465789" y="3610080"/>
                    <a:pt x="7472089" y="3605367"/>
                    <a:pt x="7477496" y="3599265"/>
                  </a:cubicBezTo>
                  <a:cubicBezTo>
                    <a:pt x="7482904" y="3593163"/>
                    <a:pt x="7487195" y="3585771"/>
                    <a:pt x="7490370" y="3577090"/>
                  </a:cubicBezTo>
                  <a:cubicBezTo>
                    <a:pt x="7493545" y="3568408"/>
                    <a:pt x="7495133" y="3558660"/>
                    <a:pt x="7495133" y="3547845"/>
                  </a:cubicBezTo>
                  <a:cubicBezTo>
                    <a:pt x="7495133" y="3536038"/>
                    <a:pt x="7493520" y="3525545"/>
                    <a:pt x="7490296" y="3516368"/>
                  </a:cubicBezTo>
                  <a:cubicBezTo>
                    <a:pt x="7487071" y="3507190"/>
                    <a:pt x="7482631" y="3499426"/>
                    <a:pt x="7476975" y="3493076"/>
                  </a:cubicBezTo>
                  <a:cubicBezTo>
                    <a:pt x="7471319" y="3486726"/>
                    <a:pt x="7464647" y="3481914"/>
                    <a:pt x="7456958" y="3478640"/>
                  </a:cubicBezTo>
                  <a:cubicBezTo>
                    <a:pt x="7449268" y="3475366"/>
                    <a:pt x="7441009" y="3473728"/>
                    <a:pt x="7432178" y="3473728"/>
                  </a:cubicBezTo>
                  <a:close/>
                  <a:moveTo>
                    <a:pt x="1451669" y="3433098"/>
                  </a:moveTo>
                  <a:lnTo>
                    <a:pt x="1447056" y="3433098"/>
                  </a:lnTo>
                  <a:lnTo>
                    <a:pt x="1447056" y="3477896"/>
                  </a:lnTo>
                  <a:lnTo>
                    <a:pt x="1415207" y="3477896"/>
                  </a:lnTo>
                  <a:lnTo>
                    <a:pt x="1415207" y="3488314"/>
                  </a:lnTo>
                  <a:lnTo>
                    <a:pt x="1447056" y="3488314"/>
                  </a:lnTo>
                  <a:lnTo>
                    <a:pt x="1447056" y="3576718"/>
                  </a:lnTo>
                  <a:cubicBezTo>
                    <a:pt x="1447056" y="3581182"/>
                    <a:pt x="1446709" y="3584878"/>
                    <a:pt x="1446014" y="3587805"/>
                  </a:cubicBezTo>
                  <a:cubicBezTo>
                    <a:pt x="1445319" y="3590732"/>
                    <a:pt x="1444377" y="3593039"/>
                    <a:pt x="1443187" y="3594726"/>
                  </a:cubicBezTo>
                  <a:cubicBezTo>
                    <a:pt x="1441996" y="3596412"/>
                    <a:pt x="1440582" y="3597578"/>
                    <a:pt x="1438945" y="3598223"/>
                  </a:cubicBezTo>
                  <a:cubicBezTo>
                    <a:pt x="1437307" y="3598868"/>
                    <a:pt x="1435497" y="3599191"/>
                    <a:pt x="1433513" y="3599191"/>
                  </a:cubicBezTo>
                  <a:cubicBezTo>
                    <a:pt x="1430239" y="3599191"/>
                    <a:pt x="1427063" y="3598174"/>
                    <a:pt x="1423987" y="3596140"/>
                  </a:cubicBezTo>
                  <a:cubicBezTo>
                    <a:pt x="1420911" y="3594106"/>
                    <a:pt x="1418531" y="3591104"/>
                    <a:pt x="1416844" y="3587136"/>
                  </a:cubicBezTo>
                  <a:lnTo>
                    <a:pt x="1411039" y="3587136"/>
                  </a:lnTo>
                  <a:cubicBezTo>
                    <a:pt x="1412825" y="3591997"/>
                    <a:pt x="1414983" y="3596264"/>
                    <a:pt x="1417513" y="3599935"/>
                  </a:cubicBezTo>
                  <a:cubicBezTo>
                    <a:pt x="1420043" y="3603606"/>
                    <a:pt x="1422797" y="3606657"/>
                    <a:pt x="1425773" y="3609088"/>
                  </a:cubicBezTo>
                  <a:cubicBezTo>
                    <a:pt x="1428750" y="3611519"/>
                    <a:pt x="1431925" y="3613354"/>
                    <a:pt x="1435299" y="3614594"/>
                  </a:cubicBezTo>
                  <a:cubicBezTo>
                    <a:pt x="1438671" y="3615835"/>
                    <a:pt x="1442045" y="3616455"/>
                    <a:pt x="1445419" y="3616455"/>
                  </a:cubicBezTo>
                  <a:cubicBezTo>
                    <a:pt x="1447701" y="3616455"/>
                    <a:pt x="1450007" y="3616132"/>
                    <a:pt x="1452339" y="3615487"/>
                  </a:cubicBezTo>
                  <a:cubicBezTo>
                    <a:pt x="1454671" y="3614842"/>
                    <a:pt x="1456853" y="3613900"/>
                    <a:pt x="1458888" y="3612660"/>
                  </a:cubicBezTo>
                  <a:cubicBezTo>
                    <a:pt x="1460921" y="3611419"/>
                    <a:pt x="1462781" y="3609906"/>
                    <a:pt x="1464469" y="3608120"/>
                  </a:cubicBezTo>
                  <a:cubicBezTo>
                    <a:pt x="1466155" y="3606334"/>
                    <a:pt x="1467495" y="3604251"/>
                    <a:pt x="1468487" y="3601869"/>
                  </a:cubicBezTo>
                  <a:cubicBezTo>
                    <a:pt x="1470571" y="3597107"/>
                    <a:pt x="1471613" y="3589814"/>
                    <a:pt x="1471613" y="3579992"/>
                  </a:cubicBezTo>
                  <a:lnTo>
                    <a:pt x="1471613" y="3488314"/>
                  </a:lnTo>
                  <a:lnTo>
                    <a:pt x="1493193" y="3488314"/>
                  </a:lnTo>
                  <a:lnTo>
                    <a:pt x="1493193" y="3483402"/>
                  </a:lnTo>
                  <a:cubicBezTo>
                    <a:pt x="1487735" y="3481220"/>
                    <a:pt x="1482155" y="3477524"/>
                    <a:pt x="1476449" y="3472315"/>
                  </a:cubicBezTo>
                  <a:cubicBezTo>
                    <a:pt x="1470744" y="3467106"/>
                    <a:pt x="1465659" y="3460929"/>
                    <a:pt x="1461195" y="3453786"/>
                  </a:cubicBezTo>
                  <a:cubicBezTo>
                    <a:pt x="1460103" y="3451900"/>
                    <a:pt x="1458739" y="3449246"/>
                    <a:pt x="1457102" y="3445823"/>
                  </a:cubicBezTo>
                  <a:cubicBezTo>
                    <a:pt x="1455465" y="3442400"/>
                    <a:pt x="1453654" y="3438159"/>
                    <a:pt x="1451669" y="3433098"/>
                  </a:cubicBezTo>
                  <a:close/>
                  <a:moveTo>
                    <a:pt x="1889819" y="3433098"/>
                  </a:moveTo>
                  <a:lnTo>
                    <a:pt x="1885206" y="3433098"/>
                  </a:lnTo>
                  <a:lnTo>
                    <a:pt x="1885206" y="3477896"/>
                  </a:lnTo>
                  <a:lnTo>
                    <a:pt x="1853357" y="3477896"/>
                  </a:lnTo>
                  <a:lnTo>
                    <a:pt x="1853357" y="3488314"/>
                  </a:lnTo>
                  <a:lnTo>
                    <a:pt x="1885206" y="3488314"/>
                  </a:lnTo>
                  <a:lnTo>
                    <a:pt x="1885206" y="3576718"/>
                  </a:lnTo>
                  <a:cubicBezTo>
                    <a:pt x="1885206" y="3581182"/>
                    <a:pt x="1884859" y="3584878"/>
                    <a:pt x="1884164" y="3587805"/>
                  </a:cubicBezTo>
                  <a:cubicBezTo>
                    <a:pt x="1883469" y="3590732"/>
                    <a:pt x="1882527" y="3593039"/>
                    <a:pt x="1881337" y="3594726"/>
                  </a:cubicBezTo>
                  <a:cubicBezTo>
                    <a:pt x="1880146" y="3596412"/>
                    <a:pt x="1878732" y="3597578"/>
                    <a:pt x="1877095" y="3598223"/>
                  </a:cubicBezTo>
                  <a:cubicBezTo>
                    <a:pt x="1875457" y="3598868"/>
                    <a:pt x="1873647" y="3599191"/>
                    <a:pt x="1871663" y="3599191"/>
                  </a:cubicBezTo>
                  <a:cubicBezTo>
                    <a:pt x="1868389" y="3599191"/>
                    <a:pt x="1865213" y="3598174"/>
                    <a:pt x="1862137" y="3596140"/>
                  </a:cubicBezTo>
                  <a:cubicBezTo>
                    <a:pt x="1859061" y="3594106"/>
                    <a:pt x="1856681" y="3591104"/>
                    <a:pt x="1854994" y="3587136"/>
                  </a:cubicBezTo>
                  <a:lnTo>
                    <a:pt x="1849189" y="3587136"/>
                  </a:lnTo>
                  <a:cubicBezTo>
                    <a:pt x="1850975" y="3591997"/>
                    <a:pt x="1853133" y="3596264"/>
                    <a:pt x="1855663" y="3599935"/>
                  </a:cubicBezTo>
                  <a:cubicBezTo>
                    <a:pt x="1858193" y="3603606"/>
                    <a:pt x="1860947" y="3606657"/>
                    <a:pt x="1863923" y="3609088"/>
                  </a:cubicBezTo>
                  <a:cubicBezTo>
                    <a:pt x="1866900" y="3611519"/>
                    <a:pt x="1870075" y="3613354"/>
                    <a:pt x="1873449" y="3614594"/>
                  </a:cubicBezTo>
                  <a:cubicBezTo>
                    <a:pt x="1876821" y="3615835"/>
                    <a:pt x="1880195" y="3616455"/>
                    <a:pt x="1883569" y="3616455"/>
                  </a:cubicBezTo>
                  <a:cubicBezTo>
                    <a:pt x="1885851" y="3616455"/>
                    <a:pt x="1888157" y="3616132"/>
                    <a:pt x="1890489" y="3615487"/>
                  </a:cubicBezTo>
                  <a:cubicBezTo>
                    <a:pt x="1892821" y="3614842"/>
                    <a:pt x="1895003" y="3613900"/>
                    <a:pt x="1897038" y="3612660"/>
                  </a:cubicBezTo>
                  <a:cubicBezTo>
                    <a:pt x="1899071" y="3611419"/>
                    <a:pt x="1900931" y="3609906"/>
                    <a:pt x="1902619" y="3608120"/>
                  </a:cubicBezTo>
                  <a:cubicBezTo>
                    <a:pt x="1904305" y="3606334"/>
                    <a:pt x="1905645" y="3604251"/>
                    <a:pt x="1906637" y="3601869"/>
                  </a:cubicBezTo>
                  <a:cubicBezTo>
                    <a:pt x="1908721" y="3597107"/>
                    <a:pt x="1909763" y="3589814"/>
                    <a:pt x="1909763" y="3579992"/>
                  </a:cubicBezTo>
                  <a:lnTo>
                    <a:pt x="1909763" y="3488314"/>
                  </a:lnTo>
                  <a:lnTo>
                    <a:pt x="1931343" y="3488314"/>
                  </a:lnTo>
                  <a:lnTo>
                    <a:pt x="1931343" y="3483402"/>
                  </a:lnTo>
                  <a:cubicBezTo>
                    <a:pt x="1925885" y="3481220"/>
                    <a:pt x="1920305" y="3477524"/>
                    <a:pt x="1914599" y="3472315"/>
                  </a:cubicBezTo>
                  <a:cubicBezTo>
                    <a:pt x="1908894" y="3467106"/>
                    <a:pt x="1903809" y="3460929"/>
                    <a:pt x="1899345" y="3453786"/>
                  </a:cubicBezTo>
                  <a:cubicBezTo>
                    <a:pt x="1898253" y="3451900"/>
                    <a:pt x="1896889" y="3449246"/>
                    <a:pt x="1895252" y="3445823"/>
                  </a:cubicBezTo>
                  <a:cubicBezTo>
                    <a:pt x="1893615" y="3442400"/>
                    <a:pt x="1891804" y="3438159"/>
                    <a:pt x="1889819" y="3433098"/>
                  </a:cubicBezTo>
                  <a:close/>
                  <a:moveTo>
                    <a:pt x="2423219" y="3433098"/>
                  </a:moveTo>
                  <a:lnTo>
                    <a:pt x="2418606" y="3433098"/>
                  </a:lnTo>
                  <a:lnTo>
                    <a:pt x="2418606" y="3477896"/>
                  </a:lnTo>
                  <a:lnTo>
                    <a:pt x="2386757" y="3477896"/>
                  </a:lnTo>
                  <a:lnTo>
                    <a:pt x="2386757" y="3488314"/>
                  </a:lnTo>
                  <a:lnTo>
                    <a:pt x="2418606" y="3488314"/>
                  </a:lnTo>
                  <a:lnTo>
                    <a:pt x="2418606" y="3576718"/>
                  </a:lnTo>
                  <a:cubicBezTo>
                    <a:pt x="2418606" y="3581182"/>
                    <a:pt x="2418259" y="3584878"/>
                    <a:pt x="2417564" y="3587805"/>
                  </a:cubicBezTo>
                  <a:cubicBezTo>
                    <a:pt x="2416869" y="3590732"/>
                    <a:pt x="2415927" y="3593039"/>
                    <a:pt x="2414737" y="3594726"/>
                  </a:cubicBezTo>
                  <a:cubicBezTo>
                    <a:pt x="2413546" y="3596412"/>
                    <a:pt x="2412132" y="3597578"/>
                    <a:pt x="2410495" y="3598223"/>
                  </a:cubicBezTo>
                  <a:cubicBezTo>
                    <a:pt x="2408857" y="3598868"/>
                    <a:pt x="2407047" y="3599191"/>
                    <a:pt x="2405063" y="3599191"/>
                  </a:cubicBezTo>
                  <a:cubicBezTo>
                    <a:pt x="2401789" y="3599191"/>
                    <a:pt x="2398613" y="3598174"/>
                    <a:pt x="2395537" y="3596140"/>
                  </a:cubicBezTo>
                  <a:cubicBezTo>
                    <a:pt x="2392461" y="3594106"/>
                    <a:pt x="2390081" y="3591104"/>
                    <a:pt x="2388394" y="3587136"/>
                  </a:cubicBezTo>
                  <a:lnTo>
                    <a:pt x="2382589" y="3587136"/>
                  </a:lnTo>
                  <a:cubicBezTo>
                    <a:pt x="2384375" y="3591997"/>
                    <a:pt x="2386533" y="3596264"/>
                    <a:pt x="2389063" y="3599935"/>
                  </a:cubicBezTo>
                  <a:cubicBezTo>
                    <a:pt x="2391593" y="3603606"/>
                    <a:pt x="2394347" y="3606657"/>
                    <a:pt x="2397323" y="3609088"/>
                  </a:cubicBezTo>
                  <a:cubicBezTo>
                    <a:pt x="2400300" y="3611519"/>
                    <a:pt x="2403475" y="3613354"/>
                    <a:pt x="2406849" y="3614594"/>
                  </a:cubicBezTo>
                  <a:cubicBezTo>
                    <a:pt x="2410221" y="3615835"/>
                    <a:pt x="2413595" y="3616455"/>
                    <a:pt x="2416969" y="3616455"/>
                  </a:cubicBezTo>
                  <a:cubicBezTo>
                    <a:pt x="2419251" y="3616455"/>
                    <a:pt x="2421557" y="3616132"/>
                    <a:pt x="2423889" y="3615487"/>
                  </a:cubicBezTo>
                  <a:cubicBezTo>
                    <a:pt x="2426221" y="3614842"/>
                    <a:pt x="2428403" y="3613900"/>
                    <a:pt x="2430438" y="3612660"/>
                  </a:cubicBezTo>
                  <a:cubicBezTo>
                    <a:pt x="2432471" y="3611419"/>
                    <a:pt x="2434331" y="3609906"/>
                    <a:pt x="2436019" y="3608120"/>
                  </a:cubicBezTo>
                  <a:cubicBezTo>
                    <a:pt x="2437705" y="3606334"/>
                    <a:pt x="2439045" y="3604251"/>
                    <a:pt x="2440037" y="3601869"/>
                  </a:cubicBezTo>
                  <a:cubicBezTo>
                    <a:pt x="2442121" y="3597107"/>
                    <a:pt x="2443163" y="3589814"/>
                    <a:pt x="2443163" y="3579992"/>
                  </a:cubicBezTo>
                  <a:lnTo>
                    <a:pt x="2443163" y="3488314"/>
                  </a:lnTo>
                  <a:lnTo>
                    <a:pt x="2464743" y="3488314"/>
                  </a:lnTo>
                  <a:lnTo>
                    <a:pt x="2464743" y="3483402"/>
                  </a:lnTo>
                  <a:cubicBezTo>
                    <a:pt x="2459285" y="3481220"/>
                    <a:pt x="2453705" y="3477524"/>
                    <a:pt x="2447999" y="3472315"/>
                  </a:cubicBezTo>
                  <a:cubicBezTo>
                    <a:pt x="2442294" y="3467106"/>
                    <a:pt x="2437209" y="3460929"/>
                    <a:pt x="2432745" y="3453786"/>
                  </a:cubicBezTo>
                  <a:cubicBezTo>
                    <a:pt x="2431653" y="3451900"/>
                    <a:pt x="2430289" y="3449246"/>
                    <a:pt x="2428652" y="3445823"/>
                  </a:cubicBezTo>
                  <a:cubicBezTo>
                    <a:pt x="2427015" y="3442400"/>
                    <a:pt x="2425204" y="3438159"/>
                    <a:pt x="2423219" y="3433098"/>
                  </a:cubicBezTo>
                  <a:close/>
                  <a:moveTo>
                    <a:pt x="5271194" y="3433098"/>
                  </a:moveTo>
                  <a:cubicBezTo>
                    <a:pt x="5273179" y="3438159"/>
                    <a:pt x="5274989" y="3442400"/>
                    <a:pt x="5276626" y="3445823"/>
                  </a:cubicBezTo>
                  <a:cubicBezTo>
                    <a:pt x="5278263" y="3449246"/>
                    <a:pt x="5279628" y="3451900"/>
                    <a:pt x="5280719" y="3453786"/>
                  </a:cubicBezTo>
                  <a:cubicBezTo>
                    <a:pt x="5285184" y="3460929"/>
                    <a:pt x="5290269" y="3467106"/>
                    <a:pt x="5295974" y="3472315"/>
                  </a:cubicBezTo>
                  <a:cubicBezTo>
                    <a:pt x="5301679" y="3477524"/>
                    <a:pt x="5307260" y="3481220"/>
                    <a:pt x="5312717" y="3483402"/>
                  </a:cubicBezTo>
                  <a:lnTo>
                    <a:pt x="5312717" y="3488314"/>
                  </a:lnTo>
                  <a:lnTo>
                    <a:pt x="5291137" y="3488314"/>
                  </a:lnTo>
                  <a:lnTo>
                    <a:pt x="5291137" y="3579992"/>
                  </a:lnTo>
                  <a:cubicBezTo>
                    <a:pt x="5291137" y="3589814"/>
                    <a:pt x="5290095" y="3597107"/>
                    <a:pt x="5288012" y="3601869"/>
                  </a:cubicBezTo>
                  <a:cubicBezTo>
                    <a:pt x="5287019" y="3604251"/>
                    <a:pt x="5285680" y="3606334"/>
                    <a:pt x="5283993" y="3608120"/>
                  </a:cubicBezTo>
                  <a:cubicBezTo>
                    <a:pt x="5282306" y="3609906"/>
                    <a:pt x="5280446" y="3611419"/>
                    <a:pt x="5278412" y="3612660"/>
                  </a:cubicBezTo>
                  <a:cubicBezTo>
                    <a:pt x="5276378" y="3613900"/>
                    <a:pt x="5274195" y="3614842"/>
                    <a:pt x="5271864" y="3615487"/>
                  </a:cubicBezTo>
                  <a:cubicBezTo>
                    <a:pt x="5269532" y="3616132"/>
                    <a:pt x="5267225" y="3616455"/>
                    <a:pt x="5264943" y="3616455"/>
                  </a:cubicBezTo>
                  <a:cubicBezTo>
                    <a:pt x="5261570" y="3616455"/>
                    <a:pt x="5258196" y="3615835"/>
                    <a:pt x="5254823" y="3614594"/>
                  </a:cubicBezTo>
                  <a:cubicBezTo>
                    <a:pt x="5251450" y="3613354"/>
                    <a:pt x="5248275" y="3611519"/>
                    <a:pt x="5245297" y="3609088"/>
                  </a:cubicBezTo>
                  <a:cubicBezTo>
                    <a:pt x="5242321" y="3606657"/>
                    <a:pt x="5239568" y="3603606"/>
                    <a:pt x="5237038" y="3599935"/>
                  </a:cubicBezTo>
                  <a:cubicBezTo>
                    <a:pt x="5234508" y="3596264"/>
                    <a:pt x="5232350" y="3591997"/>
                    <a:pt x="5230564" y="3587136"/>
                  </a:cubicBezTo>
                  <a:lnTo>
                    <a:pt x="5236368" y="3587136"/>
                  </a:lnTo>
                  <a:cubicBezTo>
                    <a:pt x="5238055" y="3591104"/>
                    <a:pt x="5240436" y="3594106"/>
                    <a:pt x="5243512" y="3596140"/>
                  </a:cubicBezTo>
                  <a:cubicBezTo>
                    <a:pt x="5246588" y="3598174"/>
                    <a:pt x="5249763" y="3599191"/>
                    <a:pt x="5253037" y="3599191"/>
                  </a:cubicBezTo>
                  <a:cubicBezTo>
                    <a:pt x="5255022" y="3599191"/>
                    <a:pt x="5256832" y="3598868"/>
                    <a:pt x="5258469" y="3598223"/>
                  </a:cubicBezTo>
                  <a:cubicBezTo>
                    <a:pt x="5260106" y="3597578"/>
                    <a:pt x="5261520" y="3596412"/>
                    <a:pt x="5262711" y="3594726"/>
                  </a:cubicBezTo>
                  <a:cubicBezTo>
                    <a:pt x="5263902" y="3593039"/>
                    <a:pt x="5264844" y="3590732"/>
                    <a:pt x="5265539" y="3587805"/>
                  </a:cubicBezTo>
                  <a:cubicBezTo>
                    <a:pt x="5266233" y="3584878"/>
                    <a:pt x="5266580" y="3581182"/>
                    <a:pt x="5266580" y="3576718"/>
                  </a:cubicBezTo>
                  <a:lnTo>
                    <a:pt x="5266580" y="3488314"/>
                  </a:lnTo>
                  <a:lnTo>
                    <a:pt x="5234731" y="3488314"/>
                  </a:lnTo>
                  <a:lnTo>
                    <a:pt x="5234731" y="3477896"/>
                  </a:lnTo>
                  <a:lnTo>
                    <a:pt x="5266580" y="3477896"/>
                  </a:lnTo>
                  <a:lnTo>
                    <a:pt x="5266580" y="3433098"/>
                  </a:lnTo>
                  <a:close/>
                  <a:moveTo>
                    <a:pt x="6299894" y="3433098"/>
                  </a:moveTo>
                  <a:lnTo>
                    <a:pt x="6295281" y="3433098"/>
                  </a:lnTo>
                  <a:lnTo>
                    <a:pt x="6295281" y="3477896"/>
                  </a:lnTo>
                  <a:lnTo>
                    <a:pt x="6263431" y="3477896"/>
                  </a:lnTo>
                  <a:lnTo>
                    <a:pt x="6263431" y="3488314"/>
                  </a:lnTo>
                  <a:lnTo>
                    <a:pt x="6295281" y="3488314"/>
                  </a:lnTo>
                  <a:lnTo>
                    <a:pt x="6295281" y="3576718"/>
                  </a:lnTo>
                  <a:cubicBezTo>
                    <a:pt x="6295281" y="3581182"/>
                    <a:pt x="6294933" y="3584878"/>
                    <a:pt x="6294239" y="3587805"/>
                  </a:cubicBezTo>
                  <a:cubicBezTo>
                    <a:pt x="6293544" y="3590732"/>
                    <a:pt x="6292601" y="3593039"/>
                    <a:pt x="6291410" y="3594726"/>
                  </a:cubicBezTo>
                  <a:cubicBezTo>
                    <a:pt x="6290220" y="3596412"/>
                    <a:pt x="6288807" y="3597578"/>
                    <a:pt x="6287169" y="3598223"/>
                  </a:cubicBezTo>
                  <a:cubicBezTo>
                    <a:pt x="6285532" y="3598868"/>
                    <a:pt x="6283722" y="3599191"/>
                    <a:pt x="6281737" y="3599191"/>
                  </a:cubicBezTo>
                  <a:cubicBezTo>
                    <a:pt x="6278463" y="3599191"/>
                    <a:pt x="6275288" y="3598174"/>
                    <a:pt x="6272212" y="3596140"/>
                  </a:cubicBezTo>
                  <a:cubicBezTo>
                    <a:pt x="6269136" y="3594106"/>
                    <a:pt x="6266755" y="3591104"/>
                    <a:pt x="6265068" y="3587136"/>
                  </a:cubicBezTo>
                  <a:lnTo>
                    <a:pt x="6259264" y="3587136"/>
                  </a:lnTo>
                  <a:cubicBezTo>
                    <a:pt x="6261050" y="3591997"/>
                    <a:pt x="6263208" y="3596264"/>
                    <a:pt x="6265738" y="3599935"/>
                  </a:cubicBezTo>
                  <a:cubicBezTo>
                    <a:pt x="6268268" y="3603606"/>
                    <a:pt x="6271022" y="3606657"/>
                    <a:pt x="6273998" y="3609088"/>
                  </a:cubicBezTo>
                  <a:cubicBezTo>
                    <a:pt x="6276975" y="3611519"/>
                    <a:pt x="6280150" y="3613354"/>
                    <a:pt x="6283523" y="3614594"/>
                  </a:cubicBezTo>
                  <a:cubicBezTo>
                    <a:pt x="6286897" y="3615835"/>
                    <a:pt x="6290270" y="3616455"/>
                    <a:pt x="6293643" y="3616455"/>
                  </a:cubicBezTo>
                  <a:cubicBezTo>
                    <a:pt x="6295926" y="3616455"/>
                    <a:pt x="6298232" y="3616132"/>
                    <a:pt x="6300564" y="3615487"/>
                  </a:cubicBezTo>
                  <a:cubicBezTo>
                    <a:pt x="6302896" y="3614842"/>
                    <a:pt x="6305078" y="3613900"/>
                    <a:pt x="6307112" y="3612660"/>
                  </a:cubicBezTo>
                  <a:cubicBezTo>
                    <a:pt x="6309147" y="3611419"/>
                    <a:pt x="6311007" y="3609906"/>
                    <a:pt x="6312693" y="3608120"/>
                  </a:cubicBezTo>
                  <a:cubicBezTo>
                    <a:pt x="6314380" y="3606334"/>
                    <a:pt x="6315720" y="3604251"/>
                    <a:pt x="6316712" y="3601869"/>
                  </a:cubicBezTo>
                  <a:cubicBezTo>
                    <a:pt x="6318795" y="3597107"/>
                    <a:pt x="6319837" y="3589814"/>
                    <a:pt x="6319837" y="3579992"/>
                  </a:cubicBezTo>
                  <a:lnTo>
                    <a:pt x="6319837" y="3488314"/>
                  </a:lnTo>
                  <a:lnTo>
                    <a:pt x="6341417" y="3488314"/>
                  </a:lnTo>
                  <a:lnTo>
                    <a:pt x="6341417" y="3483402"/>
                  </a:lnTo>
                  <a:cubicBezTo>
                    <a:pt x="6335960" y="3481220"/>
                    <a:pt x="6330379" y="3477524"/>
                    <a:pt x="6324674" y="3472315"/>
                  </a:cubicBezTo>
                  <a:cubicBezTo>
                    <a:pt x="6318969" y="3467106"/>
                    <a:pt x="6313883" y="3460929"/>
                    <a:pt x="6309419" y="3453786"/>
                  </a:cubicBezTo>
                  <a:cubicBezTo>
                    <a:pt x="6308328" y="3451900"/>
                    <a:pt x="6306964" y="3449246"/>
                    <a:pt x="6305326" y="3445823"/>
                  </a:cubicBezTo>
                  <a:cubicBezTo>
                    <a:pt x="6303689" y="3442400"/>
                    <a:pt x="6301879" y="3438159"/>
                    <a:pt x="6299894" y="3433098"/>
                  </a:cubicBezTo>
                  <a:close/>
                  <a:moveTo>
                    <a:pt x="9033568" y="3433098"/>
                  </a:moveTo>
                  <a:lnTo>
                    <a:pt x="9028955" y="3433098"/>
                  </a:lnTo>
                  <a:lnTo>
                    <a:pt x="9028955" y="3477896"/>
                  </a:lnTo>
                  <a:lnTo>
                    <a:pt x="8997106" y="3477896"/>
                  </a:lnTo>
                  <a:lnTo>
                    <a:pt x="8997106" y="3488314"/>
                  </a:lnTo>
                  <a:lnTo>
                    <a:pt x="9028955" y="3488314"/>
                  </a:lnTo>
                  <a:lnTo>
                    <a:pt x="9028955" y="3576718"/>
                  </a:lnTo>
                  <a:cubicBezTo>
                    <a:pt x="9028955" y="3581182"/>
                    <a:pt x="9028607" y="3584878"/>
                    <a:pt x="9027913" y="3587805"/>
                  </a:cubicBezTo>
                  <a:cubicBezTo>
                    <a:pt x="9027218" y="3590732"/>
                    <a:pt x="9026276" y="3593039"/>
                    <a:pt x="9025085" y="3594726"/>
                  </a:cubicBezTo>
                  <a:cubicBezTo>
                    <a:pt x="9023895" y="3596412"/>
                    <a:pt x="9022481" y="3597578"/>
                    <a:pt x="9020844" y="3598223"/>
                  </a:cubicBezTo>
                  <a:cubicBezTo>
                    <a:pt x="9019207" y="3598868"/>
                    <a:pt x="9017396" y="3599191"/>
                    <a:pt x="9015411" y="3599191"/>
                  </a:cubicBezTo>
                  <a:cubicBezTo>
                    <a:pt x="9012137" y="3599191"/>
                    <a:pt x="9008962" y="3598174"/>
                    <a:pt x="9005886" y="3596140"/>
                  </a:cubicBezTo>
                  <a:cubicBezTo>
                    <a:pt x="9002810" y="3594106"/>
                    <a:pt x="9000429" y="3591104"/>
                    <a:pt x="8998743" y="3587136"/>
                  </a:cubicBezTo>
                  <a:lnTo>
                    <a:pt x="8992938" y="3587136"/>
                  </a:lnTo>
                  <a:cubicBezTo>
                    <a:pt x="8994724" y="3591997"/>
                    <a:pt x="8996882" y="3596264"/>
                    <a:pt x="8999412" y="3599935"/>
                  </a:cubicBezTo>
                  <a:cubicBezTo>
                    <a:pt x="9001943" y="3603606"/>
                    <a:pt x="9004696" y="3606657"/>
                    <a:pt x="9007672" y="3609088"/>
                  </a:cubicBezTo>
                  <a:cubicBezTo>
                    <a:pt x="9010649" y="3611519"/>
                    <a:pt x="9013824" y="3613354"/>
                    <a:pt x="9017197" y="3614594"/>
                  </a:cubicBezTo>
                  <a:cubicBezTo>
                    <a:pt x="9020571" y="3615835"/>
                    <a:pt x="9023944" y="3616455"/>
                    <a:pt x="9027318" y="3616455"/>
                  </a:cubicBezTo>
                  <a:cubicBezTo>
                    <a:pt x="9029600" y="3616455"/>
                    <a:pt x="9031907" y="3616132"/>
                    <a:pt x="9034238" y="3615487"/>
                  </a:cubicBezTo>
                  <a:cubicBezTo>
                    <a:pt x="9036570" y="3614842"/>
                    <a:pt x="9038752" y="3613900"/>
                    <a:pt x="9040787" y="3612660"/>
                  </a:cubicBezTo>
                  <a:cubicBezTo>
                    <a:pt x="9042821" y="3611419"/>
                    <a:pt x="9044681" y="3609906"/>
                    <a:pt x="9046368" y="3608120"/>
                  </a:cubicBezTo>
                  <a:cubicBezTo>
                    <a:pt x="9048054" y="3606334"/>
                    <a:pt x="9049394" y="3604251"/>
                    <a:pt x="9050386" y="3601869"/>
                  </a:cubicBezTo>
                  <a:cubicBezTo>
                    <a:pt x="9052469" y="3597107"/>
                    <a:pt x="9053511" y="3589814"/>
                    <a:pt x="9053511" y="3579992"/>
                  </a:cubicBezTo>
                  <a:lnTo>
                    <a:pt x="9053511" y="3488314"/>
                  </a:lnTo>
                  <a:lnTo>
                    <a:pt x="9075092" y="3488314"/>
                  </a:lnTo>
                  <a:lnTo>
                    <a:pt x="9075092" y="3483402"/>
                  </a:lnTo>
                  <a:cubicBezTo>
                    <a:pt x="9069635" y="3481220"/>
                    <a:pt x="9064053" y="3477524"/>
                    <a:pt x="9058348" y="3472315"/>
                  </a:cubicBezTo>
                  <a:cubicBezTo>
                    <a:pt x="9052643" y="3467106"/>
                    <a:pt x="9047558" y="3460929"/>
                    <a:pt x="9043093" y="3453786"/>
                  </a:cubicBezTo>
                  <a:cubicBezTo>
                    <a:pt x="9042002" y="3451900"/>
                    <a:pt x="9040638" y="3449246"/>
                    <a:pt x="9039001" y="3445823"/>
                  </a:cubicBezTo>
                  <a:cubicBezTo>
                    <a:pt x="9037364" y="3442400"/>
                    <a:pt x="9035553" y="3438159"/>
                    <a:pt x="9033568" y="3433098"/>
                  </a:cubicBezTo>
                  <a:close/>
                  <a:moveTo>
                    <a:pt x="9485857" y="3412411"/>
                  </a:moveTo>
                  <a:lnTo>
                    <a:pt x="9399388" y="3412411"/>
                  </a:lnTo>
                  <a:lnTo>
                    <a:pt x="9399388" y="3417918"/>
                  </a:lnTo>
                  <a:lnTo>
                    <a:pt x="9406680" y="3417918"/>
                  </a:lnTo>
                  <a:cubicBezTo>
                    <a:pt x="9415015" y="3417918"/>
                    <a:pt x="9421018" y="3420349"/>
                    <a:pt x="9424688" y="3425211"/>
                  </a:cubicBezTo>
                  <a:cubicBezTo>
                    <a:pt x="9427070" y="3428386"/>
                    <a:pt x="9428261" y="3436025"/>
                    <a:pt x="9428261" y="3448130"/>
                  </a:cubicBezTo>
                  <a:lnTo>
                    <a:pt x="9428261" y="3546803"/>
                  </a:lnTo>
                  <a:cubicBezTo>
                    <a:pt x="9428261" y="3562182"/>
                    <a:pt x="9429947" y="3574485"/>
                    <a:pt x="9433321" y="3583712"/>
                  </a:cubicBezTo>
                  <a:cubicBezTo>
                    <a:pt x="9435008" y="3588376"/>
                    <a:pt x="9437290" y="3592816"/>
                    <a:pt x="9440167" y="3597033"/>
                  </a:cubicBezTo>
                  <a:cubicBezTo>
                    <a:pt x="9443044" y="3601249"/>
                    <a:pt x="9446442" y="3604970"/>
                    <a:pt x="9450361" y="3608195"/>
                  </a:cubicBezTo>
                  <a:cubicBezTo>
                    <a:pt x="9454281" y="3611419"/>
                    <a:pt x="9458746" y="3613999"/>
                    <a:pt x="9463756" y="3615934"/>
                  </a:cubicBezTo>
                  <a:cubicBezTo>
                    <a:pt x="9468767" y="3617869"/>
                    <a:pt x="9474149" y="3618836"/>
                    <a:pt x="9479904" y="3618836"/>
                  </a:cubicBezTo>
                  <a:cubicBezTo>
                    <a:pt x="9484567" y="3618836"/>
                    <a:pt x="9488759" y="3618191"/>
                    <a:pt x="9492480" y="3616901"/>
                  </a:cubicBezTo>
                  <a:cubicBezTo>
                    <a:pt x="9496201" y="3615611"/>
                    <a:pt x="9499351" y="3613925"/>
                    <a:pt x="9501930" y="3611841"/>
                  </a:cubicBezTo>
                  <a:cubicBezTo>
                    <a:pt x="9504510" y="3609757"/>
                    <a:pt x="9506494" y="3607351"/>
                    <a:pt x="9507884" y="3604623"/>
                  </a:cubicBezTo>
                  <a:cubicBezTo>
                    <a:pt x="9509273" y="3601894"/>
                    <a:pt x="9509967" y="3599042"/>
                    <a:pt x="9509967" y="3596065"/>
                  </a:cubicBezTo>
                  <a:cubicBezTo>
                    <a:pt x="9509967" y="3593287"/>
                    <a:pt x="9509521" y="3590906"/>
                    <a:pt x="9508628" y="3588921"/>
                  </a:cubicBezTo>
                  <a:cubicBezTo>
                    <a:pt x="9507735" y="3586937"/>
                    <a:pt x="9506569" y="3585300"/>
                    <a:pt x="9505130" y="3584010"/>
                  </a:cubicBezTo>
                  <a:cubicBezTo>
                    <a:pt x="9503692" y="3582720"/>
                    <a:pt x="9502055" y="3581803"/>
                    <a:pt x="9500219" y="3581257"/>
                  </a:cubicBezTo>
                  <a:cubicBezTo>
                    <a:pt x="9498384" y="3580711"/>
                    <a:pt x="9496573" y="3580438"/>
                    <a:pt x="9494787" y="3580438"/>
                  </a:cubicBezTo>
                  <a:cubicBezTo>
                    <a:pt x="9493298" y="3580438"/>
                    <a:pt x="9491885" y="3580587"/>
                    <a:pt x="9490545" y="3580885"/>
                  </a:cubicBezTo>
                  <a:cubicBezTo>
                    <a:pt x="9489206" y="3581182"/>
                    <a:pt x="9487817" y="3582001"/>
                    <a:pt x="9486378" y="3583340"/>
                  </a:cubicBezTo>
                  <a:cubicBezTo>
                    <a:pt x="9484939" y="3584680"/>
                    <a:pt x="9483451" y="3586664"/>
                    <a:pt x="9481913" y="3589294"/>
                  </a:cubicBezTo>
                  <a:cubicBezTo>
                    <a:pt x="9480375" y="3591923"/>
                    <a:pt x="9478614" y="3595569"/>
                    <a:pt x="9476630" y="3600232"/>
                  </a:cubicBezTo>
                  <a:cubicBezTo>
                    <a:pt x="9474447" y="3605590"/>
                    <a:pt x="9471520" y="3608269"/>
                    <a:pt x="9467849" y="3608269"/>
                  </a:cubicBezTo>
                  <a:cubicBezTo>
                    <a:pt x="9466559" y="3608269"/>
                    <a:pt x="9465244" y="3607897"/>
                    <a:pt x="9463905" y="3607153"/>
                  </a:cubicBezTo>
                  <a:cubicBezTo>
                    <a:pt x="9462566" y="3606409"/>
                    <a:pt x="9461375" y="3605144"/>
                    <a:pt x="9460333" y="3603358"/>
                  </a:cubicBezTo>
                  <a:cubicBezTo>
                    <a:pt x="9459291" y="3601572"/>
                    <a:pt x="9458448" y="3599265"/>
                    <a:pt x="9457803" y="3596437"/>
                  </a:cubicBezTo>
                  <a:cubicBezTo>
                    <a:pt x="9457158" y="3593610"/>
                    <a:pt x="9456836" y="3590112"/>
                    <a:pt x="9456836" y="3585945"/>
                  </a:cubicBezTo>
                  <a:lnTo>
                    <a:pt x="9456836" y="3448130"/>
                  </a:lnTo>
                  <a:cubicBezTo>
                    <a:pt x="9456836" y="3443368"/>
                    <a:pt x="9456935" y="3439498"/>
                    <a:pt x="9457133" y="3436521"/>
                  </a:cubicBezTo>
                  <a:cubicBezTo>
                    <a:pt x="9457332" y="3433545"/>
                    <a:pt x="9457704" y="3431114"/>
                    <a:pt x="9458250" y="3429229"/>
                  </a:cubicBezTo>
                  <a:cubicBezTo>
                    <a:pt x="9458795" y="3427344"/>
                    <a:pt x="9459614" y="3425831"/>
                    <a:pt x="9460706" y="3424690"/>
                  </a:cubicBezTo>
                  <a:cubicBezTo>
                    <a:pt x="9461797" y="3423549"/>
                    <a:pt x="9463235" y="3422482"/>
                    <a:pt x="9465021" y="3421490"/>
                  </a:cubicBezTo>
                  <a:cubicBezTo>
                    <a:pt x="9469387" y="3419109"/>
                    <a:pt x="9473901" y="3417918"/>
                    <a:pt x="9478565" y="3417918"/>
                  </a:cubicBezTo>
                  <a:lnTo>
                    <a:pt x="9485857" y="3417918"/>
                  </a:lnTo>
                  <a:close/>
                  <a:moveTo>
                    <a:pt x="5887393" y="3411277"/>
                  </a:moveTo>
                  <a:lnTo>
                    <a:pt x="5894689" y="3422132"/>
                  </a:lnTo>
                  <a:lnTo>
                    <a:pt x="5904904" y="3424466"/>
                  </a:lnTo>
                  <a:lnTo>
                    <a:pt x="5906987" y="3419257"/>
                  </a:lnTo>
                  <a:close/>
                  <a:moveTo>
                    <a:pt x="29468" y="3402589"/>
                  </a:moveTo>
                  <a:lnTo>
                    <a:pt x="22771" y="3402589"/>
                  </a:lnTo>
                  <a:lnTo>
                    <a:pt x="22771" y="3560198"/>
                  </a:lnTo>
                  <a:cubicBezTo>
                    <a:pt x="22771" y="3576370"/>
                    <a:pt x="22423" y="3586143"/>
                    <a:pt x="21729" y="3589517"/>
                  </a:cubicBezTo>
                  <a:cubicBezTo>
                    <a:pt x="20935" y="3592989"/>
                    <a:pt x="19720" y="3595420"/>
                    <a:pt x="18083" y="3596809"/>
                  </a:cubicBezTo>
                  <a:cubicBezTo>
                    <a:pt x="16446" y="3598198"/>
                    <a:pt x="14535" y="3598893"/>
                    <a:pt x="12353" y="3598893"/>
                  </a:cubicBezTo>
                  <a:cubicBezTo>
                    <a:pt x="9773" y="3598893"/>
                    <a:pt x="6201" y="3598050"/>
                    <a:pt x="1637" y="3596363"/>
                  </a:cubicBezTo>
                  <a:lnTo>
                    <a:pt x="0" y="3601572"/>
                  </a:lnTo>
                  <a:lnTo>
                    <a:pt x="40481" y="3618389"/>
                  </a:lnTo>
                  <a:lnTo>
                    <a:pt x="47327" y="3618389"/>
                  </a:lnTo>
                  <a:lnTo>
                    <a:pt x="47327" y="3598893"/>
                  </a:lnTo>
                  <a:cubicBezTo>
                    <a:pt x="53975" y="3605838"/>
                    <a:pt x="60449" y="3610824"/>
                    <a:pt x="66750" y="3613850"/>
                  </a:cubicBezTo>
                  <a:cubicBezTo>
                    <a:pt x="73050" y="3616876"/>
                    <a:pt x="79921" y="3618389"/>
                    <a:pt x="87362" y="3618389"/>
                  </a:cubicBezTo>
                  <a:cubicBezTo>
                    <a:pt x="94804" y="3618389"/>
                    <a:pt x="101873" y="3616728"/>
                    <a:pt x="108570" y="3613404"/>
                  </a:cubicBezTo>
                  <a:cubicBezTo>
                    <a:pt x="115267" y="3610080"/>
                    <a:pt x="121171" y="3605466"/>
                    <a:pt x="126281" y="3599563"/>
                  </a:cubicBezTo>
                  <a:cubicBezTo>
                    <a:pt x="131390" y="3593659"/>
                    <a:pt x="135458" y="3586639"/>
                    <a:pt x="138485" y="3578503"/>
                  </a:cubicBezTo>
                  <a:cubicBezTo>
                    <a:pt x="141511" y="3570368"/>
                    <a:pt x="143024" y="3561438"/>
                    <a:pt x="143024" y="3551714"/>
                  </a:cubicBezTo>
                  <a:cubicBezTo>
                    <a:pt x="143024" y="3532168"/>
                    <a:pt x="136872" y="3514309"/>
                    <a:pt x="124569" y="3498136"/>
                  </a:cubicBezTo>
                  <a:cubicBezTo>
                    <a:pt x="112167" y="3481864"/>
                    <a:pt x="96341" y="3473728"/>
                    <a:pt x="77093" y="3473728"/>
                  </a:cubicBezTo>
                  <a:cubicBezTo>
                    <a:pt x="65187" y="3473728"/>
                    <a:pt x="55265" y="3477548"/>
                    <a:pt x="47327" y="3485188"/>
                  </a:cubicBezTo>
                  <a:lnTo>
                    <a:pt x="47327" y="3440540"/>
                  </a:lnTo>
                  <a:cubicBezTo>
                    <a:pt x="47327" y="3438754"/>
                    <a:pt x="47253" y="3436794"/>
                    <a:pt x="47104" y="3434661"/>
                  </a:cubicBezTo>
                  <a:cubicBezTo>
                    <a:pt x="46955" y="3432528"/>
                    <a:pt x="47129" y="3430519"/>
                    <a:pt x="47625" y="3428634"/>
                  </a:cubicBezTo>
                  <a:cubicBezTo>
                    <a:pt x="48121" y="3426748"/>
                    <a:pt x="49113" y="3425186"/>
                    <a:pt x="50602" y="3423945"/>
                  </a:cubicBezTo>
                  <a:cubicBezTo>
                    <a:pt x="52090" y="3422705"/>
                    <a:pt x="54521" y="3422085"/>
                    <a:pt x="57894" y="3422085"/>
                  </a:cubicBezTo>
                  <a:cubicBezTo>
                    <a:pt x="60573" y="3422085"/>
                    <a:pt x="63996" y="3422879"/>
                    <a:pt x="68163" y="3424466"/>
                  </a:cubicBezTo>
                  <a:lnTo>
                    <a:pt x="70098" y="3419257"/>
                  </a:lnTo>
                  <a:close/>
                  <a:moveTo>
                    <a:pt x="1985367" y="3402589"/>
                  </a:moveTo>
                  <a:cubicBezTo>
                    <a:pt x="1983283" y="3402589"/>
                    <a:pt x="1981324" y="3402986"/>
                    <a:pt x="1979489" y="3403779"/>
                  </a:cubicBezTo>
                  <a:cubicBezTo>
                    <a:pt x="1977653" y="3404573"/>
                    <a:pt x="1976065" y="3405640"/>
                    <a:pt x="1974726" y="3406979"/>
                  </a:cubicBezTo>
                  <a:cubicBezTo>
                    <a:pt x="1973387" y="3408319"/>
                    <a:pt x="1972320" y="3409906"/>
                    <a:pt x="1971527" y="3411742"/>
                  </a:cubicBezTo>
                  <a:cubicBezTo>
                    <a:pt x="1970732" y="3413577"/>
                    <a:pt x="1970335" y="3415537"/>
                    <a:pt x="1970335" y="3417620"/>
                  </a:cubicBezTo>
                  <a:cubicBezTo>
                    <a:pt x="1970335" y="3419704"/>
                    <a:pt x="1970732" y="3421663"/>
                    <a:pt x="1971527" y="3423499"/>
                  </a:cubicBezTo>
                  <a:cubicBezTo>
                    <a:pt x="1972320" y="3425335"/>
                    <a:pt x="1973387" y="3426947"/>
                    <a:pt x="1974726" y="3428336"/>
                  </a:cubicBezTo>
                  <a:cubicBezTo>
                    <a:pt x="1976065" y="3429725"/>
                    <a:pt x="1977653" y="3430816"/>
                    <a:pt x="1979489" y="3431610"/>
                  </a:cubicBezTo>
                  <a:cubicBezTo>
                    <a:pt x="1981324" y="3432404"/>
                    <a:pt x="1983283" y="3432801"/>
                    <a:pt x="1985367" y="3432801"/>
                  </a:cubicBezTo>
                  <a:cubicBezTo>
                    <a:pt x="1987451" y="3432801"/>
                    <a:pt x="1989410" y="3432404"/>
                    <a:pt x="1991246" y="3431610"/>
                  </a:cubicBezTo>
                  <a:cubicBezTo>
                    <a:pt x="1993081" y="3430816"/>
                    <a:pt x="1994693" y="3429725"/>
                    <a:pt x="1996083" y="3428336"/>
                  </a:cubicBezTo>
                  <a:cubicBezTo>
                    <a:pt x="1997472" y="3426947"/>
                    <a:pt x="1998563" y="3425335"/>
                    <a:pt x="1999357" y="3423499"/>
                  </a:cubicBezTo>
                  <a:cubicBezTo>
                    <a:pt x="2000151" y="3421663"/>
                    <a:pt x="2000547" y="3419704"/>
                    <a:pt x="2000547" y="3417620"/>
                  </a:cubicBezTo>
                  <a:cubicBezTo>
                    <a:pt x="2000547" y="3415537"/>
                    <a:pt x="2000151" y="3413577"/>
                    <a:pt x="1999357" y="3411742"/>
                  </a:cubicBezTo>
                  <a:cubicBezTo>
                    <a:pt x="1998563" y="3409906"/>
                    <a:pt x="1997497" y="3408319"/>
                    <a:pt x="1996157" y="3406979"/>
                  </a:cubicBezTo>
                  <a:cubicBezTo>
                    <a:pt x="1994818" y="3405640"/>
                    <a:pt x="1993205" y="3404573"/>
                    <a:pt x="1991321" y="3403779"/>
                  </a:cubicBezTo>
                  <a:cubicBezTo>
                    <a:pt x="1989435" y="3402986"/>
                    <a:pt x="1987451" y="3402589"/>
                    <a:pt x="1985367" y="3402589"/>
                  </a:cubicBezTo>
                  <a:close/>
                  <a:moveTo>
                    <a:pt x="3467993" y="3402589"/>
                  </a:moveTo>
                  <a:lnTo>
                    <a:pt x="3461296" y="3402589"/>
                  </a:lnTo>
                  <a:lnTo>
                    <a:pt x="3461296" y="3560198"/>
                  </a:lnTo>
                  <a:cubicBezTo>
                    <a:pt x="3461296" y="3576370"/>
                    <a:pt x="3460948" y="3586143"/>
                    <a:pt x="3460254" y="3589517"/>
                  </a:cubicBezTo>
                  <a:cubicBezTo>
                    <a:pt x="3459460" y="3592989"/>
                    <a:pt x="3458245" y="3595420"/>
                    <a:pt x="3456607" y="3596809"/>
                  </a:cubicBezTo>
                  <a:cubicBezTo>
                    <a:pt x="3454970" y="3598198"/>
                    <a:pt x="3453060" y="3598893"/>
                    <a:pt x="3450878" y="3598893"/>
                  </a:cubicBezTo>
                  <a:cubicBezTo>
                    <a:pt x="3448298" y="3598893"/>
                    <a:pt x="3444726" y="3598050"/>
                    <a:pt x="3440162" y="3596363"/>
                  </a:cubicBezTo>
                  <a:lnTo>
                    <a:pt x="3438525" y="3601572"/>
                  </a:lnTo>
                  <a:lnTo>
                    <a:pt x="3479006" y="3618389"/>
                  </a:lnTo>
                  <a:lnTo>
                    <a:pt x="3485852" y="3618389"/>
                  </a:lnTo>
                  <a:lnTo>
                    <a:pt x="3485852" y="3598893"/>
                  </a:lnTo>
                  <a:cubicBezTo>
                    <a:pt x="3492499" y="3605838"/>
                    <a:pt x="3498973" y="3610824"/>
                    <a:pt x="3505274" y="3613850"/>
                  </a:cubicBezTo>
                  <a:cubicBezTo>
                    <a:pt x="3511574" y="3616876"/>
                    <a:pt x="3518446" y="3618389"/>
                    <a:pt x="3525887" y="3618389"/>
                  </a:cubicBezTo>
                  <a:cubicBezTo>
                    <a:pt x="3533328" y="3618389"/>
                    <a:pt x="3540398" y="3616728"/>
                    <a:pt x="3547095" y="3613404"/>
                  </a:cubicBezTo>
                  <a:cubicBezTo>
                    <a:pt x="3553792" y="3610080"/>
                    <a:pt x="3559695" y="3605466"/>
                    <a:pt x="3564806" y="3599563"/>
                  </a:cubicBezTo>
                  <a:cubicBezTo>
                    <a:pt x="3569915" y="3593659"/>
                    <a:pt x="3573983" y="3586639"/>
                    <a:pt x="3577009" y="3578503"/>
                  </a:cubicBezTo>
                  <a:cubicBezTo>
                    <a:pt x="3580035" y="3570368"/>
                    <a:pt x="3581549" y="3561438"/>
                    <a:pt x="3581549" y="3551714"/>
                  </a:cubicBezTo>
                  <a:cubicBezTo>
                    <a:pt x="3581549" y="3532168"/>
                    <a:pt x="3575397" y="3514309"/>
                    <a:pt x="3563094" y="3498136"/>
                  </a:cubicBezTo>
                  <a:cubicBezTo>
                    <a:pt x="3550691" y="3481864"/>
                    <a:pt x="3534866" y="3473728"/>
                    <a:pt x="3515618" y="3473728"/>
                  </a:cubicBezTo>
                  <a:cubicBezTo>
                    <a:pt x="3503712" y="3473728"/>
                    <a:pt x="3493789" y="3477548"/>
                    <a:pt x="3485852" y="3485188"/>
                  </a:cubicBezTo>
                  <a:lnTo>
                    <a:pt x="3485852" y="3440540"/>
                  </a:lnTo>
                  <a:cubicBezTo>
                    <a:pt x="3485852" y="3438754"/>
                    <a:pt x="3485778" y="3436794"/>
                    <a:pt x="3485629" y="3434661"/>
                  </a:cubicBezTo>
                  <a:cubicBezTo>
                    <a:pt x="3485480" y="3432528"/>
                    <a:pt x="3485653" y="3430519"/>
                    <a:pt x="3486150" y="3428634"/>
                  </a:cubicBezTo>
                  <a:cubicBezTo>
                    <a:pt x="3486646" y="3426748"/>
                    <a:pt x="3487638" y="3425186"/>
                    <a:pt x="3489126" y="3423945"/>
                  </a:cubicBezTo>
                  <a:cubicBezTo>
                    <a:pt x="3490615" y="3422705"/>
                    <a:pt x="3493045" y="3422085"/>
                    <a:pt x="3496419" y="3422085"/>
                  </a:cubicBezTo>
                  <a:cubicBezTo>
                    <a:pt x="3499098" y="3422085"/>
                    <a:pt x="3502521" y="3422879"/>
                    <a:pt x="3506688" y="3424466"/>
                  </a:cubicBezTo>
                  <a:lnTo>
                    <a:pt x="3508623" y="3419257"/>
                  </a:lnTo>
                  <a:close/>
                  <a:moveTo>
                    <a:pt x="6681191" y="3402589"/>
                  </a:moveTo>
                  <a:cubicBezTo>
                    <a:pt x="6679108" y="3402589"/>
                    <a:pt x="6677148" y="3402986"/>
                    <a:pt x="6675312" y="3403779"/>
                  </a:cubicBezTo>
                  <a:cubicBezTo>
                    <a:pt x="6673477" y="3404573"/>
                    <a:pt x="6671889" y="3405640"/>
                    <a:pt x="6670550" y="3406979"/>
                  </a:cubicBezTo>
                  <a:cubicBezTo>
                    <a:pt x="6669210" y="3408319"/>
                    <a:pt x="6668145" y="3409906"/>
                    <a:pt x="6667351" y="3411742"/>
                  </a:cubicBezTo>
                  <a:cubicBezTo>
                    <a:pt x="6666557" y="3413577"/>
                    <a:pt x="6666160" y="3415537"/>
                    <a:pt x="6666160" y="3417620"/>
                  </a:cubicBezTo>
                  <a:cubicBezTo>
                    <a:pt x="6666160" y="3419704"/>
                    <a:pt x="6666557" y="3421663"/>
                    <a:pt x="6667351" y="3423499"/>
                  </a:cubicBezTo>
                  <a:cubicBezTo>
                    <a:pt x="6668145" y="3425335"/>
                    <a:pt x="6669210" y="3426947"/>
                    <a:pt x="6670550" y="3428336"/>
                  </a:cubicBezTo>
                  <a:cubicBezTo>
                    <a:pt x="6671889" y="3429725"/>
                    <a:pt x="6673477" y="3430816"/>
                    <a:pt x="6675312" y="3431610"/>
                  </a:cubicBezTo>
                  <a:cubicBezTo>
                    <a:pt x="6677148" y="3432404"/>
                    <a:pt x="6679108" y="3432801"/>
                    <a:pt x="6681191" y="3432801"/>
                  </a:cubicBezTo>
                  <a:cubicBezTo>
                    <a:pt x="6683275" y="3432801"/>
                    <a:pt x="6685234" y="3432404"/>
                    <a:pt x="6687070" y="3431610"/>
                  </a:cubicBezTo>
                  <a:cubicBezTo>
                    <a:pt x="6688906" y="3430816"/>
                    <a:pt x="6690518" y="3429725"/>
                    <a:pt x="6691906" y="3428336"/>
                  </a:cubicBezTo>
                  <a:cubicBezTo>
                    <a:pt x="6693296" y="3426947"/>
                    <a:pt x="6694387" y="3425335"/>
                    <a:pt x="6695181" y="3423499"/>
                  </a:cubicBezTo>
                  <a:cubicBezTo>
                    <a:pt x="6695975" y="3421663"/>
                    <a:pt x="6696372" y="3419704"/>
                    <a:pt x="6696372" y="3417620"/>
                  </a:cubicBezTo>
                  <a:cubicBezTo>
                    <a:pt x="6696372" y="3415537"/>
                    <a:pt x="6695975" y="3413577"/>
                    <a:pt x="6695181" y="3411742"/>
                  </a:cubicBezTo>
                  <a:cubicBezTo>
                    <a:pt x="6694387" y="3409906"/>
                    <a:pt x="6693321" y="3408319"/>
                    <a:pt x="6691982" y="3406979"/>
                  </a:cubicBezTo>
                  <a:cubicBezTo>
                    <a:pt x="6690642" y="3405640"/>
                    <a:pt x="6689029" y="3404573"/>
                    <a:pt x="6687145" y="3403779"/>
                  </a:cubicBezTo>
                  <a:cubicBezTo>
                    <a:pt x="6685259" y="3402986"/>
                    <a:pt x="6683275" y="3402589"/>
                    <a:pt x="6681191" y="3402589"/>
                  </a:cubicBezTo>
                  <a:close/>
                  <a:moveTo>
                    <a:pt x="7087492" y="3402589"/>
                  </a:moveTo>
                  <a:lnTo>
                    <a:pt x="7080795" y="3402589"/>
                  </a:lnTo>
                  <a:lnTo>
                    <a:pt x="7080795" y="3560198"/>
                  </a:lnTo>
                  <a:cubicBezTo>
                    <a:pt x="7080795" y="3576370"/>
                    <a:pt x="7080448" y="3586143"/>
                    <a:pt x="7079753" y="3589517"/>
                  </a:cubicBezTo>
                  <a:cubicBezTo>
                    <a:pt x="7078960" y="3592989"/>
                    <a:pt x="7077744" y="3595420"/>
                    <a:pt x="7076107" y="3596809"/>
                  </a:cubicBezTo>
                  <a:cubicBezTo>
                    <a:pt x="7074469" y="3598198"/>
                    <a:pt x="7072560" y="3598893"/>
                    <a:pt x="7070377" y="3598893"/>
                  </a:cubicBezTo>
                  <a:cubicBezTo>
                    <a:pt x="7067797" y="3598893"/>
                    <a:pt x="7064225" y="3598050"/>
                    <a:pt x="7059661" y="3596363"/>
                  </a:cubicBezTo>
                  <a:lnTo>
                    <a:pt x="7058024" y="3601572"/>
                  </a:lnTo>
                  <a:lnTo>
                    <a:pt x="7098505" y="3618389"/>
                  </a:lnTo>
                  <a:lnTo>
                    <a:pt x="7105351" y="3618389"/>
                  </a:lnTo>
                  <a:lnTo>
                    <a:pt x="7105351" y="3598893"/>
                  </a:lnTo>
                  <a:cubicBezTo>
                    <a:pt x="7111999" y="3605838"/>
                    <a:pt x="7118473" y="3610824"/>
                    <a:pt x="7124773" y="3613850"/>
                  </a:cubicBezTo>
                  <a:cubicBezTo>
                    <a:pt x="7131074" y="3616876"/>
                    <a:pt x="7137945" y="3618389"/>
                    <a:pt x="7145386" y="3618389"/>
                  </a:cubicBezTo>
                  <a:cubicBezTo>
                    <a:pt x="7152828" y="3618389"/>
                    <a:pt x="7159897" y="3616728"/>
                    <a:pt x="7166594" y="3613404"/>
                  </a:cubicBezTo>
                  <a:cubicBezTo>
                    <a:pt x="7173291" y="3610080"/>
                    <a:pt x="7179195" y="3605466"/>
                    <a:pt x="7184305" y="3599563"/>
                  </a:cubicBezTo>
                  <a:cubicBezTo>
                    <a:pt x="7189415" y="3593659"/>
                    <a:pt x="7193483" y="3586639"/>
                    <a:pt x="7196509" y="3578503"/>
                  </a:cubicBezTo>
                  <a:cubicBezTo>
                    <a:pt x="7199535" y="3570368"/>
                    <a:pt x="7201048" y="3561438"/>
                    <a:pt x="7201048" y="3551714"/>
                  </a:cubicBezTo>
                  <a:cubicBezTo>
                    <a:pt x="7201048" y="3532168"/>
                    <a:pt x="7194896" y="3514309"/>
                    <a:pt x="7182593" y="3498136"/>
                  </a:cubicBezTo>
                  <a:cubicBezTo>
                    <a:pt x="7170191" y="3481864"/>
                    <a:pt x="7154366" y="3473728"/>
                    <a:pt x="7135117" y="3473728"/>
                  </a:cubicBezTo>
                  <a:cubicBezTo>
                    <a:pt x="7123211" y="3473728"/>
                    <a:pt x="7113289" y="3477548"/>
                    <a:pt x="7105351" y="3485188"/>
                  </a:cubicBezTo>
                  <a:lnTo>
                    <a:pt x="7105351" y="3440540"/>
                  </a:lnTo>
                  <a:cubicBezTo>
                    <a:pt x="7105351" y="3438754"/>
                    <a:pt x="7105277" y="3436794"/>
                    <a:pt x="7105128" y="3434661"/>
                  </a:cubicBezTo>
                  <a:cubicBezTo>
                    <a:pt x="7104979" y="3432528"/>
                    <a:pt x="7105153" y="3430519"/>
                    <a:pt x="7105649" y="3428634"/>
                  </a:cubicBezTo>
                  <a:cubicBezTo>
                    <a:pt x="7106145" y="3426748"/>
                    <a:pt x="7107137" y="3425186"/>
                    <a:pt x="7108625" y="3423945"/>
                  </a:cubicBezTo>
                  <a:cubicBezTo>
                    <a:pt x="7110114" y="3422705"/>
                    <a:pt x="7112545" y="3422085"/>
                    <a:pt x="7115918" y="3422085"/>
                  </a:cubicBezTo>
                  <a:cubicBezTo>
                    <a:pt x="7118597" y="3422085"/>
                    <a:pt x="7122020" y="3422879"/>
                    <a:pt x="7126187" y="3424466"/>
                  </a:cubicBezTo>
                  <a:lnTo>
                    <a:pt x="7128122" y="3419257"/>
                  </a:lnTo>
                  <a:close/>
                  <a:moveTo>
                    <a:pt x="6360364" y="0"/>
                  </a:moveTo>
                  <a:lnTo>
                    <a:pt x="2793964" y="0"/>
                  </a:lnTo>
                  <a:lnTo>
                    <a:pt x="5119058" y="3475541"/>
                  </a:lnTo>
                  <a:lnTo>
                    <a:pt x="5125343" y="3473877"/>
                  </a:lnTo>
                  <a:cubicBezTo>
                    <a:pt x="5130700" y="3473877"/>
                    <a:pt x="5135488" y="3474770"/>
                    <a:pt x="5139704" y="3476556"/>
                  </a:cubicBezTo>
                  <a:cubicBezTo>
                    <a:pt x="5143921" y="3478342"/>
                    <a:pt x="5147816" y="3480624"/>
                    <a:pt x="5151387" y="3483402"/>
                  </a:cubicBezTo>
                  <a:cubicBezTo>
                    <a:pt x="5154959" y="3486180"/>
                    <a:pt x="5158308" y="3489256"/>
                    <a:pt x="5161433" y="3492630"/>
                  </a:cubicBezTo>
                  <a:cubicBezTo>
                    <a:pt x="5164559" y="3496003"/>
                    <a:pt x="5167709" y="3499228"/>
                    <a:pt x="5170884" y="3502303"/>
                  </a:cubicBezTo>
                  <a:lnTo>
                    <a:pt x="5170884" y="3402589"/>
                  </a:lnTo>
                  <a:lnTo>
                    <a:pt x="5177730" y="3402589"/>
                  </a:lnTo>
                  <a:lnTo>
                    <a:pt x="5218509" y="3419257"/>
                  </a:lnTo>
                  <a:lnTo>
                    <a:pt x="5216425" y="3424466"/>
                  </a:lnTo>
                  <a:cubicBezTo>
                    <a:pt x="5211960" y="3422879"/>
                    <a:pt x="5208587" y="3422085"/>
                    <a:pt x="5206305" y="3422085"/>
                  </a:cubicBezTo>
                  <a:cubicBezTo>
                    <a:pt x="5203725" y="3422085"/>
                    <a:pt x="5201667" y="3422730"/>
                    <a:pt x="5200129" y="3424020"/>
                  </a:cubicBezTo>
                  <a:cubicBezTo>
                    <a:pt x="5198591" y="3425310"/>
                    <a:pt x="5197474" y="3427741"/>
                    <a:pt x="5196780" y="3431312"/>
                  </a:cubicBezTo>
                  <a:cubicBezTo>
                    <a:pt x="5195986" y="3435083"/>
                    <a:pt x="5195589" y="3444657"/>
                    <a:pt x="5195589" y="3460036"/>
                  </a:cubicBezTo>
                  <a:lnTo>
                    <a:pt x="5195589" y="3583415"/>
                  </a:lnTo>
                  <a:lnTo>
                    <a:pt x="5196184" y="3590828"/>
                  </a:lnTo>
                  <a:lnTo>
                    <a:pt x="5207850" y="3608267"/>
                  </a:lnTo>
                  <a:lnTo>
                    <a:pt x="5216425" y="3608864"/>
                  </a:lnTo>
                  <a:lnTo>
                    <a:pt x="5216425" y="3614222"/>
                  </a:lnTo>
                  <a:lnTo>
                    <a:pt x="5211835" y="3614222"/>
                  </a:lnTo>
                  <a:lnTo>
                    <a:pt x="5962121" y="4735747"/>
                  </a:lnTo>
                  <a:lnTo>
                    <a:pt x="3985133" y="4735747"/>
                  </a:lnTo>
                  <a:cubicBezTo>
                    <a:pt x="3681714" y="4735747"/>
                    <a:pt x="3449405" y="4666360"/>
                    <a:pt x="3288211" y="4527583"/>
                  </a:cubicBezTo>
                  <a:cubicBezTo>
                    <a:pt x="3226875" y="4475542"/>
                    <a:pt x="3168206" y="4403463"/>
                    <a:pt x="3112203" y="4311345"/>
                  </a:cubicBezTo>
                  <a:lnTo>
                    <a:pt x="3081692" y="4256651"/>
                  </a:lnTo>
                  <a:lnTo>
                    <a:pt x="2830962" y="4256651"/>
                  </a:lnTo>
                  <a:lnTo>
                    <a:pt x="2964641" y="5040560"/>
                  </a:lnTo>
                  <a:lnTo>
                    <a:pt x="6890168" y="5040560"/>
                  </a:lnTo>
                  <a:lnTo>
                    <a:pt x="6890168" y="4903024"/>
                  </a:lnTo>
                  <a:lnTo>
                    <a:pt x="5894689" y="3422132"/>
                  </a:lnTo>
                  <a:lnTo>
                    <a:pt x="5894486" y="3422085"/>
                  </a:lnTo>
                  <a:cubicBezTo>
                    <a:pt x="5892105" y="3422085"/>
                    <a:pt x="5890121" y="3422730"/>
                    <a:pt x="5888533" y="3424020"/>
                  </a:cubicBezTo>
                  <a:cubicBezTo>
                    <a:pt x="5886946" y="3425310"/>
                    <a:pt x="5885805" y="3427741"/>
                    <a:pt x="5885110" y="3431312"/>
                  </a:cubicBezTo>
                  <a:cubicBezTo>
                    <a:pt x="5884316" y="3435083"/>
                    <a:pt x="5883920" y="3444608"/>
                    <a:pt x="5883920" y="3459887"/>
                  </a:cubicBezTo>
                  <a:lnTo>
                    <a:pt x="5883920" y="3601125"/>
                  </a:lnTo>
                  <a:cubicBezTo>
                    <a:pt x="5866755" y="3612635"/>
                    <a:pt x="5850334" y="3618389"/>
                    <a:pt x="5834657" y="3618389"/>
                  </a:cubicBezTo>
                  <a:cubicBezTo>
                    <a:pt x="5817790" y="3618389"/>
                    <a:pt x="5802411" y="3612039"/>
                    <a:pt x="5788521" y="3599339"/>
                  </a:cubicBezTo>
                  <a:cubicBezTo>
                    <a:pt x="5772447" y="3584655"/>
                    <a:pt x="5764411" y="3565159"/>
                    <a:pt x="5764411" y="3540850"/>
                  </a:cubicBezTo>
                  <a:cubicBezTo>
                    <a:pt x="5764411" y="3530432"/>
                    <a:pt x="5765849" y="3521105"/>
                    <a:pt x="5768727" y="3512870"/>
                  </a:cubicBezTo>
                  <a:cubicBezTo>
                    <a:pt x="5771604" y="3504635"/>
                    <a:pt x="5775449" y="3497615"/>
                    <a:pt x="5780261" y="3491811"/>
                  </a:cubicBezTo>
                  <a:cubicBezTo>
                    <a:pt x="5785073" y="3486007"/>
                    <a:pt x="5790629" y="3481567"/>
                    <a:pt x="5796930" y="3478491"/>
                  </a:cubicBezTo>
                  <a:cubicBezTo>
                    <a:pt x="5803230" y="3475415"/>
                    <a:pt x="5809803" y="3473877"/>
                    <a:pt x="5816649" y="3473877"/>
                  </a:cubicBezTo>
                  <a:cubicBezTo>
                    <a:pt x="5831830" y="3473877"/>
                    <a:pt x="5846068" y="3483055"/>
                    <a:pt x="5859363" y="3501411"/>
                  </a:cubicBezTo>
                  <a:lnTo>
                    <a:pt x="5859363" y="3402589"/>
                  </a:lnTo>
                  <a:lnTo>
                    <a:pt x="5866060" y="3402589"/>
                  </a:lnTo>
                  <a:lnTo>
                    <a:pt x="5887393" y="3411277"/>
                  </a:lnTo>
                  <a:lnTo>
                    <a:pt x="3796680" y="301095"/>
                  </a:lnTo>
                  <a:lnTo>
                    <a:pt x="5339869" y="301095"/>
                  </a:lnTo>
                  <a:cubicBezTo>
                    <a:pt x="5467874" y="301095"/>
                    <a:pt x="5576324" y="308532"/>
                    <a:pt x="5665218" y="323399"/>
                  </a:cubicBezTo>
                  <a:cubicBezTo>
                    <a:pt x="5754112" y="338269"/>
                    <a:pt x="5830560" y="359952"/>
                    <a:pt x="5894562" y="388452"/>
                  </a:cubicBezTo>
                  <a:cubicBezTo>
                    <a:pt x="5958565" y="416949"/>
                    <a:pt x="6011310" y="452264"/>
                    <a:pt x="6052793" y="494392"/>
                  </a:cubicBezTo>
                  <a:cubicBezTo>
                    <a:pt x="6094277" y="536522"/>
                    <a:pt x="6130425" y="586083"/>
                    <a:pt x="6161241" y="643080"/>
                  </a:cubicBezTo>
                  <a:cubicBezTo>
                    <a:pt x="6176057" y="669101"/>
                    <a:pt x="6190577" y="701472"/>
                    <a:pt x="6204800" y="740193"/>
                  </a:cubicBezTo>
                  <a:lnTo>
                    <a:pt x="6223386" y="795514"/>
                  </a:lnTo>
                  <a:lnTo>
                    <a:pt x="6423215" y="795514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4642" b="73903" l="9305" r="83741">
                          <a14:foregroundMark x1="46768" y1="32800" x2="38927" y2="31600"/>
                          <a14:foregroundMark x1="31912" y1="21500" x2="32737" y2="23500"/>
                          <a14:foregroundMark x1="31912" y1="20600" x2="32737" y2="21800"/>
                          <a14:foregroundMark x1="24209" y1="41100" x2="26272" y2="45900"/>
                          <a14:foregroundMark x1="53645" y1="43900" x2="46630" y2="50600"/>
                          <a14:foregroundMark x1="51032" y1="51000" x2="48556" y2="51300"/>
                          <a14:foregroundMark x1="51857" y1="51800" x2="44567" y2="53100"/>
                          <a14:backgroundMark x1="13618" y1="36600" x2="14168" y2="47300"/>
                          <a14:backgroundMark x1="43741" y1="58300" x2="48831" y2="62700"/>
                          <a14:backgroundMark x1="44567" y1="57500" x2="53920" y2="58400"/>
                          <a14:backgroundMark x1="54195" y1="61500" x2="58872" y2="703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34" r="6954" b="18689"/>
            <a:stretch>
              <a:fillRect/>
            </a:stretch>
          </p:blipFill>
          <p:spPr>
            <a:xfrm flipH="1">
              <a:off x="4177766" y="1316385"/>
              <a:ext cx="4039791" cy="4423937"/>
            </a:xfrm>
            <a:custGeom>
              <a:avLst/>
              <a:gdLst>
                <a:gd name="connsiteX0" fmla="*/ 1192038 w 4039791"/>
                <a:gd name="connsiteY0" fmla="*/ 1223962 h 4423937"/>
                <a:gd name="connsiteX1" fmla="*/ 1226864 w 4039791"/>
                <a:gd name="connsiteY1" fmla="*/ 1274415 h 4423937"/>
                <a:gd name="connsiteX2" fmla="*/ 1267345 w 4039791"/>
                <a:gd name="connsiteY2" fmla="*/ 1276796 h 4423937"/>
                <a:gd name="connsiteX3" fmla="*/ 1222102 w 4039791"/>
                <a:gd name="connsiteY3" fmla="*/ 1324421 h 4423937"/>
                <a:gd name="connsiteX4" fmla="*/ 1126852 w 4039791"/>
                <a:gd name="connsiteY4" fmla="*/ 1393478 h 4423937"/>
                <a:gd name="connsiteX5" fmla="*/ 991121 w 4039791"/>
                <a:gd name="connsiteY5" fmla="*/ 1507778 h 4423937"/>
                <a:gd name="connsiteX6" fmla="*/ 941114 w 4039791"/>
                <a:gd name="connsiteY6" fmla="*/ 1576834 h 4423937"/>
                <a:gd name="connsiteX7" fmla="*/ 950639 w 4039791"/>
                <a:gd name="connsiteY7" fmla="*/ 1633984 h 4423937"/>
                <a:gd name="connsiteX8" fmla="*/ 1003027 w 4039791"/>
                <a:gd name="connsiteY8" fmla="*/ 1686371 h 4423937"/>
                <a:gd name="connsiteX9" fmla="*/ 1072083 w 4039791"/>
                <a:gd name="connsiteY9" fmla="*/ 1738759 h 4423937"/>
                <a:gd name="connsiteX10" fmla="*/ 1075008 w 4039791"/>
                <a:gd name="connsiteY10" fmla="*/ 1744487 h 4423937"/>
                <a:gd name="connsiteX11" fmla="*/ 1092797 w 4039791"/>
                <a:gd name="connsiteY11" fmla="*/ 1754583 h 4423937"/>
                <a:gd name="connsiteX12" fmla="*/ 1110185 w 4039791"/>
                <a:gd name="connsiteY12" fmla="*/ 1766539 h 4423937"/>
                <a:gd name="connsiteX13" fmla="*/ 1122885 w 4039791"/>
                <a:gd name="connsiteY13" fmla="*/ 1801464 h 4423937"/>
                <a:gd name="connsiteX14" fmla="*/ 1123282 w 4039791"/>
                <a:gd name="connsiteY14" fmla="*/ 1807616 h 4423937"/>
                <a:gd name="connsiteX15" fmla="*/ 1121506 w 4039791"/>
                <a:gd name="connsiteY15" fmla="*/ 1809805 h 4423937"/>
                <a:gd name="connsiteX16" fmla="*/ 1122537 w 4039791"/>
                <a:gd name="connsiteY16" fmla="*/ 1813677 h 4423937"/>
                <a:gd name="connsiteX17" fmla="*/ 1093515 w 4039791"/>
                <a:gd name="connsiteY17" fmla="*/ 1864966 h 4423937"/>
                <a:gd name="connsiteX18" fmla="*/ 1060178 w 4039791"/>
                <a:gd name="connsiteY18" fmla="*/ 1912591 h 4423937"/>
                <a:gd name="connsiteX19" fmla="*/ 1021056 w 4039791"/>
                <a:gd name="connsiteY19" fmla="*/ 1958635 h 4423937"/>
                <a:gd name="connsiteX20" fmla="*/ 1011748 w 4039791"/>
                <a:gd name="connsiteY20" fmla="*/ 1982389 h 4423937"/>
                <a:gd name="connsiteX21" fmla="*/ 1011760 w 4039791"/>
                <a:gd name="connsiteY21" fmla="*/ 1982439 h 4423937"/>
                <a:gd name="connsiteX22" fmla="*/ 1030810 w 4039791"/>
                <a:gd name="connsiteY22" fmla="*/ 2064989 h 4423937"/>
                <a:gd name="connsiteX23" fmla="*/ 1059385 w 4039791"/>
                <a:gd name="connsiteY23" fmla="*/ 2122139 h 4423937"/>
                <a:gd name="connsiteX24" fmla="*/ 1037160 w 4039791"/>
                <a:gd name="connsiteY24" fmla="*/ 2134839 h 4423937"/>
                <a:gd name="connsiteX25" fmla="*/ 995885 w 4039791"/>
                <a:gd name="connsiteY25" fmla="*/ 2160239 h 4423937"/>
                <a:gd name="connsiteX26" fmla="*/ 970485 w 4039791"/>
                <a:gd name="connsiteY26" fmla="*/ 2245964 h 4423937"/>
                <a:gd name="connsiteX27" fmla="*/ 995885 w 4039791"/>
                <a:gd name="connsiteY27" fmla="*/ 2334864 h 4423937"/>
                <a:gd name="connsiteX28" fmla="*/ 973660 w 4039791"/>
                <a:gd name="connsiteY28" fmla="*/ 2417414 h 4423937"/>
                <a:gd name="connsiteX29" fmla="*/ 926035 w 4039791"/>
                <a:gd name="connsiteY29" fmla="*/ 2553939 h 4423937"/>
                <a:gd name="connsiteX30" fmla="*/ 935014 w 4039791"/>
                <a:gd name="connsiteY30" fmla="*/ 2591568 h 4423937"/>
                <a:gd name="connsiteX31" fmla="*/ 938769 w 4039791"/>
                <a:gd name="connsiteY31" fmla="*/ 2599816 h 4423937"/>
                <a:gd name="connsiteX32" fmla="*/ 953021 w 4039791"/>
                <a:gd name="connsiteY32" fmla="*/ 2617440 h 4423937"/>
                <a:gd name="connsiteX33" fmla="*/ 995884 w 4039791"/>
                <a:gd name="connsiteY33" fmla="*/ 2679353 h 4423937"/>
                <a:gd name="connsiteX34" fmla="*/ 1033984 w 4039791"/>
                <a:gd name="connsiteY34" fmla="*/ 2719834 h 4423937"/>
                <a:gd name="connsiteX35" fmla="*/ 1062559 w 4039791"/>
                <a:gd name="connsiteY35" fmla="*/ 2750791 h 4423937"/>
                <a:gd name="connsiteX36" fmla="*/ 1095450 w 4039791"/>
                <a:gd name="connsiteY36" fmla="*/ 2768948 h 4423937"/>
                <a:gd name="connsiteX37" fmla="*/ 1140019 w 4039791"/>
                <a:gd name="connsiteY37" fmla="*/ 2796268 h 4423937"/>
                <a:gd name="connsiteX38" fmla="*/ 1156223 w 4039791"/>
                <a:gd name="connsiteY38" fmla="*/ 2802185 h 4423937"/>
                <a:gd name="connsiteX39" fmla="*/ 1262585 w 4039791"/>
                <a:gd name="connsiteY39" fmla="*/ 2826989 h 4423937"/>
                <a:gd name="connsiteX40" fmla="*/ 1545160 w 4039791"/>
                <a:gd name="connsiteY40" fmla="*/ 2836514 h 4423937"/>
                <a:gd name="connsiteX41" fmla="*/ 1815035 w 4039791"/>
                <a:gd name="connsiteY41" fmla="*/ 2830164 h 4423937"/>
                <a:gd name="connsiteX42" fmla="*/ 2081735 w 4039791"/>
                <a:gd name="connsiteY42" fmla="*/ 2798414 h 4423937"/>
                <a:gd name="connsiteX43" fmla="*/ 2269060 w 4039791"/>
                <a:gd name="connsiteY43" fmla="*/ 2757139 h 4423937"/>
                <a:gd name="connsiteX44" fmla="*/ 2354785 w 4039791"/>
                <a:gd name="connsiteY44" fmla="*/ 2890489 h 4423937"/>
                <a:gd name="connsiteX45" fmla="*/ 2265885 w 4039791"/>
                <a:gd name="connsiteY45" fmla="*/ 3090514 h 4423937"/>
                <a:gd name="connsiteX46" fmla="*/ 1303860 w 4039791"/>
                <a:gd name="connsiteY46" fmla="*/ 3185764 h 4423937"/>
                <a:gd name="connsiteX47" fmla="*/ 917403 w 4039791"/>
                <a:gd name="connsiteY47" fmla="*/ 3031929 h 4423937"/>
                <a:gd name="connsiteX48" fmla="*/ 906810 w 4039791"/>
                <a:gd name="connsiteY48" fmla="*/ 3021088 h 4423937"/>
                <a:gd name="connsiteX49" fmla="*/ 856730 w 4039791"/>
                <a:gd name="connsiteY49" fmla="*/ 3012877 h 4423937"/>
                <a:gd name="connsiteX50" fmla="*/ 688703 w 4039791"/>
                <a:gd name="connsiteY50" fmla="*/ 2938909 h 4423937"/>
                <a:gd name="connsiteX51" fmla="*/ 740328 w 4039791"/>
                <a:gd name="connsiteY51" fmla="*/ 2696468 h 4423937"/>
                <a:gd name="connsiteX52" fmla="*/ 757293 w 4039791"/>
                <a:gd name="connsiteY52" fmla="*/ 2663778 h 4423937"/>
                <a:gd name="connsiteX53" fmla="*/ 753320 w 4039791"/>
                <a:gd name="connsiteY53" fmla="*/ 2601192 h 4423937"/>
                <a:gd name="connsiteX54" fmla="*/ 830785 w 4039791"/>
                <a:gd name="connsiteY54" fmla="*/ 1810989 h 4423937"/>
                <a:gd name="connsiteX55" fmla="*/ 847072 w 4039791"/>
                <a:gd name="connsiteY55" fmla="*/ 1737738 h 4423937"/>
                <a:gd name="connsiteX56" fmla="*/ 860626 w 4039791"/>
                <a:gd name="connsiteY56" fmla="*/ 1708564 h 4423937"/>
                <a:gd name="connsiteX57" fmla="*/ 839316 w 4039791"/>
                <a:gd name="connsiteY57" fmla="*/ 1686967 h 4423937"/>
                <a:gd name="connsiteX58" fmla="*/ 798239 w 4039791"/>
                <a:gd name="connsiteY58" fmla="*/ 1550640 h 4423937"/>
                <a:gd name="connsiteX59" fmla="*/ 1153045 w 4039791"/>
                <a:gd name="connsiteY59" fmla="*/ 1238696 h 4423937"/>
                <a:gd name="connsiteX60" fmla="*/ 1192038 w 4039791"/>
                <a:gd name="connsiteY60" fmla="*/ 1223962 h 4423937"/>
                <a:gd name="connsiteX61" fmla="*/ 1706084 w 4039791"/>
                <a:gd name="connsiteY61" fmla="*/ 0 h 4423937"/>
                <a:gd name="connsiteX62" fmla="*/ 0 w 4039791"/>
                <a:gd name="connsiteY62" fmla="*/ 0 h 4423937"/>
                <a:gd name="connsiteX63" fmla="*/ 0 w 4039791"/>
                <a:gd name="connsiteY63" fmla="*/ 4423937 h 4423937"/>
                <a:gd name="connsiteX64" fmla="*/ 4039791 w 4039791"/>
                <a:gd name="connsiteY64" fmla="*/ 4423937 h 4423937"/>
                <a:gd name="connsiteX65" fmla="*/ 3228855 w 4039791"/>
                <a:gd name="connsiteY65" fmla="*/ 2886670 h 4423937"/>
                <a:gd name="connsiteX66" fmla="*/ 2851722 w 4039791"/>
                <a:gd name="connsiteY66" fmla="*/ 2886670 h 4423937"/>
                <a:gd name="connsiteX67" fmla="*/ 1087463 w 4039791"/>
                <a:gd name="connsiteY67" fmla="*/ 294382 h 4423937"/>
                <a:gd name="connsiteX68" fmla="*/ 1861376 w 4039791"/>
                <a:gd name="connsiteY68" fmla="*/ 294382 h 442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039791" h="4423937">
                  <a:moveTo>
                    <a:pt x="1192038" y="1223962"/>
                  </a:moveTo>
                  <a:cubicBezTo>
                    <a:pt x="1218381" y="1226046"/>
                    <a:pt x="1212577" y="1269653"/>
                    <a:pt x="1226864" y="1274415"/>
                  </a:cubicBezTo>
                  <a:cubicBezTo>
                    <a:pt x="1245914" y="1280765"/>
                    <a:pt x="1268139" y="1268462"/>
                    <a:pt x="1267345" y="1276796"/>
                  </a:cubicBezTo>
                  <a:cubicBezTo>
                    <a:pt x="1266551" y="1285130"/>
                    <a:pt x="1245517" y="1304974"/>
                    <a:pt x="1222102" y="1324421"/>
                  </a:cubicBezTo>
                  <a:cubicBezTo>
                    <a:pt x="1198687" y="1343868"/>
                    <a:pt x="1165349" y="1362919"/>
                    <a:pt x="1126852" y="1393478"/>
                  </a:cubicBezTo>
                  <a:cubicBezTo>
                    <a:pt x="1088355" y="1424038"/>
                    <a:pt x="1022077" y="1477219"/>
                    <a:pt x="991121" y="1507778"/>
                  </a:cubicBezTo>
                  <a:cubicBezTo>
                    <a:pt x="960165" y="1538337"/>
                    <a:pt x="947861" y="1555800"/>
                    <a:pt x="941114" y="1576834"/>
                  </a:cubicBezTo>
                  <a:cubicBezTo>
                    <a:pt x="934367" y="1597868"/>
                    <a:pt x="940320" y="1615728"/>
                    <a:pt x="950639" y="1633984"/>
                  </a:cubicBezTo>
                  <a:cubicBezTo>
                    <a:pt x="960958" y="1652240"/>
                    <a:pt x="982786" y="1668909"/>
                    <a:pt x="1003027" y="1686371"/>
                  </a:cubicBezTo>
                  <a:cubicBezTo>
                    <a:pt x="1023268" y="1703833"/>
                    <a:pt x="1025251" y="1706612"/>
                    <a:pt x="1072083" y="1738759"/>
                  </a:cubicBezTo>
                  <a:lnTo>
                    <a:pt x="1075008" y="1744487"/>
                  </a:lnTo>
                  <a:lnTo>
                    <a:pt x="1092797" y="1754583"/>
                  </a:lnTo>
                  <a:cubicBezTo>
                    <a:pt x="1099900" y="1758899"/>
                    <a:pt x="1105952" y="1762967"/>
                    <a:pt x="1110185" y="1766539"/>
                  </a:cubicBezTo>
                  <a:cubicBezTo>
                    <a:pt x="1127118" y="1780826"/>
                    <a:pt x="1122885" y="1791939"/>
                    <a:pt x="1122885" y="1801464"/>
                  </a:cubicBezTo>
                  <a:cubicBezTo>
                    <a:pt x="1122885" y="1806227"/>
                    <a:pt x="1124208" y="1806094"/>
                    <a:pt x="1123282" y="1807616"/>
                  </a:cubicBezTo>
                  <a:lnTo>
                    <a:pt x="1121506" y="1809805"/>
                  </a:lnTo>
                  <a:lnTo>
                    <a:pt x="1122537" y="1813677"/>
                  </a:lnTo>
                  <a:cubicBezTo>
                    <a:pt x="1119337" y="1827983"/>
                    <a:pt x="1100957" y="1851274"/>
                    <a:pt x="1093515" y="1864966"/>
                  </a:cubicBezTo>
                  <a:cubicBezTo>
                    <a:pt x="1083593" y="1883222"/>
                    <a:pt x="1074068" y="1892350"/>
                    <a:pt x="1060178" y="1912591"/>
                  </a:cubicBezTo>
                  <a:cubicBezTo>
                    <a:pt x="1049760" y="1927772"/>
                    <a:pt x="1033538" y="1936256"/>
                    <a:pt x="1021056" y="1958635"/>
                  </a:cubicBezTo>
                  <a:lnTo>
                    <a:pt x="1011748" y="1982389"/>
                  </a:lnTo>
                  <a:lnTo>
                    <a:pt x="1011760" y="1982439"/>
                  </a:lnTo>
                  <a:cubicBezTo>
                    <a:pt x="1014406" y="2003606"/>
                    <a:pt x="1022872" y="2041706"/>
                    <a:pt x="1030810" y="2064989"/>
                  </a:cubicBezTo>
                  <a:cubicBezTo>
                    <a:pt x="1038747" y="2088272"/>
                    <a:pt x="1058327" y="2110497"/>
                    <a:pt x="1059385" y="2122139"/>
                  </a:cubicBezTo>
                  <a:cubicBezTo>
                    <a:pt x="1060443" y="2133781"/>
                    <a:pt x="1047743" y="2128489"/>
                    <a:pt x="1037160" y="2134839"/>
                  </a:cubicBezTo>
                  <a:cubicBezTo>
                    <a:pt x="1026577" y="2141189"/>
                    <a:pt x="1006997" y="2141718"/>
                    <a:pt x="995885" y="2160239"/>
                  </a:cubicBezTo>
                  <a:cubicBezTo>
                    <a:pt x="984772" y="2178760"/>
                    <a:pt x="970485" y="2216860"/>
                    <a:pt x="970485" y="2245964"/>
                  </a:cubicBezTo>
                  <a:cubicBezTo>
                    <a:pt x="970485" y="2275068"/>
                    <a:pt x="995356" y="2306289"/>
                    <a:pt x="995885" y="2334864"/>
                  </a:cubicBezTo>
                  <a:cubicBezTo>
                    <a:pt x="996414" y="2363439"/>
                    <a:pt x="985302" y="2380902"/>
                    <a:pt x="973660" y="2417414"/>
                  </a:cubicBezTo>
                  <a:cubicBezTo>
                    <a:pt x="962018" y="2453926"/>
                    <a:pt x="922331" y="2506843"/>
                    <a:pt x="926035" y="2553939"/>
                  </a:cubicBezTo>
                  <a:cubicBezTo>
                    <a:pt x="926961" y="2565713"/>
                    <a:pt x="930235" y="2578479"/>
                    <a:pt x="935014" y="2591568"/>
                  </a:cubicBezTo>
                  <a:lnTo>
                    <a:pt x="938769" y="2599816"/>
                  </a:lnTo>
                  <a:lnTo>
                    <a:pt x="953021" y="2617440"/>
                  </a:lnTo>
                  <a:cubicBezTo>
                    <a:pt x="970880" y="2636490"/>
                    <a:pt x="982390" y="2662287"/>
                    <a:pt x="995884" y="2679353"/>
                  </a:cubicBezTo>
                  <a:cubicBezTo>
                    <a:pt x="1009378" y="2696419"/>
                    <a:pt x="1022872" y="2707928"/>
                    <a:pt x="1033984" y="2719834"/>
                  </a:cubicBezTo>
                  <a:cubicBezTo>
                    <a:pt x="1045096" y="2731740"/>
                    <a:pt x="1044303" y="2737694"/>
                    <a:pt x="1062559" y="2750791"/>
                  </a:cubicBezTo>
                  <a:cubicBezTo>
                    <a:pt x="1071687" y="2757340"/>
                    <a:pt x="1082303" y="2762201"/>
                    <a:pt x="1095450" y="2768948"/>
                  </a:cubicBezTo>
                  <a:lnTo>
                    <a:pt x="1140019" y="2796268"/>
                  </a:lnTo>
                  <a:lnTo>
                    <a:pt x="1156223" y="2802185"/>
                  </a:lnTo>
                  <a:cubicBezTo>
                    <a:pt x="1187708" y="2812437"/>
                    <a:pt x="1223427" y="2821433"/>
                    <a:pt x="1262585" y="2826989"/>
                  </a:cubicBezTo>
                  <a:cubicBezTo>
                    <a:pt x="1340902" y="2838101"/>
                    <a:pt x="1453085" y="2835985"/>
                    <a:pt x="1545160" y="2836514"/>
                  </a:cubicBezTo>
                  <a:cubicBezTo>
                    <a:pt x="1637235" y="2837043"/>
                    <a:pt x="1725606" y="2836514"/>
                    <a:pt x="1815035" y="2830164"/>
                  </a:cubicBezTo>
                  <a:cubicBezTo>
                    <a:pt x="1904464" y="2823814"/>
                    <a:pt x="2006064" y="2810585"/>
                    <a:pt x="2081735" y="2798414"/>
                  </a:cubicBezTo>
                  <a:cubicBezTo>
                    <a:pt x="2157406" y="2786243"/>
                    <a:pt x="2207677" y="2779893"/>
                    <a:pt x="2269060" y="2757139"/>
                  </a:cubicBezTo>
                  <a:cubicBezTo>
                    <a:pt x="2292343" y="2777247"/>
                    <a:pt x="2320389" y="2838102"/>
                    <a:pt x="2354785" y="2890489"/>
                  </a:cubicBezTo>
                  <a:cubicBezTo>
                    <a:pt x="2389181" y="2942876"/>
                    <a:pt x="2440510" y="3048181"/>
                    <a:pt x="2265885" y="3090514"/>
                  </a:cubicBezTo>
                  <a:cubicBezTo>
                    <a:pt x="2091260" y="3132847"/>
                    <a:pt x="1550981" y="3229156"/>
                    <a:pt x="1303860" y="3185764"/>
                  </a:cubicBezTo>
                  <a:cubicBezTo>
                    <a:pt x="1149410" y="3158644"/>
                    <a:pt x="1015423" y="3116022"/>
                    <a:pt x="917403" y="3031929"/>
                  </a:cubicBezTo>
                  <a:lnTo>
                    <a:pt x="906810" y="3021088"/>
                  </a:lnTo>
                  <a:lnTo>
                    <a:pt x="856730" y="3012877"/>
                  </a:lnTo>
                  <a:cubicBezTo>
                    <a:pt x="781770" y="2996853"/>
                    <a:pt x="712317" y="2972842"/>
                    <a:pt x="688703" y="2938909"/>
                  </a:cubicBezTo>
                  <a:cubicBezTo>
                    <a:pt x="653282" y="2888010"/>
                    <a:pt x="700460" y="2775719"/>
                    <a:pt x="740328" y="2696468"/>
                  </a:cubicBezTo>
                  <a:lnTo>
                    <a:pt x="757293" y="2663778"/>
                  </a:lnTo>
                  <a:lnTo>
                    <a:pt x="753320" y="2601192"/>
                  </a:lnTo>
                  <a:cubicBezTo>
                    <a:pt x="748930" y="2327224"/>
                    <a:pt x="809354" y="1954658"/>
                    <a:pt x="830785" y="1810989"/>
                  </a:cubicBezTo>
                  <a:cubicBezTo>
                    <a:pt x="835250" y="1781058"/>
                    <a:pt x="840800" y="1756993"/>
                    <a:pt x="847072" y="1737738"/>
                  </a:cubicBezTo>
                  <a:lnTo>
                    <a:pt x="860626" y="1708564"/>
                  </a:lnTo>
                  <a:lnTo>
                    <a:pt x="839316" y="1686967"/>
                  </a:lnTo>
                  <a:cubicBezTo>
                    <a:pt x="804887" y="1644997"/>
                    <a:pt x="780578" y="1595686"/>
                    <a:pt x="798239" y="1550640"/>
                  </a:cubicBezTo>
                  <a:cubicBezTo>
                    <a:pt x="833561" y="1460549"/>
                    <a:pt x="1081608" y="1284733"/>
                    <a:pt x="1153045" y="1238696"/>
                  </a:cubicBezTo>
                  <a:cubicBezTo>
                    <a:pt x="1170904" y="1227187"/>
                    <a:pt x="1183257" y="1223268"/>
                    <a:pt x="1192038" y="1223962"/>
                  </a:cubicBezTo>
                  <a:close/>
                  <a:moveTo>
                    <a:pt x="1706084" y="0"/>
                  </a:moveTo>
                  <a:lnTo>
                    <a:pt x="0" y="0"/>
                  </a:lnTo>
                  <a:lnTo>
                    <a:pt x="0" y="4423937"/>
                  </a:lnTo>
                  <a:lnTo>
                    <a:pt x="4039791" y="4423937"/>
                  </a:lnTo>
                  <a:lnTo>
                    <a:pt x="3228855" y="2886670"/>
                  </a:lnTo>
                  <a:lnTo>
                    <a:pt x="2851722" y="2886670"/>
                  </a:lnTo>
                  <a:lnTo>
                    <a:pt x="1087463" y="294382"/>
                  </a:lnTo>
                  <a:lnTo>
                    <a:pt x="1861376" y="294382"/>
                  </a:lnTo>
                  <a:close/>
                </a:path>
              </a:pathLst>
            </a:custGeom>
          </p:spPr>
        </p:pic>
      </p:grpSp>
      <p:sp>
        <p:nvSpPr>
          <p:cNvPr id="15" name="任意多边形 14"/>
          <p:cNvSpPr/>
          <p:nvPr/>
        </p:nvSpPr>
        <p:spPr>
          <a:xfrm>
            <a:off x="5793454" y="4311309"/>
            <a:ext cx="5071156" cy="277415"/>
          </a:xfrm>
          <a:custGeom>
            <a:avLst/>
            <a:gdLst>
              <a:gd name="connsiteX0" fmla="*/ 0 w 5071156"/>
              <a:gd name="connsiteY0" fmla="*/ 206085 h 277415"/>
              <a:gd name="connsiteX1" fmla="*/ 1178 w 5071156"/>
              <a:gd name="connsiteY1" fmla="*/ 206275 h 277415"/>
              <a:gd name="connsiteX2" fmla="*/ 1178 w 5071156"/>
              <a:gd name="connsiteY2" fmla="*/ 211633 h 277415"/>
              <a:gd name="connsiteX3" fmla="*/ 0 w 5071156"/>
              <a:gd name="connsiteY3" fmla="*/ 211633 h 277415"/>
              <a:gd name="connsiteX4" fmla="*/ 2234939 w 5071156"/>
              <a:gd name="connsiteY4" fmla="*/ 92868 h 277415"/>
              <a:gd name="connsiteX5" fmla="*/ 2227795 w 5071156"/>
              <a:gd name="connsiteY5" fmla="*/ 94059 h 277415"/>
              <a:gd name="connsiteX6" fmla="*/ 2220651 w 5071156"/>
              <a:gd name="connsiteY6" fmla="*/ 97705 h 277415"/>
              <a:gd name="connsiteX7" fmla="*/ 2212689 w 5071156"/>
              <a:gd name="connsiteY7" fmla="*/ 103882 h 277415"/>
              <a:gd name="connsiteX8" fmla="*/ 2203089 w 5071156"/>
              <a:gd name="connsiteY8" fmla="*/ 112514 h 277415"/>
              <a:gd name="connsiteX9" fmla="*/ 2203089 w 5071156"/>
              <a:gd name="connsiteY9" fmla="*/ 163413 h 277415"/>
              <a:gd name="connsiteX10" fmla="*/ 2204429 w 5071156"/>
              <a:gd name="connsiteY10" fmla="*/ 185142 h 277415"/>
              <a:gd name="connsiteX11" fmla="*/ 2208075 w 5071156"/>
              <a:gd name="connsiteY11" fmla="*/ 193402 h 277415"/>
              <a:gd name="connsiteX12" fmla="*/ 2214698 w 5071156"/>
              <a:gd name="connsiteY12" fmla="*/ 200322 h 277415"/>
              <a:gd name="connsiteX13" fmla="*/ 2223851 w 5071156"/>
              <a:gd name="connsiteY13" fmla="*/ 205085 h 277415"/>
              <a:gd name="connsiteX14" fmla="*/ 2235087 w 5071156"/>
              <a:gd name="connsiteY14" fmla="*/ 206871 h 277415"/>
              <a:gd name="connsiteX15" fmla="*/ 2250491 w 5071156"/>
              <a:gd name="connsiteY15" fmla="*/ 202778 h 277415"/>
              <a:gd name="connsiteX16" fmla="*/ 2261876 w 5071156"/>
              <a:gd name="connsiteY16" fmla="*/ 191467 h 277415"/>
              <a:gd name="connsiteX17" fmla="*/ 2268871 w 5071156"/>
              <a:gd name="connsiteY17" fmla="*/ 174277 h 277415"/>
              <a:gd name="connsiteX18" fmla="*/ 2271253 w 5071156"/>
              <a:gd name="connsiteY18" fmla="*/ 152548 h 277415"/>
              <a:gd name="connsiteX19" fmla="*/ 2268648 w 5071156"/>
              <a:gd name="connsiteY19" fmla="*/ 128810 h 277415"/>
              <a:gd name="connsiteX20" fmla="*/ 2261281 w 5071156"/>
              <a:gd name="connsiteY20" fmla="*/ 109909 h 277415"/>
              <a:gd name="connsiteX21" fmla="*/ 2249821 w 5071156"/>
              <a:gd name="connsiteY21" fmla="*/ 97408 h 277415"/>
              <a:gd name="connsiteX22" fmla="*/ 2234939 w 5071156"/>
              <a:gd name="connsiteY22" fmla="*/ 92868 h 277415"/>
              <a:gd name="connsiteX23" fmla="*/ 2063489 w 5071156"/>
              <a:gd name="connsiteY23" fmla="*/ 92868 h 277415"/>
              <a:gd name="connsiteX24" fmla="*/ 2056345 w 5071156"/>
              <a:gd name="connsiteY24" fmla="*/ 94059 h 277415"/>
              <a:gd name="connsiteX25" fmla="*/ 2049201 w 5071156"/>
              <a:gd name="connsiteY25" fmla="*/ 97705 h 277415"/>
              <a:gd name="connsiteX26" fmla="*/ 2041239 w 5071156"/>
              <a:gd name="connsiteY26" fmla="*/ 103882 h 277415"/>
              <a:gd name="connsiteX27" fmla="*/ 2031639 w 5071156"/>
              <a:gd name="connsiteY27" fmla="*/ 112514 h 277415"/>
              <a:gd name="connsiteX28" fmla="*/ 2031639 w 5071156"/>
              <a:gd name="connsiteY28" fmla="*/ 163413 h 277415"/>
              <a:gd name="connsiteX29" fmla="*/ 2032979 w 5071156"/>
              <a:gd name="connsiteY29" fmla="*/ 185142 h 277415"/>
              <a:gd name="connsiteX30" fmla="*/ 2036625 w 5071156"/>
              <a:gd name="connsiteY30" fmla="*/ 193402 h 277415"/>
              <a:gd name="connsiteX31" fmla="*/ 2043248 w 5071156"/>
              <a:gd name="connsiteY31" fmla="*/ 200322 h 277415"/>
              <a:gd name="connsiteX32" fmla="*/ 2052401 w 5071156"/>
              <a:gd name="connsiteY32" fmla="*/ 205085 h 277415"/>
              <a:gd name="connsiteX33" fmla="*/ 2063637 w 5071156"/>
              <a:gd name="connsiteY33" fmla="*/ 206871 h 277415"/>
              <a:gd name="connsiteX34" fmla="*/ 2079041 w 5071156"/>
              <a:gd name="connsiteY34" fmla="*/ 202778 h 277415"/>
              <a:gd name="connsiteX35" fmla="*/ 2090426 w 5071156"/>
              <a:gd name="connsiteY35" fmla="*/ 191467 h 277415"/>
              <a:gd name="connsiteX36" fmla="*/ 2097421 w 5071156"/>
              <a:gd name="connsiteY36" fmla="*/ 174277 h 277415"/>
              <a:gd name="connsiteX37" fmla="*/ 2099803 w 5071156"/>
              <a:gd name="connsiteY37" fmla="*/ 152548 h 277415"/>
              <a:gd name="connsiteX38" fmla="*/ 2097198 w 5071156"/>
              <a:gd name="connsiteY38" fmla="*/ 128810 h 277415"/>
              <a:gd name="connsiteX39" fmla="*/ 2089831 w 5071156"/>
              <a:gd name="connsiteY39" fmla="*/ 109909 h 277415"/>
              <a:gd name="connsiteX40" fmla="*/ 2078371 w 5071156"/>
              <a:gd name="connsiteY40" fmla="*/ 97408 h 277415"/>
              <a:gd name="connsiteX41" fmla="*/ 2063489 w 5071156"/>
              <a:gd name="connsiteY41" fmla="*/ 92868 h 277415"/>
              <a:gd name="connsiteX42" fmla="*/ 4831543 w 5071156"/>
              <a:gd name="connsiteY42" fmla="*/ 81706 h 277415"/>
              <a:gd name="connsiteX43" fmla="*/ 4819785 w 5071156"/>
              <a:gd name="connsiteY43" fmla="*/ 84162 h 277415"/>
              <a:gd name="connsiteX44" fmla="*/ 4809516 w 5071156"/>
              <a:gd name="connsiteY44" fmla="*/ 91306 h 277415"/>
              <a:gd name="connsiteX45" fmla="*/ 4801851 w 5071156"/>
              <a:gd name="connsiteY45" fmla="*/ 102691 h 277415"/>
              <a:gd name="connsiteX46" fmla="*/ 4798056 w 5071156"/>
              <a:gd name="connsiteY46" fmla="*/ 118020 h 277415"/>
              <a:gd name="connsiteX47" fmla="*/ 4861159 w 5071156"/>
              <a:gd name="connsiteY47" fmla="*/ 118020 h 277415"/>
              <a:gd name="connsiteX48" fmla="*/ 4858034 w 5071156"/>
              <a:gd name="connsiteY48" fmla="*/ 99566 h 277415"/>
              <a:gd name="connsiteX49" fmla="*/ 4846946 w 5071156"/>
              <a:gd name="connsiteY49" fmla="*/ 86469 h 277415"/>
              <a:gd name="connsiteX50" fmla="*/ 4831543 w 5071156"/>
              <a:gd name="connsiteY50" fmla="*/ 81706 h 277415"/>
              <a:gd name="connsiteX51" fmla="*/ 4688668 w 5071156"/>
              <a:gd name="connsiteY51" fmla="*/ 81706 h 277415"/>
              <a:gd name="connsiteX52" fmla="*/ 4676910 w 5071156"/>
              <a:gd name="connsiteY52" fmla="*/ 84162 h 277415"/>
              <a:gd name="connsiteX53" fmla="*/ 4666641 w 5071156"/>
              <a:gd name="connsiteY53" fmla="*/ 91306 h 277415"/>
              <a:gd name="connsiteX54" fmla="*/ 4658976 w 5071156"/>
              <a:gd name="connsiteY54" fmla="*/ 102691 h 277415"/>
              <a:gd name="connsiteX55" fmla="*/ 4655181 w 5071156"/>
              <a:gd name="connsiteY55" fmla="*/ 118020 h 277415"/>
              <a:gd name="connsiteX56" fmla="*/ 4718284 w 5071156"/>
              <a:gd name="connsiteY56" fmla="*/ 118020 h 277415"/>
              <a:gd name="connsiteX57" fmla="*/ 4715159 w 5071156"/>
              <a:gd name="connsiteY57" fmla="*/ 99566 h 277415"/>
              <a:gd name="connsiteX58" fmla="*/ 4704071 w 5071156"/>
              <a:gd name="connsiteY58" fmla="*/ 86469 h 277415"/>
              <a:gd name="connsiteX59" fmla="*/ 4688668 w 5071156"/>
              <a:gd name="connsiteY59" fmla="*/ 81706 h 277415"/>
              <a:gd name="connsiteX60" fmla="*/ 1402543 w 5071156"/>
              <a:gd name="connsiteY60" fmla="*/ 81706 h 277415"/>
              <a:gd name="connsiteX61" fmla="*/ 1390785 w 5071156"/>
              <a:gd name="connsiteY61" fmla="*/ 84162 h 277415"/>
              <a:gd name="connsiteX62" fmla="*/ 1380516 w 5071156"/>
              <a:gd name="connsiteY62" fmla="*/ 91306 h 277415"/>
              <a:gd name="connsiteX63" fmla="*/ 1372852 w 5071156"/>
              <a:gd name="connsiteY63" fmla="*/ 102691 h 277415"/>
              <a:gd name="connsiteX64" fmla="*/ 1369057 w 5071156"/>
              <a:gd name="connsiteY64" fmla="*/ 118020 h 277415"/>
              <a:gd name="connsiteX65" fmla="*/ 1432160 w 5071156"/>
              <a:gd name="connsiteY65" fmla="*/ 118020 h 277415"/>
              <a:gd name="connsiteX66" fmla="*/ 1429034 w 5071156"/>
              <a:gd name="connsiteY66" fmla="*/ 99566 h 277415"/>
              <a:gd name="connsiteX67" fmla="*/ 1417947 w 5071156"/>
              <a:gd name="connsiteY67" fmla="*/ 86469 h 277415"/>
              <a:gd name="connsiteX68" fmla="*/ 1402543 w 5071156"/>
              <a:gd name="connsiteY68" fmla="*/ 81706 h 277415"/>
              <a:gd name="connsiteX69" fmla="*/ 1250143 w 5071156"/>
              <a:gd name="connsiteY69" fmla="*/ 81706 h 277415"/>
              <a:gd name="connsiteX70" fmla="*/ 1238385 w 5071156"/>
              <a:gd name="connsiteY70" fmla="*/ 84162 h 277415"/>
              <a:gd name="connsiteX71" fmla="*/ 1228116 w 5071156"/>
              <a:gd name="connsiteY71" fmla="*/ 91306 h 277415"/>
              <a:gd name="connsiteX72" fmla="*/ 1220452 w 5071156"/>
              <a:gd name="connsiteY72" fmla="*/ 102691 h 277415"/>
              <a:gd name="connsiteX73" fmla="*/ 1216657 w 5071156"/>
              <a:gd name="connsiteY73" fmla="*/ 118020 h 277415"/>
              <a:gd name="connsiteX74" fmla="*/ 1279760 w 5071156"/>
              <a:gd name="connsiteY74" fmla="*/ 118020 h 277415"/>
              <a:gd name="connsiteX75" fmla="*/ 1276634 w 5071156"/>
              <a:gd name="connsiteY75" fmla="*/ 99566 h 277415"/>
              <a:gd name="connsiteX76" fmla="*/ 1265547 w 5071156"/>
              <a:gd name="connsiteY76" fmla="*/ 86469 h 277415"/>
              <a:gd name="connsiteX77" fmla="*/ 1250143 w 5071156"/>
              <a:gd name="connsiteY77" fmla="*/ 81706 h 277415"/>
              <a:gd name="connsiteX78" fmla="*/ 88094 w 5071156"/>
              <a:gd name="connsiteY78" fmla="*/ 81706 h 277415"/>
              <a:gd name="connsiteX79" fmla="*/ 76336 w 5071156"/>
              <a:gd name="connsiteY79" fmla="*/ 84162 h 277415"/>
              <a:gd name="connsiteX80" fmla="*/ 66067 w 5071156"/>
              <a:gd name="connsiteY80" fmla="*/ 91306 h 277415"/>
              <a:gd name="connsiteX81" fmla="*/ 58402 w 5071156"/>
              <a:gd name="connsiteY81" fmla="*/ 102691 h 277415"/>
              <a:gd name="connsiteX82" fmla="*/ 54607 w 5071156"/>
              <a:gd name="connsiteY82" fmla="*/ 118020 h 277415"/>
              <a:gd name="connsiteX83" fmla="*/ 117710 w 5071156"/>
              <a:gd name="connsiteY83" fmla="*/ 118020 h 277415"/>
              <a:gd name="connsiteX84" fmla="*/ 114585 w 5071156"/>
              <a:gd name="connsiteY84" fmla="*/ 99566 h 277415"/>
              <a:gd name="connsiteX85" fmla="*/ 103497 w 5071156"/>
              <a:gd name="connsiteY85" fmla="*/ 86469 h 277415"/>
              <a:gd name="connsiteX86" fmla="*/ 88094 w 5071156"/>
              <a:gd name="connsiteY86" fmla="*/ 81706 h 277415"/>
              <a:gd name="connsiteX87" fmla="*/ 3751348 w 5071156"/>
              <a:gd name="connsiteY87" fmla="*/ 80962 h 277415"/>
              <a:gd name="connsiteX88" fmla="*/ 3738772 w 5071156"/>
              <a:gd name="connsiteY88" fmla="*/ 83715 h 277415"/>
              <a:gd name="connsiteX89" fmla="*/ 3728057 w 5071156"/>
              <a:gd name="connsiteY89" fmla="*/ 92645 h 277415"/>
              <a:gd name="connsiteX90" fmla="*/ 3720541 w 5071156"/>
              <a:gd name="connsiteY90" fmla="*/ 108570 h 277415"/>
              <a:gd name="connsiteX91" fmla="*/ 3717713 w 5071156"/>
              <a:gd name="connsiteY91" fmla="*/ 132308 h 277415"/>
              <a:gd name="connsiteX92" fmla="*/ 3720764 w 5071156"/>
              <a:gd name="connsiteY92" fmla="*/ 159990 h 277415"/>
              <a:gd name="connsiteX93" fmla="*/ 3729396 w 5071156"/>
              <a:gd name="connsiteY93" fmla="*/ 183281 h 277415"/>
              <a:gd name="connsiteX94" fmla="*/ 3742939 w 5071156"/>
              <a:gd name="connsiteY94" fmla="*/ 199280 h 277415"/>
              <a:gd name="connsiteX95" fmla="*/ 3760725 w 5071156"/>
              <a:gd name="connsiteY95" fmla="*/ 205234 h 277415"/>
              <a:gd name="connsiteX96" fmla="*/ 3773895 w 5071156"/>
              <a:gd name="connsiteY96" fmla="*/ 202480 h 277415"/>
              <a:gd name="connsiteX97" fmla="*/ 3784388 w 5071156"/>
              <a:gd name="connsiteY97" fmla="*/ 193551 h 277415"/>
              <a:gd name="connsiteX98" fmla="*/ 3791383 w 5071156"/>
              <a:gd name="connsiteY98" fmla="*/ 177254 h 277415"/>
              <a:gd name="connsiteX99" fmla="*/ 3793913 w 5071156"/>
              <a:gd name="connsiteY99" fmla="*/ 152400 h 277415"/>
              <a:gd name="connsiteX100" fmla="*/ 3791085 w 5071156"/>
              <a:gd name="connsiteY100" fmla="*/ 124718 h 277415"/>
              <a:gd name="connsiteX101" fmla="*/ 3782825 w 5071156"/>
              <a:gd name="connsiteY101" fmla="*/ 102021 h 277415"/>
              <a:gd name="connsiteX102" fmla="*/ 3769431 w 5071156"/>
              <a:gd name="connsiteY102" fmla="*/ 86618 h 277415"/>
              <a:gd name="connsiteX103" fmla="*/ 3751348 w 5071156"/>
              <a:gd name="connsiteY103" fmla="*/ 80962 h 277415"/>
              <a:gd name="connsiteX104" fmla="*/ 2389273 w 5071156"/>
              <a:gd name="connsiteY104" fmla="*/ 80962 h 277415"/>
              <a:gd name="connsiteX105" fmla="*/ 2376697 w 5071156"/>
              <a:gd name="connsiteY105" fmla="*/ 83715 h 277415"/>
              <a:gd name="connsiteX106" fmla="*/ 2365982 w 5071156"/>
              <a:gd name="connsiteY106" fmla="*/ 92645 h 277415"/>
              <a:gd name="connsiteX107" fmla="*/ 2358466 w 5071156"/>
              <a:gd name="connsiteY107" fmla="*/ 108570 h 277415"/>
              <a:gd name="connsiteX108" fmla="*/ 2355638 w 5071156"/>
              <a:gd name="connsiteY108" fmla="*/ 132308 h 277415"/>
              <a:gd name="connsiteX109" fmla="*/ 2358689 w 5071156"/>
              <a:gd name="connsiteY109" fmla="*/ 159990 h 277415"/>
              <a:gd name="connsiteX110" fmla="*/ 2367321 w 5071156"/>
              <a:gd name="connsiteY110" fmla="*/ 183281 h 277415"/>
              <a:gd name="connsiteX111" fmla="*/ 2380865 w 5071156"/>
              <a:gd name="connsiteY111" fmla="*/ 199280 h 277415"/>
              <a:gd name="connsiteX112" fmla="*/ 2398650 w 5071156"/>
              <a:gd name="connsiteY112" fmla="*/ 205234 h 277415"/>
              <a:gd name="connsiteX113" fmla="*/ 2411821 w 5071156"/>
              <a:gd name="connsiteY113" fmla="*/ 202480 h 277415"/>
              <a:gd name="connsiteX114" fmla="*/ 2422313 w 5071156"/>
              <a:gd name="connsiteY114" fmla="*/ 193551 h 277415"/>
              <a:gd name="connsiteX115" fmla="*/ 2429308 w 5071156"/>
              <a:gd name="connsiteY115" fmla="*/ 177254 h 277415"/>
              <a:gd name="connsiteX116" fmla="*/ 2431838 w 5071156"/>
              <a:gd name="connsiteY116" fmla="*/ 152400 h 277415"/>
              <a:gd name="connsiteX117" fmla="*/ 2429010 w 5071156"/>
              <a:gd name="connsiteY117" fmla="*/ 124718 h 277415"/>
              <a:gd name="connsiteX118" fmla="*/ 2420750 w 5071156"/>
              <a:gd name="connsiteY118" fmla="*/ 102021 h 277415"/>
              <a:gd name="connsiteX119" fmla="*/ 2407356 w 5071156"/>
              <a:gd name="connsiteY119" fmla="*/ 86618 h 277415"/>
              <a:gd name="connsiteX120" fmla="*/ 2389273 w 5071156"/>
              <a:gd name="connsiteY120" fmla="*/ 80962 h 277415"/>
              <a:gd name="connsiteX121" fmla="*/ 1884448 w 5071156"/>
              <a:gd name="connsiteY121" fmla="*/ 80962 h 277415"/>
              <a:gd name="connsiteX122" fmla="*/ 1871872 w 5071156"/>
              <a:gd name="connsiteY122" fmla="*/ 83715 h 277415"/>
              <a:gd name="connsiteX123" fmla="*/ 1861157 w 5071156"/>
              <a:gd name="connsiteY123" fmla="*/ 92645 h 277415"/>
              <a:gd name="connsiteX124" fmla="*/ 1853641 w 5071156"/>
              <a:gd name="connsiteY124" fmla="*/ 108570 h 277415"/>
              <a:gd name="connsiteX125" fmla="*/ 1850813 w 5071156"/>
              <a:gd name="connsiteY125" fmla="*/ 132308 h 277415"/>
              <a:gd name="connsiteX126" fmla="*/ 1853864 w 5071156"/>
              <a:gd name="connsiteY126" fmla="*/ 159990 h 277415"/>
              <a:gd name="connsiteX127" fmla="*/ 1862496 w 5071156"/>
              <a:gd name="connsiteY127" fmla="*/ 183281 h 277415"/>
              <a:gd name="connsiteX128" fmla="*/ 1876040 w 5071156"/>
              <a:gd name="connsiteY128" fmla="*/ 199280 h 277415"/>
              <a:gd name="connsiteX129" fmla="*/ 1893825 w 5071156"/>
              <a:gd name="connsiteY129" fmla="*/ 205234 h 277415"/>
              <a:gd name="connsiteX130" fmla="*/ 1906996 w 5071156"/>
              <a:gd name="connsiteY130" fmla="*/ 202480 h 277415"/>
              <a:gd name="connsiteX131" fmla="*/ 1917488 w 5071156"/>
              <a:gd name="connsiteY131" fmla="*/ 193551 h 277415"/>
              <a:gd name="connsiteX132" fmla="*/ 1924483 w 5071156"/>
              <a:gd name="connsiteY132" fmla="*/ 177254 h 277415"/>
              <a:gd name="connsiteX133" fmla="*/ 1927013 w 5071156"/>
              <a:gd name="connsiteY133" fmla="*/ 152400 h 277415"/>
              <a:gd name="connsiteX134" fmla="*/ 1924185 w 5071156"/>
              <a:gd name="connsiteY134" fmla="*/ 124718 h 277415"/>
              <a:gd name="connsiteX135" fmla="*/ 1915925 w 5071156"/>
              <a:gd name="connsiteY135" fmla="*/ 102021 h 277415"/>
              <a:gd name="connsiteX136" fmla="*/ 1902531 w 5071156"/>
              <a:gd name="connsiteY136" fmla="*/ 86618 h 277415"/>
              <a:gd name="connsiteX137" fmla="*/ 1884448 w 5071156"/>
              <a:gd name="connsiteY137" fmla="*/ 80962 h 277415"/>
              <a:gd name="connsiteX138" fmla="*/ 579523 w 5071156"/>
              <a:gd name="connsiteY138" fmla="*/ 80962 h 277415"/>
              <a:gd name="connsiteX139" fmla="*/ 566947 w 5071156"/>
              <a:gd name="connsiteY139" fmla="*/ 83715 h 277415"/>
              <a:gd name="connsiteX140" fmla="*/ 556232 w 5071156"/>
              <a:gd name="connsiteY140" fmla="*/ 92645 h 277415"/>
              <a:gd name="connsiteX141" fmla="*/ 548716 w 5071156"/>
              <a:gd name="connsiteY141" fmla="*/ 108570 h 277415"/>
              <a:gd name="connsiteX142" fmla="*/ 545888 w 5071156"/>
              <a:gd name="connsiteY142" fmla="*/ 132308 h 277415"/>
              <a:gd name="connsiteX143" fmla="*/ 548939 w 5071156"/>
              <a:gd name="connsiteY143" fmla="*/ 159990 h 277415"/>
              <a:gd name="connsiteX144" fmla="*/ 557571 w 5071156"/>
              <a:gd name="connsiteY144" fmla="*/ 183281 h 277415"/>
              <a:gd name="connsiteX145" fmla="*/ 571115 w 5071156"/>
              <a:gd name="connsiteY145" fmla="*/ 199280 h 277415"/>
              <a:gd name="connsiteX146" fmla="*/ 588900 w 5071156"/>
              <a:gd name="connsiteY146" fmla="*/ 205234 h 277415"/>
              <a:gd name="connsiteX147" fmla="*/ 602071 w 5071156"/>
              <a:gd name="connsiteY147" fmla="*/ 202480 h 277415"/>
              <a:gd name="connsiteX148" fmla="*/ 612564 w 5071156"/>
              <a:gd name="connsiteY148" fmla="*/ 193551 h 277415"/>
              <a:gd name="connsiteX149" fmla="*/ 619558 w 5071156"/>
              <a:gd name="connsiteY149" fmla="*/ 177254 h 277415"/>
              <a:gd name="connsiteX150" fmla="*/ 622088 w 5071156"/>
              <a:gd name="connsiteY150" fmla="*/ 152400 h 277415"/>
              <a:gd name="connsiteX151" fmla="*/ 619260 w 5071156"/>
              <a:gd name="connsiteY151" fmla="*/ 124718 h 277415"/>
              <a:gd name="connsiteX152" fmla="*/ 611000 w 5071156"/>
              <a:gd name="connsiteY152" fmla="*/ 102021 h 277415"/>
              <a:gd name="connsiteX153" fmla="*/ 597606 w 5071156"/>
              <a:gd name="connsiteY153" fmla="*/ 86618 h 277415"/>
              <a:gd name="connsiteX154" fmla="*/ 579523 w 5071156"/>
              <a:gd name="connsiteY154" fmla="*/ 80962 h 277415"/>
              <a:gd name="connsiteX155" fmla="*/ 4992277 w 5071156"/>
              <a:gd name="connsiteY155" fmla="*/ 80367 h 277415"/>
              <a:gd name="connsiteX156" fmla="*/ 4977692 w 5071156"/>
              <a:gd name="connsiteY156" fmla="*/ 84460 h 277415"/>
              <a:gd name="connsiteX157" fmla="*/ 4966009 w 5071156"/>
              <a:gd name="connsiteY157" fmla="*/ 96068 h 277415"/>
              <a:gd name="connsiteX158" fmla="*/ 4958195 w 5071156"/>
              <a:gd name="connsiteY158" fmla="*/ 114076 h 277415"/>
              <a:gd name="connsiteX159" fmla="*/ 4955368 w 5071156"/>
              <a:gd name="connsiteY159" fmla="*/ 137368 h 277415"/>
              <a:gd name="connsiteX160" fmla="*/ 4959014 w 5071156"/>
              <a:gd name="connsiteY160" fmla="*/ 164008 h 277415"/>
              <a:gd name="connsiteX161" fmla="*/ 4968613 w 5071156"/>
              <a:gd name="connsiteY161" fmla="*/ 183505 h 277415"/>
              <a:gd name="connsiteX162" fmla="*/ 4982157 w 5071156"/>
              <a:gd name="connsiteY162" fmla="*/ 195411 h 277415"/>
              <a:gd name="connsiteX163" fmla="*/ 4997635 w 5071156"/>
              <a:gd name="connsiteY163" fmla="*/ 199429 h 277415"/>
              <a:gd name="connsiteX164" fmla="*/ 5023829 w 5071156"/>
              <a:gd name="connsiteY164" fmla="*/ 185886 h 277415"/>
              <a:gd name="connsiteX165" fmla="*/ 5023829 w 5071156"/>
              <a:gd name="connsiteY165" fmla="*/ 115639 h 277415"/>
              <a:gd name="connsiteX166" fmla="*/ 5020033 w 5071156"/>
              <a:gd name="connsiteY166" fmla="*/ 100607 h 277415"/>
              <a:gd name="connsiteX167" fmla="*/ 5012592 w 5071156"/>
              <a:gd name="connsiteY167" fmla="*/ 89520 h 277415"/>
              <a:gd name="connsiteX168" fmla="*/ 5002918 w 5071156"/>
              <a:gd name="connsiteY168" fmla="*/ 82674 h 277415"/>
              <a:gd name="connsiteX169" fmla="*/ 4992277 w 5071156"/>
              <a:gd name="connsiteY169" fmla="*/ 80367 h 277415"/>
              <a:gd name="connsiteX170" fmla="*/ 1553752 w 5071156"/>
              <a:gd name="connsiteY170" fmla="*/ 80367 h 277415"/>
              <a:gd name="connsiteX171" fmla="*/ 1539167 w 5071156"/>
              <a:gd name="connsiteY171" fmla="*/ 84460 h 277415"/>
              <a:gd name="connsiteX172" fmla="*/ 1527484 w 5071156"/>
              <a:gd name="connsiteY172" fmla="*/ 96068 h 277415"/>
              <a:gd name="connsiteX173" fmla="*/ 1519671 w 5071156"/>
              <a:gd name="connsiteY173" fmla="*/ 114076 h 277415"/>
              <a:gd name="connsiteX174" fmla="*/ 1516843 w 5071156"/>
              <a:gd name="connsiteY174" fmla="*/ 137368 h 277415"/>
              <a:gd name="connsiteX175" fmla="*/ 1520489 w 5071156"/>
              <a:gd name="connsiteY175" fmla="*/ 164008 h 277415"/>
              <a:gd name="connsiteX176" fmla="*/ 1530089 w 5071156"/>
              <a:gd name="connsiteY176" fmla="*/ 183505 h 277415"/>
              <a:gd name="connsiteX177" fmla="*/ 1543632 w 5071156"/>
              <a:gd name="connsiteY177" fmla="*/ 195411 h 277415"/>
              <a:gd name="connsiteX178" fmla="*/ 1559110 w 5071156"/>
              <a:gd name="connsiteY178" fmla="*/ 199429 h 277415"/>
              <a:gd name="connsiteX179" fmla="*/ 1585304 w 5071156"/>
              <a:gd name="connsiteY179" fmla="*/ 185886 h 277415"/>
              <a:gd name="connsiteX180" fmla="*/ 1585304 w 5071156"/>
              <a:gd name="connsiteY180" fmla="*/ 115639 h 277415"/>
              <a:gd name="connsiteX181" fmla="*/ 1581509 w 5071156"/>
              <a:gd name="connsiteY181" fmla="*/ 100607 h 277415"/>
              <a:gd name="connsiteX182" fmla="*/ 1574067 w 5071156"/>
              <a:gd name="connsiteY182" fmla="*/ 89520 h 277415"/>
              <a:gd name="connsiteX183" fmla="*/ 1564393 w 5071156"/>
              <a:gd name="connsiteY183" fmla="*/ 82674 h 277415"/>
              <a:gd name="connsiteX184" fmla="*/ 1553752 w 5071156"/>
              <a:gd name="connsiteY184" fmla="*/ 80367 h 277415"/>
              <a:gd name="connsiteX185" fmla="*/ 4146784 w 5071156"/>
              <a:gd name="connsiteY185" fmla="*/ 75307 h 277415"/>
              <a:gd name="connsiteX186" fmla="*/ 4194558 w 5071156"/>
              <a:gd name="connsiteY186" fmla="*/ 75307 h 277415"/>
              <a:gd name="connsiteX187" fmla="*/ 4194558 w 5071156"/>
              <a:gd name="connsiteY187" fmla="*/ 166538 h 277415"/>
              <a:gd name="connsiteX188" fmla="*/ 4196419 w 5071156"/>
              <a:gd name="connsiteY188" fmla="*/ 182463 h 277415"/>
              <a:gd name="connsiteX189" fmla="*/ 4201404 w 5071156"/>
              <a:gd name="connsiteY189" fmla="*/ 191914 h 277415"/>
              <a:gd name="connsiteX190" fmla="*/ 4208623 w 5071156"/>
              <a:gd name="connsiteY190" fmla="*/ 196378 h 277415"/>
              <a:gd name="connsiteX191" fmla="*/ 4217180 w 5071156"/>
              <a:gd name="connsiteY191" fmla="*/ 197495 h 277415"/>
              <a:gd name="connsiteX192" fmla="*/ 4223952 w 5071156"/>
              <a:gd name="connsiteY192" fmla="*/ 196602 h 277415"/>
              <a:gd name="connsiteX193" fmla="*/ 4231691 w 5071156"/>
              <a:gd name="connsiteY193" fmla="*/ 193476 h 277415"/>
              <a:gd name="connsiteX194" fmla="*/ 4240546 w 5071156"/>
              <a:gd name="connsiteY194" fmla="*/ 187523 h 277415"/>
              <a:gd name="connsiteX195" fmla="*/ 4250964 w 5071156"/>
              <a:gd name="connsiteY195" fmla="*/ 178147 h 277415"/>
              <a:gd name="connsiteX196" fmla="*/ 4250964 w 5071156"/>
              <a:gd name="connsiteY196" fmla="*/ 100905 h 277415"/>
              <a:gd name="connsiteX197" fmla="*/ 4250071 w 5071156"/>
              <a:gd name="connsiteY197" fmla="*/ 91306 h 277415"/>
              <a:gd name="connsiteX198" fmla="*/ 4246723 w 5071156"/>
              <a:gd name="connsiteY198" fmla="*/ 85204 h 277415"/>
              <a:gd name="connsiteX199" fmla="*/ 4240025 w 5071156"/>
              <a:gd name="connsiteY199" fmla="*/ 81930 h 277415"/>
              <a:gd name="connsiteX200" fmla="*/ 4229086 w 5071156"/>
              <a:gd name="connsiteY200" fmla="*/ 80813 h 277415"/>
              <a:gd name="connsiteX201" fmla="*/ 4229086 w 5071156"/>
              <a:gd name="connsiteY201" fmla="*/ 75307 h 277415"/>
              <a:gd name="connsiteX202" fmla="*/ 4275521 w 5071156"/>
              <a:gd name="connsiteY202" fmla="*/ 75307 h 277415"/>
              <a:gd name="connsiteX203" fmla="*/ 4275521 w 5071156"/>
              <a:gd name="connsiteY203" fmla="*/ 157906 h 277415"/>
              <a:gd name="connsiteX204" fmla="*/ 4276563 w 5071156"/>
              <a:gd name="connsiteY204" fmla="*/ 186928 h 277415"/>
              <a:gd name="connsiteX205" fmla="*/ 4280209 w 5071156"/>
              <a:gd name="connsiteY205" fmla="*/ 194220 h 277415"/>
              <a:gd name="connsiteX206" fmla="*/ 4285939 w 5071156"/>
              <a:gd name="connsiteY206" fmla="*/ 196304 h 277415"/>
              <a:gd name="connsiteX207" fmla="*/ 4296357 w 5071156"/>
              <a:gd name="connsiteY207" fmla="*/ 193774 h 277415"/>
              <a:gd name="connsiteX208" fmla="*/ 4298440 w 5071156"/>
              <a:gd name="connsiteY208" fmla="*/ 198983 h 277415"/>
              <a:gd name="connsiteX209" fmla="*/ 4257661 w 5071156"/>
              <a:gd name="connsiteY209" fmla="*/ 215800 h 277415"/>
              <a:gd name="connsiteX210" fmla="*/ 4250964 w 5071156"/>
              <a:gd name="connsiteY210" fmla="*/ 215800 h 277415"/>
              <a:gd name="connsiteX211" fmla="*/ 4250964 w 5071156"/>
              <a:gd name="connsiteY211" fmla="*/ 186928 h 277415"/>
              <a:gd name="connsiteX212" fmla="*/ 4224175 w 5071156"/>
              <a:gd name="connsiteY212" fmla="*/ 210889 h 277415"/>
              <a:gd name="connsiteX213" fmla="*/ 4204679 w 5071156"/>
              <a:gd name="connsiteY213" fmla="*/ 215800 h 277415"/>
              <a:gd name="connsiteX214" fmla="*/ 4184884 w 5071156"/>
              <a:gd name="connsiteY214" fmla="*/ 209326 h 277415"/>
              <a:gd name="connsiteX215" fmla="*/ 4173127 w 5071156"/>
              <a:gd name="connsiteY215" fmla="*/ 192137 h 277415"/>
              <a:gd name="connsiteX216" fmla="*/ 4169853 w 5071156"/>
              <a:gd name="connsiteY216" fmla="*/ 162669 h 277415"/>
              <a:gd name="connsiteX217" fmla="*/ 4169853 w 5071156"/>
              <a:gd name="connsiteY217" fmla="*/ 101798 h 277415"/>
              <a:gd name="connsiteX218" fmla="*/ 4168737 w 5071156"/>
              <a:gd name="connsiteY218" fmla="*/ 90934 h 277415"/>
              <a:gd name="connsiteX219" fmla="*/ 4165090 w 5071156"/>
              <a:gd name="connsiteY219" fmla="*/ 84534 h 277415"/>
              <a:gd name="connsiteX220" fmla="*/ 4158467 w 5071156"/>
              <a:gd name="connsiteY220" fmla="*/ 81557 h 277415"/>
              <a:gd name="connsiteX221" fmla="*/ 4148570 w 5071156"/>
              <a:gd name="connsiteY221" fmla="*/ 80813 h 277415"/>
              <a:gd name="connsiteX222" fmla="*/ 4146784 w 5071156"/>
              <a:gd name="connsiteY222" fmla="*/ 80813 h 277415"/>
              <a:gd name="connsiteX223" fmla="*/ 3243397 w 5071156"/>
              <a:gd name="connsiteY223" fmla="*/ 75307 h 277415"/>
              <a:gd name="connsiteX224" fmla="*/ 3306947 w 5071156"/>
              <a:gd name="connsiteY224" fmla="*/ 75307 h 277415"/>
              <a:gd name="connsiteX225" fmla="*/ 3306947 w 5071156"/>
              <a:gd name="connsiteY225" fmla="*/ 80813 h 277415"/>
              <a:gd name="connsiteX226" fmla="*/ 3303822 w 5071156"/>
              <a:gd name="connsiteY226" fmla="*/ 80813 h 277415"/>
              <a:gd name="connsiteX227" fmla="*/ 3293776 w 5071156"/>
              <a:gd name="connsiteY227" fmla="*/ 83715 h 277415"/>
              <a:gd name="connsiteX228" fmla="*/ 3290427 w 5071156"/>
              <a:gd name="connsiteY228" fmla="*/ 90934 h 277415"/>
              <a:gd name="connsiteX229" fmla="*/ 3295339 w 5071156"/>
              <a:gd name="connsiteY229" fmla="*/ 107007 h 277415"/>
              <a:gd name="connsiteX230" fmla="*/ 3328527 w 5071156"/>
              <a:gd name="connsiteY230" fmla="*/ 175766 h 277415"/>
              <a:gd name="connsiteX231" fmla="*/ 3359037 w 5071156"/>
              <a:gd name="connsiteY231" fmla="*/ 100459 h 277415"/>
              <a:gd name="connsiteX232" fmla="*/ 3361567 w 5071156"/>
              <a:gd name="connsiteY232" fmla="*/ 88404 h 277415"/>
              <a:gd name="connsiteX233" fmla="*/ 3361121 w 5071156"/>
              <a:gd name="connsiteY233" fmla="*/ 85278 h 277415"/>
              <a:gd name="connsiteX234" fmla="*/ 3359261 w 5071156"/>
              <a:gd name="connsiteY234" fmla="*/ 82897 h 277415"/>
              <a:gd name="connsiteX235" fmla="*/ 3355093 w 5071156"/>
              <a:gd name="connsiteY235" fmla="*/ 81334 h 277415"/>
              <a:gd name="connsiteX236" fmla="*/ 3347875 w 5071156"/>
              <a:gd name="connsiteY236" fmla="*/ 80813 h 277415"/>
              <a:gd name="connsiteX237" fmla="*/ 3347875 w 5071156"/>
              <a:gd name="connsiteY237" fmla="*/ 75307 h 277415"/>
              <a:gd name="connsiteX238" fmla="*/ 3392226 w 5071156"/>
              <a:gd name="connsiteY238" fmla="*/ 75307 h 277415"/>
              <a:gd name="connsiteX239" fmla="*/ 3392226 w 5071156"/>
              <a:gd name="connsiteY239" fmla="*/ 80813 h 277415"/>
              <a:gd name="connsiteX240" fmla="*/ 3385826 w 5071156"/>
              <a:gd name="connsiteY240" fmla="*/ 81930 h 277415"/>
              <a:gd name="connsiteX241" fmla="*/ 3381138 w 5071156"/>
              <a:gd name="connsiteY241" fmla="*/ 84608 h 277415"/>
              <a:gd name="connsiteX242" fmla="*/ 3376971 w 5071156"/>
              <a:gd name="connsiteY242" fmla="*/ 90562 h 277415"/>
              <a:gd name="connsiteX243" fmla="*/ 3372134 w 5071156"/>
              <a:gd name="connsiteY243" fmla="*/ 101352 h 277415"/>
              <a:gd name="connsiteX244" fmla="*/ 3316621 w 5071156"/>
              <a:gd name="connsiteY244" fmla="*/ 237380 h 277415"/>
              <a:gd name="connsiteX245" fmla="*/ 3307096 w 5071156"/>
              <a:gd name="connsiteY245" fmla="*/ 254719 h 277415"/>
              <a:gd name="connsiteX246" fmla="*/ 3295487 w 5071156"/>
              <a:gd name="connsiteY246" fmla="*/ 267221 h 277415"/>
              <a:gd name="connsiteX247" fmla="*/ 3282911 w 5071156"/>
              <a:gd name="connsiteY247" fmla="*/ 274811 h 277415"/>
              <a:gd name="connsiteX248" fmla="*/ 3270485 w 5071156"/>
              <a:gd name="connsiteY248" fmla="*/ 277415 h 277415"/>
              <a:gd name="connsiteX249" fmla="*/ 3262373 w 5071156"/>
              <a:gd name="connsiteY249" fmla="*/ 276001 h 277415"/>
              <a:gd name="connsiteX250" fmla="*/ 3256048 w 5071156"/>
              <a:gd name="connsiteY250" fmla="*/ 272281 h 277415"/>
              <a:gd name="connsiteX251" fmla="*/ 3251881 w 5071156"/>
              <a:gd name="connsiteY251" fmla="*/ 266997 h 277415"/>
              <a:gd name="connsiteX252" fmla="*/ 3250393 w 5071156"/>
              <a:gd name="connsiteY252" fmla="*/ 260747 h 277415"/>
              <a:gd name="connsiteX253" fmla="*/ 3254485 w 5071156"/>
              <a:gd name="connsiteY253" fmla="*/ 250701 h 277415"/>
              <a:gd name="connsiteX254" fmla="*/ 3265722 w 5071156"/>
              <a:gd name="connsiteY254" fmla="*/ 246905 h 277415"/>
              <a:gd name="connsiteX255" fmla="*/ 3270559 w 5071156"/>
              <a:gd name="connsiteY255" fmla="*/ 247798 h 277415"/>
              <a:gd name="connsiteX256" fmla="*/ 3277107 w 5071156"/>
              <a:gd name="connsiteY256" fmla="*/ 249659 h 277415"/>
              <a:gd name="connsiteX257" fmla="*/ 3283135 w 5071156"/>
              <a:gd name="connsiteY257" fmla="*/ 251519 h 277415"/>
              <a:gd name="connsiteX258" fmla="*/ 3286558 w 5071156"/>
              <a:gd name="connsiteY258" fmla="*/ 252412 h 277415"/>
              <a:gd name="connsiteX259" fmla="*/ 3291246 w 5071156"/>
              <a:gd name="connsiteY259" fmla="*/ 251370 h 277415"/>
              <a:gd name="connsiteX260" fmla="*/ 3296306 w 5071156"/>
              <a:gd name="connsiteY260" fmla="*/ 247798 h 277415"/>
              <a:gd name="connsiteX261" fmla="*/ 3301589 w 5071156"/>
              <a:gd name="connsiteY261" fmla="*/ 240878 h 277415"/>
              <a:gd name="connsiteX262" fmla="*/ 3306947 w 5071156"/>
              <a:gd name="connsiteY262" fmla="*/ 229939 h 277415"/>
              <a:gd name="connsiteX263" fmla="*/ 3316621 w 5071156"/>
              <a:gd name="connsiteY263" fmla="*/ 206275 h 277415"/>
              <a:gd name="connsiteX264" fmla="*/ 3267657 w 5071156"/>
              <a:gd name="connsiteY264" fmla="*/ 103435 h 277415"/>
              <a:gd name="connsiteX265" fmla="*/ 3265201 w 5071156"/>
              <a:gd name="connsiteY265" fmla="*/ 99045 h 277415"/>
              <a:gd name="connsiteX266" fmla="*/ 3261555 w 5071156"/>
              <a:gd name="connsiteY266" fmla="*/ 93464 h 277415"/>
              <a:gd name="connsiteX267" fmla="*/ 3257685 w 5071156"/>
              <a:gd name="connsiteY267" fmla="*/ 88255 h 277415"/>
              <a:gd name="connsiteX268" fmla="*/ 3254411 w 5071156"/>
              <a:gd name="connsiteY268" fmla="*/ 84981 h 277415"/>
              <a:gd name="connsiteX269" fmla="*/ 3243397 w 5071156"/>
              <a:gd name="connsiteY269" fmla="*/ 80813 h 277415"/>
              <a:gd name="connsiteX270" fmla="*/ 2708509 w 5071156"/>
              <a:gd name="connsiteY270" fmla="*/ 75307 h 277415"/>
              <a:gd name="connsiteX271" fmla="*/ 2756283 w 5071156"/>
              <a:gd name="connsiteY271" fmla="*/ 75307 h 277415"/>
              <a:gd name="connsiteX272" fmla="*/ 2756283 w 5071156"/>
              <a:gd name="connsiteY272" fmla="*/ 166538 h 277415"/>
              <a:gd name="connsiteX273" fmla="*/ 2758143 w 5071156"/>
              <a:gd name="connsiteY273" fmla="*/ 182463 h 277415"/>
              <a:gd name="connsiteX274" fmla="*/ 2763129 w 5071156"/>
              <a:gd name="connsiteY274" fmla="*/ 191914 h 277415"/>
              <a:gd name="connsiteX275" fmla="*/ 2770347 w 5071156"/>
              <a:gd name="connsiteY275" fmla="*/ 196378 h 277415"/>
              <a:gd name="connsiteX276" fmla="*/ 2778905 w 5071156"/>
              <a:gd name="connsiteY276" fmla="*/ 197495 h 277415"/>
              <a:gd name="connsiteX277" fmla="*/ 2785677 w 5071156"/>
              <a:gd name="connsiteY277" fmla="*/ 196602 h 277415"/>
              <a:gd name="connsiteX278" fmla="*/ 2793416 w 5071156"/>
              <a:gd name="connsiteY278" fmla="*/ 193476 h 277415"/>
              <a:gd name="connsiteX279" fmla="*/ 2802271 w 5071156"/>
              <a:gd name="connsiteY279" fmla="*/ 187523 h 277415"/>
              <a:gd name="connsiteX280" fmla="*/ 2812689 w 5071156"/>
              <a:gd name="connsiteY280" fmla="*/ 178147 h 277415"/>
              <a:gd name="connsiteX281" fmla="*/ 2812689 w 5071156"/>
              <a:gd name="connsiteY281" fmla="*/ 100905 h 277415"/>
              <a:gd name="connsiteX282" fmla="*/ 2811796 w 5071156"/>
              <a:gd name="connsiteY282" fmla="*/ 91306 h 277415"/>
              <a:gd name="connsiteX283" fmla="*/ 2808447 w 5071156"/>
              <a:gd name="connsiteY283" fmla="*/ 85204 h 277415"/>
              <a:gd name="connsiteX284" fmla="*/ 2801750 w 5071156"/>
              <a:gd name="connsiteY284" fmla="*/ 81930 h 277415"/>
              <a:gd name="connsiteX285" fmla="*/ 2790811 w 5071156"/>
              <a:gd name="connsiteY285" fmla="*/ 80813 h 277415"/>
              <a:gd name="connsiteX286" fmla="*/ 2790811 w 5071156"/>
              <a:gd name="connsiteY286" fmla="*/ 75307 h 277415"/>
              <a:gd name="connsiteX287" fmla="*/ 2837246 w 5071156"/>
              <a:gd name="connsiteY287" fmla="*/ 75307 h 277415"/>
              <a:gd name="connsiteX288" fmla="*/ 2837246 w 5071156"/>
              <a:gd name="connsiteY288" fmla="*/ 157906 h 277415"/>
              <a:gd name="connsiteX289" fmla="*/ 2838287 w 5071156"/>
              <a:gd name="connsiteY289" fmla="*/ 186928 h 277415"/>
              <a:gd name="connsiteX290" fmla="*/ 2841934 w 5071156"/>
              <a:gd name="connsiteY290" fmla="*/ 194220 h 277415"/>
              <a:gd name="connsiteX291" fmla="*/ 2847663 w 5071156"/>
              <a:gd name="connsiteY291" fmla="*/ 196304 h 277415"/>
              <a:gd name="connsiteX292" fmla="*/ 2858081 w 5071156"/>
              <a:gd name="connsiteY292" fmla="*/ 193774 h 277415"/>
              <a:gd name="connsiteX293" fmla="*/ 2860165 w 5071156"/>
              <a:gd name="connsiteY293" fmla="*/ 198983 h 277415"/>
              <a:gd name="connsiteX294" fmla="*/ 2819387 w 5071156"/>
              <a:gd name="connsiteY294" fmla="*/ 215800 h 277415"/>
              <a:gd name="connsiteX295" fmla="*/ 2812689 w 5071156"/>
              <a:gd name="connsiteY295" fmla="*/ 215800 h 277415"/>
              <a:gd name="connsiteX296" fmla="*/ 2812689 w 5071156"/>
              <a:gd name="connsiteY296" fmla="*/ 186928 h 277415"/>
              <a:gd name="connsiteX297" fmla="*/ 2785900 w 5071156"/>
              <a:gd name="connsiteY297" fmla="*/ 210889 h 277415"/>
              <a:gd name="connsiteX298" fmla="*/ 2766403 w 5071156"/>
              <a:gd name="connsiteY298" fmla="*/ 215800 h 277415"/>
              <a:gd name="connsiteX299" fmla="*/ 2746609 w 5071156"/>
              <a:gd name="connsiteY299" fmla="*/ 209326 h 277415"/>
              <a:gd name="connsiteX300" fmla="*/ 2734852 w 5071156"/>
              <a:gd name="connsiteY300" fmla="*/ 192137 h 277415"/>
              <a:gd name="connsiteX301" fmla="*/ 2731578 w 5071156"/>
              <a:gd name="connsiteY301" fmla="*/ 162669 h 277415"/>
              <a:gd name="connsiteX302" fmla="*/ 2731578 w 5071156"/>
              <a:gd name="connsiteY302" fmla="*/ 101798 h 277415"/>
              <a:gd name="connsiteX303" fmla="*/ 2730461 w 5071156"/>
              <a:gd name="connsiteY303" fmla="*/ 90934 h 277415"/>
              <a:gd name="connsiteX304" fmla="*/ 2726815 w 5071156"/>
              <a:gd name="connsiteY304" fmla="*/ 84534 h 277415"/>
              <a:gd name="connsiteX305" fmla="*/ 2720193 w 5071156"/>
              <a:gd name="connsiteY305" fmla="*/ 81557 h 277415"/>
              <a:gd name="connsiteX306" fmla="*/ 2710295 w 5071156"/>
              <a:gd name="connsiteY306" fmla="*/ 80813 h 277415"/>
              <a:gd name="connsiteX307" fmla="*/ 2708509 w 5071156"/>
              <a:gd name="connsiteY307" fmla="*/ 80813 h 277415"/>
              <a:gd name="connsiteX308" fmla="*/ 679685 w 5071156"/>
              <a:gd name="connsiteY308" fmla="*/ 75307 h 277415"/>
              <a:gd name="connsiteX309" fmla="*/ 727459 w 5071156"/>
              <a:gd name="connsiteY309" fmla="*/ 75307 h 277415"/>
              <a:gd name="connsiteX310" fmla="*/ 727459 w 5071156"/>
              <a:gd name="connsiteY310" fmla="*/ 166538 h 277415"/>
              <a:gd name="connsiteX311" fmla="*/ 729319 w 5071156"/>
              <a:gd name="connsiteY311" fmla="*/ 182463 h 277415"/>
              <a:gd name="connsiteX312" fmla="*/ 734305 w 5071156"/>
              <a:gd name="connsiteY312" fmla="*/ 191914 h 277415"/>
              <a:gd name="connsiteX313" fmla="*/ 741523 w 5071156"/>
              <a:gd name="connsiteY313" fmla="*/ 196378 h 277415"/>
              <a:gd name="connsiteX314" fmla="*/ 750080 w 5071156"/>
              <a:gd name="connsiteY314" fmla="*/ 197495 h 277415"/>
              <a:gd name="connsiteX315" fmla="*/ 756852 w 5071156"/>
              <a:gd name="connsiteY315" fmla="*/ 196602 h 277415"/>
              <a:gd name="connsiteX316" fmla="*/ 764591 w 5071156"/>
              <a:gd name="connsiteY316" fmla="*/ 193476 h 277415"/>
              <a:gd name="connsiteX317" fmla="*/ 773446 w 5071156"/>
              <a:gd name="connsiteY317" fmla="*/ 187523 h 277415"/>
              <a:gd name="connsiteX318" fmla="*/ 783864 w 5071156"/>
              <a:gd name="connsiteY318" fmla="*/ 178147 h 277415"/>
              <a:gd name="connsiteX319" fmla="*/ 783864 w 5071156"/>
              <a:gd name="connsiteY319" fmla="*/ 100905 h 277415"/>
              <a:gd name="connsiteX320" fmla="*/ 782971 w 5071156"/>
              <a:gd name="connsiteY320" fmla="*/ 91306 h 277415"/>
              <a:gd name="connsiteX321" fmla="*/ 779623 w 5071156"/>
              <a:gd name="connsiteY321" fmla="*/ 85204 h 277415"/>
              <a:gd name="connsiteX322" fmla="*/ 772925 w 5071156"/>
              <a:gd name="connsiteY322" fmla="*/ 81930 h 277415"/>
              <a:gd name="connsiteX323" fmla="*/ 761987 w 5071156"/>
              <a:gd name="connsiteY323" fmla="*/ 80813 h 277415"/>
              <a:gd name="connsiteX324" fmla="*/ 761987 w 5071156"/>
              <a:gd name="connsiteY324" fmla="*/ 75307 h 277415"/>
              <a:gd name="connsiteX325" fmla="*/ 808421 w 5071156"/>
              <a:gd name="connsiteY325" fmla="*/ 75307 h 277415"/>
              <a:gd name="connsiteX326" fmla="*/ 808421 w 5071156"/>
              <a:gd name="connsiteY326" fmla="*/ 157906 h 277415"/>
              <a:gd name="connsiteX327" fmla="*/ 809463 w 5071156"/>
              <a:gd name="connsiteY327" fmla="*/ 186928 h 277415"/>
              <a:gd name="connsiteX328" fmla="*/ 813109 w 5071156"/>
              <a:gd name="connsiteY328" fmla="*/ 194220 h 277415"/>
              <a:gd name="connsiteX329" fmla="*/ 818839 w 5071156"/>
              <a:gd name="connsiteY329" fmla="*/ 196304 h 277415"/>
              <a:gd name="connsiteX330" fmla="*/ 829257 w 5071156"/>
              <a:gd name="connsiteY330" fmla="*/ 193774 h 277415"/>
              <a:gd name="connsiteX331" fmla="*/ 831341 w 5071156"/>
              <a:gd name="connsiteY331" fmla="*/ 198983 h 277415"/>
              <a:gd name="connsiteX332" fmla="*/ 790562 w 5071156"/>
              <a:gd name="connsiteY332" fmla="*/ 215800 h 277415"/>
              <a:gd name="connsiteX333" fmla="*/ 783864 w 5071156"/>
              <a:gd name="connsiteY333" fmla="*/ 215800 h 277415"/>
              <a:gd name="connsiteX334" fmla="*/ 783864 w 5071156"/>
              <a:gd name="connsiteY334" fmla="*/ 186928 h 277415"/>
              <a:gd name="connsiteX335" fmla="*/ 757075 w 5071156"/>
              <a:gd name="connsiteY335" fmla="*/ 210889 h 277415"/>
              <a:gd name="connsiteX336" fmla="*/ 737579 w 5071156"/>
              <a:gd name="connsiteY336" fmla="*/ 215800 h 277415"/>
              <a:gd name="connsiteX337" fmla="*/ 717785 w 5071156"/>
              <a:gd name="connsiteY337" fmla="*/ 209326 h 277415"/>
              <a:gd name="connsiteX338" fmla="*/ 706027 w 5071156"/>
              <a:gd name="connsiteY338" fmla="*/ 192137 h 277415"/>
              <a:gd name="connsiteX339" fmla="*/ 702753 w 5071156"/>
              <a:gd name="connsiteY339" fmla="*/ 162669 h 277415"/>
              <a:gd name="connsiteX340" fmla="*/ 702753 w 5071156"/>
              <a:gd name="connsiteY340" fmla="*/ 101798 h 277415"/>
              <a:gd name="connsiteX341" fmla="*/ 701637 w 5071156"/>
              <a:gd name="connsiteY341" fmla="*/ 90934 h 277415"/>
              <a:gd name="connsiteX342" fmla="*/ 697991 w 5071156"/>
              <a:gd name="connsiteY342" fmla="*/ 84534 h 277415"/>
              <a:gd name="connsiteX343" fmla="*/ 691368 w 5071156"/>
              <a:gd name="connsiteY343" fmla="*/ 81557 h 277415"/>
              <a:gd name="connsiteX344" fmla="*/ 681471 w 5071156"/>
              <a:gd name="connsiteY344" fmla="*/ 80813 h 277415"/>
              <a:gd name="connsiteX345" fmla="*/ 679685 w 5071156"/>
              <a:gd name="connsiteY345" fmla="*/ 80813 h 277415"/>
              <a:gd name="connsiteX346" fmla="*/ 338273 w 5071156"/>
              <a:gd name="connsiteY346" fmla="*/ 75307 h 277415"/>
              <a:gd name="connsiteX347" fmla="*/ 401823 w 5071156"/>
              <a:gd name="connsiteY347" fmla="*/ 75307 h 277415"/>
              <a:gd name="connsiteX348" fmla="*/ 401823 w 5071156"/>
              <a:gd name="connsiteY348" fmla="*/ 80813 h 277415"/>
              <a:gd name="connsiteX349" fmla="*/ 398697 w 5071156"/>
              <a:gd name="connsiteY349" fmla="*/ 80813 h 277415"/>
              <a:gd name="connsiteX350" fmla="*/ 388652 w 5071156"/>
              <a:gd name="connsiteY350" fmla="*/ 83715 h 277415"/>
              <a:gd name="connsiteX351" fmla="*/ 385303 w 5071156"/>
              <a:gd name="connsiteY351" fmla="*/ 90934 h 277415"/>
              <a:gd name="connsiteX352" fmla="*/ 390214 w 5071156"/>
              <a:gd name="connsiteY352" fmla="*/ 107007 h 277415"/>
              <a:gd name="connsiteX353" fmla="*/ 423403 w 5071156"/>
              <a:gd name="connsiteY353" fmla="*/ 175766 h 277415"/>
              <a:gd name="connsiteX354" fmla="*/ 453912 w 5071156"/>
              <a:gd name="connsiteY354" fmla="*/ 100459 h 277415"/>
              <a:gd name="connsiteX355" fmla="*/ 456442 w 5071156"/>
              <a:gd name="connsiteY355" fmla="*/ 88404 h 277415"/>
              <a:gd name="connsiteX356" fmla="*/ 455996 w 5071156"/>
              <a:gd name="connsiteY356" fmla="*/ 85278 h 277415"/>
              <a:gd name="connsiteX357" fmla="*/ 454136 w 5071156"/>
              <a:gd name="connsiteY357" fmla="*/ 82897 h 277415"/>
              <a:gd name="connsiteX358" fmla="*/ 449968 w 5071156"/>
              <a:gd name="connsiteY358" fmla="*/ 81334 h 277415"/>
              <a:gd name="connsiteX359" fmla="*/ 442750 w 5071156"/>
              <a:gd name="connsiteY359" fmla="*/ 80813 h 277415"/>
              <a:gd name="connsiteX360" fmla="*/ 442750 w 5071156"/>
              <a:gd name="connsiteY360" fmla="*/ 75307 h 277415"/>
              <a:gd name="connsiteX361" fmla="*/ 487101 w 5071156"/>
              <a:gd name="connsiteY361" fmla="*/ 75307 h 277415"/>
              <a:gd name="connsiteX362" fmla="*/ 487101 w 5071156"/>
              <a:gd name="connsiteY362" fmla="*/ 80813 h 277415"/>
              <a:gd name="connsiteX363" fmla="*/ 480701 w 5071156"/>
              <a:gd name="connsiteY363" fmla="*/ 81930 h 277415"/>
              <a:gd name="connsiteX364" fmla="*/ 476013 w 5071156"/>
              <a:gd name="connsiteY364" fmla="*/ 84608 h 277415"/>
              <a:gd name="connsiteX365" fmla="*/ 471846 w 5071156"/>
              <a:gd name="connsiteY365" fmla="*/ 90562 h 277415"/>
              <a:gd name="connsiteX366" fmla="*/ 467009 w 5071156"/>
              <a:gd name="connsiteY366" fmla="*/ 101352 h 277415"/>
              <a:gd name="connsiteX367" fmla="*/ 411496 w 5071156"/>
              <a:gd name="connsiteY367" fmla="*/ 237380 h 277415"/>
              <a:gd name="connsiteX368" fmla="*/ 401971 w 5071156"/>
              <a:gd name="connsiteY368" fmla="*/ 254719 h 277415"/>
              <a:gd name="connsiteX369" fmla="*/ 390363 w 5071156"/>
              <a:gd name="connsiteY369" fmla="*/ 267221 h 277415"/>
              <a:gd name="connsiteX370" fmla="*/ 377787 w 5071156"/>
              <a:gd name="connsiteY370" fmla="*/ 274811 h 277415"/>
              <a:gd name="connsiteX371" fmla="*/ 365360 w 5071156"/>
              <a:gd name="connsiteY371" fmla="*/ 277415 h 277415"/>
              <a:gd name="connsiteX372" fmla="*/ 357249 w 5071156"/>
              <a:gd name="connsiteY372" fmla="*/ 276001 h 277415"/>
              <a:gd name="connsiteX373" fmla="*/ 350923 w 5071156"/>
              <a:gd name="connsiteY373" fmla="*/ 272281 h 277415"/>
              <a:gd name="connsiteX374" fmla="*/ 346756 w 5071156"/>
              <a:gd name="connsiteY374" fmla="*/ 266997 h 277415"/>
              <a:gd name="connsiteX375" fmla="*/ 345268 w 5071156"/>
              <a:gd name="connsiteY375" fmla="*/ 260747 h 277415"/>
              <a:gd name="connsiteX376" fmla="*/ 349361 w 5071156"/>
              <a:gd name="connsiteY376" fmla="*/ 250701 h 277415"/>
              <a:gd name="connsiteX377" fmla="*/ 360597 w 5071156"/>
              <a:gd name="connsiteY377" fmla="*/ 246905 h 277415"/>
              <a:gd name="connsiteX378" fmla="*/ 365434 w 5071156"/>
              <a:gd name="connsiteY378" fmla="*/ 247798 h 277415"/>
              <a:gd name="connsiteX379" fmla="*/ 371983 w 5071156"/>
              <a:gd name="connsiteY379" fmla="*/ 249659 h 277415"/>
              <a:gd name="connsiteX380" fmla="*/ 378010 w 5071156"/>
              <a:gd name="connsiteY380" fmla="*/ 251519 h 277415"/>
              <a:gd name="connsiteX381" fmla="*/ 381433 w 5071156"/>
              <a:gd name="connsiteY381" fmla="*/ 252412 h 277415"/>
              <a:gd name="connsiteX382" fmla="*/ 386121 w 5071156"/>
              <a:gd name="connsiteY382" fmla="*/ 251370 h 277415"/>
              <a:gd name="connsiteX383" fmla="*/ 391181 w 5071156"/>
              <a:gd name="connsiteY383" fmla="*/ 247798 h 277415"/>
              <a:gd name="connsiteX384" fmla="*/ 396465 w 5071156"/>
              <a:gd name="connsiteY384" fmla="*/ 240878 h 277415"/>
              <a:gd name="connsiteX385" fmla="*/ 401823 w 5071156"/>
              <a:gd name="connsiteY385" fmla="*/ 229939 h 277415"/>
              <a:gd name="connsiteX386" fmla="*/ 411496 w 5071156"/>
              <a:gd name="connsiteY386" fmla="*/ 206275 h 277415"/>
              <a:gd name="connsiteX387" fmla="*/ 362532 w 5071156"/>
              <a:gd name="connsiteY387" fmla="*/ 103435 h 277415"/>
              <a:gd name="connsiteX388" fmla="*/ 360076 w 5071156"/>
              <a:gd name="connsiteY388" fmla="*/ 99045 h 277415"/>
              <a:gd name="connsiteX389" fmla="*/ 356430 w 5071156"/>
              <a:gd name="connsiteY389" fmla="*/ 93464 h 277415"/>
              <a:gd name="connsiteX390" fmla="*/ 352560 w 5071156"/>
              <a:gd name="connsiteY390" fmla="*/ 88255 h 277415"/>
              <a:gd name="connsiteX391" fmla="*/ 349286 w 5071156"/>
              <a:gd name="connsiteY391" fmla="*/ 84981 h 277415"/>
              <a:gd name="connsiteX392" fmla="*/ 338273 w 5071156"/>
              <a:gd name="connsiteY392" fmla="*/ 80813 h 277415"/>
              <a:gd name="connsiteX393" fmla="*/ 4545793 w 5071156"/>
              <a:gd name="connsiteY393" fmla="*/ 71288 h 277415"/>
              <a:gd name="connsiteX394" fmla="*/ 4564173 w 5071156"/>
              <a:gd name="connsiteY394" fmla="*/ 74265 h 277415"/>
              <a:gd name="connsiteX395" fmla="*/ 4578684 w 5071156"/>
              <a:gd name="connsiteY395" fmla="*/ 82004 h 277415"/>
              <a:gd name="connsiteX396" fmla="*/ 4588283 w 5071156"/>
              <a:gd name="connsiteY396" fmla="*/ 92571 h 277415"/>
              <a:gd name="connsiteX397" fmla="*/ 4591781 w 5071156"/>
              <a:gd name="connsiteY397" fmla="*/ 104031 h 277415"/>
              <a:gd name="connsiteX398" fmla="*/ 4588209 w 5071156"/>
              <a:gd name="connsiteY398" fmla="*/ 113183 h 277415"/>
              <a:gd name="connsiteX399" fmla="*/ 4577940 w 5071156"/>
              <a:gd name="connsiteY399" fmla="*/ 116681 h 277415"/>
              <a:gd name="connsiteX400" fmla="*/ 4571614 w 5071156"/>
              <a:gd name="connsiteY400" fmla="*/ 115937 h 277415"/>
              <a:gd name="connsiteX401" fmla="*/ 4566554 w 5071156"/>
              <a:gd name="connsiteY401" fmla="*/ 113258 h 277415"/>
              <a:gd name="connsiteX402" fmla="*/ 4563057 w 5071156"/>
              <a:gd name="connsiteY402" fmla="*/ 107900 h 277415"/>
              <a:gd name="connsiteX403" fmla="*/ 4561271 w 5071156"/>
              <a:gd name="connsiteY403" fmla="*/ 99119 h 277415"/>
              <a:gd name="connsiteX404" fmla="*/ 4555392 w 5071156"/>
              <a:gd name="connsiteY404" fmla="*/ 85799 h 277415"/>
              <a:gd name="connsiteX405" fmla="*/ 4540881 w 5071156"/>
              <a:gd name="connsiteY405" fmla="*/ 81260 h 277415"/>
              <a:gd name="connsiteX406" fmla="*/ 4525403 w 5071156"/>
              <a:gd name="connsiteY406" fmla="*/ 85204 h 277415"/>
              <a:gd name="connsiteX407" fmla="*/ 4514092 w 5071156"/>
              <a:gd name="connsiteY407" fmla="*/ 95919 h 277415"/>
              <a:gd name="connsiteX408" fmla="*/ 4507172 w 5071156"/>
              <a:gd name="connsiteY408" fmla="*/ 111695 h 277415"/>
              <a:gd name="connsiteX409" fmla="*/ 4504865 w 5071156"/>
              <a:gd name="connsiteY409" fmla="*/ 130820 h 277415"/>
              <a:gd name="connsiteX410" fmla="*/ 4507916 w 5071156"/>
              <a:gd name="connsiteY410" fmla="*/ 153814 h 277415"/>
              <a:gd name="connsiteX411" fmla="*/ 4516697 w 5071156"/>
              <a:gd name="connsiteY411" fmla="*/ 173533 h 277415"/>
              <a:gd name="connsiteX412" fmla="*/ 4530612 w 5071156"/>
              <a:gd name="connsiteY412" fmla="*/ 187374 h 277415"/>
              <a:gd name="connsiteX413" fmla="*/ 4549216 w 5071156"/>
              <a:gd name="connsiteY413" fmla="*/ 192583 h 277415"/>
              <a:gd name="connsiteX414" fmla="*/ 4561122 w 5071156"/>
              <a:gd name="connsiteY414" fmla="*/ 191021 h 277415"/>
              <a:gd name="connsiteX415" fmla="*/ 4571986 w 5071156"/>
              <a:gd name="connsiteY415" fmla="*/ 185588 h 277415"/>
              <a:gd name="connsiteX416" fmla="*/ 4582032 w 5071156"/>
              <a:gd name="connsiteY416" fmla="*/ 174947 h 277415"/>
              <a:gd name="connsiteX417" fmla="*/ 4591334 w 5071156"/>
              <a:gd name="connsiteY417" fmla="*/ 157757 h 277415"/>
              <a:gd name="connsiteX418" fmla="*/ 4595650 w 5071156"/>
              <a:gd name="connsiteY418" fmla="*/ 159841 h 277415"/>
              <a:gd name="connsiteX419" fmla="*/ 4587167 w 5071156"/>
              <a:gd name="connsiteY419" fmla="*/ 183802 h 277415"/>
              <a:gd name="connsiteX420" fmla="*/ 4573921 w 5071156"/>
              <a:gd name="connsiteY420" fmla="*/ 201364 h 277415"/>
              <a:gd name="connsiteX421" fmla="*/ 4557252 w 5071156"/>
              <a:gd name="connsiteY421" fmla="*/ 212154 h 277415"/>
              <a:gd name="connsiteX422" fmla="*/ 4538500 w 5071156"/>
              <a:gd name="connsiteY422" fmla="*/ 215800 h 277415"/>
              <a:gd name="connsiteX423" fmla="*/ 4516622 w 5071156"/>
              <a:gd name="connsiteY423" fmla="*/ 210740 h 277415"/>
              <a:gd name="connsiteX424" fmla="*/ 4498242 w 5071156"/>
              <a:gd name="connsiteY424" fmla="*/ 196304 h 277415"/>
              <a:gd name="connsiteX425" fmla="*/ 4485517 w 5071156"/>
              <a:gd name="connsiteY425" fmla="*/ 173608 h 277415"/>
              <a:gd name="connsiteX426" fmla="*/ 4480755 w 5071156"/>
              <a:gd name="connsiteY426" fmla="*/ 143619 h 277415"/>
              <a:gd name="connsiteX427" fmla="*/ 4485964 w 5071156"/>
              <a:gd name="connsiteY427" fmla="*/ 114225 h 277415"/>
              <a:gd name="connsiteX428" fmla="*/ 4500028 w 5071156"/>
              <a:gd name="connsiteY428" fmla="*/ 91380 h 277415"/>
              <a:gd name="connsiteX429" fmla="*/ 4520715 w 5071156"/>
              <a:gd name="connsiteY429" fmla="*/ 76572 h 277415"/>
              <a:gd name="connsiteX430" fmla="*/ 4545793 w 5071156"/>
              <a:gd name="connsiteY430" fmla="*/ 71288 h 277415"/>
              <a:gd name="connsiteX431" fmla="*/ 4393393 w 5071156"/>
              <a:gd name="connsiteY431" fmla="*/ 71288 h 277415"/>
              <a:gd name="connsiteX432" fmla="*/ 4411773 w 5071156"/>
              <a:gd name="connsiteY432" fmla="*/ 74265 h 277415"/>
              <a:gd name="connsiteX433" fmla="*/ 4426284 w 5071156"/>
              <a:gd name="connsiteY433" fmla="*/ 82004 h 277415"/>
              <a:gd name="connsiteX434" fmla="*/ 4435883 w 5071156"/>
              <a:gd name="connsiteY434" fmla="*/ 92571 h 277415"/>
              <a:gd name="connsiteX435" fmla="*/ 4439381 w 5071156"/>
              <a:gd name="connsiteY435" fmla="*/ 104031 h 277415"/>
              <a:gd name="connsiteX436" fmla="*/ 4435809 w 5071156"/>
              <a:gd name="connsiteY436" fmla="*/ 113183 h 277415"/>
              <a:gd name="connsiteX437" fmla="*/ 4425540 w 5071156"/>
              <a:gd name="connsiteY437" fmla="*/ 116681 h 277415"/>
              <a:gd name="connsiteX438" fmla="*/ 4419214 w 5071156"/>
              <a:gd name="connsiteY438" fmla="*/ 115937 h 277415"/>
              <a:gd name="connsiteX439" fmla="*/ 4414154 w 5071156"/>
              <a:gd name="connsiteY439" fmla="*/ 113258 h 277415"/>
              <a:gd name="connsiteX440" fmla="*/ 4410657 w 5071156"/>
              <a:gd name="connsiteY440" fmla="*/ 107900 h 277415"/>
              <a:gd name="connsiteX441" fmla="*/ 4408871 w 5071156"/>
              <a:gd name="connsiteY441" fmla="*/ 99119 h 277415"/>
              <a:gd name="connsiteX442" fmla="*/ 4402992 w 5071156"/>
              <a:gd name="connsiteY442" fmla="*/ 85799 h 277415"/>
              <a:gd name="connsiteX443" fmla="*/ 4388481 w 5071156"/>
              <a:gd name="connsiteY443" fmla="*/ 81260 h 277415"/>
              <a:gd name="connsiteX444" fmla="*/ 4373003 w 5071156"/>
              <a:gd name="connsiteY444" fmla="*/ 85204 h 277415"/>
              <a:gd name="connsiteX445" fmla="*/ 4361692 w 5071156"/>
              <a:gd name="connsiteY445" fmla="*/ 95919 h 277415"/>
              <a:gd name="connsiteX446" fmla="*/ 4354772 w 5071156"/>
              <a:gd name="connsiteY446" fmla="*/ 111695 h 277415"/>
              <a:gd name="connsiteX447" fmla="*/ 4352465 w 5071156"/>
              <a:gd name="connsiteY447" fmla="*/ 130820 h 277415"/>
              <a:gd name="connsiteX448" fmla="*/ 4355516 w 5071156"/>
              <a:gd name="connsiteY448" fmla="*/ 153814 h 277415"/>
              <a:gd name="connsiteX449" fmla="*/ 4364297 w 5071156"/>
              <a:gd name="connsiteY449" fmla="*/ 173533 h 277415"/>
              <a:gd name="connsiteX450" fmla="*/ 4378212 w 5071156"/>
              <a:gd name="connsiteY450" fmla="*/ 187374 h 277415"/>
              <a:gd name="connsiteX451" fmla="*/ 4396816 w 5071156"/>
              <a:gd name="connsiteY451" fmla="*/ 192583 h 277415"/>
              <a:gd name="connsiteX452" fmla="*/ 4408722 w 5071156"/>
              <a:gd name="connsiteY452" fmla="*/ 191021 h 277415"/>
              <a:gd name="connsiteX453" fmla="*/ 4419586 w 5071156"/>
              <a:gd name="connsiteY453" fmla="*/ 185588 h 277415"/>
              <a:gd name="connsiteX454" fmla="*/ 4429632 w 5071156"/>
              <a:gd name="connsiteY454" fmla="*/ 174947 h 277415"/>
              <a:gd name="connsiteX455" fmla="*/ 4438934 w 5071156"/>
              <a:gd name="connsiteY455" fmla="*/ 157757 h 277415"/>
              <a:gd name="connsiteX456" fmla="*/ 4443250 w 5071156"/>
              <a:gd name="connsiteY456" fmla="*/ 159841 h 277415"/>
              <a:gd name="connsiteX457" fmla="*/ 4434767 w 5071156"/>
              <a:gd name="connsiteY457" fmla="*/ 183802 h 277415"/>
              <a:gd name="connsiteX458" fmla="*/ 4421521 w 5071156"/>
              <a:gd name="connsiteY458" fmla="*/ 201364 h 277415"/>
              <a:gd name="connsiteX459" fmla="*/ 4404852 w 5071156"/>
              <a:gd name="connsiteY459" fmla="*/ 212154 h 277415"/>
              <a:gd name="connsiteX460" fmla="*/ 4386100 w 5071156"/>
              <a:gd name="connsiteY460" fmla="*/ 215800 h 277415"/>
              <a:gd name="connsiteX461" fmla="*/ 4364222 w 5071156"/>
              <a:gd name="connsiteY461" fmla="*/ 210740 h 277415"/>
              <a:gd name="connsiteX462" fmla="*/ 4345842 w 5071156"/>
              <a:gd name="connsiteY462" fmla="*/ 196304 h 277415"/>
              <a:gd name="connsiteX463" fmla="*/ 4333117 w 5071156"/>
              <a:gd name="connsiteY463" fmla="*/ 173608 h 277415"/>
              <a:gd name="connsiteX464" fmla="*/ 4328355 w 5071156"/>
              <a:gd name="connsiteY464" fmla="*/ 143619 h 277415"/>
              <a:gd name="connsiteX465" fmla="*/ 4333564 w 5071156"/>
              <a:gd name="connsiteY465" fmla="*/ 114225 h 277415"/>
              <a:gd name="connsiteX466" fmla="*/ 4347628 w 5071156"/>
              <a:gd name="connsiteY466" fmla="*/ 91380 h 277415"/>
              <a:gd name="connsiteX467" fmla="*/ 4368315 w 5071156"/>
              <a:gd name="connsiteY467" fmla="*/ 76572 h 277415"/>
              <a:gd name="connsiteX468" fmla="*/ 4393393 w 5071156"/>
              <a:gd name="connsiteY468" fmla="*/ 71288 h 277415"/>
              <a:gd name="connsiteX469" fmla="*/ 4069394 w 5071156"/>
              <a:gd name="connsiteY469" fmla="*/ 71288 h 277415"/>
              <a:gd name="connsiteX470" fmla="*/ 4076686 w 5071156"/>
              <a:gd name="connsiteY470" fmla="*/ 72181 h 277415"/>
              <a:gd name="connsiteX471" fmla="*/ 4085690 w 5071156"/>
              <a:gd name="connsiteY471" fmla="*/ 74116 h 277415"/>
              <a:gd name="connsiteX472" fmla="*/ 4093950 w 5071156"/>
              <a:gd name="connsiteY472" fmla="*/ 76051 h 277415"/>
              <a:gd name="connsiteX473" fmla="*/ 4099011 w 5071156"/>
              <a:gd name="connsiteY473" fmla="*/ 76944 h 277415"/>
              <a:gd name="connsiteX474" fmla="*/ 4102731 w 5071156"/>
              <a:gd name="connsiteY474" fmla="*/ 75902 h 277415"/>
              <a:gd name="connsiteX475" fmla="*/ 4105857 w 5071156"/>
              <a:gd name="connsiteY475" fmla="*/ 71288 h 277415"/>
              <a:gd name="connsiteX476" fmla="*/ 4110768 w 5071156"/>
              <a:gd name="connsiteY476" fmla="*/ 71288 h 277415"/>
              <a:gd name="connsiteX477" fmla="*/ 4110768 w 5071156"/>
              <a:gd name="connsiteY477" fmla="*/ 117723 h 277415"/>
              <a:gd name="connsiteX478" fmla="*/ 4105857 w 5071156"/>
              <a:gd name="connsiteY478" fmla="*/ 117723 h 277415"/>
              <a:gd name="connsiteX479" fmla="*/ 4099457 w 5071156"/>
              <a:gd name="connsiteY479" fmla="*/ 99491 h 277415"/>
              <a:gd name="connsiteX480" fmla="*/ 4091346 w 5071156"/>
              <a:gd name="connsiteY480" fmla="*/ 87957 h 277415"/>
              <a:gd name="connsiteX481" fmla="*/ 4081226 w 5071156"/>
              <a:gd name="connsiteY481" fmla="*/ 81855 h 277415"/>
              <a:gd name="connsiteX482" fmla="*/ 4068798 w 5071156"/>
              <a:gd name="connsiteY482" fmla="*/ 80069 h 277415"/>
              <a:gd name="connsiteX483" fmla="*/ 4059348 w 5071156"/>
              <a:gd name="connsiteY483" fmla="*/ 81632 h 277415"/>
              <a:gd name="connsiteX484" fmla="*/ 4052055 w 5071156"/>
              <a:gd name="connsiteY484" fmla="*/ 85650 h 277415"/>
              <a:gd name="connsiteX485" fmla="*/ 4047293 w 5071156"/>
              <a:gd name="connsiteY485" fmla="*/ 91306 h 277415"/>
              <a:gd name="connsiteX486" fmla="*/ 4045581 w 5071156"/>
              <a:gd name="connsiteY486" fmla="*/ 97780 h 277415"/>
              <a:gd name="connsiteX487" fmla="*/ 4046772 w 5071156"/>
              <a:gd name="connsiteY487" fmla="*/ 105519 h 277415"/>
              <a:gd name="connsiteX488" fmla="*/ 4051758 w 5071156"/>
              <a:gd name="connsiteY488" fmla="*/ 112886 h 277415"/>
              <a:gd name="connsiteX489" fmla="*/ 4062622 w 5071156"/>
              <a:gd name="connsiteY489" fmla="*/ 120997 h 277415"/>
              <a:gd name="connsiteX490" fmla="*/ 4081598 w 5071156"/>
              <a:gd name="connsiteY490" fmla="*/ 131117 h 277415"/>
              <a:gd name="connsiteX491" fmla="*/ 4100127 w 5071156"/>
              <a:gd name="connsiteY491" fmla="*/ 141684 h 277415"/>
              <a:gd name="connsiteX492" fmla="*/ 4112331 w 5071156"/>
              <a:gd name="connsiteY492" fmla="*/ 152102 h 277415"/>
              <a:gd name="connsiteX493" fmla="*/ 4119028 w 5071156"/>
              <a:gd name="connsiteY493" fmla="*/ 162892 h 277415"/>
              <a:gd name="connsiteX494" fmla="*/ 4121037 w 5071156"/>
              <a:gd name="connsiteY494" fmla="*/ 174426 h 277415"/>
              <a:gd name="connsiteX495" fmla="*/ 4117093 w 5071156"/>
              <a:gd name="connsiteY495" fmla="*/ 191467 h 277415"/>
              <a:gd name="connsiteX496" fmla="*/ 4106750 w 5071156"/>
              <a:gd name="connsiteY496" fmla="*/ 204489 h 277415"/>
              <a:gd name="connsiteX497" fmla="*/ 4092165 w 5071156"/>
              <a:gd name="connsiteY497" fmla="*/ 212824 h 277415"/>
              <a:gd name="connsiteX498" fmla="*/ 4075496 w 5071156"/>
              <a:gd name="connsiteY498" fmla="*/ 215800 h 277415"/>
              <a:gd name="connsiteX499" fmla="*/ 4062101 w 5071156"/>
              <a:gd name="connsiteY499" fmla="*/ 214759 h 277415"/>
              <a:gd name="connsiteX500" fmla="*/ 4046921 w 5071156"/>
              <a:gd name="connsiteY500" fmla="*/ 211336 h 277415"/>
              <a:gd name="connsiteX501" fmla="*/ 4042456 w 5071156"/>
              <a:gd name="connsiteY501" fmla="*/ 210219 h 277415"/>
              <a:gd name="connsiteX502" fmla="*/ 4038884 w 5071156"/>
              <a:gd name="connsiteY502" fmla="*/ 209847 h 277415"/>
              <a:gd name="connsiteX503" fmla="*/ 4033526 w 5071156"/>
              <a:gd name="connsiteY503" fmla="*/ 213717 h 277415"/>
              <a:gd name="connsiteX504" fmla="*/ 4028615 w 5071156"/>
              <a:gd name="connsiteY504" fmla="*/ 213717 h 277415"/>
              <a:gd name="connsiteX505" fmla="*/ 4028615 w 5071156"/>
              <a:gd name="connsiteY505" fmla="*/ 165050 h 277415"/>
              <a:gd name="connsiteX506" fmla="*/ 4033526 w 5071156"/>
              <a:gd name="connsiteY506" fmla="*/ 165050 h 277415"/>
              <a:gd name="connsiteX507" fmla="*/ 4039777 w 5071156"/>
              <a:gd name="connsiteY507" fmla="*/ 183356 h 277415"/>
              <a:gd name="connsiteX508" fmla="*/ 4049525 w 5071156"/>
              <a:gd name="connsiteY508" fmla="*/ 196453 h 277415"/>
              <a:gd name="connsiteX509" fmla="*/ 4061878 w 5071156"/>
              <a:gd name="connsiteY509" fmla="*/ 204341 h 277415"/>
              <a:gd name="connsiteX510" fmla="*/ 4075793 w 5071156"/>
              <a:gd name="connsiteY510" fmla="*/ 207020 h 277415"/>
              <a:gd name="connsiteX511" fmla="*/ 4085095 w 5071156"/>
              <a:gd name="connsiteY511" fmla="*/ 205382 h 277415"/>
              <a:gd name="connsiteX512" fmla="*/ 4092462 w 5071156"/>
              <a:gd name="connsiteY512" fmla="*/ 200992 h 277415"/>
              <a:gd name="connsiteX513" fmla="*/ 4097299 w 5071156"/>
              <a:gd name="connsiteY513" fmla="*/ 194518 h 277415"/>
              <a:gd name="connsiteX514" fmla="*/ 4099011 w 5071156"/>
              <a:gd name="connsiteY514" fmla="*/ 186481 h 277415"/>
              <a:gd name="connsiteX515" fmla="*/ 4097522 w 5071156"/>
              <a:gd name="connsiteY515" fmla="*/ 177328 h 277415"/>
              <a:gd name="connsiteX516" fmla="*/ 4092016 w 5071156"/>
              <a:gd name="connsiteY516" fmla="*/ 169366 h 277415"/>
              <a:gd name="connsiteX517" fmla="*/ 4081002 w 5071156"/>
              <a:gd name="connsiteY517" fmla="*/ 161255 h 277415"/>
              <a:gd name="connsiteX518" fmla="*/ 4062994 w 5071156"/>
              <a:gd name="connsiteY518" fmla="*/ 151507 h 277415"/>
              <a:gd name="connsiteX519" fmla="*/ 4045209 w 5071156"/>
              <a:gd name="connsiteY519" fmla="*/ 141535 h 277415"/>
              <a:gd name="connsiteX520" fmla="*/ 4034568 w 5071156"/>
              <a:gd name="connsiteY520" fmla="*/ 132233 h 277415"/>
              <a:gd name="connsiteX521" fmla="*/ 4029359 w 5071156"/>
              <a:gd name="connsiteY521" fmla="*/ 122411 h 277415"/>
              <a:gd name="connsiteX522" fmla="*/ 4028020 w 5071156"/>
              <a:gd name="connsiteY522" fmla="*/ 110728 h 277415"/>
              <a:gd name="connsiteX523" fmla="*/ 4031071 w 5071156"/>
              <a:gd name="connsiteY523" fmla="*/ 95175 h 277415"/>
              <a:gd name="connsiteX524" fmla="*/ 4039628 w 5071156"/>
              <a:gd name="connsiteY524" fmla="*/ 82674 h 277415"/>
              <a:gd name="connsiteX525" fmla="*/ 4052725 w 5071156"/>
              <a:gd name="connsiteY525" fmla="*/ 74339 h 277415"/>
              <a:gd name="connsiteX526" fmla="*/ 4069394 w 5071156"/>
              <a:gd name="connsiteY526" fmla="*/ 71288 h 277415"/>
              <a:gd name="connsiteX527" fmla="*/ 3755962 w 5071156"/>
              <a:gd name="connsiteY527" fmla="*/ 71288 h 277415"/>
              <a:gd name="connsiteX528" fmla="*/ 3782453 w 5071156"/>
              <a:gd name="connsiteY528" fmla="*/ 76944 h 277415"/>
              <a:gd name="connsiteX529" fmla="*/ 3803215 w 5071156"/>
              <a:gd name="connsiteY529" fmla="*/ 92124 h 277415"/>
              <a:gd name="connsiteX530" fmla="*/ 3816758 w 5071156"/>
              <a:gd name="connsiteY530" fmla="*/ 114300 h 277415"/>
              <a:gd name="connsiteX531" fmla="*/ 3821595 w 5071156"/>
              <a:gd name="connsiteY531" fmla="*/ 140940 h 277415"/>
              <a:gd name="connsiteX532" fmla="*/ 3816609 w 5071156"/>
              <a:gd name="connsiteY532" fmla="*/ 169143 h 277415"/>
              <a:gd name="connsiteX533" fmla="*/ 3802694 w 5071156"/>
              <a:gd name="connsiteY533" fmla="*/ 193030 h 277415"/>
              <a:gd name="connsiteX534" fmla="*/ 3781411 w 5071156"/>
              <a:gd name="connsiteY534" fmla="*/ 209624 h 277415"/>
              <a:gd name="connsiteX535" fmla="*/ 3754325 w 5071156"/>
              <a:gd name="connsiteY535" fmla="*/ 215800 h 277415"/>
              <a:gd name="connsiteX536" fmla="*/ 3728057 w 5071156"/>
              <a:gd name="connsiteY536" fmla="*/ 209847 h 277415"/>
              <a:gd name="connsiteX537" fmla="*/ 3707741 w 5071156"/>
              <a:gd name="connsiteY537" fmla="*/ 193997 h 277415"/>
              <a:gd name="connsiteX538" fmla="*/ 3694645 w 5071156"/>
              <a:gd name="connsiteY538" fmla="*/ 171301 h 277415"/>
              <a:gd name="connsiteX539" fmla="*/ 3690031 w 5071156"/>
              <a:gd name="connsiteY539" fmla="*/ 144809 h 277415"/>
              <a:gd name="connsiteX540" fmla="*/ 3694793 w 5071156"/>
              <a:gd name="connsiteY540" fmla="*/ 117723 h 277415"/>
              <a:gd name="connsiteX541" fmla="*/ 3708263 w 5071156"/>
              <a:gd name="connsiteY541" fmla="*/ 94133 h 277415"/>
              <a:gd name="connsiteX542" fmla="*/ 3729099 w 5071156"/>
              <a:gd name="connsiteY542" fmla="*/ 77539 h 277415"/>
              <a:gd name="connsiteX543" fmla="*/ 3755962 w 5071156"/>
              <a:gd name="connsiteY543" fmla="*/ 71288 h 277415"/>
              <a:gd name="connsiteX544" fmla="*/ 3091593 w 5071156"/>
              <a:gd name="connsiteY544" fmla="*/ 71288 h 277415"/>
              <a:gd name="connsiteX545" fmla="*/ 3098141 w 5071156"/>
              <a:gd name="connsiteY545" fmla="*/ 71288 h 277415"/>
              <a:gd name="connsiteX546" fmla="*/ 3098141 w 5071156"/>
              <a:gd name="connsiteY546" fmla="*/ 180826 h 277415"/>
              <a:gd name="connsiteX547" fmla="*/ 3098588 w 5071156"/>
              <a:gd name="connsiteY547" fmla="*/ 191467 h 277415"/>
              <a:gd name="connsiteX548" fmla="*/ 3099927 w 5071156"/>
              <a:gd name="connsiteY548" fmla="*/ 198090 h 277415"/>
              <a:gd name="connsiteX549" fmla="*/ 3102234 w 5071156"/>
              <a:gd name="connsiteY549" fmla="*/ 201885 h 277415"/>
              <a:gd name="connsiteX550" fmla="*/ 3105434 w 5071156"/>
              <a:gd name="connsiteY550" fmla="*/ 204192 h 277415"/>
              <a:gd name="connsiteX551" fmla="*/ 3118829 w 5071156"/>
              <a:gd name="connsiteY551" fmla="*/ 206275 h 277415"/>
              <a:gd name="connsiteX552" fmla="*/ 3118829 w 5071156"/>
              <a:gd name="connsiteY552" fmla="*/ 211633 h 277415"/>
              <a:gd name="connsiteX553" fmla="*/ 3052600 w 5071156"/>
              <a:gd name="connsiteY553" fmla="*/ 211633 h 277415"/>
              <a:gd name="connsiteX554" fmla="*/ 3052600 w 5071156"/>
              <a:gd name="connsiteY554" fmla="*/ 206275 h 277415"/>
              <a:gd name="connsiteX555" fmla="*/ 3060860 w 5071156"/>
              <a:gd name="connsiteY555" fmla="*/ 205829 h 277415"/>
              <a:gd name="connsiteX556" fmla="*/ 3066069 w 5071156"/>
              <a:gd name="connsiteY556" fmla="*/ 204341 h 277415"/>
              <a:gd name="connsiteX557" fmla="*/ 3069195 w 5071156"/>
              <a:gd name="connsiteY557" fmla="*/ 201736 h 277415"/>
              <a:gd name="connsiteX558" fmla="*/ 3071353 w 5071156"/>
              <a:gd name="connsiteY558" fmla="*/ 197941 h 277415"/>
              <a:gd name="connsiteX559" fmla="*/ 3073436 w 5071156"/>
              <a:gd name="connsiteY559" fmla="*/ 180826 h 277415"/>
              <a:gd name="connsiteX560" fmla="*/ 3073436 w 5071156"/>
              <a:gd name="connsiteY560" fmla="*/ 128290 h 277415"/>
              <a:gd name="connsiteX561" fmla="*/ 3072989 w 5071156"/>
              <a:gd name="connsiteY561" fmla="*/ 107900 h 277415"/>
              <a:gd name="connsiteX562" fmla="*/ 3071427 w 5071156"/>
              <a:gd name="connsiteY562" fmla="*/ 96738 h 277415"/>
              <a:gd name="connsiteX563" fmla="*/ 3068153 w 5071156"/>
              <a:gd name="connsiteY563" fmla="*/ 92050 h 277415"/>
              <a:gd name="connsiteX564" fmla="*/ 3062721 w 5071156"/>
              <a:gd name="connsiteY564" fmla="*/ 91082 h 277415"/>
              <a:gd name="connsiteX565" fmla="*/ 3052600 w 5071156"/>
              <a:gd name="connsiteY565" fmla="*/ 93315 h 277415"/>
              <a:gd name="connsiteX566" fmla="*/ 3050517 w 5071156"/>
              <a:gd name="connsiteY566" fmla="*/ 87957 h 277415"/>
              <a:gd name="connsiteX567" fmla="*/ 2912999 w 5071156"/>
              <a:gd name="connsiteY567" fmla="*/ 71288 h 277415"/>
              <a:gd name="connsiteX568" fmla="*/ 2919399 w 5071156"/>
              <a:gd name="connsiteY568" fmla="*/ 71288 h 277415"/>
              <a:gd name="connsiteX569" fmla="*/ 2919399 w 5071156"/>
              <a:gd name="connsiteY569" fmla="*/ 100161 h 277415"/>
              <a:gd name="connsiteX570" fmla="*/ 2965089 w 5071156"/>
              <a:gd name="connsiteY570" fmla="*/ 71288 h 277415"/>
              <a:gd name="connsiteX571" fmla="*/ 2979079 w 5071156"/>
              <a:gd name="connsiteY571" fmla="*/ 73818 h 277415"/>
              <a:gd name="connsiteX572" fmla="*/ 2990241 w 5071156"/>
              <a:gd name="connsiteY572" fmla="*/ 82302 h 277415"/>
              <a:gd name="connsiteX573" fmla="*/ 2997683 w 5071156"/>
              <a:gd name="connsiteY573" fmla="*/ 98077 h 277415"/>
              <a:gd name="connsiteX574" fmla="*/ 3000361 w 5071156"/>
              <a:gd name="connsiteY574" fmla="*/ 122634 h 277415"/>
              <a:gd name="connsiteX575" fmla="*/ 3000361 w 5071156"/>
              <a:gd name="connsiteY575" fmla="*/ 180826 h 277415"/>
              <a:gd name="connsiteX576" fmla="*/ 3001329 w 5071156"/>
              <a:gd name="connsiteY576" fmla="*/ 194667 h 277415"/>
              <a:gd name="connsiteX577" fmla="*/ 3004677 w 5071156"/>
              <a:gd name="connsiteY577" fmla="*/ 202331 h 277415"/>
              <a:gd name="connsiteX578" fmla="*/ 3011077 w 5071156"/>
              <a:gd name="connsiteY578" fmla="*/ 205606 h 277415"/>
              <a:gd name="connsiteX579" fmla="*/ 3021197 w 5071156"/>
              <a:gd name="connsiteY579" fmla="*/ 206275 h 277415"/>
              <a:gd name="connsiteX580" fmla="*/ 3021197 w 5071156"/>
              <a:gd name="connsiteY580" fmla="*/ 211633 h 277415"/>
              <a:gd name="connsiteX581" fmla="*/ 2953778 w 5071156"/>
              <a:gd name="connsiteY581" fmla="*/ 211633 h 277415"/>
              <a:gd name="connsiteX582" fmla="*/ 2953778 w 5071156"/>
              <a:gd name="connsiteY582" fmla="*/ 206275 h 277415"/>
              <a:gd name="connsiteX583" fmla="*/ 2956606 w 5071156"/>
              <a:gd name="connsiteY583" fmla="*/ 206275 h 277415"/>
              <a:gd name="connsiteX584" fmla="*/ 2967099 w 5071156"/>
              <a:gd name="connsiteY584" fmla="*/ 205085 h 277415"/>
              <a:gd name="connsiteX585" fmla="*/ 2972828 w 5071156"/>
              <a:gd name="connsiteY585" fmla="*/ 200992 h 277415"/>
              <a:gd name="connsiteX586" fmla="*/ 2975284 w 5071156"/>
              <a:gd name="connsiteY586" fmla="*/ 193179 h 277415"/>
              <a:gd name="connsiteX587" fmla="*/ 2975805 w 5071156"/>
              <a:gd name="connsiteY587" fmla="*/ 180826 h 277415"/>
              <a:gd name="connsiteX588" fmla="*/ 2975805 w 5071156"/>
              <a:gd name="connsiteY588" fmla="*/ 125015 h 277415"/>
              <a:gd name="connsiteX589" fmla="*/ 2970968 w 5071156"/>
              <a:gd name="connsiteY589" fmla="*/ 98003 h 277415"/>
              <a:gd name="connsiteX590" fmla="*/ 2954671 w 5071156"/>
              <a:gd name="connsiteY590" fmla="*/ 89594 h 277415"/>
              <a:gd name="connsiteX591" fmla="*/ 2919399 w 5071156"/>
              <a:gd name="connsiteY591" fmla="*/ 108942 h 277415"/>
              <a:gd name="connsiteX592" fmla="*/ 2919399 w 5071156"/>
              <a:gd name="connsiteY592" fmla="*/ 180826 h 277415"/>
              <a:gd name="connsiteX593" fmla="*/ 2921036 w 5071156"/>
              <a:gd name="connsiteY593" fmla="*/ 197941 h 277415"/>
              <a:gd name="connsiteX594" fmla="*/ 2923343 w 5071156"/>
              <a:gd name="connsiteY594" fmla="*/ 201811 h 277415"/>
              <a:gd name="connsiteX595" fmla="*/ 2926766 w 5071156"/>
              <a:gd name="connsiteY595" fmla="*/ 204415 h 277415"/>
              <a:gd name="connsiteX596" fmla="*/ 2932421 w 5071156"/>
              <a:gd name="connsiteY596" fmla="*/ 205829 h 277415"/>
              <a:gd name="connsiteX597" fmla="*/ 2941575 w 5071156"/>
              <a:gd name="connsiteY597" fmla="*/ 206275 h 277415"/>
              <a:gd name="connsiteX598" fmla="*/ 2941575 w 5071156"/>
              <a:gd name="connsiteY598" fmla="*/ 211633 h 277415"/>
              <a:gd name="connsiteX599" fmla="*/ 2874155 w 5071156"/>
              <a:gd name="connsiteY599" fmla="*/ 211633 h 277415"/>
              <a:gd name="connsiteX600" fmla="*/ 2874155 w 5071156"/>
              <a:gd name="connsiteY600" fmla="*/ 206275 h 277415"/>
              <a:gd name="connsiteX601" fmla="*/ 2877131 w 5071156"/>
              <a:gd name="connsiteY601" fmla="*/ 206275 h 277415"/>
              <a:gd name="connsiteX602" fmla="*/ 2885913 w 5071156"/>
              <a:gd name="connsiteY602" fmla="*/ 205085 h 277415"/>
              <a:gd name="connsiteX603" fmla="*/ 2891345 w 5071156"/>
              <a:gd name="connsiteY603" fmla="*/ 200918 h 277415"/>
              <a:gd name="connsiteX604" fmla="*/ 2894098 w 5071156"/>
              <a:gd name="connsiteY604" fmla="*/ 193104 h 277415"/>
              <a:gd name="connsiteX605" fmla="*/ 2894842 w 5071156"/>
              <a:gd name="connsiteY605" fmla="*/ 180826 h 277415"/>
              <a:gd name="connsiteX606" fmla="*/ 2894842 w 5071156"/>
              <a:gd name="connsiteY606" fmla="*/ 130224 h 277415"/>
              <a:gd name="connsiteX607" fmla="*/ 2893651 w 5071156"/>
              <a:gd name="connsiteY607" fmla="*/ 100310 h 277415"/>
              <a:gd name="connsiteX608" fmla="*/ 2890303 w 5071156"/>
              <a:gd name="connsiteY608" fmla="*/ 93017 h 277415"/>
              <a:gd name="connsiteX609" fmla="*/ 2884127 w 5071156"/>
              <a:gd name="connsiteY609" fmla="*/ 91082 h 277415"/>
              <a:gd name="connsiteX610" fmla="*/ 2874155 w 5071156"/>
              <a:gd name="connsiteY610" fmla="*/ 93315 h 277415"/>
              <a:gd name="connsiteX611" fmla="*/ 2871923 w 5071156"/>
              <a:gd name="connsiteY611" fmla="*/ 87957 h 277415"/>
              <a:gd name="connsiteX612" fmla="*/ 2532297 w 5071156"/>
              <a:gd name="connsiteY612" fmla="*/ 71288 h 277415"/>
              <a:gd name="connsiteX613" fmla="*/ 2538548 w 5071156"/>
              <a:gd name="connsiteY613" fmla="*/ 71288 h 277415"/>
              <a:gd name="connsiteX614" fmla="*/ 2538548 w 5071156"/>
              <a:gd name="connsiteY614" fmla="*/ 101947 h 277415"/>
              <a:gd name="connsiteX615" fmla="*/ 2573671 w 5071156"/>
              <a:gd name="connsiteY615" fmla="*/ 71288 h 277415"/>
              <a:gd name="connsiteX616" fmla="*/ 2581113 w 5071156"/>
              <a:gd name="connsiteY616" fmla="*/ 72628 h 277415"/>
              <a:gd name="connsiteX617" fmla="*/ 2587140 w 5071156"/>
              <a:gd name="connsiteY617" fmla="*/ 76274 h 277415"/>
              <a:gd name="connsiteX618" fmla="*/ 2591159 w 5071156"/>
              <a:gd name="connsiteY618" fmla="*/ 81557 h 277415"/>
              <a:gd name="connsiteX619" fmla="*/ 2592573 w 5071156"/>
              <a:gd name="connsiteY619" fmla="*/ 87808 h 277415"/>
              <a:gd name="connsiteX620" fmla="*/ 2588703 w 5071156"/>
              <a:gd name="connsiteY620" fmla="*/ 97631 h 277415"/>
              <a:gd name="connsiteX621" fmla="*/ 2579476 w 5071156"/>
              <a:gd name="connsiteY621" fmla="*/ 101649 h 277415"/>
              <a:gd name="connsiteX622" fmla="*/ 2573820 w 5071156"/>
              <a:gd name="connsiteY622" fmla="*/ 100012 h 277415"/>
              <a:gd name="connsiteX623" fmla="*/ 2567644 w 5071156"/>
              <a:gd name="connsiteY623" fmla="*/ 96515 h 277415"/>
              <a:gd name="connsiteX624" fmla="*/ 2562063 w 5071156"/>
              <a:gd name="connsiteY624" fmla="*/ 93017 h 277415"/>
              <a:gd name="connsiteX625" fmla="*/ 2558193 w 5071156"/>
              <a:gd name="connsiteY625" fmla="*/ 91380 h 277415"/>
              <a:gd name="connsiteX626" fmla="*/ 2553877 w 5071156"/>
              <a:gd name="connsiteY626" fmla="*/ 93092 h 277415"/>
              <a:gd name="connsiteX627" fmla="*/ 2548966 w 5071156"/>
              <a:gd name="connsiteY627" fmla="*/ 97854 h 277415"/>
              <a:gd name="connsiteX628" fmla="*/ 2543757 w 5071156"/>
              <a:gd name="connsiteY628" fmla="*/ 105147 h 277415"/>
              <a:gd name="connsiteX629" fmla="*/ 2538548 w 5071156"/>
              <a:gd name="connsiteY629" fmla="*/ 114448 h 277415"/>
              <a:gd name="connsiteX630" fmla="*/ 2538548 w 5071156"/>
              <a:gd name="connsiteY630" fmla="*/ 179784 h 277415"/>
              <a:gd name="connsiteX631" fmla="*/ 2539292 w 5071156"/>
              <a:gd name="connsiteY631" fmla="*/ 190797 h 277415"/>
              <a:gd name="connsiteX632" fmla="*/ 2542492 w 5071156"/>
              <a:gd name="connsiteY632" fmla="*/ 199132 h 277415"/>
              <a:gd name="connsiteX633" fmla="*/ 2549710 w 5071156"/>
              <a:gd name="connsiteY633" fmla="*/ 204415 h 277415"/>
              <a:gd name="connsiteX634" fmla="*/ 2562360 w 5071156"/>
              <a:gd name="connsiteY634" fmla="*/ 206275 h 277415"/>
              <a:gd name="connsiteX635" fmla="*/ 2562360 w 5071156"/>
              <a:gd name="connsiteY635" fmla="*/ 211633 h 277415"/>
              <a:gd name="connsiteX636" fmla="*/ 2492560 w 5071156"/>
              <a:gd name="connsiteY636" fmla="*/ 211633 h 277415"/>
              <a:gd name="connsiteX637" fmla="*/ 2492560 w 5071156"/>
              <a:gd name="connsiteY637" fmla="*/ 206275 h 277415"/>
              <a:gd name="connsiteX638" fmla="*/ 2503276 w 5071156"/>
              <a:gd name="connsiteY638" fmla="*/ 205382 h 277415"/>
              <a:gd name="connsiteX639" fmla="*/ 2509824 w 5071156"/>
              <a:gd name="connsiteY639" fmla="*/ 201811 h 277415"/>
              <a:gd name="connsiteX640" fmla="*/ 2513098 w 5071156"/>
              <a:gd name="connsiteY640" fmla="*/ 194146 h 277415"/>
              <a:gd name="connsiteX641" fmla="*/ 2513991 w 5071156"/>
              <a:gd name="connsiteY641" fmla="*/ 180975 h 277415"/>
              <a:gd name="connsiteX642" fmla="*/ 2513991 w 5071156"/>
              <a:gd name="connsiteY642" fmla="*/ 128141 h 277415"/>
              <a:gd name="connsiteX643" fmla="*/ 2512950 w 5071156"/>
              <a:gd name="connsiteY643" fmla="*/ 99863 h 277415"/>
              <a:gd name="connsiteX644" fmla="*/ 2502978 w 5071156"/>
              <a:gd name="connsiteY644" fmla="*/ 91082 h 277415"/>
              <a:gd name="connsiteX645" fmla="*/ 2492560 w 5071156"/>
              <a:gd name="connsiteY645" fmla="*/ 93315 h 277415"/>
              <a:gd name="connsiteX646" fmla="*/ 2491072 w 5071156"/>
              <a:gd name="connsiteY646" fmla="*/ 87957 h 277415"/>
              <a:gd name="connsiteX647" fmla="*/ 2393887 w 5071156"/>
              <a:gd name="connsiteY647" fmla="*/ 71288 h 277415"/>
              <a:gd name="connsiteX648" fmla="*/ 2420378 w 5071156"/>
              <a:gd name="connsiteY648" fmla="*/ 76944 h 277415"/>
              <a:gd name="connsiteX649" fmla="*/ 2441140 w 5071156"/>
              <a:gd name="connsiteY649" fmla="*/ 92124 h 277415"/>
              <a:gd name="connsiteX650" fmla="*/ 2454683 w 5071156"/>
              <a:gd name="connsiteY650" fmla="*/ 114300 h 277415"/>
              <a:gd name="connsiteX651" fmla="*/ 2459520 w 5071156"/>
              <a:gd name="connsiteY651" fmla="*/ 140940 h 277415"/>
              <a:gd name="connsiteX652" fmla="*/ 2454534 w 5071156"/>
              <a:gd name="connsiteY652" fmla="*/ 169143 h 277415"/>
              <a:gd name="connsiteX653" fmla="*/ 2440619 w 5071156"/>
              <a:gd name="connsiteY653" fmla="*/ 193030 h 277415"/>
              <a:gd name="connsiteX654" fmla="*/ 2419337 w 5071156"/>
              <a:gd name="connsiteY654" fmla="*/ 209624 h 277415"/>
              <a:gd name="connsiteX655" fmla="*/ 2392250 w 5071156"/>
              <a:gd name="connsiteY655" fmla="*/ 215800 h 277415"/>
              <a:gd name="connsiteX656" fmla="*/ 2365982 w 5071156"/>
              <a:gd name="connsiteY656" fmla="*/ 209847 h 277415"/>
              <a:gd name="connsiteX657" fmla="*/ 2345667 w 5071156"/>
              <a:gd name="connsiteY657" fmla="*/ 193997 h 277415"/>
              <a:gd name="connsiteX658" fmla="*/ 2332570 w 5071156"/>
              <a:gd name="connsiteY658" fmla="*/ 171301 h 277415"/>
              <a:gd name="connsiteX659" fmla="*/ 2327956 w 5071156"/>
              <a:gd name="connsiteY659" fmla="*/ 144809 h 277415"/>
              <a:gd name="connsiteX660" fmla="*/ 2332719 w 5071156"/>
              <a:gd name="connsiteY660" fmla="*/ 117723 h 277415"/>
              <a:gd name="connsiteX661" fmla="*/ 2346188 w 5071156"/>
              <a:gd name="connsiteY661" fmla="*/ 94133 h 277415"/>
              <a:gd name="connsiteX662" fmla="*/ 2367024 w 5071156"/>
              <a:gd name="connsiteY662" fmla="*/ 77539 h 277415"/>
              <a:gd name="connsiteX663" fmla="*/ 2393887 w 5071156"/>
              <a:gd name="connsiteY663" fmla="*/ 71288 h 277415"/>
              <a:gd name="connsiteX664" fmla="*/ 2246696 w 5071156"/>
              <a:gd name="connsiteY664" fmla="*/ 71288 h 277415"/>
              <a:gd name="connsiteX665" fmla="*/ 2267755 w 5071156"/>
              <a:gd name="connsiteY665" fmla="*/ 76646 h 277415"/>
              <a:gd name="connsiteX666" fmla="*/ 2283829 w 5071156"/>
              <a:gd name="connsiteY666" fmla="*/ 91157 h 277415"/>
              <a:gd name="connsiteX667" fmla="*/ 2294098 w 5071156"/>
              <a:gd name="connsiteY667" fmla="*/ 112514 h 277415"/>
              <a:gd name="connsiteX668" fmla="*/ 2297744 w 5071156"/>
              <a:gd name="connsiteY668" fmla="*/ 138559 h 277415"/>
              <a:gd name="connsiteX669" fmla="*/ 2293354 w 5071156"/>
              <a:gd name="connsiteY669" fmla="*/ 168101 h 277415"/>
              <a:gd name="connsiteX670" fmla="*/ 2280852 w 5071156"/>
              <a:gd name="connsiteY670" fmla="*/ 192732 h 277415"/>
              <a:gd name="connsiteX671" fmla="*/ 2261281 w 5071156"/>
              <a:gd name="connsiteY671" fmla="*/ 209550 h 277415"/>
              <a:gd name="connsiteX672" fmla="*/ 2235534 w 5071156"/>
              <a:gd name="connsiteY672" fmla="*/ 215800 h 277415"/>
              <a:gd name="connsiteX673" fmla="*/ 2226455 w 5071156"/>
              <a:gd name="connsiteY673" fmla="*/ 215354 h 277415"/>
              <a:gd name="connsiteX674" fmla="*/ 2218493 w 5071156"/>
              <a:gd name="connsiteY674" fmla="*/ 213568 h 277415"/>
              <a:gd name="connsiteX675" fmla="*/ 2210977 w 5071156"/>
              <a:gd name="connsiteY675" fmla="*/ 209922 h 277415"/>
              <a:gd name="connsiteX676" fmla="*/ 2203089 w 5071156"/>
              <a:gd name="connsiteY676" fmla="*/ 203745 h 277415"/>
              <a:gd name="connsiteX677" fmla="*/ 2203089 w 5071156"/>
              <a:gd name="connsiteY677" fmla="*/ 245268 h 277415"/>
              <a:gd name="connsiteX678" fmla="*/ 2203461 w 5071156"/>
              <a:gd name="connsiteY678" fmla="*/ 256803 h 277415"/>
              <a:gd name="connsiteX679" fmla="*/ 2204726 w 5071156"/>
              <a:gd name="connsiteY679" fmla="*/ 263351 h 277415"/>
              <a:gd name="connsiteX680" fmla="*/ 2207108 w 5071156"/>
              <a:gd name="connsiteY680" fmla="*/ 266848 h 277415"/>
              <a:gd name="connsiteX681" fmla="*/ 2210680 w 5071156"/>
              <a:gd name="connsiteY681" fmla="*/ 269081 h 277415"/>
              <a:gd name="connsiteX682" fmla="*/ 2226158 w 5071156"/>
              <a:gd name="connsiteY682" fmla="*/ 271313 h 277415"/>
              <a:gd name="connsiteX683" fmla="*/ 2226158 w 5071156"/>
              <a:gd name="connsiteY683" fmla="*/ 276820 h 277415"/>
              <a:gd name="connsiteX684" fmla="*/ 2154720 w 5071156"/>
              <a:gd name="connsiteY684" fmla="*/ 276820 h 277415"/>
              <a:gd name="connsiteX685" fmla="*/ 2154720 w 5071156"/>
              <a:gd name="connsiteY685" fmla="*/ 271313 h 277415"/>
              <a:gd name="connsiteX686" fmla="*/ 2158441 w 5071156"/>
              <a:gd name="connsiteY686" fmla="*/ 271313 h 277415"/>
              <a:gd name="connsiteX687" fmla="*/ 2169454 w 5071156"/>
              <a:gd name="connsiteY687" fmla="*/ 269676 h 277415"/>
              <a:gd name="connsiteX688" fmla="*/ 2176747 w 5071156"/>
              <a:gd name="connsiteY688" fmla="*/ 262830 h 277415"/>
              <a:gd name="connsiteX689" fmla="*/ 2178384 w 5071156"/>
              <a:gd name="connsiteY689" fmla="*/ 244375 h 277415"/>
              <a:gd name="connsiteX690" fmla="*/ 2178384 w 5071156"/>
              <a:gd name="connsiteY690" fmla="*/ 115490 h 277415"/>
              <a:gd name="connsiteX691" fmla="*/ 2177863 w 5071156"/>
              <a:gd name="connsiteY691" fmla="*/ 102914 h 277415"/>
              <a:gd name="connsiteX692" fmla="*/ 2176003 w 5071156"/>
              <a:gd name="connsiteY692" fmla="*/ 95696 h 277415"/>
              <a:gd name="connsiteX693" fmla="*/ 2172282 w 5071156"/>
              <a:gd name="connsiteY693" fmla="*/ 92348 h 277415"/>
              <a:gd name="connsiteX694" fmla="*/ 2166329 w 5071156"/>
              <a:gd name="connsiteY694" fmla="*/ 91529 h 277415"/>
              <a:gd name="connsiteX695" fmla="*/ 2157250 w 5071156"/>
              <a:gd name="connsiteY695" fmla="*/ 93613 h 277415"/>
              <a:gd name="connsiteX696" fmla="*/ 2155464 w 5071156"/>
              <a:gd name="connsiteY696" fmla="*/ 88850 h 277415"/>
              <a:gd name="connsiteX697" fmla="*/ 2197434 w 5071156"/>
              <a:gd name="connsiteY697" fmla="*/ 71884 h 277415"/>
              <a:gd name="connsiteX698" fmla="*/ 2203089 w 5071156"/>
              <a:gd name="connsiteY698" fmla="*/ 71884 h 277415"/>
              <a:gd name="connsiteX699" fmla="*/ 2203089 w 5071156"/>
              <a:gd name="connsiteY699" fmla="*/ 103733 h 277415"/>
              <a:gd name="connsiteX700" fmla="*/ 2213731 w 5071156"/>
              <a:gd name="connsiteY700" fmla="*/ 88552 h 277415"/>
              <a:gd name="connsiteX701" fmla="*/ 2224372 w 5071156"/>
              <a:gd name="connsiteY701" fmla="*/ 78506 h 277415"/>
              <a:gd name="connsiteX702" fmla="*/ 2235311 w 5071156"/>
              <a:gd name="connsiteY702" fmla="*/ 73000 h 277415"/>
              <a:gd name="connsiteX703" fmla="*/ 2246696 w 5071156"/>
              <a:gd name="connsiteY703" fmla="*/ 71288 h 277415"/>
              <a:gd name="connsiteX704" fmla="*/ 2075246 w 5071156"/>
              <a:gd name="connsiteY704" fmla="*/ 71288 h 277415"/>
              <a:gd name="connsiteX705" fmla="*/ 2096305 w 5071156"/>
              <a:gd name="connsiteY705" fmla="*/ 76646 h 277415"/>
              <a:gd name="connsiteX706" fmla="*/ 2112379 w 5071156"/>
              <a:gd name="connsiteY706" fmla="*/ 91157 h 277415"/>
              <a:gd name="connsiteX707" fmla="*/ 2122648 w 5071156"/>
              <a:gd name="connsiteY707" fmla="*/ 112514 h 277415"/>
              <a:gd name="connsiteX708" fmla="*/ 2126294 w 5071156"/>
              <a:gd name="connsiteY708" fmla="*/ 138559 h 277415"/>
              <a:gd name="connsiteX709" fmla="*/ 2121904 w 5071156"/>
              <a:gd name="connsiteY709" fmla="*/ 168101 h 277415"/>
              <a:gd name="connsiteX710" fmla="*/ 2109402 w 5071156"/>
              <a:gd name="connsiteY710" fmla="*/ 192732 h 277415"/>
              <a:gd name="connsiteX711" fmla="*/ 2089831 w 5071156"/>
              <a:gd name="connsiteY711" fmla="*/ 209550 h 277415"/>
              <a:gd name="connsiteX712" fmla="*/ 2064084 w 5071156"/>
              <a:gd name="connsiteY712" fmla="*/ 215800 h 277415"/>
              <a:gd name="connsiteX713" fmla="*/ 2055005 w 5071156"/>
              <a:gd name="connsiteY713" fmla="*/ 215354 h 277415"/>
              <a:gd name="connsiteX714" fmla="*/ 2047043 w 5071156"/>
              <a:gd name="connsiteY714" fmla="*/ 213568 h 277415"/>
              <a:gd name="connsiteX715" fmla="*/ 2039527 w 5071156"/>
              <a:gd name="connsiteY715" fmla="*/ 209922 h 277415"/>
              <a:gd name="connsiteX716" fmla="*/ 2031639 w 5071156"/>
              <a:gd name="connsiteY716" fmla="*/ 203745 h 277415"/>
              <a:gd name="connsiteX717" fmla="*/ 2031639 w 5071156"/>
              <a:gd name="connsiteY717" fmla="*/ 245268 h 277415"/>
              <a:gd name="connsiteX718" fmla="*/ 2032011 w 5071156"/>
              <a:gd name="connsiteY718" fmla="*/ 256803 h 277415"/>
              <a:gd name="connsiteX719" fmla="*/ 2033276 w 5071156"/>
              <a:gd name="connsiteY719" fmla="*/ 263351 h 277415"/>
              <a:gd name="connsiteX720" fmla="*/ 2035658 w 5071156"/>
              <a:gd name="connsiteY720" fmla="*/ 266848 h 277415"/>
              <a:gd name="connsiteX721" fmla="*/ 2039230 w 5071156"/>
              <a:gd name="connsiteY721" fmla="*/ 269081 h 277415"/>
              <a:gd name="connsiteX722" fmla="*/ 2054708 w 5071156"/>
              <a:gd name="connsiteY722" fmla="*/ 271313 h 277415"/>
              <a:gd name="connsiteX723" fmla="*/ 2054708 w 5071156"/>
              <a:gd name="connsiteY723" fmla="*/ 276820 h 277415"/>
              <a:gd name="connsiteX724" fmla="*/ 1983270 w 5071156"/>
              <a:gd name="connsiteY724" fmla="*/ 276820 h 277415"/>
              <a:gd name="connsiteX725" fmla="*/ 1983270 w 5071156"/>
              <a:gd name="connsiteY725" fmla="*/ 271313 h 277415"/>
              <a:gd name="connsiteX726" fmla="*/ 1986991 w 5071156"/>
              <a:gd name="connsiteY726" fmla="*/ 271313 h 277415"/>
              <a:gd name="connsiteX727" fmla="*/ 1998004 w 5071156"/>
              <a:gd name="connsiteY727" fmla="*/ 269676 h 277415"/>
              <a:gd name="connsiteX728" fmla="*/ 2005297 w 5071156"/>
              <a:gd name="connsiteY728" fmla="*/ 262830 h 277415"/>
              <a:gd name="connsiteX729" fmla="*/ 2006934 w 5071156"/>
              <a:gd name="connsiteY729" fmla="*/ 244375 h 277415"/>
              <a:gd name="connsiteX730" fmla="*/ 2006934 w 5071156"/>
              <a:gd name="connsiteY730" fmla="*/ 115490 h 277415"/>
              <a:gd name="connsiteX731" fmla="*/ 2006413 w 5071156"/>
              <a:gd name="connsiteY731" fmla="*/ 102914 h 277415"/>
              <a:gd name="connsiteX732" fmla="*/ 2004553 w 5071156"/>
              <a:gd name="connsiteY732" fmla="*/ 95696 h 277415"/>
              <a:gd name="connsiteX733" fmla="*/ 2000832 w 5071156"/>
              <a:gd name="connsiteY733" fmla="*/ 92348 h 277415"/>
              <a:gd name="connsiteX734" fmla="*/ 1994879 w 5071156"/>
              <a:gd name="connsiteY734" fmla="*/ 91529 h 277415"/>
              <a:gd name="connsiteX735" fmla="*/ 1985800 w 5071156"/>
              <a:gd name="connsiteY735" fmla="*/ 93613 h 277415"/>
              <a:gd name="connsiteX736" fmla="*/ 1984014 w 5071156"/>
              <a:gd name="connsiteY736" fmla="*/ 88850 h 277415"/>
              <a:gd name="connsiteX737" fmla="*/ 2025984 w 5071156"/>
              <a:gd name="connsiteY737" fmla="*/ 71884 h 277415"/>
              <a:gd name="connsiteX738" fmla="*/ 2031639 w 5071156"/>
              <a:gd name="connsiteY738" fmla="*/ 71884 h 277415"/>
              <a:gd name="connsiteX739" fmla="*/ 2031639 w 5071156"/>
              <a:gd name="connsiteY739" fmla="*/ 103733 h 277415"/>
              <a:gd name="connsiteX740" fmla="*/ 2042281 w 5071156"/>
              <a:gd name="connsiteY740" fmla="*/ 88552 h 277415"/>
              <a:gd name="connsiteX741" fmla="*/ 2052922 w 5071156"/>
              <a:gd name="connsiteY741" fmla="*/ 78506 h 277415"/>
              <a:gd name="connsiteX742" fmla="*/ 2063861 w 5071156"/>
              <a:gd name="connsiteY742" fmla="*/ 73000 h 277415"/>
              <a:gd name="connsiteX743" fmla="*/ 2075246 w 5071156"/>
              <a:gd name="connsiteY743" fmla="*/ 71288 h 277415"/>
              <a:gd name="connsiteX744" fmla="*/ 1889062 w 5071156"/>
              <a:gd name="connsiteY744" fmla="*/ 71288 h 277415"/>
              <a:gd name="connsiteX745" fmla="*/ 1915553 w 5071156"/>
              <a:gd name="connsiteY745" fmla="*/ 76944 h 277415"/>
              <a:gd name="connsiteX746" fmla="*/ 1936315 w 5071156"/>
              <a:gd name="connsiteY746" fmla="*/ 92124 h 277415"/>
              <a:gd name="connsiteX747" fmla="*/ 1949858 w 5071156"/>
              <a:gd name="connsiteY747" fmla="*/ 114300 h 277415"/>
              <a:gd name="connsiteX748" fmla="*/ 1954695 w 5071156"/>
              <a:gd name="connsiteY748" fmla="*/ 140940 h 277415"/>
              <a:gd name="connsiteX749" fmla="*/ 1949709 w 5071156"/>
              <a:gd name="connsiteY749" fmla="*/ 169143 h 277415"/>
              <a:gd name="connsiteX750" fmla="*/ 1935794 w 5071156"/>
              <a:gd name="connsiteY750" fmla="*/ 193030 h 277415"/>
              <a:gd name="connsiteX751" fmla="*/ 1914512 w 5071156"/>
              <a:gd name="connsiteY751" fmla="*/ 209624 h 277415"/>
              <a:gd name="connsiteX752" fmla="*/ 1887425 w 5071156"/>
              <a:gd name="connsiteY752" fmla="*/ 215800 h 277415"/>
              <a:gd name="connsiteX753" fmla="*/ 1861157 w 5071156"/>
              <a:gd name="connsiteY753" fmla="*/ 209847 h 277415"/>
              <a:gd name="connsiteX754" fmla="*/ 1840842 w 5071156"/>
              <a:gd name="connsiteY754" fmla="*/ 193997 h 277415"/>
              <a:gd name="connsiteX755" fmla="*/ 1827745 w 5071156"/>
              <a:gd name="connsiteY755" fmla="*/ 171301 h 277415"/>
              <a:gd name="connsiteX756" fmla="*/ 1823131 w 5071156"/>
              <a:gd name="connsiteY756" fmla="*/ 144809 h 277415"/>
              <a:gd name="connsiteX757" fmla="*/ 1827894 w 5071156"/>
              <a:gd name="connsiteY757" fmla="*/ 117723 h 277415"/>
              <a:gd name="connsiteX758" fmla="*/ 1841363 w 5071156"/>
              <a:gd name="connsiteY758" fmla="*/ 94133 h 277415"/>
              <a:gd name="connsiteX759" fmla="*/ 1862199 w 5071156"/>
              <a:gd name="connsiteY759" fmla="*/ 77539 h 277415"/>
              <a:gd name="connsiteX760" fmla="*/ 1889062 w 5071156"/>
              <a:gd name="connsiteY760" fmla="*/ 71288 h 277415"/>
              <a:gd name="connsiteX761" fmla="*/ 1055625 w 5071156"/>
              <a:gd name="connsiteY761" fmla="*/ 71288 h 277415"/>
              <a:gd name="connsiteX762" fmla="*/ 1062024 w 5071156"/>
              <a:gd name="connsiteY762" fmla="*/ 71288 h 277415"/>
              <a:gd name="connsiteX763" fmla="*/ 1062024 w 5071156"/>
              <a:gd name="connsiteY763" fmla="*/ 100161 h 277415"/>
              <a:gd name="connsiteX764" fmla="*/ 1107714 w 5071156"/>
              <a:gd name="connsiteY764" fmla="*/ 71288 h 277415"/>
              <a:gd name="connsiteX765" fmla="*/ 1121704 w 5071156"/>
              <a:gd name="connsiteY765" fmla="*/ 73818 h 277415"/>
              <a:gd name="connsiteX766" fmla="*/ 1132866 w 5071156"/>
              <a:gd name="connsiteY766" fmla="*/ 82302 h 277415"/>
              <a:gd name="connsiteX767" fmla="*/ 1140308 w 5071156"/>
              <a:gd name="connsiteY767" fmla="*/ 98077 h 277415"/>
              <a:gd name="connsiteX768" fmla="*/ 1142987 w 5071156"/>
              <a:gd name="connsiteY768" fmla="*/ 122634 h 277415"/>
              <a:gd name="connsiteX769" fmla="*/ 1142987 w 5071156"/>
              <a:gd name="connsiteY769" fmla="*/ 180826 h 277415"/>
              <a:gd name="connsiteX770" fmla="*/ 1143954 w 5071156"/>
              <a:gd name="connsiteY770" fmla="*/ 194667 h 277415"/>
              <a:gd name="connsiteX771" fmla="*/ 1147303 w 5071156"/>
              <a:gd name="connsiteY771" fmla="*/ 202331 h 277415"/>
              <a:gd name="connsiteX772" fmla="*/ 1153702 w 5071156"/>
              <a:gd name="connsiteY772" fmla="*/ 205606 h 277415"/>
              <a:gd name="connsiteX773" fmla="*/ 1163823 w 5071156"/>
              <a:gd name="connsiteY773" fmla="*/ 206275 h 277415"/>
              <a:gd name="connsiteX774" fmla="*/ 1163823 w 5071156"/>
              <a:gd name="connsiteY774" fmla="*/ 211633 h 277415"/>
              <a:gd name="connsiteX775" fmla="*/ 1096403 w 5071156"/>
              <a:gd name="connsiteY775" fmla="*/ 211633 h 277415"/>
              <a:gd name="connsiteX776" fmla="*/ 1096403 w 5071156"/>
              <a:gd name="connsiteY776" fmla="*/ 206275 h 277415"/>
              <a:gd name="connsiteX777" fmla="*/ 1099231 w 5071156"/>
              <a:gd name="connsiteY777" fmla="*/ 206275 h 277415"/>
              <a:gd name="connsiteX778" fmla="*/ 1109724 w 5071156"/>
              <a:gd name="connsiteY778" fmla="*/ 205085 h 277415"/>
              <a:gd name="connsiteX779" fmla="*/ 1115453 w 5071156"/>
              <a:gd name="connsiteY779" fmla="*/ 200992 h 277415"/>
              <a:gd name="connsiteX780" fmla="*/ 1117909 w 5071156"/>
              <a:gd name="connsiteY780" fmla="*/ 193179 h 277415"/>
              <a:gd name="connsiteX781" fmla="*/ 1118430 w 5071156"/>
              <a:gd name="connsiteY781" fmla="*/ 180826 h 277415"/>
              <a:gd name="connsiteX782" fmla="*/ 1118430 w 5071156"/>
              <a:gd name="connsiteY782" fmla="*/ 125015 h 277415"/>
              <a:gd name="connsiteX783" fmla="*/ 1113593 w 5071156"/>
              <a:gd name="connsiteY783" fmla="*/ 98003 h 277415"/>
              <a:gd name="connsiteX784" fmla="*/ 1097296 w 5071156"/>
              <a:gd name="connsiteY784" fmla="*/ 89594 h 277415"/>
              <a:gd name="connsiteX785" fmla="*/ 1062024 w 5071156"/>
              <a:gd name="connsiteY785" fmla="*/ 108942 h 277415"/>
              <a:gd name="connsiteX786" fmla="*/ 1062024 w 5071156"/>
              <a:gd name="connsiteY786" fmla="*/ 180826 h 277415"/>
              <a:gd name="connsiteX787" fmla="*/ 1063661 w 5071156"/>
              <a:gd name="connsiteY787" fmla="*/ 197941 h 277415"/>
              <a:gd name="connsiteX788" fmla="*/ 1065968 w 5071156"/>
              <a:gd name="connsiteY788" fmla="*/ 201811 h 277415"/>
              <a:gd name="connsiteX789" fmla="*/ 1069391 w 5071156"/>
              <a:gd name="connsiteY789" fmla="*/ 204415 h 277415"/>
              <a:gd name="connsiteX790" fmla="*/ 1075047 w 5071156"/>
              <a:gd name="connsiteY790" fmla="*/ 205829 h 277415"/>
              <a:gd name="connsiteX791" fmla="*/ 1084200 w 5071156"/>
              <a:gd name="connsiteY791" fmla="*/ 206275 h 277415"/>
              <a:gd name="connsiteX792" fmla="*/ 1084200 w 5071156"/>
              <a:gd name="connsiteY792" fmla="*/ 211633 h 277415"/>
              <a:gd name="connsiteX793" fmla="*/ 1016780 w 5071156"/>
              <a:gd name="connsiteY793" fmla="*/ 211633 h 277415"/>
              <a:gd name="connsiteX794" fmla="*/ 1016780 w 5071156"/>
              <a:gd name="connsiteY794" fmla="*/ 206275 h 277415"/>
              <a:gd name="connsiteX795" fmla="*/ 1019757 w 5071156"/>
              <a:gd name="connsiteY795" fmla="*/ 206275 h 277415"/>
              <a:gd name="connsiteX796" fmla="*/ 1028538 w 5071156"/>
              <a:gd name="connsiteY796" fmla="*/ 205085 h 277415"/>
              <a:gd name="connsiteX797" fmla="*/ 1033970 w 5071156"/>
              <a:gd name="connsiteY797" fmla="*/ 200918 h 277415"/>
              <a:gd name="connsiteX798" fmla="*/ 1036723 w 5071156"/>
              <a:gd name="connsiteY798" fmla="*/ 193104 h 277415"/>
              <a:gd name="connsiteX799" fmla="*/ 1037467 w 5071156"/>
              <a:gd name="connsiteY799" fmla="*/ 180826 h 277415"/>
              <a:gd name="connsiteX800" fmla="*/ 1037467 w 5071156"/>
              <a:gd name="connsiteY800" fmla="*/ 130224 h 277415"/>
              <a:gd name="connsiteX801" fmla="*/ 1036277 w 5071156"/>
              <a:gd name="connsiteY801" fmla="*/ 100310 h 277415"/>
              <a:gd name="connsiteX802" fmla="*/ 1032928 w 5071156"/>
              <a:gd name="connsiteY802" fmla="*/ 93017 h 277415"/>
              <a:gd name="connsiteX803" fmla="*/ 1026752 w 5071156"/>
              <a:gd name="connsiteY803" fmla="*/ 91082 h 277415"/>
              <a:gd name="connsiteX804" fmla="*/ 1016780 w 5071156"/>
              <a:gd name="connsiteY804" fmla="*/ 93315 h 277415"/>
              <a:gd name="connsiteX805" fmla="*/ 1014548 w 5071156"/>
              <a:gd name="connsiteY805" fmla="*/ 87957 h 277415"/>
              <a:gd name="connsiteX806" fmla="*/ 584137 w 5071156"/>
              <a:gd name="connsiteY806" fmla="*/ 71288 h 277415"/>
              <a:gd name="connsiteX807" fmla="*/ 610628 w 5071156"/>
              <a:gd name="connsiteY807" fmla="*/ 76944 h 277415"/>
              <a:gd name="connsiteX808" fmla="*/ 631390 w 5071156"/>
              <a:gd name="connsiteY808" fmla="*/ 92124 h 277415"/>
              <a:gd name="connsiteX809" fmla="*/ 644933 w 5071156"/>
              <a:gd name="connsiteY809" fmla="*/ 114300 h 277415"/>
              <a:gd name="connsiteX810" fmla="*/ 649770 w 5071156"/>
              <a:gd name="connsiteY810" fmla="*/ 140940 h 277415"/>
              <a:gd name="connsiteX811" fmla="*/ 644784 w 5071156"/>
              <a:gd name="connsiteY811" fmla="*/ 169143 h 277415"/>
              <a:gd name="connsiteX812" fmla="*/ 630869 w 5071156"/>
              <a:gd name="connsiteY812" fmla="*/ 193030 h 277415"/>
              <a:gd name="connsiteX813" fmla="*/ 609587 w 5071156"/>
              <a:gd name="connsiteY813" fmla="*/ 209624 h 277415"/>
              <a:gd name="connsiteX814" fmla="*/ 582500 w 5071156"/>
              <a:gd name="connsiteY814" fmla="*/ 215800 h 277415"/>
              <a:gd name="connsiteX815" fmla="*/ 556232 w 5071156"/>
              <a:gd name="connsiteY815" fmla="*/ 209847 h 277415"/>
              <a:gd name="connsiteX816" fmla="*/ 535917 w 5071156"/>
              <a:gd name="connsiteY816" fmla="*/ 193997 h 277415"/>
              <a:gd name="connsiteX817" fmla="*/ 522820 w 5071156"/>
              <a:gd name="connsiteY817" fmla="*/ 171301 h 277415"/>
              <a:gd name="connsiteX818" fmla="*/ 518206 w 5071156"/>
              <a:gd name="connsiteY818" fmla="*/ 144809 h 277415"/>
              <a:gd name="connsiteX819" fmla="*/ 522969 w 5071156"/>
              <a:gd name="connsiteY819" fmla="*/ 117723 h 277415"/>
              <a:gd name="connsiteX820" fmla="*/ 536438 w 5071156"/>
              <a:gd name="connsiteY820" fmla="*/ 94133 h 277415"/>
              <a:gd name="connsiteX821" fmla="*/ 557274 w 5071156"/>
              <a:gd name="connsiteY821" fmla="*/ 77539 h 277415"/>
              <a:gd name="connsiteX822" fmla="*/ 584137 w 5071156"/>
              <a:gd name="connsiteY822" fmla="*/ 71288 h 277415"/>
              <a:gd name="connsiteX823" fmla="*/ 4839877 w 5071156"/>
              <a:gd name="connsiteY823" fmla="*/ 71139 h 277415"/>
              <a:gd name="connsiteX824" fmla="*/ 4860787 w 5071156"/>
              <a:gd name="connsiteY824" fmla="*/ 75083 h 277415"/>
              <a:gd name="connsiteX825" fmla="*/ 4877382 w 5071156"/>
              <a:gd name="connsiteY825" fmla="*/ 86320 h 277415"/>
              <a:gd name="connsiteX826" fmla="*/ 4888321 w 5071156"/>
              <a:gd name="connsiteY826" fmla="*/ 103807 h 277415"/>
              <a:gd name="connsiteX827" fmla="*/ 4892265 w 5071156"/>
              <a:gd name="connsiteY827" fmla="*/ 126652 h 277415"/>
              <a:gd name="connsiteX828" fmla="*/ 4798056 w 5071156"/>
              <a:gd name="connsiteY828" fmla="*/ 126652 h 277415"/>
              <a:gd name="connsiteX829" fmla="*/ 4802075 w 5071156"/>
              <a:gd name="connsiteY829" fmla="*/ 153888 h 277415"/>
              <a:gd name="connsiteX830" fmla="*/ 4812939 w 5071156"/>
              <a:gd name="connsiteY830" fmla="*/ 174352 h 277415"/>
              <a:gd name="connsiteX831" fmla="*/ 4828789 w 5071156"/>
              <a:gd name="connsiteY831" fmla="*/ 187151 h 277415"/>
              <a:gd name="connsiteX832" fmla="*/ 4847765 w 5071156"/>
              <a:gd name="connsiteY832" fmla="*/ 191541 h 277415"/>
              <a:gd name="connsiteX833" fmla="*/ 4871056 w 5071156"/>
              <a:gd name="connsiteY833" fmla="*/ 184174 h 277415"/>
              <a:gd name="connsiteX834" fmla="*/ 4887651 w 5071156"/>
              <a:gd name="connsiteY834" fmla="*/ 158948 h 277415"/>
              <a:gd name="connsiteX835" fmla="*/ 4892265 w 5071156"/>
              <a:gd name="connsiteY835" fmla="*/ 161925 h 277415"/>
              <a:gd name="connsiteX836" fmla="*/ 4886014 w 5071156"/>
              <a:gd name="connsiteY836" fmla="*/ 181570 h 277415"/>
              <a:gd name="connsiteX837" fmla="*/ 4874182 w 5071156"/>
              <a:gd name="connsiteY837" fmla="*/ 198834 h 277415"/>
              <a:gd name="connsiteX838" fmla="*/ 4857364 w 5071156"/>
              <a:gd name="connsiteY838" fmla="*/ 211112 h 277415"/>
              <a:gd name="connsiteX839" fmla="*/ 4836454 w 5071156"/>
              <a:gd name="connsiteY839" fmla="*/ 215800 h 277415"/>
              <a:gd name="connsiteX840" fmla="*/ 4813460 w 5071156"/>
              <a:gd name="connsiteY840" fmla="*/ 210815 h 277415"/>
              <a:gd name="connsiteX841" fmla="*/ 4794559 w 5071156"/>
              <a:gd name="connsiteY841" fmla="*/ 196676 h 277415"/>
              <a:gd name="connsiteX842" fmla="*/ 4781685 w 5071156"/>
              <a:gd name="connsiteY842" fmla="*/ 174501 h 277415"/>
              <a:gd name="connsiteX843" fmla="*/ 4776923 w 5071156"/>
              <a:gd name="connsiteY843" fmla="*/ 145256 h 277415"/>
              <a:gd name="connsiteX844" fmla="*/ 4781760 w 5071156"/>
              <a:gd name="connsiteY844" fmla="*/ 113779 h 277415"/>
              <a:gd name="connsiteX845" fmla="*/ 4795080 w 5071156"/>
              <a:gd name="connsiteY845" fmla="*/ 90487 h 277415"/>
              <a:gd name="connsiteX846" fmla="*/ 4815097 w 5071156"/>
              <a:gd name="connsiteY846" fmla="*/ 76051 h 277415"/>
              <a:gd name="connsiteX847" fmla="*/ 4839877 w 5071156"/>
              <a:gd name="connsiteY847" fmla="*/ 71139 h 277415"/>
              <a:gd name="connsiteX848" fmla="*/ 4697002 w 5071156"/>
              <a:gd name="connsiteY848" fmla="*/ 71139 h 277415"/>
              <a:gd name="connsiteX849" fmla="*/ 4717912 w 5071156"/>
              <a:gd name="connsiteY849" fmla="*/ 75083 h 277415"/>
              <a:gd name="connsiteX850" fmla="*/ 4734507 w 5071156"/>
              <a:gd name="connsiteY850" fmla="*/ 86320 h 277415"/>
              <a:gd name="connsiteX851" fmla="*/ 4745446 w 5071156"/>
              <a:gd name="connsiteY851" fmla="*/ 103807 h 277415"/>
              <a:gd name="connsiteX852" fmla="*/ 4749390 w 5071156"/>
              <a:gd name="connsiteY852" fmla="*/ 126652 h 277415"/>
              <a:gd name="connsiteX853" fmla="*/ 4655181 w 5071156"/>
              <a:gd name="connsiteY853" fmla="*/ 126652 h 277415"/>
              <a:gd name="connsiteX854" fmla="*/ 4659200 w 5071156"/>
              <a:gd name="connsiteY854" fmla="*/ 153888 h 277415"/>
              <a:gd name="connsiteX855" fmla="*/ 4670064 w 5071156"/>
              <a:gd name="connsiteY855" fmla="*/ 174352 h 277415"/>
              <a:gd name="connsiteX856" fmla="*/ 4685914 w 5071156"/>
              <a:gd name="connsiteY856" fmla="*/ 187151 h 277415"/>
              <a:gd name="connsiteX857" fmla="*/ 4704890 w 5071156"/>
              <a:gd name="connsiteY857" fmla="*/ 191541 h 277415"/>
              <a:gd name="connsiteX858" fmla="*/ 4728181 w 5071156"/>
              <a:gd name="connsiteY858" fmla="*/ 184174 h 277415"/>
              <a:gd name="connsiteX859" fmla="*/ 4744776 w 5071156"/>
              <a:gd name="connsiteY859" fmla="*/ 158948 h 277415"/>
              <a:gd name="connsiteX860" fmla="*/ 4749390 w 5071156"/>
              <a:gd name="connsiteY860" fmla="*/ 161925 h 277415"/>
              <a:gd name="connsiteX861" fmla="*/ 4743139 w 5071156"/>
              <a:gd name="connsiteY861" fmla="*/ 181570 h 277415"/>
              <a:gd name="connsiteX862" fmla="*/ 4731307 w 5071156"/>
              <a:gd name="connsiteY862" fmla="*/ 198834 h 277415"/>
              <a:gd name="connsiteX863" fmla="*/ 4714489 w 5071156"/>
              <a:gd name="connsiteY863" fmla="*/ 211112 h 277415"/>
              <a:gd name="connsiteX864" fmla="*/ 4693579 w 5071156"/>
              <a:gd name="connsiteY864" fmla="*/ 215800 h 277415"/>
              <a:gd name="connsiteX865" fmla="*/ 4670585 w 5071156"/>
              <a:gd name="connsiteY865" fmla="*/ 210815 h 277415"/>
              <a:gd name="connsiteX866" fmla="*/ 4651684 w 5071156"/>
              <a:gd name="connsiteY866" fmla="*/ 196676 h 277415"/>
              <a:gd name="connsiteX867" fmla="*/ 4638810 w 5071156"/>
              <a:gd name="connsiteY867" fmla="*/ 174501 h 277415"/>
              <a:gd name="connsiteX868" fmla="*/ 4634048 w 5071156"/>
              <a:gd name="connsiteY868" fmla="*/ 145256 h 277415"/>
              <a:gd name="connsiteX869" fmla="*/ 4638885 w 5071156"/>
              <a:gd name="connsiteY869" fmla="*/ 113779 h 277415"/>
              <a:gd name="connsiteX870" fmla="*/ 4652205 w 5071156"/>
              <a:gd name="connsiteY870" fmla="*/ 90487 h 277415"/>
              <a:gd name="connsiteX871" fmla="*/ 4672222 w 5071156"/>
              <a:gd name="connsiteY871" fmla="*/ 76051 h 277415"/>
              <a:gd name="connsiteX872" fmla="*/ 4697002 w 5071156"/>
              <a:gd name="connsiteY872" fmla="*/ 71139 h 277415"/>
              <a:gd name="connsiteX873" fmla="*/ 1410877 w 5071156"/>
              <a:gd name="connsiteY873" fmla="*/ 71139 h 277415"/>
              <a:gd name="connsiteX874" fmla="*/ 1431788 w 5071156"/>
              <a:gd name="connsiteY874" fmla="*/ 75083 h 277415"/>
              <a:gd name="connsiteX875" fmla="*/ 1448382 w 5071156"/>
              <a:gd name="connsiteY875" fmla="*/ 86320 h 277415"/>
              <a:gd name="connsiteX876" fmla="*/ 1459321 w 5071156"/>
              <a:gd name="connsiteY876" fmla="*/ 103807 h 277415"/>
              <a:gd name="connsiteX877" fmla="*/ 1463265 w 5071156"/>
              <a:gd name="connsiteY877" fmla="*/ 126652 h 277415"/>
              <a:gd name="connsiteX878" fmla="*/ 1369057 w 5071156"/>
              <a:gd name="connsiteY878" fmla="*/ 126652 h 277415"/>
              <a:gd name="connsiteX879" fmla="*/ 1373075 w 5071156"/>
              <a:gd name="connsiteY879" fmla="*/ 153888 h 277415"/>
              <a:gd name="connsiteX880" fmla="*/ 1383939 w 5071156"/>
              <a:gd name="connsiteY880" fmla="*/ 174352 h 277415"/>
              <a:gd name="connsiteX881" fmla="*/ 1399790 w 5071156"/>
              <a:gd name="connsiteY881" fmla="*/ 187151 h 277415"/>
              <a:gd name="connsiteX882" fmla="*/ 1418765 w 5071156"/>
              <a:gd name="connsiteY882" fmla="*/ 191541 h 277415"/>
              <a:gd name="connsiteX883" fmla="*/ 1442057 w 5071156"/>
              <a:gd name="connsiteY883" fmla="*/ 184174 h 277415"/>
              <a:gd name="connsiteX884" fmla="*/ 1458651 w 5071156"/>
              <a:gd name="connsiteY884" fmla="*/ 158948 h 277415"/>
              <a:gd name="connsiteX885" fmla="*/ 1463265 w 5071156"/>
              <a:gd name="connsiteY885" fmla="*/ 161925 h 277415"/>
              <a:gd name="connsiteX886" fmla="*/ 1457014 w 5071156"/>
              <a:gd name="connsiteY886" fmla="*/ 181570 h 277415"/>
              <a:gd name="connsiteX887" fmla="*/ 1445182 w 5071156"/>
              <a:gd name="connsiteY887" fmla="*/ 198834 h 277415"/>
              <a:gd name="connsiteX888" fmla="*/ 1428365 w 5071156"/>
              <a:gd name="connsiteY888" fmla="*/ 211112 h 277415"/>
              <a:gd name="connsiteX889" fmla="*/ 1407454 w 5071156"/>
              <a:gd name="connsiteY889" fmla="*/ 215800 h 277415"/>
              <a:gd name="connsiteX890" fmla="*/ 1384460 w 5071156"/>
              <a:gd name="connsiteY890" fmla="*/ 210815 h 277415"/>
              <a:gd name="connsiteX891" fmla="*/ 1365559 w 5071156"/>
              <a:gd name="connsiteY891" fmla="*/ 196676 h 277415"/>
              <a:gd name="connsiteX892" fmla="*/ 1352685 w 5071156"/>
              <a:gd name="connsiteY892" fmla="*/ 174501 h 277415"/>
              <a:gd name="connsiteX893" fmla="*/ 1347923 w 5071156"/>
              <a:gd name="connsiteY893" fmla="*/ 145256 h 277415"/>
              <a:gd name="connsiteX894" fmla="*/ 1352760 w 5071156"/>
              <a:gd name="connsiteY894" fmla="*/ 113779 h 277415"/>
              <a:gd name="connsiteX895" fmla="*/ 1366080 w 5071156"/>
              <a:gd name="connsiteY895" fmla="*/ 90487 h 277415"/>
              <a:gd name="connsiteX896" fmla="*/ 1386097 w 5071156"/>
              <a:gd name="connsiteY896" fmla="*/ 76051 h 277415"/>
              <a:gd name="connsiteX897" fmla="*/ 1410877 w 5071156"/>
              <a:gd name="connsiteY897" fmla="*/ 71139 h 277415"/>
              <a:gd name="connsiteX898" fmla="*/ 1258477 w 5071156"/>
              <a:gd name="connsiteY898" fmla="*/ 71139 h 277415"/>
              <a:gd name="connsiteX899" fmla="*/ 1279388 w 5071156"/>
              <a:gd name="connsiteY899" fmla="*/ 75083 h 277415"/>
              <a:gd name="connsiteX900" fmla="*/ 1295982 w 5071156"/>
              <a:gd name="connsiteY900" fmla="*/ 86320 h 277415"/>
              <a:gd name="connsiteX901" fmla="*/ 1306921 w 5071156"/>
              <a:gd name="connsiteY901" fmla="*/ 103807 h 277415"/>
              <a:gd name="connsiteX902" fmla="*/ 1310865 w 5071156"/>
              <a:gd name="connsiteY902" fmla="*/ 126652 h 277415"/>
              <a:gd name="connsiteX903" fmla="*/ 1216657 w 5071156"/>
              <a:gd name="connsiteY903" fmla="*/ 126652 h 277415"/>
              <a:gd name="connsiteX904" fmla="*/ 1220675 w 5071156"/>
              <a:gd name="connsiteY904" fmla="*/ 153888 h 277415"/>
              <a:gd name="connsiteX905" fmla="*/ 1231539 w 5071156"/>
              <a:gd name="connsiteY905" fmla="*/ 174352 h 277415"/>
              <a:gd name="connsiteX906" fmla="*/ 1247390 w 5071156"/>
              <a:gd name="connsiteY906" fmla="*/ 187151 h 277415"/>
              <a:gd name="connsiteX907" fmla="*/ 1266365 w 5071156"/>
              <a:gd name="connsiteY907" fmla="*/ 191541 h 277415"/>
              <a:gd name="connsiteX908" fmla="*/ 1289657 w 5071156"/>
              <a:gd name="connsiteY908" fmla="*/ 184174 h 277415"/>
              <a:gd name="connsiteX909" fmla="*/ 1306251 w 5071156"/>
              <a:gd name="connsiteY909" fmla="*/ 158948 h 277415"/>
              <a:gd name="connsiteX910" fmla="*/ 1310865 w 5071156"/>
              <a:gd name="connsiteY910" fmla="*/ 161925 h 277415"/>
              <a:gd name="connsiteX911" fmla="*/ 1304614 w 5071156"/>
              <a:gd name="connsiteY911" fmla="*/ 181570 h 277415"/>
              <a:gd name="connsiteX912" fmla="*/ 1292782 w 5071156"/>
              <a:gd name="connsiteY912" fmla="*/ 198834 h 277415"/>
              <a:gd name="connsiteX913" fmla="*/ 1275965 w 5071156"/>
              <a:gd name="connsiteY913" fmla="*/ 211112 h 277415"/>
              <a:gd name="connsiteX914" fmla="*/ 1255054 w 5071156"/>
              <a:gd name="connsiteY914" fmla="*/ 215800 h 277415"/>
              <a:gd name="connsiteX915" fmla="*/ 1232060 w 5071156"/>
              <a:gd name="connsiteY915" fmla="*/ 210815 h 277415"/>
              <a:gd name="connsiteX916" fmla="*/ 1213159 w 5071156"/>
              <a:gd name="connsiteY916" fmla="*/ 196676 h 277415"/>
              <a:gd name="connsiteX917" fmla="*/ 1200285 w 5071156"/>
              <a:gd name="connsiteY917" fmla="*/ 174501 h 277415"/>
              <a:gd name="connsiteX918" fmla="*/ 1195523 w 5071156"/>
              <a:gd name="connsiteY918" fmla="*/ 145256 h 277415"/>
              <a:gd name="connsiteX919" fmla="*/ 1200360 w 5071156"/>
              <a:gd name="connsiteY919" fmla="*/ 113779 h 277415"/>
              <a:gd name="connsiteX920" fmla="*/ 1213680 w 5071156"/>
              <a:gd name="connsiteY920" fmla="*/ 90487 h 277415"/>
              <a:gd name="connsiteX921" fmla="*/ 1233697 w 5071156"/>
              <a:gd name="connsiteY921" fmla="*/ 76051 h 277415"/>
              <a:gd name="connsiteX922" fmla="*/ 1258477 w 5071156"/>
              <a:gd name="connsiteY922" fmla="*/ 71139 h 277415"/>
              <a:gd name="connsiteX923" fmla="*/ 96428 w 5071156"/>
              <a:gd name="connsiteY923" fmla="*/ 71139 h 277415"/>
              <a:gd name="connsiteX924" fmla="*/ 117338 w 5071156"/>
              <a:gd name="connsiteY924" fmla="*/ 75083 h 277415"/>
              <a:gd name="connsiteX925" fmla="*/ 133932 w 5071156"/>
              <a:gd name="connsiteY925" fmla="*/ 86320 h 277415"/>
              <a:gd name="connsiteX926" fmla="*/ 144872 w 5071156"/>
              <a:gd name="connsiteY926" fmla="*/ 103807 h 277415"/>
              <a:gd name="connsiteX927" fmla="*/ 148815 w 5071156"/>
              <a:gd name="connsiteY927" fmla="*/ 126652 h 277415"/>
              <a:gd name="connsiteX928" fmla="*/ 54607 w 5071156"/>
              <a:gd name="connsiteY928" fmla="*/ 126652 h 277415"/>
              <a:gd name="connsiteX929" fmla="*/ 58625 w 5071156"/>
              <a:gd name="connsiteY929" fmla="*/ 153888 h 277415"/>
              <a:gd name="connsiteX930" fmla="*/ 69490 w 5071156"/>
              <a:gd name="connsiteY930" fmla="*/ 174352 h 277415"/>
              <a:gd name="connsiteX931" fmla="*/ 85340 w 5071156"/>
              <a:gd name="connsiteY931" fmla="*/ 187151 h 277415"/>
              <a:gd name="connsiteX932" fmla="*/ 104315 w 5071156"/>
              <a:gd name="connsiteY932" fmla="*/ 191541 h 277415"/>
              <a:gd name="connsiteX933" fmla="*/ 127607 w 5071156"/>
              <a:gd name="connsiteY933" fmla="*/ 184174 h 277415"/>
              <a:gd name="connsiteX934" fmla="*/ 144201 w 5071156"/>
              <a:gd name="connsiteY934" fmla="*/ 158948 h 277415"/>
              <a:gd name="connsiteX935" fmla="*/ 148815 w 5071156"/>
              <a:gd name="connsiteY935" fmla="*/ 161925 h 277415"/>
              <a:gd name="connsiteX936" fmla="*/ 142564 w 5071156"/>
              <a:gd name="connsiteY936" fmla="*/ 181570 h 277415"/>
              <a:gd name="connsiteX937" fmla="*/ 130732 w 5071156"/>
              <a:gd name="connsiteY937" fmla="*/ 198834 h 277415"/>
              <a:gd name="connsiteX938" fmla="*/ 113915 w 5071156"/>
              <a:gd name="connsiteY938" fmla="*/ 211112 h 277415"/>
              <a:gd name="connsiteX939" fmla="*/ 93004 w 5071156"/>
              <a:gd name="connsiteY939" fmla="*/ 215800 h 277415"/>
              <a:gd name="connsiteX940" fmla="*/ 70011 w 5071156"/>
              <a:gd name="connsiteY940" fmla="*/ 210815 h 277415"/>
              <a:gd name="connsiteX941" fmla="*/ 51109 w 5071156"/>
              <a:gd name="connsiteY941" fmla="*/ 196676 h 277415"/>
              <a:gd name="connsiteX942" fmla="*/ 38236 w 5071156"/>
              <a:gd name="connsiteY942" fmla="*/ 174501 h 277415"/>
              <a:gd name="connsiteX943" fmla="*/ 33473 w 5071156"/>
              <a:gd name="connsiteY943" fmla="*/ 145256 h 277415"/>
              <a:gd name="connsiteX944" fmla="*/ 38310 w 5071156"/>
              <a:gd name="connsiteY944" fmla="*/ 113779 h 277415"/>
              <a:gd name="connsiteX945" fmla="*/ 51630 w 5071156"/>
              <a:gd name="connsiteY945" fmla="*/ 90487 h 277415"/>
              <a:gd name="connsiteX946" fmla="*/ 71648 w 5071156"/>
              <a:gd name="connsiteY946" fmla="*/ 76051 h 277415"/>
              <a:gd name="connsiteX947" fmla="*/ 96428 w 5071156"/>
              <a:gd name="connsiteY947" fmla="*/ 71139 h 277415"/>
              <a:gd name="connsiteX948" fmla="*/ 3619487 w 5071156"/>
              <a:gd name="connsiteY948" fmla="*/ 30509 h 277415"/>
              <a:gd name="connsiteX949" fmla="*/ 3624100 w 5071156"/>
              <a:gd name="connsiteY949" fmla="*/ 30509 h 277415"/>
              <a:gd name="connsiteX950" fmla="*/ 3624100 w 5071156"/>
              <a:gd name="connsiteY950" fmla="*/ 75307 h 277415"/>
              <a:gd name="connsiteX951" fmla="*/ 3655949 w 5071156"/>
              <a:gd name="connsiteY951" fmla="*/ 75307 h 277415"/>
              <a:gd name="connsiteX952" fmla="*/ 3655949 w 5071156"/>
              <a:gd name="connsiteY952" fmla="*/ 85725 h 277415"/>
              <a:gd name="connsiteX953" fmla="*/ 3624100 w 5071156"/>
              <a:gd name="connsiteY953" fmla="*/ 85725 h 277415"/>
              <a:gd name="connsiteX954" fmla="*/ 3624100 w 5071156"/>
              <a:gd name="connsiteY954" fmla="*/ 174129 h 277415"/>
              <a:gd name="connsiteX955" fmla="*/ 3625142 w 5071156"/>
              <a:gd name="connsiteY955" fmla="*/ 185216 h 277415"/>
              <a:gd name="connsiteX956" fmla="*/ 3627969 w 5071156"/>
              <a:gd name="connsiteY956" fmla="*/ 192137 h 277415"/>
              <a:gd name="connsiteX957" fmla="*/ 3632211 w 5071156"/>
              <a:gd name="connsiteY957" fmla="*/ 195634 h 277415"/>
              <a:gd name="connsiteX958" fmla="*/ 3637643 w 5071156"/>
              <a:gd name="connsiteY958" fmla="*/ 196602 h 277415"/>
              <a:gd name="connsiteX959" fmla="*/ 3647169 w 5071156"/>
              <a:gd name="connsiteY959" fmla="*/ 193551 h 277415"/>
              <a:gd name="connsiteX960" fmla="*/ 3654312 w 5071156"/>
              <a:gd name="connsiteY960" fmla="*/ 184547 h 277415"/>
              <a:gd name="connsiteX961" fmla="*/ 3660117 w 5071156"/>
              <a:gd name="connsiteY961" fmla="*/ 184547 h 277415"/>
              <a:gd name="connsiteX962" fmla="*/ 3653643 w 5071156"/>
              <a:gd name="connsiteY962" fmla="*/ 197346 h 277415"/>
              <a:gd name="connsiteX963" fmla="*/ 3645383 w 5071156"/>
              <a:gd name="connsiteY963" fmla="*/ 206499 h 277415"/>
              <a:gd name="connsiteX964" fmla="*/ 3635857 w 5071156"/>
              <a:gd name="connsiteY964" fmla="*/ 212005 h 277415"/>
              <a:gd name="connsiteX965" fmla="*/ 3625737 w 5071156"/>
              <a:gd name="connsiteY965" fmla="*/ 213866 h 277415"/>
              <a:gd name="connsiteX966" fmla="*/ 3618817 w 5071156"/>
              <a:gd name="connsiteY966" fmla="*/ 212898 h 277415"/>
              <a:gd name="connsiteX967" fmla="*/ 3612268 w 5071156"/>
              <a:gd name="connsiteY967" fmla="*/ 210071 h 277415"/>
              <a:gd name="connsiteX968" fmla="*/ 3606687 w 5071156"/>
              <a:gd name="connsiteY968" fmla="*/ 205531 h 277415"/>
              <a:gd name="connsiteX969" fmla="*/ 3602669 w 5071156"/>
              <a:gd name="connsiteY969" fmla="*/ 199280 h 277415"/>
              <a:gd name="connsiteX970" fmla="*/ 3599543 w 5071156"/>
              <a:gd name="connsiteY970" fmla="*/ 177403 h 277415"/>
              <a:gd name="connsiteX971" fmla="*/ 3599543 w 5071156"/>
              <a:gd name="connsiteY971" fmla="*/ 85725 h 277415"/>
              <a:gd name="connsiteX972" fmla="*/ 3577963 w 5071156"/>
              <a:gd name="connsiteY972" fmla="*/ 85725 h 277415"/>
              <a:gd name="connsiteX973" fmla="*/ 3577963 w 5071156"/>
              <a:gd name="connsiteY973" fmla="*/ 80813 h 277415"/>
              <a:gd name="connsiteX974" fmla="*/ 3594707 w 5071156"/>
              <a:gd name="connsiteY974" fmla="*/ 69726 h 277415"/>
              <a:gd name="connsiteX975" fmla="*/ 3609961 w 5071156"/>
              <a:gd name="connsiteY975" fmla="*/ 51197 h 277415"/>
              <a:gd name="connsiteX976" fmla="*/ 3614054 w 5071156"/>
              <a:gd name="connsiteY976" fmla="*/ 43234 h 277415"/>
              <a:gd name="connsiteX977" fmla="*/ 3619487 w 5071156"/>
              <a:gd name="connsiteY977" fmla="*/ 30509 h 277415"/>
              <a:gd name="connsiteX978" fmla="*/ 3181337 w 5071156"/>
              <a:gd name="connsiteY978" fmla="*/ 30509 h 277415"/>
              <a:gd name="connsiteX979" fmla="*/ 3185950 w 5071156"/>
              <a:gd name="connsiteY979" fmla="*/ 30509 h 277415"/>
              <a:gd name="connsiteX980" fmla="*/ 3185950 w 5071156"/>
              <a:gd name="connsiteY980" fmla="*/ 75307 h 277415"/>
              <a:gd name="connsiteX981" fmla="*/ 3217799 w 5071156"/>
              <a:gd name="connsiteY981" fmla="*/ 75307 h 277415"/>
              <a:gd name="connsiteX982" fmla="*/ 3217799 w 5071156"/>
              <a:gd name="connsiteY982" fmla="*/ 85725 h 277415"/>
              <a:gd name="connsiteX983" fmla="*/ 3185950 w 5071156"/>
              <a:gd name="connsiteY983" fmla="*/ 85725 h 277415"/>
              <a:gd name="connsiteX984" fmla="*/ 3185950 w 5071156"/>
              <a:gd name="connsiteY984" fmla="*/ 174129 h 277415"/>
              <a:gd name="connsiteX985" fmla="*/ 3186992 w 5071156"/>
              <a:gd name="connsiteY985" fmla="*/ 185216 h 277415"/>
              <a:gd name="connsiteX986" fmla="*/ 3189819 w 5071156"/>
              <a:gd name="connsiteY986" fmla="*/ 192137 h 277415"/>
              <a:gd name="connsiteX987" fmla="*/ 3194061 w 5071156"/>
              <a:gd name="connsiteY987" fmla="*/ 195634 h 277415"/>
              <a:gd name="connsiteX988" fmla="*/ 3199493 w 5071156"/>
              <a:gd name="connsiteY988" fmla="*/ 196602 h 277415"/>
              <a:gd name="connsiteX989" fmla="*/ 3209019 w 5071156"/>
              <a:gd name="connsiteY989" fmla="*/ 193551 h 277415"/>
              <a:gd name="connsiteX990" fmla="*/ 3216162 w 5071156"/>
              <a:gd name="connsiteY990" fmla="*/ 184547 h 277415"/>
              <a:gd name="connsiteX991" fmla="*/ 3221967 w 5071156"/>
              <a:gd name="connsiteY991" fmla="*/ 184547 h 277415"/>
              <a:gd name="connsiteX992" fmla="*/ 3215493 w 5071156"/>
              <a:gd name="connsiteY992" fmla="*/ 197346 h 277415"/>
              <a:gd name="connsiteX993" fmla="*/ 3207233 w 5071156"/>
              <a:gd name="connsiteY993" fmla="*/ 206499 h 277415"/>
              <a:gd name="connsiteX994" fmla="*/ 3197707 w 5071156"/>
              <a:gd name="connsiteY994" fmla="*/ 212005 h 277415"/>
              <a:gd name="connsiteX995" fmla="*/ 3187587 w 5071156"/>
              <a:gd name="connsiteY995" fmla="*/ 213866 h 277415"/>
              <a:gd name="connsiteX996" fmla="*/ 3180667 w 5071156"/>
              <a:gd name="connsiteY996" fmla="*/ 212898 h 277415"/>
              <a:gd name="connsiteX997" fmla="*/ 3174118 w 5071156"/>
              <a:gd name="connsiteY997" fmla="*/ 210071 h 277415"/>
              <a:gd name="connsiteX998" fmla="*/ 3168537 w 5071156"/>
              <a:gd name="connsiteY998" fmla="*/ 205531 h 277415"/>
              <a:gd name="connsiteX999" fmla="*/ 3164519 w 5071156"/>
              <a:gd name="connsiteY999" fmla="*/ 199280 h 277415"/>
              <a:gd name="connsiteX1000" fmla="*/ 3161393 w 5071156"/>
              <a:gd name="connsiteY1000" fmla="*/ 177403 h 277415"/>
              <a:gd name="connsiteX1001" fmla="*/ 3161393 w 5071156"/>
              <a:gd name="connsiteY1001" fmla="*/ 85725 h 277415"/>
              <a:gd name="connsiteX1002" fmla="*/ 3139813 w 5071156"/>
              <a:gd name="connsiteY1002" fmla="*/ 85725 h 277415"/>
              <a:gd name="connsiteX1003" fmla="*/ 3139813 w 5071156"/>
              <a:gd name="connsiteY1003" fmla="*/ 80813 h 277415"/>
              <a:gd name="connsiteX1004" fmla="*/ 3156557 w 5071156"/>
              <a:gd name="connsiteY1004" fmla="*/ 69726 h 277415"/>
              <a:gd name="connsiteX1005" fmla="*/ 3171811 w 5071156"/>
              <a:gd name="connsiteY1005" fmla="*/ 51197 h 277415"/>
              <a:gd name="connsiteX1006" fmla="*/ 3175904 w 5071156"/>
              <a:gd name="connsiteY1006" fmla="*/ 43234 h 277415"/>
              <a:gd name="connsiteX1007" fmla="*/ 3181337 w 5071156"/>
              <a:gd name="connsiteY1007" fmla="*/ 30509 h 277415"/>
              <a:gd name="connsiteX1008" fmla="*/ 2647937 w 5071156"/>
              <a:gd name="connsiteY1008" fmla="*/ 30509 h 277415"/>
              <a:gd name="connsiteX1009" fmla="*/ 2652550 w 5071156"/>
              <a:gd name="connsiteY1009" fmla="*/ 30509 h 277415"/>
              <a:gd name="connsiteX1010" fmla="*/ 2652550 w 5071156"/>
              <a:gd name="connsiteY1010" fmla="*/ 75307 h 277415"/>
              <a:gd name="connsiteX1011" fmla="*/ 2684399 w 5071156"/>
              <a:gd name="connsiteY1011" fmla="*/ 75307 h 277415"/>
              <a:gd name="connsiteX1012" fmla="*/ 2684399 w 5071156"/>
              <a:gd name="connsiteY1012" fmla="*/ 85725 h 277415"/>
              <a:gd name="connsiteX1013" fmla="*/ 2652550 w 5071156"/>
              <a:gd name="connsiteY1013" fmla="*/ 85725 h 277415"/>
              <a:gd name="connsiteX1014" fmla="*/ 2652550 w 5071156"/>
              <a:gd name="connsiteY1014" fmla="*/ 174129 h 277415"/>
              <a:gd name="connsiteX1015" fmla="*/ 2653592 w 5071156"/>
              <a:gd name="connsiteY1015" fmla="*/ 185216 h 277415"/>
              <a:gd name="connsiteX1016" fmla="*/ 2656419 w 5071156"/>
              <a:gd name="connsiteY1016" fmla="*/ 192137 h 277415"/>
              <a:gd name="connsiteX1017" fmla="*/ 2660661 w 5071156"/>
              <a:gd name="connsiteY1017" fmla="*/ 195634 h 277415"/>
              <a:gd name="connsiteX1018" fmla="*/ 2666093 w 5071156"/>
              <a:gd name="connsiteY1018" fmla="*/ 196602 h 277415"/>
              <a:gd name="connsiteX1019" fmla="*/ 2675619 w 5071156"/>
              <a:gd name="connsiteY1019" fmla="*/ 193551 h 277415"/>
              <a:gd name="connsiteX1020" fmla="*/ 2682762 w 5071156"/>
              <a:gd name="connsiteY1020" fmla="*/ 184547 h 277415"/>
              <a:gd name="connsiteX1021" fmla="*/ 2688567 w 5071156"/>
              <a:gd name="connsiteY1021" fmla="*/ 184547 h 277415"/>
              <a:gd name="connsiteX1022" fmla="*/ 2682093 w 5071156"/>
              <a:gd name="connsiteY1022" fmla="*/ 197346 h 277415"/>
              <a:gd name="connsiteX1023" fmla="*/ 2673833 w 5071156"/>
              <a:gd name="connsiteY1023" fmla="*/ 206499 h 277415"/>
              <a:gd name="connsiteX1024" fmla="*/ 2664307 w 5071156"/>
              <a:gd name="connsiteY1024" fmla="*/ 212005 h 277415"/>
              <a:gd name="connsiteX1025" fmla="*/ 2654187 w 5071156"/>
              <a:gd name="connsiteY1025" fmla="*/ 213866 h 277415"/>
              <a:gd name="connsiteX1026" fmla="*/ 2647267 w 5071156"/>
              <a:gd name="connsiteY1026" fmla="*/ 212898 h 277415"/>
              <a:gd name="connsiteX1027" fmla="*/ 2640718 w 5071156"/>
              <a:gd name="connsiteY1027" fmla="*/ 210071 h 277415"/>
              <a:gd name="connsiteX1028" fmla="*/ 2635137 w 5071156"/>
              <a:gd name="connsiteY1028" fmla="*/ 205531 h 277415"/>
              <a:gd name="connsiteX1029" fmla="*/ 2631119 w 5071156"/>
              <a:gd name="connsiteY1029" fmla="*/ 199280 h 277415"/>
              <a:gd name="connsiteX1030" fmla="*/ 2627993 w 5071156"/>
              <a:gd name="connsiteY1030" fmla="*/ 177403 h 277415"/>
              <a:gd name="connsiteX1031" fmla="*/ 2627993 w 5071156"/>
              <a:gd name="connsiteY1031" fmla="*/ 85725 h 277415"/>
              <a:gd name="connsiteX1032" fmla="*/ 2606413 w 5071156"/>
              <a:gd name="connsiteY1032" fmla="*/ 85725 h 277415"/>
              <a:gd name="connsiteX1033" fmla="*/ 2606413 w 5071156"/>
              <a:gd name="connsiteY1033" fmla="*/ 80813 h 277415"/>
              <a:gd name="connsiteX1034" fmla="*/ 2623157 w 5071156"/>
              <a:gd name="connsiteY1034" fmla="*/ 69726 h 277415"/>
              <a:gd name="connsiteX1035" fmla="*/ 2638411 w 5071156"/>
              <a:gd name="connsiteY1035" fmla="*/ 51197 h 277415"/>
              <a:gd name="connsiteX1036" fmla="*/ 2642504 w 5071156"/>
              <a:gd name="connsiteY1036" fmla="*/ 43234 h 277415"/>
              <a:gd name="connsiteX1037" fmla="*/ 2647937 w 5071156"/>
              <a:gd name="connsiteY1037" fmla="*/ 30509 h 277415"/>
              <a:gd name="connsiteX1038" fmla="*/ 5041688 w 5071156"/>
              <a:gd name="connsiteY1038" fmla="*/ 0 h 277415"/>
              <a:gd name="connsiteX1039" fmla="*/ 5048385 w 5071156"/>
              <a:gd name="connsiteY1039" fmla="*/ 0 h 277415"/>
              <a:gd name="connsiteX1040" fmla="*/ 5048385 w 5071156"/>
              <a:gd name="connsiteY1040" fmla="*/ 157609 h 277415"/>
              <a:gd name="connsiteX1041" fmla="*/ 5049427 w 5071156"/>
              <a:gd name="connsiteY1041" fmla="*/ 186928 h 277415"/>
              <a:gd name="connsiteX1042" fmla="*/ 5053073 w 5071156"/>
              <a:gd name="connsiteY1042" fmla="*/ 194220 h 277415"/>
              <a:gd name="connsiteX1043" fmla="*/ 5058803 w 5071156"/>
              <a:gd name="connsiteY1043" fmla="*/ 196304 h 277415"/>
              <a:gd name="connsiteX1044" fmla="*/ 5069519 w 5071156"/>
              <a:gd name="connsiteY1044" fmla="*/ 193774 h 277415"/>
              <a:gd name="connsiteX1045" fmla="*/ 5071156 w 5071156"/>
              <a:gd name="connsiteY1045" fmla="*/ 198983 h 277415"/>
              <a:gd name="connsiteX1046" fmla="*/ 5030675 w 5071156"/>
              <a:gd name="connsiteY1046" fmla="*/ 215800 h 277415"/>
              <a:gd name="connsiteX1047" fmla="*/ 5023829 w 5071156"/>
              <a:gd name="connsiteY1047" fmla="*/ 215800 h 277415"/>
              <a:gd name="connsiteX1048" fmla="*/ 5023829 w 5071156"/>
              <a:gd name="connsiteY1048" fmla="*/ 196304 h 277415"/>
              <a:gd name="connsiteX1049" fmla="*/ 5004406 w 5071156"/>
              <a:gd name="connsiteY1049" fmla="*/ 211261 h 277415"/>
              <a:gd name="connsiteX1050" fmla="*/ 4983794 w 5071156"/>
              <a:gd name="connsiteY1050" fmla="*/ 215800 h 277415"/>
              <a:gd name="connsiteX1051" fmla="*/ 4962586 w 5071156"/>
              <a:gd name="connsiteY1051" fmla="*/ 210815 h 277415"/>
              <a:gd name="connsiteX1052" fmla="*/ 4944875 w 5071156"/>
              <a:gd name="connsiteY1052" fmla="*/ 196974 h 277415"/>
              <a:gd name="connsiteX1053" fmla="*/ 4932671 w 5071156"/>
              <a:gd name="connsiteY1053" fmla="*/ 175914 h 277415"/>
              <a:gd name="connsiteX1054" fmla="*/ 4928132 w 5071156"/>
              <a:gd name="connsiteY1054" fmla="*/ 149125 h 277415"/>
              <a:gd name="connsiteX1055" fmla="*/ 4946587 w 5071156"/>
              <a:gd name="connsiteY1055" fmla="*/ 95547 h 277415"/>
              <a:gd name="connsiteX1056" fmla="*/ 4994063 w 5071156"/>
              <a:gd name="connsiteY1056" fmla="*/ 71139 h 277415"/>
              <a:gd name="connsiteX1057" fmla="*/ 5023829 w 5071156"/>
              <a:gd name="connsiteY1057" fmla="*/ 82599 h 277415"/>
              <a:gd name="connsiteX1058" fmla="*/ 5023829 w 5071156"/>
              <a:gd name="connsiteY1058" fmla="*/ 37951 h 277415"/>
              <a:gd name="connsiteX1059" fmla="*/ 5024052 w 5071156"/>
              <a:gd name="connsiteY1059" fmla="*/ 32072 h 277415"/>
              <a:gd name="connsiteX1060" fmla="*/ 5023531 w 5071156"/>
              <a:gd name="connsiteY1060" fmla="*/ 26045 h 277415"/>
              <a:gd name="connsiteX1061" fmla="*/ 5020554 w 5071156"/>
              <a:gd name="connsiteY1061" fmla="*/ 21356 h 277415"/>
              <a:gd name="connsiteX1062" fmla="*/ 5013262 w 5071156"/>
              <a:gd name="connsiteY1062" fmla="*/ 19496 h 277415"/>
              <a:gd name="connsiteX1063" fmla="*/ 5002993 w 5071156"/>
              <a:gd name="connsiteY1063" fmla="*/ 21877 h 277415"/>
              <a:gd name="connsiteX1064" fmla="*/ 5001058 w 5071156"/>
              <a:gd name="connsiteY1064" fmla="*/ 16668 h 277415"/>
              <a:gd name="connsiteX1065" fmla="*/ 3085789 w 5071156"/>
              <a:gd name="connsiteY1065" fmla="*/ 0 h 277415"/>
              <a:gd name="connsiteX1066" fmla="*/ 3091667 w 5071156"/>
              <a:gd name="connsiteY1066" fmla="*/ 1190 h 277415"/>
              <a:gd name="connsiteX1067" fmla="*/ 3096430 w 5071156"/>
              <a:gd name="connsiteY1067" fmla="*/ 4390 h 277415"/>
              <a:gd name="connsiteX1068" fmla="*/ 3099629 w 5071156"/>
              <a:gd name="connsiteY1068" fmla="*/ 9153 h 277415"/>
              <a:gd name="connsiteX1069" fmla="*/ 3100821 w 5071156"/>
              <a:gd name="connsiteY1069" fmla="*/ 15031 h 277415"/>
              <a:gd name="connsiteX1070" fmla="*/ 3099629 w 5071156"/>
              <a:gd name="connsiteY1070" fmla="*/ 20910 h 277415"/>
              <a:gd name="connsiteX1071" fmla="*/ 3096430 w 5071156"/>
              <a:gd name="connsiteY1071" fmla="*/ 25747 h 277415"/>
              <a:gd name="connsiteX1072" fmla="*/ 3091667 w 5071156"/>
              <a:gd name="connsiteY1072" fmla="*/ 29021 h 277415"/>
              <a:gd name="connsiteX1073" fmla="*/ 3085789 w 5071156"/>
              <a:gd name="connsiteY1073" fmla="*/ 30212 h 277415"/>
              <a:gd name="connsiteX1074" fmla="*/ 3079910 w 5071156"/>
              <a:gd name="connsiteY1074" fmla="*/ 29021 h 277415"/>
              <a:gd name="connsiteX1075" fmla="*/ 3075073 w 5071156"/>
              <a:gd name="connsiteY1075" fmla="*/ 25747 h 277415"/>
              <a:gd name="connsiteX1076" fmla="*/ 3071799 w 5071156"/>
              <a:gd name="connsiteY1076" fmla="*/ 20910 h 277415"/>
              <a:gd name="connsiteX1077" fmla="*/ 3070609 w 5071156"/>
              <a:gd name="connsiteY1077" fmla="*/ 15031 h 277415"/>
              <a:gd name="connsiteX1078" fmla="*/ 3071799 w 5071156"/>
              <a:gd name="connsiteY1078" fmla="*/ 9153 h 277415"/>
              <a:gd name="connsiteX1079" fmla="*/ 3074999 w 5071156"/>
              <a:gd name="connsiteY1079" fmla="*/ 4390 h 277415"/>
              <a:gd name="connsiteX1080" fmla="*/ 3079835 w 5071156"/>
              <a:gd name="connsiteY1080" fmla="*/ 1190 h 277415"/>
              <a:gd name="connsiteX1081" fmla="*/ 3085789 w 5071156"/>
              <a:gd name="connsiteY1081" fmla="*/ 0 h 277415"/>
              <a:gd name="connsiteX1082" fmla="*/ 1603163 w 5071156"/>
              <a:gd name="connsiteY1082" fmla="*/ 0 h 277415"/>
              <a:gd name="connsiteX1083" fmla="*/ 1609860 w 5071156"/>
              <a:gd name="connsiteY1083" fmla="*/ 0 h 277415"/>
              <a:gd name="connsiteX1084" fmla="*/ 1609860 w 5071156"/>
              <a:gd name="connsiteY1084" fmla="*/ 157609 h 277415"/>
              <a:gd name="connsiteX1085" fmla="*/ 1610902 w 5071156"/>
              <a:gd name="connsiteY1085" fmla="*/ 186928 h 277415"/>
              <a:gd name="connsiteX1086" fmla="*/ 1614549 w 5071156"/>
              <a:gd name="connsiteY1086" fmla="*/ 194220 h 277415"/>
              <a:gd name="connsiteX1087" fmla="*/ 1620278 w 5071156"/>
              <a:gd name="connsiteY1087" fmla="*/ 196304 h 277415"/>
              <a:gd name="connsiteX1088" fmla="*/ 1630994 w 5071156"/>
              <a:gd name="connsiteY1088" fmla="*/ 193774 h 277415"/>
              <a:gd name="connsiteX1089" fmla="*/ 1632631 w 5071156"/>
              <a:gd name="connsiteY1089" fmla="*/ 198983 h 277415"/>
              <a:gd name="connsiteX1090" fmla="*/ 1592150 w 5071156"/>
              <a:gd name="connsiteY1090" fmla="*/ 215800 h 277415"/>
              <a:gd name="connsiteX1091" fmla="*/ 1585304 w 5071156"/>
              <a:gd name="connsiteY1091" fmla="*/ 215800 h 277415"/>
              <a:gd name="connsiteX1092" fmla="*/ 1585304 w 5071156"/>
              <a:gd name="connsiteY1092" fmla="*/ 196304 h 277415"/>
              <a:gd name="connsiteX1093" fmla="*/ 1565882 w 5071156"/>
              <a:gd name="connsiteY1093" fmla="*/ 211261 h 277415"/>
              <a:gd name="connsiteX1094" fmla="*/ 1545269 w 5071156"/>
              <a:gd name="connsiteY1094" fmla="*/ 215800 h 277415"/>
              <a:gd name="connsiteX1095" fmla="*/ 1524061 w 5071156"/>
              <a:gd name="connsiteY1095" fmla="*/ 210815 h 277415"/>
              <a:gd name="connsiteX1096" fmla="*/ 1506350 w 5071156"/>
              <a:gd name="connsiteY1096" fmla="*/ 196974 h 277415"/>
              <a:gd name="connsiteX1097" fmla="*/ 1494147 w 5071156"/>
              <a:gd name="connsiteY1097" fmla="*/ 175914 h 277415"/>
              <a:gd name="connsiteX1098" fmla="*/ 1489607 w 5071156"/>
              <a:gd name="connsiteY1098" fmla="*/ 149125 h 277415"/>
              <a:gd name="connsiteX1099" fmla="*/ 1508062 w 5071156"/>
              <a:gd name="connsiteY1099" fmla="*/ 95547 h 277415"/>
              <a:gd name="connsiteX1100" fmla="*/ 1555538 w 5071156"/>
              <a:gd name="connsiteY1100" fmla="*/ 71139 h 277415"/>
              <a:gd name="connsiteX1101" fmla="*/ 1585304 w 5071156"/>
              <a:gd name="connsiteY1101" fmla="*/ 82599 h 277415"/>
              <a:gd name="connsiteX1102" fmla="*/ 1585304 w 5071156"/>
              <a:gd name="connsiteY1102" fmla="*/ 37951 h 277415"/>
              <a:gd name="connsiteX1103" fmla="*/ 1585527 w 5071156"/>
              <a:gd name="connsiteY1103" fmla="*/ 32072 h 277415"/>
              <a:gd name="connsiteX1104" fmla="*/ 1585006 w 5071156"/>
              <a:gd name="connsiteY1104" fmla="*/ 26045 h 277415"/>
              <a:gd name="connsiteX1105" fmla="*/ 1582030 w 5071156"/>
              <a:gd name="connsiteY1105" fmla="*/ 21356 h 277415"/>
              <a:gd name="connsiteX1106" fmla="*/ 1574737 w 5071156"/>
              <a:gd name="connsiteY1106" fmla="*/ 19496 h 277415"/>
              <a:gd name="connsiteX1107" fmla="*/ 1564468 w 5071156"/>
              <a:gd name="connsiteY1107" fmla="*/ 21877 h 277415"/>
              <a:gd name="connsiteX1108" fmla="*/ 1562533 w 5071156"/>
              <a:gd name="connsiteY1108" fmla="*/ 16668 h 27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</a:cxnLst>
            <a:rect l="l" t="t" r="r" b="b"/>
            <a:pathLst>
              <a:path w="5071156" h="277415">
                <a:moveTo>
                  <a:pt x="0" y="206085"/>
                </a:moveTo>
                <a:lnTo>
                  <a:pt x="1178" y="206275"/>
                </a:lnTo>
                <a:lnTo>
                  <a:pt x="1178" y="211633"/>
                </a:lnTo>
                <a:lnTo>
                  <a:pt x="0" y="211633"/>
                </a:lnTo>
                <a:close/>
                <a:moveTo>
                  <a:pt x="2234939" y="92868"/>
                </a:moveTo>
                <a:cubicBezTo>
                  <a:pt x="2232458" y="92868"/>
                  <a:pt x="2230077" y="93265"/>
                  <a:pt x="2227795" y="94059"/>
                </a:cubicBezTo>
                <a:cubicBezTo>
                  <a:pt x="2225513" y="94853"/>
                  <a:pt x="2223132" y="96068"/>
                  <a:pt x="2220651" y="97705"/>
                </a:cubicBezTo>
                <a:cubicBezTo>
                  <a:pt x="2218171" y="99342"/>
                  <a:pt x="2215517" y="101401"/>
                  <a:pt x="2212689" y="103882"/>
                </a:cubicBezTo>
                <a:cubicBezTo>
                  <a:pt x="2209861" y="106362"/>
                  <a:pt x="2206661" y="109240"/>
                  <a:pt x="2203089" y="112514"/>
                </a:cubicBezTo>
                <a:lnTo>
                  <a:pt x="2203089" y="163413"/>
                </a:lnTo>
                <a:cubicBezTo>
                  <a:pt x="2203089" y="174525"/>
                  <a:pt x="2203536" y="181768"/>
                  <a:pt x="2204429" y="185142"/>
                </a:cubicBezTo>
                <a:cubicBezTo>
                  <a:pt x="2205124" y="188019"/>
                  <a:pt x="2206339" y="190773"/>
                  <a:pt x="2208075" y="193402"/>
                </a:cubicBezTo>
                <a:cubicBezTo>
                  <a:pt x="2209812" y="196031"/>
                  <a:pt x="2212019" y="198338"/>
                  <a:pt x="2214698" y="200322"/>
                </a:cubicBezTo>
                <a:cubicBezTo>
                  <a:pt x="2217377" y="202307"/>
                  <a:pt x="2220428" y="203894"/>
                  <a:pt x="2223851" y="205085"/>
                </a:cubicBezTo>
                <a:cubicBezTo>
                  <a:pt x="2227274" y="206275"/>
                  <a:pt x="2231020" y="206871"/>
                  <a:pt x="2235087" y="206871"/>
                </a:cubicBezTo>
                <a:cubicBezTo>
                  <a:pt x="2240842" y="206871"/>
                  <a:pt x="2245977" y="205506"/>
                  <a:pt x="2250491" y="202778"/>
                </a:cubicBezTo>
                <a:cubicBezTo>
                  <a:pt x="2255006" y="200049"/>
                  <a:pt x="2258801" y="196279"/>
                  <a:pt x="2261876" y="191467"/>
                </a:cubicBezTo>
                <a:cubicBezTo>
                  <a:pt x="2264952" y="186655"/>
                  <a:pt x="2267284" y="180925"/>
                  <a:pt x="2268871" y="174277"/>
                </a:cubicBezTo>
                <a:cubicBezTo>
                  <a:pt x="2270459" y="167630"/>
                  <a:pt x="2271253" y="160387"/>
                  <a:pt x="2271253" y="152548"/>
                </a:cubicBezTo>
                <a:cubicBezTo>
                  <a:pt x="2271253" y="144016"/>
                  <a:pt x="2270385" y="136103"/>
                  <a:pt x="2268648" y="128810"/>
                </a:cubicBezTo>
                <a:cubicBezTo>
                  <a:pt x="2266912" y="121518"/>
                  <a:pt x="2264457" y="115217"/>
                  <a:pt x="2261281" y="109909"/>
                </a:cubicBezTo>
                <a:cubicBezTo>
                  <a:pt x="2258106" y="104601"/>
                  <a:pt x="2254286" y="100434"/>
                  <a:pt x="2249821" y="97408"/>
                </a:cubicBezTo>
                <a:cubicBezTo>
                  <a:pt x="2245357" y="94381"/>
                  <a:pt x="2240396" y="92868"/>
                  <a:pt x="2234939" y="92868"/>
                </a:cubicBezTo>
                <a:close/>
                <a:moveTo>
                  <a:pt x="2063489" y="92868"/>
                </a:moveTo>
                <a:cubicBezTo>
                  <a:pt x="2061008" y="92868"/>
                  <a:pt x="2058627" y="93265"/>
                  <a:pt x="2056345" y="94059"/>
                </a:cubicBezTo>
                <a:cubicBezTo>
                  <a:pt x="2054063" y="94853"/>
                  <a:pt x="2051682" y="96068"/>
                  <a:pt x="2049201" y="97705"/>
                </a:cubicBezTo>
                <a:cubicBezTo>
                  <a:pt x="2046721" y="99342"/>
                  <a:pt x="2044067" y="101401"/>
                  <a:pt x="2041239" y="103882"/>
                </a:cubicBezTo>
                <a:cubicBezTo>
                  <a:pt x="2038411" y="106362"/>
                  <a:pt x="2035211" y="109240"/>
                  <a:pt x="2031639" y="112514"/>
                </a:cubicBezTo>
                <a:lnTo>
                  <a:pt x="2031639" y="163413"/>
                </a:lnTo>
                <a:cubicBezTo>
                  <a:pt x="2031639" y="174525"/>
                  <a:pt x="2032086" y="181768"/>
                  <a:pt x="2032979" y="185142"/>
                </a:cubicBezTo>
                <a:cubicBezTo>
                  <a:pt x="2033674" y="188019"/>
                  <a:pt x="2034889" y="190773"/>
                  <a:pt x="2036625" y="193402"/>
                </a:cubicBezTo>
                <a:cubicBezTo>
                  <a:pt x="2038362" y="196031"/>
                  <a:pt x="2040569" y="198338"/>
                  <a:pt x="2043248" y="200322"/>
                </a:cubicBezTo>
                <a:cubicBezTo>
                  <a:pt x="2045927" y="202307"/>
                  <a:pt x="2048978" y="203894"/>
                  <a:pt x="2052401" y="205085"/>
                </a:cubicBezTo>
                <a:cubicBezTo>
                  <a:pt x="2055824" y="206275"/>
                  <a:pt x="2059570" y="206871"/>
                  <a:pt x="2063637" y="206871"/>
                </a:cubicBezTo>
                <a:cubicBezTo>
                  <a:pt x="2069392" y="206871"/>
                  <a:pt x="2074527" y="205506"/>
                  <a:pt x="2079041" y="202778"/>
                </a:cubicBezTo>
                <a:cubicBezTo>
                  <a:pt x="2083556" y="200049"/>
                  <a:pt x="2087351" y="196279"/>
                  <a:pt x="2090426" y="191467"/>
                </a:cubicBezTo>
                <a:cubicBezTo>
                  <a:pt x="2093502" y="186655"/>
                  <a:pt x="2095834" y="180925"/>
                  <a:pt x="2097421" y="174277"/>
                </a:cubicBezTo>
                <a:cubicBezTo>
                  <a:pt x="2099009" y="167630"/>
                  <a:pt x="2099803" y="160387"/>
                  <a:pt x="2099803" y="152548"/>
                </a:cubicBezTo>
                <a:cubicBezTo>
                  <a:pt x="2099803" y="144016"/>
                  <a:pt x="2098935" y="136103"/>
                  <a:pt x="2097198" y="128810"/>
                </a:cubicBezTo>
                <a:cubicBezTo>
                  <a:pt x="2095462" y="121518"/>
                  <a:pt x="2093007" y="115217"/>
                  <a:pt x="2089831" y="109909"/>
                </a:cubicBezTo>
                <a:cubicBezTo>
                  <a:pt x="2086656" y="104601"/>
                  <a:pt x="2082836" y="100434"/>
                  <a:pt x="2078371" y="97408"/>
                </a:cubicBezTo>
                <a:cubicBezTo>
                  <a:pt x="2073907" y="94381"/>
                  <a:pt x="2068946" y="92868"/>
                  <a:pt x="2063489" y="92868"/>
                </a:cubicBezTo>
                <a:close/>
                <a:moveTo>
                  <a:pt x="4831543" y="81706"/>
                </a:moveTo>
                <a:cubicBezTo>
                  <a:pt x="4827475" y="81706"/>
                  <a:pt x="4823556" y="82525"/>
                  <a:pt x="4819785" y="84162"/>
                </a:cubicBezTo>
                <a:cubicBezTo>
                  <a:pt x="4816015" y="85799"/>
                  <a:pt x="4812592" y="88180"/>
                  <a:pt x="4809516" y="91306"/>
                </a:cubicBezTo>
                <a:cubicBezTo>
                  <a:pt x="4806441" y="94431"/>
                  <a:pt x="4803886" y="98226"/>
                  <a:pt x="4801851" y="102691"/>
                </a:cubicBezTo>
                <a:cubicBezTo>
                  <a:pt x="4799818" y="107156"/>
                  <a:pt x="4798553" y="112266"/>
                  <a:pt x="4798056" y="118020"/>
                </a:cubicBezTo>
                <a:lnTo>
                  <a:pt x="4861159" y="118020"/>
                </a:lnTo>
                <a:cubicBezTo>
                  <a:pt x="4860763" y="109289"/>
                  <a:pt x="4859721" y="103138"/>
                  <a:pt x="4858034" y="99566"/>
                </a:cubicBezTo>
                <a:cubicBezTo>
                  <a:pt x="4855554" y="94009"/>
                  <a:pt x="4851858" y="89644"/>
                  <a:pt x="4846946" y="86469"/>
                </a:cubicBezTo>
                <a:cubicBezTo>
                  <a:pt x="4842035" y="83294"/>
                  <a:pt x="4836900" y="81706"/>
                  <a:pt x="4831543" y="81706"/>
                </a:cubicBezTo>
                <a:close/>
                <a:moveTo>
                  <a:pt x="4688668" y="81706"/>
                </a:moveTo>
                <a:cubicBezTo>
                  <a:pt x="4684600" y="81706"/>
                  <a:pt x="4680681" y="82525"/>
                  <a:pt x="4676910" y="84162"/>
                </a:cubicBezTo>
                <a:cubicBezTo>
                  <a:pt x="4673140" y="85799"/>
                  <a:pt x="4669717" y="88180"/>
                  <a:pt x="4666641" y="91306"/>
                </a:cubicBezTo>
                <a:cubicBezTo>
                  <a:pt x="4663566" y="94431"/>
                  <a:pt x="4661011" y="98226"/>
                  <a:pt x="4658976" y="102691"/>
                </a:cubicBezTo>
                <a:cubicBezTo>
                  <a:pt x="4656943" y="107156"/>
                  <a:pt x="4655678" y="112266"/>
                  <a:pt x="4655181" y="118020"/>
                </a:cubicBezTo>
                <a:lnTo>
                  <a:pt x="4718284" y="118020"/>
                </a:lnTo>
                <a:cubicBezTo>
                  <a:pt x="4717888" y="109289"/>
                  <a:pt x="4716846" y="103138"/>
                  <a:pt x="4715159" y="99566"/>
                </a:cubicBezTo>
                <a:cubicBezTo>
                  <a:pt x="4712679" y="94009"/>
                  <a:pt x="4708983" y="89644"/>
                  <a:pt x="4704071" y="86469"/>
                </a:cubicBezTo>
                <a:cubicBezTo>
                  <a:pt x="4699160" y="83294"/>
                  <a:pt x="4694025" y="81706"/>
                  <a:pt x="4688668" y="81706"/>
                </a:cubicBezTo>
                <a:close/>
                <a:moveTo>
                  <a:pt x="1402543" y="81706"/>
                </a:moveTo>
                <a:cubicBezTo>
                  <a:pt x="1398475" y="81706"/>
                  <a:pt x="1394556" y="82525"/>
                  <a:pt x="1390785" y="84162"/>
                </a:cubicBezTo>
                <a:cubicBezTo>
                  <a:pt x="1387015" y="85799"/>
                  <a:pt x="1383592" y="88180"/>
                  <a:pt x="1380516" y="91306"/>
                </a:cubicBezTo>
                <a:cubicBezTo>
                  <a:pt x="1377441" y="94431"/>
                  <a:pt x="1374886" y="98226"/>
                  <a:pt x="1372852" y="102691"/>
                </a:cubicBezTo>
                <a:cubicBezTo>
                  <a:pt x="1370818" y="107156"/>
                  <a:pt x="1369553" y="112266"/>
                  <a:pt x="1369057" y="118020"/>
                </a:cubicBezTo>
                <a:lnTo>
                  <a:pt x="1432160" y="118020"/>
                </a:lnTo>
                <a:cubicBezTo>
                  <a:pt x="1431763" y="109289"/>
                  <a:pt x="1430721" y="103138"/>
                  <a:pt x="1429034" y="99566"/>
                </a:cubicBezTo>
                <a:cubicBezTo>
                  <a:pt x="1426554" y="94009"/>
                  <a:pt x="1422858" y="89644"/>
                  <a:pt x="1417947" y="86469"/>
                </a:cubicBezTo>
                <a:cubicBezTo>
                  <a:pt x="1413035" y="83294"/>
                  <a:pt x="1407901" y="81706"/>
                  <a:pt x="1402543" y="81706"/>
                </a:cubicBezTo>
                <a:close/>
                <a:moveTo>
                  <a:pt x="1250143" y="81706"/>
                </a:moveTo>
                <a:cubicBezTo>
                  <a:pt x="1246075" y="81706"/>
                  <a:pt x="1242156" y="82525"/>
                  <a:pt x="1238385" y="84162"/>
                </a:cubicBezTo>
                <a:cubicBezTo>
                  <a:pt x="1234615" y="85799"/>
                  <a:pt x="1231192" y="88180"/>
                  <a:pt x="1228116" y="91306"/>
                </a:cubicBezTo>
                <a:cubicBezTo>
                  <a:pt x="1225041" y="94431"/>
                  <a:pt x="1222486" y="98226"/>
                  <a:pt x="1220452" y="102691"/>
                </a:cubicBezTo>
                <a:cubicBezTo>
                  <a:pt x="1218418" y="107156"/>
                  <a:pt x="1217153" y="112266"/>
                  <a:pt x="1216657" y="118020"/>
                </a:cubicBezTo>
                <a:lnTo>
                  <a:pt x="1279760" y="118020"/>
                </a:lnTo>
                <a:cubicBezTo>
                  <a:pt x="1279363" y="109289"/>
                  <a:pt x="1278321" y="103138"/>
                  <a:pt x="1276634" y="99566"/>
                </a:cubicBezTo>
                <a:cubicBezTo>
                  <a:pt x="1274154" y="94009"/>
                  <a:pt x="1270458" y="89644"/>
                  <a:pt x="1265547" y="86469"/>
                </a:cubicBezTo>
                <a:cubicBezTo>
                  <a:pt x="1260635" y="83294"/>
                  <a:pt x="1255501" y="81706"/>
                  <a:pt x="1250143" y="81706"/>
                </a:cubicBezTo>
                <a:close/>
                <a:moveTo>
                  <a:pt x="88094" y="81706"/>
                </a:moveTo>
                <a:cubicBezTo>
                  <a:pt x="84025" y="81706"/>
                  <a:pt x="80106" y="82525"/>
                  <a:pt x="76336" y="84162"/>
                </a:cubicBezTo>
                <a:cubicBezTo>
                  <a:pt x="72565" y="85799"/>
                  <a:pt x="69142" y="88180"/>
                  <a:pt x="66067" y="91306"/>
                </a:cubicBezTo>
                <a:cubicBezTo>
                  <a:pt x="62991" y="94431"/>
                  <a:pt x="60436" y="98226"/>
                  <a:pt x="58402" y="102691"/>
                </a:cubicBezTo>
                <a:cubicBezTo>
                  <a:pt x="56368" y="107156"/>
                  <a:pt x="55103" y="112266"/>
                  <a:pt x="54607" y="118020"/>
                </a:cubicBezTo>
                <a:lnTo>
                  <a:pt x="117710" y="118020"/>
                </a:lnTo>
                <a:cubicBezTo>
                  <a:pt x="117313" y="109289"/>
                  <a:pt x="116271" y="103138"/>
                  <a:pt x="114585" y="99566"/>
                </a:cubicBezTo>
                <a:cubicBezTo>
                  <a:pt x="112104" y="94009"/>
                  <a:pt x="108408" y="89644"/>
                  <a:pt x="103497" y="86469"/>
                </a:cubicBezTo>
                <a:cubicBezTo>
                  <a:pt x="98586" y="83294"/>
                  <a:pt x="93451" y="81706"/>
                  <a:pt x="88094" y="81706"/>
                </a:cubicBezTo>
                <a:close/>
                <a:moveTo>
                  <a:pt x="3751348" y="80962"/>
                </a:moveTo>
                <a:cubicBezTo>
                  <a:pt x="3746983" y="80962"/>
                  <a:pt x="3742791" y="81880"/>
                  <a:pt x="3738772" y="83715"/>
                </a:cubicBezTo>
                <a:cubicBezTo>
                  <a:pt x="3734754" y="85551"/>
                  <a:pt x="3731182" y="88528"/>
                  <a:pt x="3728057" y="92645"/>
                </a:cubicBezTo>
                <a:cubicBezTo>
                  <a:pt x="3724931" y="96763"/>
                  <a:pt x="3722426" y="102071"/>
                  <a:pt x="3720541" y="108570"/>
                </a:cubicBezTo>
                <a:cubicBezTo>
                  <a:pt x="3718656" y="115069"/>
                  <a:pt x="3717713" y="122981"/>
                  <a:pt x="3717713" y="132308"/>
                </a:cubicBezTo>
                <a:cubicBezTo>
                  <a:pt x="3717713" y="141932"/>
                  <a:pt x="3718731" y="151159"/>
                  <a:pt x="3720764" y="159990"/>
                </a:cubicBezTo>
                <a:cubicBezTo>
                  <a:pt x="3722798" y="168820"/>
                  <a:pt x="3725675" y="176584"/>
                  <a:pt x="3729396" y="183281"/>
                </a:cubicBezTo>
                <a:cubicBezTo>
                  <a:pt x="3733117" y="189979"/>
                  <a:pt x="3737631" y="195312"/>
                  <a:pt x="3742939" y="199280"/>
                </a:cubicBezTo>
                <a:cubicBezTo>
                  <a:pt x="3748247" y="203249"/>
                  <a:pt x="3754176" y="205234"/>
                  <a:pt x="3760725" y="205234"/>
                </a:cubicBezTo>
                <a:cubicBezTo>
                  <a:pt x="3765487" y="205234"/>
                  <a:pt x="3769877" y="204316"/>
                  <a:pt x="3773895" y="202480"/>
                </a:cubicBezTo>
                <a:cubicBezTo>
                  <a:pt x="3777914" y="200645"/>
                  <a:pt x="3781411" y="197668"/>
                  <a:pt x="3784388" y="193551"/>
                </a:cubicBezTo>
                <a:cubicBezTo>
                  <a:pt x="3787365" y="189433"/>
                  <a:pt x="3789697" y="184001"/>
                  <a:pt x="3791383" y="177254"/>
                </a:cubicBezTo>
                <a:cubicBezTo>
                  <a:pt x="3793070" y="170507"/>
                  <a:pt x="3793913" y="162222"/>
                  <a:pt x="3793913" y="152400"/>
                </a:cubicBezTo>
                <a:cubicBezTo>
                  <a:pt x="3793913" y="142577"/>
                  <a:pt x="3792971" y="133350"/>
                  <a:pt x="3791085" y="124718"/>
                </a:cubicBezTo>
                <a:cubicBezTo>
                  <a:pt x="3789201" y="116086"/>
                  <a:pt x="3786447" y="108520"/>
                  <a:pt x="3782825" y="102021"/>
                </a:cubicBezTo>
                <a:cubicBezTo>
                  <a:pt x="3779204" y="95522"/>
                  <a:pt x="3774739" y="90388"/>
                  <a:pt x="3769431" y="86618"/>
                </a:cubicBezTo>
                <a:cubicBezTo>
                  <a:pt x="3764123" y="82847"/>
                  <a:pt x="3758095" y="80962"/>
                  <a:pt x="3751348" y="80962"/>
                </a:cubicBezTo>
                <a:close/>
                <a:moveTo>
                  <a:pt x="2389273" y="80962"/>
                </a:moveTo>
                <a:cubicBezTo>
                  <a:pt x="2384908" y="80962"/>
                  <a:pt x="2380716" y="81880"/>
                  <a:pt x="2376697" y="83715"/>
                </a:cubicBezTo>
                <a:cubicBezTo>
                  <a:pt x="2372679" y="85551"/>
                  <a:pt x="2369107" y="88528"/>
                  <a:pt x="2365982" y="92645"/>
                </a:cubicBezTo>
                <a:cubicBezTo>
                  <a:pt x="2362856" y="96763"/>
                  <a:pt x="2360351" y="102071"/>
                  <a:pt x="2358466" y="108570"/>
                </a:cubicBezTo>
                <a:cubicBezTo>
                  <a:pt x="2356581" y="115069"/>
                  <a:pt x="2355638" y="122981"/>
                  <a:pt x="2355638" y="132308"/>
                </a:cubicBezTo>
                <a:cubicBezTo>
                  <a:pt x="2355638" y="141932"/>
                  <a:pt x="2356656" y="151159"/>
                  <a:pt x="2358689" y="159990"/>
                </a:cubicBezTo>
                <a:cubicBezTo>
                  <a:pt x="2360723" y="168820"/>
                  <a:pt x="2363600" y="176584"/>
                  <a:pt x="2367321" y="183281"/>
                </a:cubicBezTo>
                <a:cubicBezTo>
                  <a:pt x="2371042" y="189979"/>
                  <a:pt x="2375557" y="195312"/>
                  <a:pt x="2380865" y="199280"/>
                </a:cubicBezTo>
                <a:cubicBezTo>
                  <a:pt x="2386173" y="203249"/>
                  <a:pt x="2392101" y="205234"/>
                  <a:pt x="2398650" y="205234"/>
                </a:cubicBezTo>
                <a:cubicBezTo>
                  <a:pt x="2403412" y="205234"/>
                  <a:pt x="2407802" y="204316"/>
                  <a:pt x="2411821" y="202480"/>
                </a:cubicBezTo>
                <a:cubicBezTo>
                  <a:pt x="2415839" y="200645"/>
                  <a:pt x="2419337" y="197668"/>
                  <a:pt x="2422313" y="193551"/>
                </a:cubicBezTo>
                <a:cubicBezTo>
                  <a:pt x="2425290" y="189433"/>
                  <a:pt x="2427622" y="184001"/>
                  <a:pt x="2429308" y="177254"/>
                </a:cubicBezTo>
                <a:cubicBezTo>
                  <a:pt x="2430995" y="170507"/>
                  <a:pt x="2431838" y="162222"/>
                  <a:pt x="2431838" y="152400"/>
                </a:cubicBezTo>
                <a:cubicBezTo>
                  <a:pt x="2431838" y="142577"/>
                  <a:pt x="2430896" y="133350"/>
                  <a:pt x="2429010" y="124718"/>
                </a:cubicBezTo>
                <a:cubicBezTo>
                  <a:pt x="2427126" y="116086"/>
                  <a:pt x="2424372" y="108520"/>
                  <a:pt x="2420750" y="102021"/>
                </a:cubicBezTo>
                <a:cubicBezTo>
                  <a:pt x="2417129" y="95522"/>
                  <a:pt x="2412664" y="90388"/>
                  <a:pt x="2407356" y="86618"/>
                </a:cubicBezTo>
                <a:cubicBezTo>
                  <a:pt x="2402048" y="82847"/>
                  <a:pt x="2396021" y="80962"/>
                  <a:pt x="2389273" y="80962"/>
                </a:cubicBezTo>
                <a:close/>
                <a:moveTo>
                  <a:pt x="1884448" y="80962"/>
                </a:moveTo>
                <a:cubicBezTo>
                  <a:pt x="1880083" y="80962"/>
                  <a:pt x="1875891" y="81880"/>
                  <a:pt x="1871872" y="83715"/>
                </a:cubicBezTo>
                <a:cubicBezTo>
                  <a:pt x="1867854" y="85551"/>
                  <a:pt x="1864282" y="88528"/>
                  <a:pt x="1861157" y="92645"/>
                </a:cubicBezTo>
                <a:cubicBezTo>
                  <a:pt x="1858031" y="96763"/>
                  <a:pt x="1855526" y="102071"/>
                  <a:pt x="1853641" y="108570"/>
                </a:cubicBezTo>
                <a:cubicBezTo>
                  <a:pt x="1851756" y="115069"/>
                  <a:pt x="1850813" y="122981"/>
                  <a:pt x="1850813" y="132308"/>
                </a:cubicBezTo>
                <a:cubicBezTo>
                  <a:pt x="1850813" y="141932"/>
                  <a:pt x="1851831" y="151159"/>
                  <a:pt x="1853864" y="159990"/>
                </a:cubicBezTo>
                <a:cubicBezTo>
                  <a:pt x="1855898" y="168820"/>
                  <a:pt x="1858775" y="176584"/>
                  <a:pt x="1862496" y="183281"/>
                </a:cubicBezTo>
                <a:cubicBezTo>
                  <a:pt x="1866217" y="189979"/>
                  <a:pt x="1870732" y="195312"/>
                  <a:pt x="1876040" y="199280"/>
                </a:cubicBezTo>
                <a:cubicBezTo>
                  <a:pt x="1881348" y="203249"/>
                  <a:pt x="1887276" y="205234"/>
                  <a:pt x="1893825" y="205234"/>
                </a:cubicBezTo>
                <a:cubicBezTo>
                  <a:pt x="1898587" y="205234"/>
                  <a:pt x="1902977" y="204316"/>
                  <a:pt x="1906996" y="202480"/>
                </a:cubicBezTo>
                <a:cubicBezTo>
                  <a:pt x="1911014" y="200645"/>
                  <a:pt x="1914512" y="197668"/>
                  <a:pt x="1917488" y="193551"/>
                </a:cubicBezTo>
                <a:cubicBezTo>
                  <a:pt x="1920465" y="189433"/>
                  <a:pt x="1922797" y="184001"/>
                  <a:pt x="1924483" y="177254"/>
                </a:cubicBezTo>
                <a:cubicBezTo>
                  <a:pt x="1926170" y="170507"/>
                  <a:pt x="1927013" y="162222"/>
                  <a:pt x="1927013" y="152400"/>
                </a:cubicBezTo>
                <a:cubicBezTo>
                  <a:pt x="1927013" y="142577"/>
                  <a:pt x="1926071" y="133350"/>
                  <a:pt x="1924185" y="124718"/>
                </a:cubicBezTo>
                <a:cubicBezTo>
                  <a:pt x="1922301" y="116086"/>
                  <a:pt x="1919547" y="108520"/>
                  <a:pt x="1915925" y="102021"/>
                </a:cubicBezTo>
                <a:cubicBezTo>
                  <a:pt x="1912304" y="95522"/>
                  <a:pt x="1907839" y="90388"/>
                  <a:pt x="1902531" y="86618"/>
                </a:cubicBezTo>
                <a:cubicBezTo>
                  <a:pt x="1897223" y="82847"/>
                  <a:pt x="1891196" y="80962"/>
                  <a:pt x="1884448" y="80962"/>
                </a:cubicBezTo>
                <a:close/>
                <a:moveTo>
                  <a:pt x="579523" y="80962"/>
                </a:moveTo>
                <a:cubicBezTo>
                  <a:pt x="575158" y="80962"/>
                  <a:pt x="570966" y="81880"/>
                  <a:pt x="566947" y="83715"/>
                </a:cubicBezTo>
                <a:cubicBezTo>
                  <a:pt x="562929" y="85551"/>
                  <a:pt x="559357" y="88528"/>
                  <a:pt x="556232" y="92645"/>
                </a:cubicBezTo>
                <a:cubicBezTo>
                  <a:pt x="553106" y="96763"/>
                  <a:pt x="550601" y="102071"/>
                  <a:pt x="548716" y="108570"/>
                </a:cubicBezTo>
                <a:cubicBezTo>
                  <a:pt x="546831" y="115069"/>
                  <a:pt x="545888" y="122981"/>
                  <a:pt x="545888" y="132308"/>
                </a:cubicBezTo>
                <a:cubicBezTo>
                  <a:pt x="545888" y="141932"/>
                  <a:pt x="546906" y="151159"/>
                  <a:pt x="548939" y="159990"/>
                </a:cubicBezTo>
                <a:cubicBezTo>
                  <a:pt x="550973" y="168820"/>
                  <a:pt x="553850" y="176584"/>
                  <a:pt x="557571" y="183281"/>
                </a:cubicBezTo>
                <a:cubicBezTo>
                  <a:pt x="561292" y="189979"/>
                  <a:pt x="565807" y="195312"/>
                  <a:pt x="571115" y="199280"/>
                </a:cubicBezTo>
                <a:cubicBezTo>
                  <a:pt x="576423" y="203249"/>
                  <a:pt x="582351" y="205234"/>
                  <a:pt x="588900" y="205234"/>
                </a:cubicBezTo>
                <a:cubicBezTo>
                  <a:pt x="593662" y="205234"/>
                  <a:pt x="598052" y="204316"/>
                  <a:pt x="602071" y="202480"/>
                </a:cubicBezTo>
                <a:cubicBezTo>
                  <a:pt x="606089" y="200645"/>
                  <a:pt x="609587" y="197668"/>
                  <a:pt x="612564" y="193551"/>
                </a:cubicBezTo>
                <a:cubicBezTo>
                  <a:pt x="615540" y="189433"/>
                  <a:pt x="617872" y="184001"/>
                  <a:pt x="619558" y="177254"/>
                </a:cubicBezTo>
                <a:cubicBezTo>
                  <a:pt x="621245" y="170507"/>
                  <a:pt x="622088" y="162222"/>
                  <a:pt x="622088" y="152400"/>
                </a:cubicBezTo>
                <a:cubicBezTo>
                  <a:pt x="622088" y="142577"/>
                  <a:pt x="621146" y="133350"/>
                  <a:pt x="619260" y="124718"/>
                </a:cubicBezTo>
                <a:cubicBezTo>
                  <a:pt x="617376" y="116086"/>
                  <a:pt x="614622" y="108520"/>
                  <a:pt x="611000" y="102021"/>
                </a:cubicBezTo>
                <a:cubicBezTo>
                  <a:pt x="607379" y="95522"/>
                  <a:pt x="602914" y="90388"/>
                  <a:pt x="597606" y="86618"/>
                </a:cubicBezTo>
                <a:cubicBezTo>
                  <a:pt x="592298" y="82847"/>
                  <a:pt x="586271" y="80962"/>
                  <a:pt x="579523" y="80962"/>
                </a:cubicBezTo>
                <a:close/>
                <a:moveTo>
                  <a:pt x="4992277" y="80367"/>
                </a:moveTo>
                <a:cubicBezTo>
                  <a:pt x="4987019" y="80367"/>
                  <a:pt x="4982157" y="81731"/>
                  <a:pt x="4977692" y="84460"/>
                </a:cubicBezTo>
                <a:cubicBezTo>
                  <a:pt x="4973227" y="87188"/>
                  <a:pt x="4969333" y="91058"/>
                  <a:pt x="4966009" y="96068"/>
                </a:cubicBezTo>
                <a:cubicBezTo>
                  <a:pt x="4962685" y="101079"/>
                  <a:pt x="4960081" y="107081"/>
                  <a:pt x="4958195" y="114076"/>
                </a:cubicBezTo>
                <a:cubicBezTo>
                  <a:pt x="4956311" y="121071"/>
                  <a:pt x="4955368" y="128835"/>
                  <a:pt x="4955368" y="137368"/>
                </a:cubicBezTo>
                <a:cubicBezTo>
                  <a:pt x="4955368" y="147389"/>
                  <a:pt x="4956583" y="156269"/>
                  <a:pt x="4959014" y="164008"/>
                </a:cubicBezTo>
                <a:cubicBezTo>
                  <a:pt x="4961445" y="171747"/>
                  <a:pt x="4964645" y="178246"/>
                  <a:pt x="4968613" y="183505"/>
                </a:cubicBezTo>
                <a:cubicBezTo>
                  <a:pt x="4972582" y="188763"/>
                  <a:pt x="4977097" y="192732"/>
                  <a:pt x="4982157" y="195411"/>
                </a:cubicBezTo>
                <a:cubicBezTo>
                  <a:pt x="4987217" y="198090"/>
                  <a:pt x="4992376" y="199429"/>
                  <a:pt x="4997635" y="199429"/>
                </a:cubicBezTo>
                <a:cubicBezTo>
                  <a:pt x="5006664" y="199429"/>
                  <a:pt x="5015395" y="194915"/>
                  <a:pt x="5023829" y="185886"/>
                </a:cubicBezTo>
                <a:lnTo>
                  <a:pt x="5023829" y="115639"/>
                </a:lnTo>
                <a:cubicBezTo>
                  <a:pt x="5023333" y="109984"/>
                  <a:pt x="5022068" y="104973"/>
                  <a:pt x="5020033" y="100607"/>
                </a:cubicBezTo>
                <a:cubicBezTo>
                  <a:pt x="5018000" y="96242"/>
                  <a:pt x="5015519" y="92546"/>
                  <a:pt x="5012592" y="89520"/>
                </a:cubicBezTo>
                <a:cubicBezTo>
                  <a:pt x="5009665" y="86494"/>
                  <a:pt x="5006441" y="84212"/>
                  <a:pt x="5002918" y="82674"/>
                </a:cubicBezTo>
                <a:cubicBezTo>
                  <a:pt x="4999396" y="81136"/>
                  <a:pt x="4995849" y="80367"/>
                  <a:pt x="4992277" y="80367"/>
                </a:cubicBezTo>
                <a:close/>
                <a:moveTo>
                  <a:pt x="1553752" y="80367"/>
                </a:moveTo>
                <a:cubicBezTo>
                  <a:pt x="1548494" y="80367"/>
                  <a:pt x="1543632" y="81731"/>
                  <a:pt x="1539167" y="84460"/>
                </a:cubicBezTo>
                <a:cubicBezTo>
                  <a:pt x="1534702" y="87188"/>
                  <a:pt x="1530808" y="91058"/>
                  <a:pt x="1527484" y="96068"/>
                </a:cubicBezTo>
                <a:cubicBezTo>
                  <a:pt x="1524160" y="101079"/>
                  <a:pt x="1521556" y="107081"/>
                  <a:pt x="1519671" y="114076"/>
                </a:cubicBezTo>
                <a:cubicBezTo>
                  <a:pt x="1517786" y="121071"/>
                  <a:pt x="1516843" y="128835"/>
                  <a:pt x="1516843" y="137368"/>
                </a:cubicBezTo>
                <a:cubicBezTo>
                  <a:pt x="1516843" y="147389"/>
                  <a:pt x="1518059" y="156269"/>
                  <a:pt x="1520489" y="164008"/>
                </a:cubicBezTo>
                <a:cubicBezTo>
                  <a:pt x="1522920" y="171747"/>
                  <a:pt x="1526120" y="178246"/>
                  <a:pt x="1530089" y="183505"/>
                </a:cubicBezTo>
                <a:cubicBezTo>
                  <a:pt x="1534058" y="188763"/>
                  <a:pt x="1538572" y="192732"/>
                  <a:pt x="1543632" y="195411"/>
                </a:cubicBezTo>
                <a:cubicBezTo>
                  <a:pt x="1548692" y="198090"/>
                  <a:pt x="1553852" y="199429"/>
                  <a:pt x="1559110" y="199429"/>
                </a:cubicBezTo>
                <a:cubicBezTo>
                  <a:pt x="1568139" y="199429"/>
                  <a:pt x="1576871" y="194915"/>
                  <a:pt x="1585304" y="185886"/>
                </a:cubicBezTo>
                <a:lnTo>
                  <a:pt x="1585304" y="115639"/>
                </a:lnTo>
                <a:cubicBezTo>
                  <a:pt x="1584808" y="109984"/>
                  <a:pt x="1583543" y="104973"/>
                  <a:pt x="1581509" y="100607"/>
                </a:cubicBezTo>
                <a:cubicBezTo>
                  <a:pt x="1579475" y="96242"/>
                  <a:pt x="1576994" y="92546"/>
                  <a:pt x="1574067" y="89520"/>
                </a:cubicBezTo>
                <a:cubicBezTo>
                  <a:pt x="1571141" y="86494"/>
                  <a:pt x="1567916" y="84212"/>
                  <a:pt x="1564393" y="82674"/>
                </a:cubicBezTo>
                <a:cubicBezTo>
                  <a:pt x="1560872" y="81136"/>
                  <a:pt x="1557324" y="80367"/>
                  <a:pt x="1553752" y="80367"/>
                </a:cubicBezTo>
                <a:close/>
                <a:moveTo>
                  <a:pt x="4146784" y="75307"/>
                </a:moveTo>
                <a:lnTo>
                  <a:pt x="4194558" y="75307"/>
                </a:lnTo>
                <a:lnTo>
                  <a:pt x="4194558" y="166538"/>
                </a:lnTo>
                <a:cubicBezTo>
                  <a:pt x="4194558" y="173087"/>
                  <a:pt x="4195179" y="178395"/>
                  <a:pt x="4196419" y="182463"/>
                </a:cubicBezTo>
                <a:cubicBezTo>
                  <a:pt x="4197659" y="186531"/>
                  <a:pt x="4199321" y="189681"/>
                  <a:pt x="4201404" y="191914"/>
                </a:cubicBezTo>
                <a:cubicBezTo>
                  <a:pt x="4203488" y="194146"/>
                  <a:pt x="4205894" y="195634"/>
                  <a:pt x="4208623" y="196378"/>
                </a:cubicBezTo>
                <a:cubicBezTo>
                  <a:pt x="4211351" y="197122"/>
                  <a:pt x="4214204" y="197495"/>
                  <a:pt x="4217180" y="197495"/>
                </a:cubicBezTo>
                <a:cubicBezTo>
                  <a:pt x="4219264" y="197495"/>
                  <a:pt x="4221521" y="197197"/>
                  <a:pt x="4223952" y="196602"/>
                </a:cubicBezTo>
                <a:cubicBezTo>
                  <a:pt x="4226383" y="196006"/>
                  <a:pt x="4228963" y="194964"/>
                  <a:pt x="4231691" y="193476"/>
                </a:cubicBezTo>
                <a:cubicBezTo>
                  <a:pt x="4234420" y="191988"/>
                  <a:pt x="4237371" y="190004"/>
                  <a:pt x="4240546" y="187523"/>
                </a:cubicBezTo>
                <a:cubicBezTo>
                  <a:pt x="4243722" y="185043"/>
                  <a:pt x="4247194" y="181917"/>
                  <a:pt x="4250964" y="178147"/>
                </a:cubicBezTo>
                <a:lnTo>
                  <a:pt x="4250964" y="100905"/>
                </a:lnTo>
                <a:cubicBezTo>
                  <a:pt x="4250964" y="97036"/>
                  <a:pt x="4250666" y="93836"/>
                  <a:pt x="4250071" y="91306"/>
                </a:cubicBezTo>
                <a:cubicBezTo>
                  <a:pt x="4249476" y="88776"/>
                  <a:pt x="4248360" y="86742"/>
                  <a:pt x="4246723" y="85204"/>
                </a:cubicBezTo>
                <a:cubicBezTo>
                  <a:pt x="4245085" y="83666"/>
                  <a:pt x="4242853" y="82574"/>
                  <a:pt x="4240025" y="81930"/>
                </a:cubicBezTo>
                <a:cubicBezTo>
                  <a:pt x="4237198" y="81285"/>
                  <a:pt x="4233551" y="80913"/>
                  <a:pt x="4229086" y="80813"/>
                </a:cubicBezTo>
                <a:lnTo>
                  <a:pt x="4229086" y="75307"/>
                </a:lnTo>
                <a:lnTo>
                  <a:pt x="4275521" y="75307"/>
                </a:lnTo>
                <a:lnTo>
                  <a:pt x="4275521" y="157906"/>
                </a:lnTo>
                <a:cubicBezTo>
                  <a:pt x="4275521" y="173880"/>
                  <a:pt x="4275868" y="183554"/>
                  <a:pt x="4276563" y="186928"/>
                </a:cubicBezTo>
                <a:cubicBezTo>
                  <a:pt x="4277357" y="190400"/>
                  <a:pt x="4278572" y="192831"/>
                  <a:pt x="4280209" y="194220"/>
                </a:cubicBezTo>
                <a:cubicBezTo>
                  <a:pt x="4281846" y="195609"/>
                  <a:pt x="4283756" y="196304"/>
                  <a:pt x="4285939" y="196304"/>
                </a:cubicBezTo>
                <a:cubicBezTo>
                  <a:pt x="4288915" y="196304"/>
                  <a:pt x="4292388" y="195461"/>
                  <a:pt x="4296357" y="193774"/>
                </a:cubicBezTo>
                <a:lnTo>
                  <a:pt x="4298440" y="198983"/>
                </a:lnTo>
                <a:lnTo>
                  <a:pt x="4257661" y="215800"/>
                </a:lnTo>
                <a:lnTo>
                  <a:pt x="4250964" y="215800"/>
                </a:lnTo>
                <a:lnTo>
                  <a:pt x="4250964" y="186928"/>
                </a:lnTo>
                <a:cubicBezTo>
                  <a:pt x="4239157" y="199628"/>
                  <a:pt x="4230228" y="207615"/>
                  <a:pt x="4224175" y="210889"/>
                </a:cubicBezTo>
                <a:cubicBezTo>
                  <a:pt x="4218024" y="214163"/>
                  <a:pt x="4211525" y="215800"/>
                  <a:pt x="4204679" y="215800"/>
                </a:cubicBezTo>
                <a:cubicBezTo>
                  <a:pt x="4197039" y="215800"/>
                  <a:pt x="4190441" y="213642"/>
                  <a:pt x="4184884" y="209326"/>
                </a:cubicBezTo>
                <a:cubicBezTo>
                  <a:pt x="4179328" y="205010"/>
                  <a:pt x="4175409" y="199280"/>
                  <a:pt x="4173127" y="192137"/>
                </a:cubicBezTo>
                <a:cubicBezTo>
                  <a:pt x="4170945" y="185291"/>
                  <a:pt x="4169853" y="175468"/>
                  <a:pt x="4169853" y="162669"/>
                </a:cubicBezTo>
                <a:lnTo>
                  <a:pt x="4169853" y="101798"/>
                </a:lnTo>
                <a:cubicBezTo>
                  <a:pt x="4169853" y="97333"/>
                  <a:pt x="4169481" y="93712"/>
                  <a:pt x="4168737" y="90934"/>
                </a:cubicBezTo>
                <a:cubicBezTo>
                  <a:pt x="4167992" y="88156"/>
                  <a:pt x="4166777" y="86022"/>
                  <a:pt x="4165090" y="84534"/>
                </a:cubicBezTo>
                <a:cubicBezTo>
                  <a:pt x="4163404" y="83046"/>
                  <a:pt x="4161196" y="82054"/>
                  <a:pt x="4158467" y="81557"/>
                </a:cubicBezTo>
                <a:cubicBezTo>
                  <a:pt x="4155739" y="81061"/>
                  <a:pt x="4152440" y="80813"/>
                  <a:pt x="4148570" y="80813"/>
                </a:cubicBezTo>
                <a:lnTo>
                  <a:pt x="4146784" y="80813"/>
                </a:lnTo>
                <a:close/>
                <a:moveTo>
                  <a:pt x="3243397" y="75307"/>
                </a:moveTo>
                <a:lnTo>
                  <a:pt x="3306947" y="75307"/>
                </a:lnTo>
                <a:lnTo>
                  <a:pt x="3306947" y="80813"/>
                </a:lnTo>
                <a:lnTo>
                  <a:pt x="3303822" y="80813"/>
                </a:lnTo>
                <a:cubicBezTo>
                  <a:pt x="3299357" y="80813"/>
                  <a:pt x="3296009" y="81781"/>
                  <a:pt x="3293776" y="83715"/>
                </a:cubicBezTo>
                <a:cubicBezTo>
                  <a:pt x="3291543" y="85650"/>
                  <a:pt x="3290427" y="88056"/>
                  <a:pt x="3290427" y="90934"/>
                </a:cubicBezTo>
                <a:cubicBezTo>
                  <a:pt x="3290427" y="94803"/>
                  <a:pt x="3292065" y="100161"/>
                  <a:pt x="3295339" y="107007"/>
                </a:cubicBezTo>
                <a:lnTo>
                  <a:pt x="3328527" y="175766"/>
                </a:lnTo>
                <a:lnTo>
                  <a:pt x="3359037" y="100459"/>
                </a:lnTo>
                <a:cubicBezTo>
                  <a:pt x="3360725" y="96291"/>
                  <a:pt x="3361567" y="92273"/>
                  <a:pt x="3361567" y="88404"/>
                </a:cubicBezTo>
                <a:cubicBezTo>
                  <a:pt x="3361567" y="87213"/>
                  <a:pt x="3361419" y="86171"/>
                  <a:pt x="3361121" y="85278"/>
                </a:cubicBezTo>
                <a:cubicBezTo>
                  <a:pt x="3360823" y="84385"/>
                  <a:pt x="3360203" y="83591"/>
                  <a:pt x="3359261" y="82897"/>
                </a:cubicBezTo>
                <a:cubicBezTo>
                  <a:pt x="3358318" y="82202"/>
                  <a:pt x="3356929" y="81681"/>
                  <a:pt x="3355093" y="81334"/>
                </a:cubicBezTo>
                <a:cubicBezTo>
                  <a:pt x="3353258" y="80987"/>
                  <a:pt x="3350851" y="80813"/>
                  <a:pt x="3347875" y="80813"/>
                </a:cubicBezTo>
                <a:lnTo>
                  <a:pt x="3347875" y="75307"/>
                </a:lnTo>
                <a:lnTo>
                  <a:pt x="3392226" y="75307"/>
                </a:lnTo>
                <a:lnTo>
                  <a:pt x="3392226" y="80813"/>
                </a:lnTo>
                <a:cubicBezTo>
                  <a:pt x="3389647" y="81111"/>
                  <a:pt x="3387513" y="81483"/>
                  <a:pt x="3385826" y="81930"/>
                </a:cubicBezTo>
                <a:cubicBezTo>
                  <a:pt x="3384139" y="82376"/>
                  <a:pt x="3382577" y="83269"/>
                  <a:pt x="3381138" y="84608"/>
                </a:cubicBezTo>
                <a:cubicBezTo>
                  <a:pt x="3379700" y="85948"/>
                  <a:pt x="3378311" y="87932"/>
                  <a:pt x="3376971" y="90562"/>
                </a:cubicBezTo>
                <a:cubicBezTo>
                  <a:pt x="3375631" y="93191"/>
                  <a:pt x="3374019" y="96788"/>
                  <a:pt x="3372134" y="101352"/>
                </a:cubicBezTo>
                <a:lnTo>
                  <a:pt x="3316621" y="237380"/>
                </a:lnTo>
                <a:cubicBezTo>
                  <a:pt x="3313942" y="243929"/>
                  <a:pt x="3310767" y="249708"/>
                  <a:pt x="3307096" y="254719"/>
                </a:cubicBezTo>
                <a:cubicBezTo>
                  <a:pt x="3303425" y="259730"/>
                  <a:pt x="3299556" y="263897"/>
                  <a:pt x="3295487" y="267221"/>
                </a:cubicBezTo>
                <a:cubicBezTo>
                  <a:pt x="3291420" y="270544"/>
                  <a:pt x="3287227" y="273074"/>
                  <a:pt x="3282911" y="274811"/>
                </a:cubicBezTo>
                <a:cubicBezTo>
                  <a:pt x="3278595" y="276547"/>
                  <a:pt x="3274453" y="277415"/>
                  <a:pt x="3270485" y="277415"/>
                </a:cubicBezTo>
                <a:cubicBezTo>
                  <a:pt x="3267508" y="277415"/>
                  <a:pt x="3264805" y="276944"/>
                  <a:pt x="3262373" y="276001"/>
                </a:cubicBezTo>
                <a:cubicBezTo>
                  <a:pt x="3259943" y="275059"/>
                  <a:pt x="3257834" y="273819"/>
                  <a:pt x="3256048" y="272281"/>
                </a:cubicBezTo>
                <a:cubicBezTo>
                  <a:pt x="3254262" y="270743"/>
                  <a:pt x="3252873" y="268982"/>
                  <a:pt x="3251881" y="266997"/>
                </a:cubicBezTo>
                <a:cubicBezTo>
                  <a:pt x="3250889" y="265013"/>
                  <a:pt x="3250393" y="262929"/>
                  <a:pt x="3250393" y="260747"/>
                </a:cubicBezTo>
                <a:cubicBezTo>
                  <a:pt x="3250393" y="256579"/>
                  <a:pt x="3251757" y="253231"/>
                  <a:pt x="3254485" y="250701"/>
                </a:cubicBezTo>
                <a:cubicBezTo>
                  <a:pt x="3257215" y="248171"/>
                  <a:pt x="3260959" y="246905"/>
                  <a:pt x="3265722" y="246905"/>
                </a:cubicBezTo>
                <a:cubicBezTo>
                  <a:pt x="3266813" y="246905"/>
                  <a:pt x="3268426" y="247203"/>
                  <a:pt x="3270559" y="247798"/>
                </a:cubicBezTo>
                <a:cubicBezTo>
                  <a:pt x="3272693" y="248394"/>
                  <a:pt x="3274875" y="249014"/>
                  <a:pt x="3277107" y="249659"/>
                </a:cubicBezTo>
                <a:cubicBezTo>
                  <a:pt x="3279339" y="250304"/>
                  <a:pt x="3281349" y="250924"/>
                  <a:pt x="3283135" y="251519"/>
                </a:cubicBezTo>
                <a:cubicBezTo>
                  <a:pt x="3284921" y="252114"/>
                  <a:pt x="3286062" y="252412"/>
                  <a:pt x="3286558" y="252412"/>
                </a:cubicBezTo>
                <a:cubicBezTo>
                  <a:pt x="3288046" y="252412"/>
                  <a:pt x="3289609" y="252065"/>
                  <a:pt x="3291246" y="251370"/>
                </a:cubicBezTo>
                <a:cubicBezTo>
                  <a:pt x="3292883" y="250676"/>
                  <a:pt x="3294570" y="249485"/>
                  <a:pt x="3296306" y="247798"/>
                </a:cubicBezTo>
                <a:cubicBezTo>
                  <a:pt x="3298043" y="246112"/>
                  <a:pt x="3299803" y="243805"/>
                  <a:pt x="3301589" y="240878"/>
                </a:cubicBezTo>
                <a:cubicBezTo>
                  <a:pt x="3303375" y="237951"/>
                  <a:pt x="3305161" y="234305"/>
                  <a:pt x="3306947" y="229939"/>
                </a:cubicBezTo>
                <a:lnTo>
                  <a:pt x="3316621" y="206275"/>
                </a:lnTo>
                <a:lnTo>
                  <a:pt x="3267657" y="103435"/>
                </a:lnTo>
                <a:cubicBezTo>
                  <a:pt x="3267161" y="102344"/>
                  <a:pt x="3266342" y="100880"/>
                  <a:pt x="3265201" y="99045"/>
                </a:cubicBezTo>
                <a:cubicBezTo>
                  <a:pt x="3264061" y="97209"/>
                  <a:pt x="3262845" y="95349"/>
                  <a:pt x="3261555" y="93464"/>
                </a:cubicBezTo>
                <a:cubicBezTo>
                  <a:pt x="3260265" y="91579"/>
                  <a:pt x="3258975" y="89842"/>
                  <a:pt x="3257685" y="88255"/>
                </a:cubicBezTo>
                <a:cubicBezTo>
                  <a:pt x="3256395" y="86667"/>
                  <a:pt x="3255304" y="85576"/>
                  <a:pt x="3254411" y="84981"/>
                </a:cubicBezTo>
                <a:cubicBezTo>
                  <a:pt x="3252327" y="83393"/>
                  <a:pt x="3248657" y="82004"/>
                  <a:pt x="3243397" y="80813"/>
                </a:cubicBezTo>
                <a:close/>
                <a:moveTo>
                  <a:pt x="2708509" y="75307"/>
                </a:moveTo>
                <a:lnTo>
                  <a:pt x="2756283" y="75307"/>
                </a:lnTo>
                <a:lnTo>
                  <a:pt x="2756283" y="166538"/>
                </a:lnTo>
                <a:cubicBezTo>
                  <a:pt x="2756283" y="173087"/>
                  <a:pt x="2756903" y="178395"/>
                  <a:pt x="2758143" y="182463"/>
                </a:cubicBezTo>
                <a:cubicBezTo>
                  <a:pt x="2759384" y="186531"/>
                  <a:pt x="2761046" y="189681"/>
                  <a:pt x="2763129" y="191914"/>
                </a:cubicBezTo>
                <a:cubicBezTo>
                  <a:pt x="2765213" y="194146"/>
                  <a:pt x="2767619" y="195634"/>
                  <a:pt x="2770347" y="196378"/>
                </a:cubicBezTo>
                <a:cubicBezTo>
                  <a:pt x="2773077" y="197122"/>
                  <a:pt x="2775929" y="197495"/>
                  <a:pt x="2778905" y="197495"/>
                </a:cubicBezTo>
                <a:cubicBezTo>
                  <a:pt x="2780989" y="197495"/>
                  <a:pt x="2783246" y="197197"/>
                  <a:pt x="2785677" y="196602"/>
                </a:cubicBezTo>
                <a:cubicBezTo>
                  <a:pt x="2788108" y="196006"/>
                  <a:pt x="2790687" y="194964"/>
                  <a:pt x="2793416" y="193476"/>
                </a:cubicBezTo>
                <a:cubicBezTo>
                  <a:pt x="2796145" y="191988"/>
                  <a:pt x="2799097" y="190004"/>
                  <a:pt x="2802271" y="187523"/>
                </a:cubicBezTo>
                <a:cubicBezTo>
                  <a:pt x="2805447" y="185043"/>
                  <a:pt x="2808919" y="181917"/>
                  <a:pt x="2812689" y="178147"/>
                </a:cubicBezTo>
                <a:lnTo>
                  <a:pt x="2812689" y="100905"/>
                </a:lnTo>
                <a:cubicBezTo>
                  <a:pt x="2812689" y="97036"/>
                  <a:pt x="2812391" y="93836"/>
                  <a:pt x="2811796" y="91306"/>
                </a:cubicBezTo>
                <a:cubicBezTo>
                  <a:pt x="2811201" y="88776"/>
                  <a:pt x="2810085" y="86742"/>
                  <a:pt x="2808447" y="85204"/>
                </a:cubicBezTo>
                <a:cubicBezTo>
                  <a:pt x="2806811" y="83666"/>
                  <a:pt x="2804578" y="82574"/>
                  <a:pt x="2801750" y="81930"/>
                </a:cubicBezTo>
                <a:cubicBezTo>
                  <a:pt x="2798923" y="81285"/>
                  <a:pt x="2795276" y="80913"/>
                  <a:pt x="2790811" y="80813"/>
                </a:cubicBezTo>
                <a:lnTo>
                  <a:pt x="2790811" y="75307"/>
                </a:lnTo>
                <a:lnTo>
                  <a:pt x="2837246" y="75307"/>
                </a:lnTo>
                <a:lnTo>
                  <a:pt x="2837246" y="157906"/>
                </a:lnTo>
                <a:cubicBezTo>
                  <a:pt x="2837246" y="173880"/>
                  <a:pt x="2837593" y="183554"/>
                  <a:pt x="2838287" y="186928"/>
                </a:cubicBezTo>
                <a:cubicBezTo>
                  <a:pt x="2839081" y="190400"/>
                  <a:pt x="2840297" y="192831"/>
                  <a:pt x="2841934" y="194220"/>
                </a:cubicBezTo>
                <a:cubicBezTo>
                  <a:pt x="2843571" y="195609"/>
                  <a:pt x="2845481" y="196304"/>
                  <a:pt x="2847663" y="196304"/>
                </a:cubicBezTo>
                <a:cubicBezTo>
                  <a:pt x="2850641" y="196304"/>
                  <a:pt x="2854113" y="195461"/>
                  <a:pt x="2858081" y="193774"/>
                </a:cubicBezTo>
                <a:lnTo>
                  <a:pt x="2860165" y="198983"/>
                </a:lnTo>
                <a:lnTo>
                  <a:pt x="2819387" y="215800"/>
                </a:lnTo>
                <a:lnTo>
                  <a:pt x="2812689" y="215800"/>
                </a:lnTo>
                <a:lnTo>
                  <a:pt x="2812689" y="186928"/>
                </a:lnTo>
                <a:cubicBezTo>
                  <a:pt x="2800883" y="199628"/>
                  <a:pt x="2791953" y="207615"/>
                  <a:pt x="2785900" y="210889"/>
                </a:cubicBezTo>
                <a:cubicBezTo>
                  <a:pt x="2779749" y="214163"/>
                  <a:pt x="2773249" y="215800"/>
                  <a:pt x="2766403" y="215800"/>
                </a:cubicBezTo>
                <a:cubicBezTo>
                  <a:pt x="2758764" y="215800"/>
                  <a:pt x="2752166" y="213642"/>
                  <a:pt x="2746609" y="209326"/>
                </a:cubicBezTo>
                <a:cubicBezTo>
                  <a:pt x="2741053" y="205010"/>
                  <a:pt x="2737135" y="199280"/>
                  <a:pt x="2734852" y="192137"/>
                </a:cubicBezTo>
                <a:cubicBezTo>
                  <a:pt x="2732669" y="185291"/>
                  <a:pt x="2731578" y="175468"/>
                  <a:pt x="2731578" y="162669"/>
                </a:cubicBezTo>
                <a:lnTo>
                  <a:pt x="2731578" y="101798"/>
                </a:lnTo>
                <a:cubicBezTo>
                  <a:pt x="2731578" y="97333"/>
                  <a:pt x="2731205" y="93712"/>
                  <a:pt x="2730461" y="90934"/>
                </a:cubicBezTo>
                <a:cubicBezTo>
                  <a:pt x="2729717" y="88156"/>
                  <a:pt x="2728503" y="86022"/>
                  <a:pt x="2726815" y="84534"/>
                </a:cubicBezTo>
                <a:cubicBezTo>
                  <a:pt x="2725129" y="83046"/>
                  <a:pt x="2722921" y="82054"/>
                  <a:pt x="2720193" y="81557"/>
                </a:cubicBezTo>
                <a:cubicBezTo>
                  <a:pt x="2717464" y="81061"/>
                  <a:pt x="2714165" y="80813"/>
                  <a:pt x="2710295" y="80813"/>
                </a:cubicBezTo>
                <a:lnTo>
                  <a:pt x="2708509" y="80813"/>
                </a:lnTo>
                <a:close/>
                <a:moveTo>
                  <a:pt x="679685" y="75307"/>
                </a:moveTo>
                <a:lnTo>
                  <a:pt x="727459" y="75307"/>
                </a:lnTo>
                <a:lnTo>
                  <a:pt x="727459" y="166538"/>
                </a:lnTo>
                <a:cubicBezTo>
                  <a:pt x="727459" y="173087"/>
                  <a:pt x="728079" y="178395"/>
                  <a:pt x="729319" y="182463"/>
                </a:cubicBezTo>
                <a:cubicBezTo>
                  <a:pt x="730559" y="186531"/>
                  <a:pt x="732221" y="189681"/>
                  <a:pt x="734305" y="191914"/>
                </a:cubicBezTo>
                <a:cubicBezTo>
                  <a:pt x="736388" y="194146"/>
                  <a:pt x="738794" y="195634"/>
                  <a:pt x="741523" y="196378"/>
                </a:cubicBezTo>
                <a:cubicBezTo>
                  <a:pt x="744252" y="197122"/>
                  <a:pt x="747104" y="197495"/>
                  <a:pt x="750080" y="197495"/>
                </a:cubicBezTo>
                <a:cubicBezTo>
                  <a:pt x="752164" y="197495"/>
                  <a:pt x="754421" y="197197"/>
                  <a:pt x="756852" y="196602"/>
                </a:cubicBezTo>
                <a:cubicBezTo>
                  <a:pt x="759283" y="196006"/>
                  <a:pt x="761863" y="194964"/>
                  <a:pt x="764591" y="193476"/>
                </a:cubicBezTo>
                <a:cubicBezTo>
                  <a:pt x="767320" y="191988"/>
                  <a:pt x="770272" y="190004"/>
                  <a:pt x="773446" y="187523"/>
                </a:cubicBezTo>
                <a:cubicBezTo>
                  <a:pt x="776622" y="185043"/>
                  <a:pt x="780094" y="181917"/>
                  <a:pt x="783864" y="178147"/>
                </a:cubicBezTo>
                <a:lnTo>
                  <a:pt x="783864" y="100905"/>
                </a:lnTo>
                <a:cubicBezTo>
                  <a:pt x="783864" y="97036"/>
                  <a:pt x="783567" y="93836"/>
                  <a:pt x="782971" y="91306"/>
                </a:cubicBezTo>
                <a:cubicBezTo>
                  <a:pt x="782376" y="88776"/>
                  <a:pt x="781260" y="86742"/>
                  <a:pt x="779623" y="85204"/>
                </a:cubicBezTo>
                <a:cubicBezTo>
                  <a:pt x="777986" y="83666"/>
                  <a:pt x="775753" y="82574"/>
                  <a:pt x="772925" y="81930"/>
                </a:cubicBezTo>
                <a:cubicBezTo>
                  <a:pt x="770098" y="81285"/>
                  <a:pt x="766451" y="80913"/>
                  <a:pt x="761987" y="80813"/>
                </a:cubicBezTo>
                <a:lnTo>
                  <a:pt x="761987" y="75307"/>
                </a:lnTo>
                <a:lnTo>
                  <a:pt x="808421" y="75307"/>
                </a:lnTo>
                <a:lnTo>
                  <a:pt x="808421" y="157906"/>
                </a:lnTo>
                <a:cubicBezTo>
                  <a:pt x="808421" y="173880"/>
                  <a:pt x="808769" y="183554"/>
                  <a:pt x="809463" y="186928"/>
                </a:cubicBezTo>
                <a:cubicBezTo>
                  <a:pt x="810257" y="190400"/>
                  <a:pt x="811472" y="192831"/>
                  <a:pt x="813109" y="194220"/>
                </a:cubicBezTo>
                <a:cubicBezTo>
                  <a:pt x="814746" y="195609"/>
                  <a:pt x="816657" y="196304"/>
                  <a:pt x="818839" y="196304"/>
                </a:cubicBezTo>
                <a:cubicBezTo>
                  <a:pt x="821816" y="196304"/>
                  <a:pt x="825289" y="195461"/>
                  <a:pt x="829257" y="193774"/>
                </a:cubicBezTo>
                <a:lnTo>
                  <a:pt x="831341" y="198983"/>
                </a:lnTo>
                <a:lnTo>
                  <a:pt x="790562" y="215800"/>
                </a:lnTo>
                <a:lnTo>
                  <a:pt x="783864" y="215800"/>
                </a:lnTo>
                <a:lnTo>
                  <a:pt x="783864" y="186928"/>
                </a:lnTo>
                <a:cubicBezTo>
                  <a:pt x="772058" y="199628"/>
                  <a:pt x="763128" y="207615"/>
                  <a:pt x="757075" y="210889"/>
                </a:cubicBezTo>
                <a:cubicBezTo>
                  <a:pt x="750924" y="214163"/>
                  <a:pt x="744425" y="215800"/>
                  <a:pt x="737579" y="215800"/>
                </a:cubicBezTo>
                <a:cubicBezTo>
                  <a:pt x="729939" y="215800"/>
                  <a:pt x="723341" y="213642"/>
                  <a:pt x="717785" y="209326"/>
                </a:cubicBezTo>
                <a:cubicBezTo>
                  <a:pt x="712229" y="205010"/>
                  <a:pt x="708310" y="199280"/>
                  <a:pt x="706027" y="192137"/>
                </a:cubicBezTo>
                <a:cubicBezTo>
                  <a:pt x="703845" y="185291"/>
                  <a:pt x="702753" y="175468"/>
                  <a:pt x="702753" y="162669"/>
                </a:cubicBezTo>
                <a:lnTo>
                  <a:pt x="702753" y="101798"/>
                </a:lnTo>
                <a:cubicBezTo>
                  <a:pt x="702753" y="97333"/>
                  <a:pt x="702381" y="93712"/>
                  <a:pt x="701637" y="90934"/>
                </a:cubicBezTo>
                <a:cubicBezTo>
                  <a:pt x="700893" y="88156"/>
                  <a:pt x="699678" y="86022"/>
                  <a:pt x="697991" y="84534"/>
                </a:cubicBezTo>
                <a:cubicBezTo>
                  <a:pt x="696304" y="83046"/>
                  <a:pt x="694097" y="82054"/>
                  <a:pt x="691368" y="81557"/>
                </a:cubicBezTo>
                <a:cubicBezTo>
                  <a:pt x="688639" y="81061"/>
                  <a:pt x="685340" y="80813"/>
                  <a:pt x="681471" y="80813"/>
                </a:cubicBezTo>
                <a:lnTo>
                  <a:pt x="679685" y="80813"/>
                </a:lnTo>
                <a:close/>
                <a:moveTo>
                  <a:pt x="338273" y="75307"/>
                </a:moveTo>
                <a:lnTo>
                  <a:pt x="401823" y="75307"/>
                </a:lnTo>
                <a:lnTo>
                  <a:pt x="401823" y="80813"/>
                </a:lnTo>
                <a:lnTo>
                  <a:pt x="398697" y="80813"/>
                </a:lnTo>
                <a:cubicBezTo>
                  <a:pt x="394232" y="80813"/>
                  <a:pt x="390884" y="81781"/>
                  <a:pt x="388652" y="83715"/>
                </a:cubicBezTo>
                <a:cubicBezTo>
                  <a:pt x="386419" y="85650"/>
                  <a:pt x="385303" y="88056"/>
                  <a:pt x="385303" y="90934"/>
                </a:cubicBezTo>
                <a:cubicBezTo>
                  <a:pt x="385303" y="94803"/>
                  <a:pt x="386940" y="100161"/>
                  <a:pt x="390214" y="107007"/>
                </a:cubicBezTo>
                <a:lnTo>
                  <a:pt x="423403" y="175766"/>
                </a:lnTo>
                <a:lnTo>
                  <a:pt x="453912" y="100459"/>
                </a:lnTo>
                <a:cubicBezTo>
                  <a:pt x="455600" y="96291"/>
                  <a:pt x="456442" y="92273"/>
                  <a:pt x="456442" y="88404"/>
                </a:cubicBezTo>
                <a:cubicBezTo>
                  <a:pt x="456442" y="87213"/>
                  <a:pt x="456294" y="86171"/>
                  <a:pt x="455996" y="85278"/>
                </a:cubicBezTo>
                <a:cubicBezTo>
                  <a:pt x="455698" y="84385"/>
                  <a:pt x="455079" y="83591"/>
                  <a:pt x="454136" y="82897"/>
                </a:cubicBezTo>
                <a:cubicBezTo>
                  <a:pt x="453193" y="82202"/>
                  <a:pt x="451804" y="81681"/>
                  <a:pt x="449968" y="81334"/>
                </a:cubicBezTo>
                <a:cubicBezTo>
                  <a:pt x="448133" y="80987"/>
                  <a:pt x="445727" y="80813"/>
                  <a:pt x="442750" y="80813"/>
                </a:cubicBezTo>
                <a:lnTo>
                  <a:pt x="442750" y="75307"/>
                </a:lnTo>
                <a:lnTo>
                  <a:pt x="487101" y="75307"/>
                </a:lnTo>
                <a:lnTo>
                  <a:pt x="487101" y="80813"/>
                </a:lnTo>
                <a:cubicBezTo>
                  <a:pt x="484522" y="81111"/>
                  <a:pt x="482389" y="81483"/>
                  <a:pt x="480701" y="81930"/>
                </a:cubicBezTo>
                <a:cubicBezTo>
                  <a:pt x="479015" y="82376"/>
                  <a:pt x="477452" y="83269"/>
                  <a:pt x="476013" y="84608"/>
                </a:cubicBezTo>
                <a:cubicBezTo>
                  <a:pt x="474575" y="85948"/>
                  <a:pt x="473186" y="87932"/>
                  <a:pt x="471846" y="90562"/>
                </a:cubicBezTo>
                <a:cubicBezTo>
                  <a:pt x="470507" y="93191"/>
                  <a:pt x="468895" y="96788"/>
                  <a:pt x="467009" y="101352"/>
                </a:cubicBezTo>
                <a:lnTo>
                  <a:pt x="411496" y="237380"/>
                </a:lnTo>
                <a:cubicBezTo>
                  <a:pt x="408817" y="243929"/>
                  <a:pt x="405643" y="249708"/>
                  <a:pt x="401971" y="254719"/>
                </a:cubicBezTo>
                <a:cubicBezTo>
                  <a:pt x="398301" y="259730"/>
                  <a:pt x="394431" y="263897"/>
                  <a:pt x="390363" y="267221"/>
                </a:cubicBezTo>
                <a:cubicBezTo>
                  <a:pt x="386295" y="270544"/>
                  <a:pt x="382103" y="273074"/>
                  <a:pt x="377787" y="274811"/>
                </a:cubicBezTo>
                <a:cubicBezTo>
                  <a:pt x="373471" y="276547"/>
                  <a:pt x="369329" y="277415"/>
                  <a:pt x="365360" y="277415"/>
                </a:cubicBezTo>
                <a:cubicBezTo>
                  <a:pt x="362383" y="277415"/>
                  <a:pt x="359680" y="276944"/>
                  <a:pt x="357249" y="276001"/>
                </a:cubicBezTo>
                <a:cubicBezTo>
                  <a:pt x="354818" y="275059"/>
                  <a:pt x="352709" y="273819"/>
                  <a:pt x="350923" y="272281"/>
                </a:cubicBezTo>
                <a:cubicBezTo>
                  <a:pt x="349137" y="270743"/>
                  <a:pt x="347749" y="268982"/>
                  <a:pt x="346756" y="266997"/>
                </a:cubicBezTo>
                <a:cubicBezTo>
                  <a:pt x="345764" y="265013"/>
                  <a:pt x="345268" y="262929"/>
                  <a:pt x="345268" y="260747"/>
                </a:cubicBezTo>
                <a:cubicBezTo>
                  <a:pt x="345268" y="256579"/>
                  <a:pt x="346632" y="253231"/>
                  <a:pt x="349361" y="250701"/>
                </a:cubicBezTo>
                <a:cubicBezTo>
                  <a:pt x="352090" y="248171"/>
                  <a:pt x="355835" y="246905"/>
                  <a:pt x="360597" y="246905"/>
                </a:cubicBezTo>
                <a:cubicBezTo>
                  <a:pt x="361689" y="246905"/>
                  <a:pt x="363301" y="247203"/>
                  <a:pt x="365434" y="247798"/>
                </a:cubicBezTo>
                <a:cubicBezTo>
                  <a:pt x="367568" y="248394"/>
                  <a:pt x="369750" y="249014"/>
                  <a:pt x="371983" y="249659"/>
                </a:cubicBezTo>
                <a:cubicBezTo>
                  <a:pt x="374215" y="250304"/>
                  <a:pt x="376224" y="250924"/>
                  <a:pt x="378010" y="251519"/>
                </a:cubicBezTo>
                <a:cubicBezTo>
                  <a:pt x="379796" y="252114"/>
                  <a:pt x="380937" y="252412"/>
                  <a:pt x="381433" y="252412"/>
                </a:cubicBezTo>
                <a:cubicBezTo>
                  <a:pt x="382921" y="252412"/>
                  <a:pt x="384484" y="252065"/>
                  <a:pt x="386121" y="251370"/>
                </a:cubicBezTo>
                <a:cubicBezTo>
                  <a:pt x="387758" y="250676"/>
                  <a:pt x="389445" y="249485"/>
                  <a:pt x="391181" y="247798"/>
                </a:cubicBezTo>
                <a:cubicBezTo>
                  <a:pt x="392918" y="246112"/>
                  <a:pt x="394679" y="243805"/>
                  <a:pt x="396465" y="240878"/>
                </a:cubicBezTo>
                <a:cubicBezTo>
                  <a:pt x="398251" y="237951"/>
                  <a:pt x="400037" y="234305"/>
                  <a:pt x="401823" y="229939"/>
                </a:cubicBezTo>
                <a:lnTo>
                  <a:pt x="411496" y="206275"/>
                </a:lnTo>
                <a:lnTo>
                  <a:pt x="362532" y="103435"/>
                </a:lnTo>
                <a:cubicBezTo>
                  <a:pt x="362036" y="102344"/>
                  <a:pt x="361217" y="100880"/>
                  <a:pt x="360076" y="99045"/>
                </a:cubicBezTo>
                <a:cubicBezTo>
                  <a:pt x="358936" y="97209"/>
                  <a:pt x="357720" y="95349"/>
                  <a:pt x="356430" y="93464"/>
                </a:cubicBezTo>
                <a:cubicBezTo>
                  <a:pt x="355141" y="91579"/>
                  <a:pt x="353850" y="89842"/>
                  <a:pt x="352560" y="88255"/>
                </a:cubicBezTo>
                <a:cubicBezTo>
                  <a:pt x="351271" y="86667"/>
                  <a:pt x="350179" y="85576"/>
                  <a:pt x="349286" y="84981"/>
                </a:cubicBezTo>
                <a:cubicBezTo>
                  <a:pt x="347203" y="83393"/>
                  <a:pt x="343532" y="82004"/>
                  <a:pt x="338273" y="80813"/>
                </a:cubicBezTo>
                <a:close/>
                <a:moveTo>
                  <a:pt x="4545793" y="71288"/>
                </a:moveTo>
                <a:cubicBezTo>
                  <a:pt x="4552440" y="71288"/>
                  <a:pt x="4558567" y="72281"/>
                  <a:pt x="4564173" y="74265"/>
                </a:cubicBezTo>
                <a:cubicBezTo>
                  <a:pt x="4569779" y="76249"/>
                  <a:pt x="4574616" y="78829"/>
                  <a:pt x="4578684" y="82004"/>
                </a:cubicBezTo>
                <a:cubicBezTo>
                  <a:pt x="4582752" y="85179"/>
                  <a:pt x="4585952" y="88701"/>
                  <a:pt x="4588283" y="92571"/>
                </a:cubicBezTo>
                <a:cubicBezTo>
                  <a:pt x="4590615" y="96440"/>
                  <a:pt x="4591781" y="100260"/>
                  <a:pt x="4591781" y="104031"/>
                </a:cubicBezTo>
                <a:cubicBezTo>
                  <a:pt x="4591781" y="107801"/>
                  <a:pt x="4590590" y="110852"/>
                  <a:pt x="4588209" y="113183"/>
                </a:cubicBezTo>
                <a:cubicBezTo>
                  <a:pt x="4585827" y="115515"/>
                  <a:pt x="4582404" y="116681"/>
                  <a:pt x="4577940" y="116681"/>
                </a:cubicBezTo>
                <a:cubicBezTo>
                  <a:pt x="4575658" y="116681"/>
                  <a:pt x="4573549" y="116433"/>
                  <a:pt x="4571614" y="115937"/>
                </a:cubicBezTo>
                <a:cubicBezTo>
                  <a:pt x="4569680" y="115441"/>
                  <a:pt x="4567993" y="114548"/>
                  <a:pt x="4566554" y="113258"/>
                </a:cubicBezTo>
                <a:cubicBezTo>
                  <a:pt x="4565116" y="111968"/>
                  <a:pt x="4563950" y="110182"/>
                  <a:pt x="4563057" y="107900"/>
                </a:cubicBezTo>
                <a:cubicBezTo>
                  <a:pt x="4562164" y="105618"/>
                  <a:pt x="4561568" y="102691"/>
                  <a:pt x="4561271" y="99119"/>
                </a:cubicBezTo>
                <a:cubicBezTo>
                  <a:pt x="4560775" y="93265"/>
                  <a:pt x="4558815" y="88825"/>
                  <a:pt x="4555392" y="85799"/>
                </a:cubicBezTo>
                <a:cubicBezTo>
                  <a:pt x="4551969" y="82773"/>
                  <a:pt x="4547132" y="81260"/>
                  <a:pt x="4540881" y="81260"/>
                </a:cubicBezTo>
                <a:cubicBezTo>
                  <a:pt x="4535028" y="81260"/>
                  <a:pt x="4529868" y="82574"/>
                  <a:pt x="4525403" y="85204"/>
                </a:cubicBezTo>
                <a:cubicBezTo>
                  <a:pt x="4520938" y="87833"/>
                  <a:pt x="4517168" y="91405"/>
                  <a:pt x="4514092" y="95919"/>
                </a:cubicBezTo>
                <a:cubicBezTo>
                  <a:pt x="4511017" y="100434"/>
                  <a:pt x="4508710" y="105692"/>
                  <a:pt x="4507172" y="111695"/>
                </a:cubicBezTo>
                <a:cubicBezTo>
                  <a:pt x="4505634" y="117698"/>
                  <a:pt x="4504865" y="124073"/>
                  <a:pt x="4504865" y="130820"/>
                </a:cubicBezTo>
                <a:cubicBezTo>
                  <a:pt x="4504865" y="138757"/>
                  <a:pt x="4505882" y="146422"/>
                  <a:pt x="4507916" y="153814"/>
                </a:cubicBezTo>
                <a:cubicBezTo>
                  <a:pt x="4509950" y="161205"/>
                  <a:pt x="4512877" y="167779"/>
                  <a:pt x="4516697" y="173533"/>
                </a:cubicBezTo>
                <a:cubicBezTo>
                  <a:pt x="4520517" y="179288"/>
                  <a:pt x="4525156" y="183902"/>
                  <a:pt x="4530612" y="187374"/>
                </a:cubicBezTo>
                <a:cubicBezTo>
                  <a:pt x="4536069" y="190847"/>
                  <a:pt x="4542271" y="192583"/>
                  <a:pt x="4549216" y="192583"/>
                </a:cubicBezTo>
                <a:cubicBezTo>
                  <a:pt x="4553383" y="192583"/>
                  <a:pt x="4557352" y="192062"/>
                  <a:pt x="4561122" y="191021"/>
                </a:cubicBezTo>
                <a:cubicBezTo>
                  <a:pt x="4564893" y="189979"/>
                  <a:pt x="4568514" y="188168"/>
                  <a:pt x="4571986" y="185588"/>
                </a:cubicBezTo>
                <a:cubicBezTo>
                  <a:pt x="4575459" y="183009"/>
                  <a:pt x="4578808" y="179462"/>
                  <a:pt x="4582032" y="174947"/>
                </a:cubicBezTo>
                <a:cubicBezTo>
                  <a:pt x="4585257" y="170433"/>
                  <a:pt x="4588357" y="164703"/>
                  <a:pt x="4591334" y="157757"/>
                </a:cubicBezTo>
                <a:lnTo>
                  <a:pt x="4595650" y="159841"/>
                </a:lnTo>
                <a:cubicBezTo>
                  <a:pt x="4593765" y="168870"/>
                  <a:pt x="4590938" y="176857"/>
                  <a:pt x="4587167" y="183802"/>
                </a:cubicBezTo>
                <a:cubicBezTo>
                  <a:pt x="4583397" y="190748"/>
                  <a:pt x="4578981" y="196602"/>
                  <a:pt x="4573921" y="201364"/>
                </a:cubicBezTo>
                <a:cubicBezTo>
                  <a:pt x="4568861" y="206127"/>
                  <a:pt x="4563305" y="209723"/>
                  <a:pt x="4557252" y="212154"/>
                </a:cubicBezTo>
                <a:cubicBezTo>
                  <a:pt x="4551200" y="214585"/>
                  <a:pt x="4544950" y="215800"/>
                  <a:pt x="4538500" y="215800"/>
                </a:cubicBezTo>
                <a:cubicBezTo>
                  <a:pt x="4530860" y="215800"/>
                  <a:pt x="4523568" y="214114"/>
                  <a:pt x="4516622" y="210740"/>
                </a:cubicBezTo>
                <a:cubicBezTo>
                  <a:pt x="4509677" y="207367"/>
                  <a:pt x="4503550" y="202555"/>
                  <a:pt x="4498242" y="196304"/>
                </a:cubicBezTo>
                <a:cubicBezTo>
                  <a:pt x="4492934" y="190053"/>
                  <a:pt x="4488693" y="182488"/>
                  <a:pt x="4485517" y="173608"/>
                </a:cubicBezTo>
                <a:cubicBezTo>
                  <a:pt x="4482342" y="164728"/>
                  <a:pt x="4480755" y="154731"/>
                  <a:pt x="4480755" y="143619"/>
                </a:cubicBezTo>
                <a:cubicBezTo>
                  <a:pt x="4480755" y="132903"/>
                  <a:pt x="4482491" y="123105"/>
                  <a:pt x="4485964" y="114225"/>
                </a:cubicBezTo>
                <a:cubicBezTo>
                  <a:pt x="4489437" y="105345"/>
                  <a:pt x="4494125" y="97730"/>
                  <a:pt x="4500028" y="91380"/>
                </a:cubicBezTo>
                <a:cubicBezTo>
                  <a:pt x="4505932" y="85030"/>
                  <a:pt x="4512827" y="80094"/>
                  <a:pt x="4520715" y="76572"/>
                </a:cubicBezTo>
                <a:cubicBezTo>
                  <a:pt x="4528603" y="73049"/>
                  <a:pt x="4536962" y="71288"/>
                  <a:pt x="4545793" y="71288"/>
                </a:cubicBezTo>
                <a:close/>
                <a:moveTo>
                  <a:pt x="4393393" y="71288"/>
                </a:moveTo>
                <a:cubicBezTo>
                  <a:pt x="4400040" y="71288"/>
                  <a:pt x="4406167" y="72281"/>
                  <a:pt x="4411773" y="74265"/>
                </a:cubicBezTo>
                <a:cubicBezTo>
                  <a:pt x="4417379" y="76249"/>
                  <a:pt x="4422216" y="78829"/>
                  <a:pt x="4426284" y="82004"/>
                </a:cubicBezTo>
                <a:cubicBezTo>
                  <a:pt x="4430352" y="85179"/>
                  <a:pt x="4433552" y="88701"/>
                  <a:pt x="4435883" y="92571"/>
                </a:cubicBezTo>
                <a:cubicBezTo>
                  <a:pt x="4438215" y="96440"/>
                  <a:pt x="4439381" y="100260"/>
                  <a:pt x="4439381" y="104031"/>
                </a:cubicBezTo>
                <a:cubicBezTo>
                  <a:pt x="4439381" y="107801"/>
                  <a:pt x="4438190" y="110852"/>
                  <a:pt x="4435809" y="113183"/>
                </a:cubicBezTo>
                <a:cubicBezTo>
                  <a:pt x="4433427" y="115515"/>
                  <a:pt x="4430004" y="116681"/>
                  <a:pt x="4425540" y="116681"/>
                </a:cubicBezTo>
                <a:cubicBezTo>
                  <a:pt x="4423258" y="116681"/>
                  <a:pt x="4421149" y="116433"/>
                  <a:pt x="4419214" y="115937"/>
                </a:cubicBezTo>
                <a:cubicBezTo>
                  <a:pt x="4417280" y="115441"/>
                  <a:pt x="4415593" y="114548"/>
                  <a:pt x="4414154" y="113258"/>
                </a:cubicBezTo>
                <a:cubicBezTo>
                  <a:pt x="4412716" y="111968"/>
                  <a:pt x="4411550" y="110182"/>
                  <a:pt x="4410657" y="107900"/>
                </a:cubicBezTo>
                <a:cubicBezTo>
                  <a:pt x="4409764" y="105618"/>
                  <a:pt x="4409168" y="102691"/>
                  <a:pt x="4408871" y="99119"/>
                </a:cubicBezTo>
                <a:cubicBezTo>
                  <a:pt x="4408375" y="93265"/>
                  <a:pt x="4406415" y="88825"/>
                  <a:pt x="4402992" y="85799"/>
                </a:cubicBezTo>
                <a:cubicBezTo>
                  <a:pt x="4399569" y="82773"/>
                  <a:pt x="4394732" y="81260"/>
                  <a:pt x="4388481" y="81260"/>
                </a:cubicBezTo>
                <a:cubicBezTo>
                  <a:pt x="4382628" y="81260"/>
                  <a:pt x="4377468" y="82574"/>
                  <a:pt x="4373003" y="85204"/>
                </a:cubicBezTo>
                <a:cubicBezTo>
                  <a:pt x="4368538" y="87833"/>
                  <a:pt x="4364768" y="91405"/>
                  <a:pt x="4361692" y="95919"/>
                </a:cubicBezTo>
                <a:cubicBezTo>
                  <a:pt x="4358617" y="100434"/>
                  <a:pt x="4356310" y="105692"/>
                  <a:pt x="4354772" y="111695"/>
                </a:cubicBezTo>
                <a:cubicBezTo>
                  <a:pt x="4353234" y="117698"/>
                  <a:pt x="4352465" y="124073"/>
                  <a:pt x="4352465" y="130820"/>
                </a:cubicBezTo>
                <a:cubicBezTo>
                  <a:pt x="4352465" y="138757"/>
                  <a:pt x="4353482" y="146422"/>
                  <a:pt x="4355516" y="153814"/>
                </a:cubicBezTo>
                <a:cubicBezTo>
                  <a:pt x="4357550" y="161205"/>
                  <a:pt x="4360477" y="167779"/>
                  <a:pt x="4364297" y="173533"/>
                </a:cubicBezTo>
                <a:cubicBezTo>
                  <a:pt x="4368117" y="179288"/>
                  <a:pt x="4372756" y="183902"/>
                  <a:pt x="4378212" y="187374"/>
                </a:cubicBezTo>
                <a:cubicBezTo>
                  <a:pt x="4383669" y="190847"/>
                  <a:pt x="4389871" y="192583"/>
                  <a:pt x="4396816" y="192583"/>
                </a:cubicBezTo>
                <a:cubicBezTo>
                  <a:pt x="4400983" y="192583"/>
                  <a:pt x="4404952" y="192062"/>
                  <a:pt x="4408722" y="191021"/>
                </a:cubicBezTo>
                <a:cubicBezTo>
                  <a:pt x="4412493" y="189979"/>
                  <a:pt x="4416114" y="188168"/>
                  <a:pt x="4419586" y="185588"/>
                </a:cubicBezTo>
                <a:cubicBezTo>
                  <a:pt x="4423059" y="183009"/>
                  <a:pt x="4426408" y="179462"/>
                  <a:pt x="4429632" y="174947"/>
                </a:cubicBezTo>
                <a:cubicBezTo>
                  <a:pt x="4432857" y="170433"/>
                  <a:pt x="4435957" y="164703"/>
                  <a:pt x="4438934" y="157757"/>
                </a:cubicBezTo>
                <a:lnTo>
                  <a:pt x="4443250" y="159841"/>
                </a:lnTo>
                <a:cubicBezTo>
                  <a:pt x="4441365" y="168870"/>
                  <a:pt x="4438538" y="176857"/>
                  <a:pt x="4434767" y="183802"/>
                </a:cubicBezTo>
                <a:cubicBezTo>
                  <a:pt x="4430997" y="190748"/>
                  <a:pt x="4426581" y="196602"/>
                  <a:pt x="4421521" y="201364"/>
                </a:cubicBezTo>
                <a:cubicBezTo>
                  <a:pt x="4416461" y="206127"/>
                  <a:pt x="4410905" y="209723"/>
                  <a:pt x="4404852" y="212154"/>
                </a:cubicBezTo>
                <a:cubicBezTo>
                  <a:pt x="4398800" y="214585"/>
                  <a:pt x="4392550" y="215800"/>
                  <a:pt x="4386100" y="215800"/>
                </a:cubicBezTo>
                <a:cubicBezTo>
                  <a:pt x="4378460" y="215800"/>
                  <a:pt x="4371168" y="214114"/>
                  <a:pt x="4364222" y="210740"/>
                </a:cubicBezTo>
                <a:cubicBezTo>
                  <a:pt x="4357277" y="207367"/>
                  <a:pt x="4351150" y="202555"/>
                  <a:pt x="4345842" y="196304"/>
                </a:cubicBezTo>
                <a:cubicBezTo>
                  <a:pt x="4340534" y="190053"/>
                  <a:pt x="4336293" y="182488"/>
                  <a:pt x="4333117" y="173608"/>
                </a:cubicBezTo>
                <a:cubicBezTo>
                  <a:pt x="4329942" y="164728"/>
                  <a:pt x="4328355" y="154731"/>
                  <a:pt x="4328355" y="143619"/>
                </a:cubicBezTo>
                <a:cubicBezTo>
                  <a:pt x="4328355" y="132903"/>
                  <a:pt x="4330091" y="123105"/>
                  <a:pt x="4333564" y="114225"/>
                </a:cubicBezTo>
                <a:cubicBezTo>
                  <a:pt x="4337037" y="105345"/>
                  <a:pt x="4341725" y="97730"/>
                  <a:pt x="4347628" y="91380"/>
                </a:cubicBezTo>
                <a:cubicBezTo>
                  <a:pt x="4353532" y="85030"/>
                  <a:pt x="4360427" y="80094"/>
                  <a:pt x="4368315" y="76572"/>
                </a:cubicBezTo>
                <a:cubicBezTo>
                  <a:pt x="4376203" y="73049"/>
                  <a:pt x="4384562" y="71288"/>
                  <a:pt x="4393393" y="71288"/>
                </a:cubicBezTo>
                <a:close/>
                <a:moveTo>
                  <a:pt x="4069394" y="71288"/>
                </a:moveTo>
                <a:cubicBezTo>
                  <a:pt x="4071279" y="71288"/>
                  <a:pt x="4073710" y="71586"/>
                  <a:pt x="4076686" y="72181"/>
                </a:cubicBezTo>
                <a:cubicBezTo>
                  <a:pt x="4079663" y="72777"/>
                  <a:pt x="4082665" y="73422"/>
                  <a:pt x="4085690" y="74116"/>
                </a:cubicBezTo>
                <a:cubicBezTo>
                  <a:pt x="4088717" y="74811"/>
                  <a:pt x="4091470" y="75456"/>
                  <a:pt x="4093950" y="76051"/>
                </a:cubicBezTo>
                <a:cubicBezTo>
                  <a:pt x="4096431" y="76646"/>
                  <a:pt x="4098118" y="76944"/>
                  <a:pt x="4099011" y="76944"/>
                </a:cubicBezTo>
                <a:cubicBezTo>
                  <a:pt x="4100598" y="76944"/>
                  <a:pt x="4101838" y="76597"/>
                  <a:pt x="4102731" y="75902"/>
                </a:cubicBezTo>
                <a:cubicBezTo>
                  <a:pt x="4103624" y="75207"/>
                  <a:pt x="4104666" y="73670"/>
                  <a:pt x="4105857" y="71288"/>
                </a:cubicBezTo>
                <a:lnTo>
                  <a:pt x="4110768" y="71288"/>
                </a:lnTo>
                <a:lnTo>
                  <a:pt x="4110768" y="117723"/>
                </a:lnTo>
                <a:lnTo>
                  <a:pt x="4105857" y="117723"/>
                </a:lnTo>
                <a:cubicBezTo>
                  <a:pt x="4103972" y="110381"/>
                  <a:pt x="4101838" y="104303"/>
                  <a:pt x="4099457" y="99491"/>
                </a:cubicBezTo>
                <a:cubicBezTo>
                  <a:pt x="4097076" y="94679"/>
                  <a:pt x="4094373" y="90834"/>
                  <a:pt x="4091346" y="87957"/>
                </a:cubicBezTo>
                <a:cubicBezTo>
                  <a:pt x="4088320" y="85080"/>
                  <a:pt x="4084946" y="83046"/>
                  <a:pt x="4081226" y="81855"/>
                </a:cubicBezTo>
                <a:cubicBezTo>
                  <a:pt x="4077505" y="80664"/>
                  <a:pt x="4073363" y="80069"/>
                  <a:pt x="4068798" y="80069"/>
                </a:cubicBezTo>
                <a:cubicBezTo>
                  <a:pt x="4065326" y="80069"/>
                  <a:pt x="4062176" y="80590"/>
                  <a:pt x="4059348" y="81632"/>
                </a:cubicBezTo>
                <a:cubicBezTo>
                  <a:pt x="4056520" y="82674"/>
                  <a:pt x="4054090" y="84013"/>
                  <a:pt x="4052055" y="85650"/>
                </a:cubicBezTo>
                <a:cubicBezTo>
                  <a:pt x="4050022" y="87287"/>
                  <a:pt x="4048434" y="89173"/>
                  <a:pt x="4047293" y="91306"/>
                </a:cubicBezTo>
                <a:cubicBezTo>
                  <a:pt x="4046152" y="93439"/>
                  <a:pt x="4045581" y="95597"/>
                  <a:pt x="4045581" y="97780"/>
                </a:cubicBezTo>
                <a:cubicBezTo>
                  <a:pt x="4045581" y="100558"/>
                  <a:pt x="4045978" y="103138"/>
                  <a:pt x="4046772" y="105519"/>
                </a:cubicBezTo>
                <a:cubicBezTo>
                  <a:pt x="4047566" y="107900"/>
                  <a:pt x="4049228" y="110356"/>
                  <a:pt x="4051758" y="112886"/>
                </a:cubicBezTo>
                <a:cubicBezTo>
                  <a:pt x="4054288" y="115416"/>
                  <a:pt x="4057910" y="118120"/>
                  <a:pt x="4062622" y="120997"/>
                </a:cubicBezTo>
                <a:cubicBezTo>
                  <a:pt x="4067335" y="123874"/>
                  <a:pt x="4073660" y="127248"/>
                  <a:pt x="4081598" y="131117"/>
                </a:cubicBezTo>
                <a:cubicBezTo>
                  <a:pt x="4088940" y="134689"/>
                  <a:pt x="4095117" y="138211"/>
                  <a:pt x="4100127" y="141684"/>
                </a:cubicBezTo>
                <a:cubicBezTo>
                  <a:pt x="4105138" y="145157"/>
                  <a:pt x="4109205" y="148629"/>
                  <a:pt x="4112331" y="152102"/>
                </a:cubicBezTo>
                <a:cubicBezTo>
                  <a:pt x="4115456" y="155575"/>
                  <a:pt x="4117689" y="159171"/>
                  <a:pt x="4119028" y="162892"/>
                </a:cubicBezTo>
                <a:cubicBezTo>
                  <a:pt x="4120367" y="166613"/>
                  <a:pt x="4121037" y="170457"/>
                  <a:pt x="4121037" y="174426"/>
                </a:cubicBezTo>
                <a:cubicBezTo>
                  <a:pt x="4121037" y="180677"/>
                  <a:pt x="4119723" y="186357"/>
                  <a:pt x="4117093" y="191467"/>
                </a:cubicBezTo>
                <a:cubicBezTo>
                  <a:pt x="4114464" y="196577"/>
                  <a:pt x="4111016" y="200918"/>
                  <a:pt x="4106750" y="204489"/>
                </a:cubicBezTo>
                <a:cubicBezTo>
                  <a:pt x="4102484" y="208061"/>
                  <a:pt x="4097622" y="210839"/>
                  <a:pt x="4092165" y="212824"/>
                </a:cubicBezTo>
                <a:cubicBezTo>
                  <a:pt x="4086708" y="214808"/>
                  <a:pt x="4081151" y="215800"/>
                  <a:pt x="4075496" y="215800"/>
                </a:cubicBezTo>
                <a:cubicBezTo>
                  <a:pt x="4071329" y="215800"/>
                  <a:pt x="4066864" y="215453"/>
                  <a:pt x="4062101" y="214759"/>
                </a:cubicBezTo>
                <a:cubicBezTo>
                  <a:pt x="4057339" y="214064"/>
                  <a:pt x="4052279" y="212923"/>
                  <a:pt x="4046921" y="211336"/>
                </a:cubicBezTo>
                <a:cubicBezTo>
                  <a:pt x="4045234" y="210839"/>
                  <a:pt x="4043746" y="210467"/>
                  <a:pt x="4042456" y="210219"/>
                </a:cubicBezTo>
                <a:cubicBezTo>
                  <a:pt x="4041166" y="209971"/>
                  <a:pt x="4039976" y="209847"/>
                  <a:pt x="4038884" y="209847"/>
                </a:cubicBezTo>
                <a:cubicBezTo>
                  <a:pt x="4036702" y="209847"/>
                  <a:pt x="4034916" y="211137"/>
                  <a:pt x="4033526" y="213717"/>
                </a:cubicBezTo>
                <a:lnTo>
                  <a:pt x="4028615" y="213717"/>
                </a:lnTo>
                <a:lnTo>
                  <a:pt x="4028615" y="165050"/>
                </a:lnTo>
                <a:lnTo>
                  <a:pt x="4033526" y="165050"/>
                </a:lnTo>
                <a:cubicBezTo>
                  <a:pt x="4034916" y="171995"/>
                  <a:pt x="4036999" y="178097"/>
                  <a:pt x="4039777" y="183356"/>
                </a:cubicBezTo>
                <a:cubicBezTo>
                  <a:pt x="4042555" y="188615"/>
                  <a:pt x="4045805" y="192980"/>
                  <a:pt x="4049525" y="196453"/>
                </a:cubicBezTo>
                <a:cubicBezTo>
                  <a:pt x="4053246" y="199925"/>
                  <a:pt x="4057364" y="202555"/>
                  <a:pt x="4061878" y="204341"/>
                </a:cubicBezTo>
                <a:cubicBezTo>
                  <a:pt x="4066393" y="206127"/>
                  <a:pt x="4071031" y="207020"/>
                  <a:pt x="4075793" y="207020"/>
                </a:cubicBezTo>
                <a:cubicBezTo>
                  <a:pt x="4079167" y="207020"/>
                  <a:pt x="4082267" y="206474"/>
                  <a:pt x="4085095" y="205382"/>
                </a:cubicBezTo>
                <a:cubicBezTo>
                  <a:pt x="4087923" y="204291"/>
                  <a:pt x="4090379" y="202828"/>
                  <a:pt x="4092462" y="200992"/>
                </a:cubicBezTo>
                <a:cubicBezTo>
                  <a:pt x="4094546" y="199156"/>
                  <a:pt x="4096158" y="196998"/>
                  <a:pt x="4097299" y="194518"/>
                </a:cubicBezTo>
                <a:cubicBezTo>
                  <a:pt x="4098440" y="192038"/>
                  <a:pt x="4099011" y="189359"/>
                  <a:pt x="4099011" y="186481"/>
                </a:cubicBezTo>
                <a:cubicBezTo>
                  <a:pt x="4099011" y="183108"/>
                  <a:pt x="4098515" y="180057"/>
                  <a:pt x="4097522" y="177328"/>
                </a:cubicBezTo>
                <a:cubicBezTo>
                  <a:pt x="4096531" y="174600"/>
                  <a:pt x="4094695" y="171946"/>
                  <a:pt x="4092016" y="169366"/>
                </a:cubicBezTo>
                <a:cubicBezTo>
                  <a:pt x="4089337" y="166786"/>
                  <a:pt x="4085666" y="164083"/>
                  <a:pt x="4081002" y="161255"/>
                </a:cubicBezTo>
                <a:cubicBezTo>
                  <a:pt x="4076339" y="158427"/>
                  <a:pt x="4070337" y="155178"/>
                  <a:pt x="4062994" y="151507"/>
                </a:cubicBezTo>
                <a:cubicBezTo>
                  <a:pt x="4055652" y="147935"/>
                  <a:pt x="4049724" y="144611"/>
                  <a:pt x="4045209" y="141535"/>
                </a:cubicBezTo>
                <a:cubicBezTo>
                  <a:pt x="4040695" y="138459"/>
                  <a:pt x="4037148" y="135359"/>
                  <a:pt x="4034568" y="132233"/>
                </a:cubicBezTo>
                <a:cubicBezTo>
                  <a:pt x="4031989" y="129108"/>
                  <a:pt x="4030252" y="125834"/>
                  <a:pt x="4029359" y="122411"/>
                </a:cubicBezTo>
                <a:cubicBezTo>
                  <a:pt x="4028466" y="118988"/>
                  <a:pt x="4028020" y="115093"/>
                  <a:pt x="4028020" y="110728"/>
                </a:cubicBezTo>
                <a:cubicBezTo>
                  <a:pt x="4028020" y="105172"/>
                  <a:pt x="4029037" y="99987"/>
                  <a:pt x="4031071" y="95175"/>
                </a:cubicBezTo>
                <a:cubicBezTo>
                  <a:pt x="4033105" y="90363"/>
                  <a:pt x="4035957" y="86196"/>
                  <a:pt x="4039628" y="82674"/>
                </a:cubicBezTo>
                <a:cubicBezTo>
                  <a:pt x="4043299" y="79151"/>
                  <a:pt x="4047665" y="76373"/>
                  <a:pt x="4052725" y="74339"/>
                </a:cubicBezTo>
                <a:cubicBezTo>
                  <a:pt x="4057785" y="72305"/>
                  <a:pt x="4063342" y="71288"/>
                  <a:pt x="4069394" y="71288"/>
                </a:cubicBezTo>
                <a:close/>
                <a:moveTo>
                  <a:pt x="3755962" y="71288"/>
                </a:moveTo>
                <a:cubicBezTo>
                  <a:pt x="3765586" y="71288"/>
                  <a:pt x="3774417" y="73173"/>
                  <a:pt x="3782453" y="76944"/>
                </a:cubicBezTo>
                <a:cubicBezTo>
                  <a:pt x="3790490" y="80714"/>
                  <a:pt x="3797411" y="85774"/>
                  <a:pt x="3803215" y="92124"/>
                </a:cubicBezTo>
                <a:cubicBezTo>
                  <a:pt x="3809019" y="98474"/>
                  <a:pt x="3813534" y="105866"/>
                  <a:pt x="3816758" y="114300"/>
                </a:cubicBezTo>
                <a:cubicBezTo>
                  <a:pt x="3819983" y="122733"/>
                  <a:pt x="3821595" y="131613"/>
                  <a:pt x="3821595" y="140940"/>
                </a:cubicBezTo>
                <a:cubicBezTo>
                  <a:pt x="3821595" y="150763"/>
                  <a:pt x="3819933" y="160164"/>
                  <a:pt x="3816609" y="169143"/>
                </a:cubicBezTo>
                <a:cubicBezTo>
                  <a:pt x="3813285" y="178122"/>
                  <a:pt x="3808647" y="186084"/>
                  <a:pt x="3802694" y="193030"/>
                </a:cubicBezTo>
                <a:cubicBezTo>
                  <a:pt x="3796741" y="199975"/>
                  <a:pt x="3789647" y="205506"/>
                  <a:pt x="3781411" y="209624"/>
                </a:cubicBezTo>
                <a:cubicBezTo>
                  <a:pt x="3773177" y="213742"/>
                  <a:pt x="3764147" y="215800"/>
                  <a:pt x="3754325" y="215800"/>
                </a:cubicBezTo>
                <a:cubicBezTo>
                  <a:pt x="3744701" y="215800"/>
                  <a:pt x="3735945" y="213816"/>
                  <a:pt x="3728057" y="209847"/>
                </a:cubicBezTo>
                <a:cubicBezTo>
                  <a:pt x="3720169" y="205879"/>
                  <a:pt x="3713397" y="200595"/>
                  <a:pt x="3707741" y="193997"/>
                </a:cubicBezTo>
                <a:cubicBezTo>
                  <a:pt x="3702086" y="187399"/>
                  <a:pt x="3697721" y="179834"/>
                  <a:pt x="3694645" y="171301"/>
                </a:cubicBezTo>
                <a:cubicBezTo>
                  <a:pt x="3691569" y="162768"/>
                  <a:pt x="3690031" y="153938"/>
                  <a:pt x="3690031" y="144809"/>
                </a:cubicBezTo>
                <a:cubicBezTo>
                  <a:pt x="3690031" y="135582"/>
                  <a:pt x="3691619" y="126553"/>
                  <a:pt x="3694793" y="117723"/>
                </a:cubicBezTo>
                <a:cubicBezTo>
                  <a:pt x="3697969" y="108892"/>
                  <a:pt x="3702458" y="101029"/>
                  <a:pt x="3708263" y="94133"/>
                </a:cubicBezTo>
                <a:cubicBezTo>
                  <a:pt x="3714067" y="87238"/>
                  <a:pt x="3721012" y="81706"/>
                  <a:pt x="3729099" y="77539"/>
                </a:cubicBezTo>
                <a:cubicBezTo>
                  <a:pt x="3737185" y="73372"/>
                  <a:pt x="3746139" y="71288"/>
                  <a:pt x="3755962" y="71288"/>
                </a:cubicBezTo>
                <a:close/>
                <a:moveTo>
                  <a:pt x="3091593" y="71288"/>
                </a:moveTo>
                <a:lnTo>
                  <a:pt x="3098141" y="71288"/>
                </a:lnTo>
                <a:lnTo>
                  <a:pt x="3098141" y="180826"/>
                </a:lnTo>
                <a:cubicBezTo>
                  <a:pt x="3098141" y="185191"/>
                  <a:pt x="3098291" y="188739"/>
                  <a:pt x="3098588" y="191467"/>
                </a:cubicBezTo>
                <a:cubicBezTo>
                  <a:pt x="3098885" y="194196"/>
                  <a:pt x="3099332" y="196403"/>
                  <a:pt x="3099927" y="198090"/>
                </a:cubicBezTo>
                <a:cubicBezTo>
                  <a:pt x="3100523" y="199777"/>
                  <a:pt x="3101292" y="201042"/>
                  <a:pt x="3102234" y="201885"/>
                </a:cubicBezTo>
                <a:cubicBezTo>
                  <a:pt x="3103177" y="202728"/>
                  <a:pt x="3104243" y="203497"/>
                  <a:pt x="3105434" y="204192"/>
                </a:cubicBezTo>
                <a:cubicBezTo>
                  <a:pt x="3108014" y="205581"/>
                  <a:pt x="3112479" y="206275"/>
                  <a:pt x="3118829" y="206275"/>
                </a:cubicBezTo>
                <a:lnTo>
                  <a:pt x="3118829" y="211633"/>
                </a:lnTo>
                <a:lnTo>
                  <a:pt x="3052600" y="211633"/>
                </a:lnTo>
                <a:lnTo>
                  <a:pt x="3052600" y="206275"/>
                </a:lnTo>
                <a:cubicBezTo>
                  <a:pt x="3055973" y="206275"/>
                  <a:pt x="3058727" y="206127"/>
                  <a:pt x="3060860" y="205829"/>
                </a:cubicBezTo>
                <a:cubicBezTo>
                  <a:pt x="3062993" y="205531"/>
                  <a:pt x="3064729" y="205035"/>
                  <a:pt x="3066069" y="204341"/>
                </a:cubicBezTo>
                <a:cubicBezTo>
                  <a:pt x="3067409" y="203646"/>
                  <a:pt x="3068450" y="202778"/>
                  <a:pt x="3069195" y="201736"/>
                </a:cubicBezTo>
                <a:cubicBezTo>
                  <a:pt x="3069939" y="200694"/>
                  <a:pt x="3070658" y="199429"/>
                  <a:pt x="3071353" y="197941"/>
                </a:cubicBezTo>
                <a:cubicBezTo>
                  <a:pt x="3072742" y="194865"/>
                  <a:pt x="3073436" y="189160"/>
                  <a:pt x="3073436" y="180826"/>
                </a:cubicBezTo>
                <a:lnTo>
                  <a:pt x="3073436" y="128290"/>
                </a:lnTo>
                <a:cubicBezTo>
                  <a:pt x="3073436" y="119657"/>
                  <a:pt x="3073287" y="112861"/>
                  <a:pt x="3072989" y="107900"/>
                </a:cubicBezTo>
                <a:cubicBezTo>
                  <a:pt x="3072692" y="102939"/>
                  <a:pt x="3072171" y="99218"/>
                  <a:pt x="3071427" y="96738"/>
                </a:cubicBezTo>
                <a:cubicBezTo>
                  <a:pt x="3070683" y="94257"/>
                  <a:pt x="3069591" y="92695"/>
                  <a:pt x="3068153" y="92050"/>
                </a:cubicBezTo>
                <a:cubicBezTo>
                  <a:pt x="3066715" y="91405"/>
                  <a:pt x="3064903" y="91082"/>
                  <a:pt x="3062721" y="91082"/>
                </a:cubicBezTo>
                <a:cubicBezTo>
                  <a:pt x="3059943" y="91082"/>
                  <a:pt x="3056569" y="91827"/>
                  <a:pt x="3052600" y="93315"/>
                </a:cubicBezTo>
                <a:lnTo>
                  <a:pt x="3050517" y="87957"/>
                </a:lnTo>
                <a:close/>
                <a:moveTo>
                  <a:pt x="2912999" y="71288"/>
                </a:moveTo>
                <a:lnTo>
                  <a:pt x="2919399" y="71288"/>
                </a:lnTo>
                <a:lnTo>
                  <a:pt x="2919399" y="100161"/>
                </a:lnTo>
                <a:cubicBezTo>
                  <a:pt x="2935373" y="80913"/>
                  <a:pt x="2950603" y="71288"/>
                  <a:pt x="2965089" y="71288"/>
                </a:cubicBezTo>
                <a:cubicBezTo>
                  <a:pt x="2970149" y="71288"/>
                  <a:pt x="2974813" y="72132"/>
                  <a:pt x="2979079" y="73818"/>
                </a:cubicBezTo>
                <a:cubicBezTo>
                  <a:pt x="2983345" y="75505"/>
                  <a:pt x="2987067" y="78333"/>
                  <a:pt x="2990241" y="82302"/>
                </a:cubicBezTo>
                <a:cubicBezTo>
                  <a:pt x="2993417" y="86270"/>
                  <a:pt x="2995897" y="91529"/>
                  <a:pt x="2997683" y="98077"/>
                </a:cubicBezTo>
                <a:cubicBezTo>
                  <a:pt x="2999469" y="104626"/>
                  <a:pt x="3000361" y="112811"/>
                  <a:pt x="3000361" y="122634"/>
                </a:cubicBezTo>
                <a:lnTo>
                  <a:pt x="3000361" y="180826"/>
                </a:lnTo>
                <a:cubicBezTo>
                  <a:pt x="3000361" y="186680"/>
                  <a:pt x="3000684" y="191293"/>
                  <a:pt x="3001329" y="194667"/>
                </a:cubicBezTo>
                <a:cubicBezTo>
                  <a:pt x="3001974" y="198040"/>
                  <a:pt x="3003091" y="200595"/>
                  <a:pt x="3004677" y="202331"/>
                </a:cubicBezTo>
                <a:cubicBezTo>
                  <a:pt x="3006265" y="204068"/>
                  <a:pt x="3008398" y="205159"/>
                  <a:pt x="3011077" y="205606"/>
                </a:cubicBezTo>
                <a:cubicBezTo>
                  <a:pt x="3013756" y="206052"/>
                  <a:pt x="3017129" y="206275"/>
                  <a:pt x="3021197" y="206275"/>
                </a:cubicBezTo>
                <a:lnTo>
                  <a:pt x="3021197" y="211633"/>
                </a:lnTo>
                <a:lnTo>
                  <a:pt x="2953778" y="211633"/>
                </a:lnTo>
                <a:lnTo>
                  <a:pt x="2953778" y="206275"/>
                </a:lnTo>
                <a:lnTo>
                  <a:pt x="2956606" y="206275"/>
                </a:lnTo>
                <a:cubicBezTo>
                  <a:pt x="2961071" y="206275"/>
                  <a:pt x="2964568" y="205879"/>
                  <a:pt x="2967099" y="205085"/>
                </a:cubicBezTo>
                <a:cubicBezTo>
                  <a:pt x="2969629" y="204291"/>
                  <a:pt x="2971539" y="202927"/>
                  <a:pt x="2972828" y="200992"/>
                </a:cubicBezTo>
                <a:cubicBezTo>
                  <a:pt x="2974118" y="199057"/>
                  <a:pt x="2974937" y="196453"/>
                  <a:pt x="2975284" y="193179"/>
                </a:cubicBezTo>
                <a:cubicBezTo>
                  <a:pt x="2975631" y="189904"/>
                  <a:pt x="2975805" y="185787"/>
                  <a:pt x="2975805" y="180826"/>
                </a:cubicBezTo>
                <a:lnTo>
                  <a:pt x="2975805" y="125015"/>
                </a:lnTo>
                <a:cubicBezTo>
                  <a:pt x="2975805" y="112613"/>
                  <a:pt x="2974193" y="103609"/>
                  <a:pt x="2970968" y="98003"/>
                </a:cubicBezTo>
                <a:cubicBezTo>
                  <a:pt x="2967743" y="92397"/>
                  <a:pt x="2962311" y="89594"/>
                  <a:pt x="2954671" y="89594"/>
                </a:cubicBezTo>
                <a:cubicBezTo>
                  <a:pt x="2942865" y="89594"/>
                  <a:pt x="2931107" y="96043"/>
                  <a:pt x="2919399" y="108942"/>
                </a:cubicBezTo>
                <a:lnTo>
                  <a:pt x="2919399" y="180826"/>
                </a:lnTo>
                <a:cubicBezTo>
                  <a:pt x="2919399" y="189855"/>
                  <a:pt x="2919945" y="195560"/>
                  <a:pt x="2921036" y="197941"/>
                </a:cubicBezTo>
                <a:cubicBezTo>
                  <a:pt x="2921731" y="199429"/>
                  <a:pt x="2922500" y="200719"/>
                  <a:pt x="2923343" y="201811"/>
                </a:cubicBezTo>
                <a:cubicBezTo>
                  <a:pt x="2924187" y="202902"/>
                  <a:pt x="2925327" y="203770"/>
                  <a:pt x="2926766" y="204415"/>
                </a:cubicBezTo>
                <a:cubicBezTo>
                  <a:pt x="2928205" y="205060"/>
                  <a:pt x="2930090" y="205531"/>
                  <a:pt x="2932421" y="205829"/>
                </a:cubicBezTo>
                <a:cubicBezTo>
                  <a:pt x="2934753" y="206127"/>
                  <a:pt x="2937804" y="206275"/>
                  <a:pt x="2941575" y="206275"/>
                </a:cubicBezTo>
                <a:lnTo>
                  <a:pt x="2941575" y="211633"/>
                </a:lnTo>
                <a:lnTo>
                  <a:pt x="2874155" y="211633"/>
                </a:lnTo>
                <a:lnTo>
                  <a:pt x="2874155" y="206275"/>
                </a:lnTo>
                <a:lnTo>
                  <a:pt x="2877131" y="206275"/>
                </a:lnTo>
                <a:cubicBezTo>
                  <a:pt x="2880703" y="206275"/>
                  <a:pt x="2883631" y="205879"/>
                  <a:pt x="2885913" y="205085"/>
                </a:cubicBezTo>
                <a:cubicBezTo>
                  <a:pt x="2888195" y="204291"/>
                  <a:pt x="2890005" y="202902"/>
                  <a:pt x="2891345" y="200918"/>
                </a:cubicBezTo>
                <a:cubicBezTo>
                  <a:pt x="2892684" y="198933"/>
                  <a:pt x="2893602" y="196329"/>
                  <a:pt x="2894098" y="193104"/>
                </a:cubicBezTo>
                <a:cubicBezTo>
                  <a:pt x="2894595" y="189880"/>
                  <a:pt x="2894842" y="185787"/>
                  <a:pt x="2894842" y="180826"/>
                </a:cubicBezTo>
                <a:lnTo>
                  <a:pt x="2894842" y="130224"/>
                </a:lnTo>
                <a:cubicBezTo>
                  <a:pt x="2894842" y="114052"/>
                  <a:pt x="2894445" y="104080"/>
                  <a:pt x="2893651" y="100310"/>
                </a:cubicBezTo>
                <a:cubicBezTo>
                  <a:pt x="2892957" y="96738"/>
                  <a:pt x="2891841" y="94307"/>
                  <a:pt x="2890303" y="93017"/>
                </a:cubicBezTo>
                <a:cubicBezTo>
                  <a:pt x="2888765" y="91727"/>
                  <a:pt x="2886707" y="91082"/>
                  <a:pt x="2884127" y="91082"/>
                </a:cubicBezTo>
                <a:cubicBezTo>
                  <a:pt x="2881349" y="91082"/>
                  <a:pt x="2878025" y="91827"/>
                  <a:pt x="2874155" y="93315"/>
                </a:cubicBezTo>
                <a:lnTo>
                  <a:pt x="2871923" y="87957"/>
                </a:lnTo>
                <a:close/>
                <a:moveTo>
                  <a:pt x="2532297" y="71288"/>
                </a:moveTo>
                <a:lnTo>
                  <a:pt x="2538548" y="71288"/>
                </a:lnTo>
                <a:lnTo>
                  <a:pt x="2538548" y="101947"/>
                </a:lnTo>
                <a:cubicBezTo>
                  <a:pt x="2550058" y="81508"/>
                  <a:pt x="2561765" y="71288"/>
                  <a:pt x="2573671" y="71288"/>
                </a:cubicBezTo>
                <a:cubicBezTo>
                  <a:pt x="2576350" y="71288"/>
                  <a:pt x="2578831" y="71735"/>
                  <a:pt x="2581113" y="72628"/>
                </a:cubicBezTo>
                <a:cubicBezTo>
                  <a:pt x="2583395" y="73521"/>
                  <a:pt x="2585404" y="74736"/>
                  <a:pt x="2587140" y="76274"/>
                </a:cubicBezTo>
                <a:cubicBezTo>
                  <a:pt x="2588877" y="77812"/>
                  <a:pt x="2590216" y="79573"/>
                  <a:pt x="2591159" y="81557"/>
                </a:cubicBezTo>
                <a:cubicBezTo>
                  <a:pt x="2592102" y="83542"/>
                  <a:pt x="2592573" y="85625"/>
                  <a:pt x="2592573" y="87808"/>
                </a:cubicBezTo>
                <a:cubicBezTo>
                  <a:pt x="2592573" y="91678"/>
                  <a:pt x="2591283" y="94952"/>
                  <a:pt x="2588703" y="97631"/>
                </a:cubicBezTo>
                <a:cubicBezTo>
                  <a:pt x="2586124" y="100310"/>
                  <a:pt x="2583048" y="101649"/>
                  <a:pt x="2579476" y="101649"/>
                </a:cubicBezTo>
                <a:cubicBezTo>
                  <a:pt x="2577789" y="101649"/>
                  <a:pt x="2575904" y="101104"/>
                  <a:pt x="2573820" y="100012"/>
                </a:cubicBezTo>
                <a:cubicBezTo>
                  <a:pt x="2571737" y="98921"/>
                  <a:pt x="2569678" y="97755"/>
                  <a:pt x="2567644" y="96515"/>
                </a:cubicBezTo>
                <a:cubicBezTo>
                  <a:pt x="2565610" y="95274"/>
                  <a:pt x="2563750" y="94109"/>
                  <a:pt x="2562063" y="93017"/>
                </a:cubicBezTo>
                <a:cubicBezTo>
                  <a:pt x="2560376" y="91926"/>
                  <a:pt x="2559086" y="91380"/>
                  <a:pt x="2558193" y="91380"/>
                </a:cubicBezTo>
                <a:cubicBezTo>
                  <a:pt x="2556904" y="91380"/>
                  <a:pt x="2555465" y="91951"/>
                  <a:pt x="2553877" y="93092"/>
                </a:cubicBezTo>
                <a:cubicBezTo>
                  <a:pt x="2552290" y="94233"/>
                  <a:pt x="2550653" y="95820"/>
                  <a:pt x="2548966" y="97854"/>
                </a:cubicBezTo>
                <a:cubicBezTo>
                  <a:pt x="2547279" y="99888"/>
                  <a:pt x="2545543" y="102319"/>
                  <a:pt x="2543757" y="105147"/>
                </a:cubicBezTo>
                <a:cubicBezTo>
                  <a:pt x="2541971" y="107974"/>
                  <a:pt x="2540235" y="111075"/>
                  <a:pt x="2538548" y="114448"/>
                </a:cubicBezTo>
                <a:lnTo>
                  <a:pt x="2538548" y="179784"/>
                </a:lnTo>
                <a:cubicBezTo>
                  <a:pt x="2538548" y="183852"/>
                  <a:pt x="2538796" y="187523"/>
                  <a:pt x="2539292" y="190797"/>
                </a:cubicBezTo>
                <a:cubicBezTo>
                  <a:pt x="2539789" y="194072"/>
                  <a:pt x="2540855" y="196850"/>
                  <a:pt x="2542492" y="199132"/>
                </a:cubicBezTo>
                <a:cubicBezTo>
                  <a:pt x="2544129" y="201414"/>
                  <a:pt x="2546535" y="203175"/>
                  <a:pt x="2549710" y="204415"/>
                </a:cubicBezTo>
                <a:cubicBezTo>
                  <a:pt x="2552885" y="205655"/>
                  <a:pt x="2557102" y="206275"/>
                  <a:pt x="2562360" y="206275"/>
                </a:cubicBezTo>
                <a:lnTo>
                  <a:pt x="2562360" y="211633"/>
                </a:lnTo>
                <a:lnTo>
                  <a:pt x="2492560" y="211633"/>
                </a:lnTo>
                <a:lnTo>
                  <a:pt x="2492560" y="206275"/>
                </a:lnTo>
                <a:cubicBezTo>
                  <a:pt x="2496926" y="206275"/>
                  <a:pt x="2500498" y="205978"/>
                  <a:pt x="2503276" y="205382"/>
                </a:cubicBezTo>
                <a:cubicBezTo>
                  <a:pt x="2506054" y="204787"/>
                  <a:pt x="2508237" y="203597"/>
                  <a:pt x="2509824" y="201811"/>
                </a:cubicBezTo>
                <a:cubicBezTo>
                  <a:pt x="2511412" y="200025"/>
                  <a:pt x="2512503" y="197470"/>
                  <a:pt x="2513098" y="194146"/>
                </a:cubicBezTo>
                <a:cubicBezTo>
                  <a:pt x="2513694" y="190822"/>
                  <a:pt x="2513991" y="186432"/>
                  <a:pt x="2513991" y="180975"/>
                </a:cubicBezTo>
                <a:lnTo>
                  <a:pt x="2513991" y="128141"/>
                </a:lnTo>
                <a:cubicBezTo>
                  <a:pt x="2513991" y="112067"/>
                  <a:pt x="2513644" y="102641"/>
                  <a:pt x="2512950" y="99863"/>
                </a:cubicBezTo>
                <a:cubicBezTo>
                  <a:pt x="2511660" y="94009"/>
                  <a:pt x="2508336" y="91082"/>
                  <a:pt x="2502978" y="91082"/>
                </a:cubicBezTo>
                <a:cubicBezTo>
                  <a:pt x="2499903" y="91082"/>
                  <a:pt x="2496430" y="91827"/>
                  <a:pt x="2492560" y="93315"/>
                </a:cubicBezTo>
                <a:lnTo>
                  <a:pt x="2491072" y="87957"/>
                </a:lnTo>
                <a:close/>
                <a:moveTo>
                  <a:pt x="2393887" y="71288"/>
                </a:moveTo>
                <a:cubicBezTo>
                  <a:pt x="2403511" y="71288"/>
                  <a:pt x="2412342" y="73173"/>
                  <a:pt x="2420378" y="76944"/>
                </a:cubicBezTo>
                <a:cubicBezTo>
                  <a:pt x="2428415" y="80714"/>
                  <a:pt x="2435336" y="85774"/>
                  <a:pt x="2441140" y="92124"/>
                </a:cubicBezTo>
                <a:cubicBezTo>
                  <a:pt x="2446944" y="98474"/>
                  <a:pt x="2451459" y="105866"/>
                  <a:pt x="2454683" y="114300"/>
                </a:cubicBezTo>
                <a:cubicBezTo>
                  <a:pt x="2457908" y="122733"/>
                  <a:pt x="2459520" y="131613"/>
                  <a:pt x="2459520" y="140940"/>
                </a:cubicBezTo>
                <a:cubicBezTo>
                  <a:pt x="2459520" y="150763"/>
                  <a:pt x="2457859" y="160164"/>
                  <a:pt x="2454534" y="169143"/>
                </a:cubicBezTo>
                <a:cubicBezTo>
                  <a:pt x="2451211" y="178122"/>
                  <a:pt x="2446572" y="186084"/>
                  <a:pt x="2440619" y="193030"/>
                </a:cubicBezTo>
                <a:cubicBezTo>
                  <a:pt x="2434666" y="199975"/>
                  <a:pt x="2427572" y="205506"/>
                  <a:pt x="2419337" y="209624"/>
                </a:cubicBezTo>
                <a:cubicBezTo>
                  <a:pt x="2411102" y="213742"/>
                  <a:pt x="2402073" y="215800"/>
                  <a:pt x="2392250" y="215800"/>
                </a:cubicBezTo>
                <a:cubicBezTo>
                  <a:pt x="2382626" y="215800"/>
                  <a:pt x="2373870" y="213816"/>
                  <a:pt x="2365982" y="209847"/>
                </a:cubicBezTo>
                <a:cubicBezTo>
                  <a:pt x="2358094" y="205879"/>
                  <a:pt x="2351322" y="200595"/>
                  <a:pt x="2345667" y="193997"/>
                </a:cubicBezTo>
                <a:cubicBezTo>
                  <a:pt x="2340011" y="187399"/>
                  <a:pt x="2335646" y="179834"/>
                  <a:pt x="2332570" y="171301"/>
                </a:cubicBezTo>
                <a:cubicBezTo>
                  <a:pt x="2329494" y="162768"/>
                  <a:pt x="2327956" y="153938"/>
                  <a:pt x="2327956" y="144809"/>
                </a:cubicBezTo>
                <a:cubicBezTo>
                  <a:pt x="2327956" y="135582"/>
                  <a:pt x="2329544" y="126553"/>
                  <a:pt x="2332719" y="117723"/>
                </a:cubicBezTo>
                <a:cubicBezTo>
                  <a:pt x="2335894" y="108892"/>
                  <a:pt x="2340383" y="101029"/>
                  <a:pt x="2346188" y="94133"/>
                </a:cubicBezTo>
                <a:cubicBezTo>
                  <a:pt x="2351992" y="87238"/>
                  <a:pt x="2358937" y="81706"/>
                  <a:pt x="2367024" y="77539"/>
                </a:cubicBezTo>
                <a:cubicBezTo>
                  <a:pt x="2375110" y="73372"/>
                  <a:pt x="2384064" y="71288"/>
                  <a:pt x="2393887" y="71288"/>
                </a:cubicBezTo>
                <a:close/>
                <a:moveTo>
                  <a:pt x="2246696" y="71288"/>
                </a:moveTo>
                <a:cubicBezTo>
                  <a:pt x="2254435" y="71288"/>
                  <a:pt x="2261455" y="73074"/>
                  <a:pt x="2267755" y="76646"/>
                </a:cubicBezTo>
                <a:cubicBezTo>
                  <a:pt x="2274056" y="80218"/>
                  <a:pt x="2279414" y="85055"/>
                  <a:pt x="2283829" y="91157"/>
                </a:cubicBezTo>
                <a:cubicBezTo>
                  <a:pt x="2288244" y="97259"/>
                  <a:pt x="2291667" y="104378"/>
                  <a:pt x="2294098" y="112514"/>
                </a:cubicBezTo>
                <a:cubicBezTo>
                  <a:pt x="2296529" y="120650"/>
                  <a:pt x="2297744" y="129331"/>
                  <a:pt x="2297744" y="138559"/>
                </a:cubicBezTo>
                <a:cubicBezTo>
                  <a:pt x="2297744" y="148877"/>
                  <a:pt x="2296281" y="158725"/>
                  <a:pt x="2293354" y="168101"/>
                </a:cubicBezTo>
                <a:cubicBezTo>
                  <a:pt x="2290427" y="177477"/>
                  <a:pt x="2286260" y="185688"/>
                  <a:pt x="2280852" y="192732"/>
                </a:cubicBezTo>
                <a:cubicBezTo>
                  <a:pt x="2275445" y="199777"/>
                  <a:pt x="2268921" y="205382"/>
                  <a:pt x="2261281" y="209550"/>
                </a:cubicBezTo>
                <a:cubicBezTo>
                  <a:pt x="2253642" y="213717"/>
                  <a:pt x="2245059" y="215800"/>
                  <a:pt x="2235534" y="215800"/>
                </a:cubicBezTo>
                <a:cubicBezTo>
                  <a:pt x="2232260" y="215800"/>
                  <a:pt x="2229234" y="215652"/>
                  <a:pt x="2226455" y="215354"/>
                </a:cubicBezTo>
                <a:cubicBezTo>
                  <a:pt x="2223678" y="215056"/>
                  <a:pt x="2221023" y="214461"/>
                  <a:pt x="2218493" y="213568"/>
                </a:cubicBezTo>
                <a:cubicBezTo>
                  <a:pt x="2215963" y="212675"/>
                  <a:pt x="2213458" y="211460"/>
                  <a:pt x="2210977" y="209922"/>
                </a:cubicBezTo>
                <a:cubicBezTo>
                  <a:pt x="2208497" y="208384"/>
                  <a:pt x="2205868" y="206325"/>
                  <a:pt x="2203089" y="203745"/>
                </a:cubicBezTo>
                <a:lnTo>
                  <a:pt x="2203089" y="245268"/>
                </a:lnTo>
                <a:cubicBezTo>
                  <a:pt x="2203089" y="250130"/>
                  <a:pt x="2203214" y="253975"/>
                  <a:pt x="2203461" y="256803"/>
                </a:cubicBezTo>
                <a:cubicBezTo>
                  <a:pt x="2203710" y="259630"/>
                  <a:pt x="2204131" y="261813"/>
                  <a:pt x="2204726" y="263351"/>
                </a:cubicBezTo>
                <a:cubicBezTo>
                  <a:pt x="2205322" y="264889"/>
                  <a:pt x="2206116" y="266055"/>
                  <a:pt x="2207108" y="266848"/>
                </a:cubicBezTo>
                <a:cubicBezTo>
                  <a:pt x="2208100" y="267642"/>
                  <a:pt x="2209291" y="268386"/>
                  <a:pt x="2210680" y="269081"/>
                </a:cubicBezTo>
                <a:cubicBezTo>
                  <a:pt x="2213458" y="270569"/>
                  <a:pt x="2218617" y="271313"/>
                  <a:pt x="2226158" y="271313"/>
                </a:cubicBezTo>
                <a:lnTo>
                  <a:pt x="2226158" y="276820"/>
                </a:lnTo>
                <a:lnTo>
                  <a:pt x="2154720" y="276820"/>
                </a:lnTo>
                <a:lnTo>
                  <a:pt x="2154720" y="271313"/>
                </a:lnTo>
                <a:lnTo>
                  <a:pt x="2158441" y="271313"/>
                </a:lnTo>
                <a:cubicBezTo>
                  <a:pt x="2162410" y="271313"/>
                  <a:pt x="2166081" y="270768"/>
                  <a:pt x="2169454" y="269676"/>
                </a:cubicBezTo>
                <a:cubicBezTo>
                  <a:pt x="2172828" y="268585"/>
                  <a:pt x="2175259" y="266303"/>
                  <a:pt x="2176747" y="262830"/>
                </a:cubicBezTo>
                <a:cubicBezTo>
                  <a:pt x="2177839" y="260350"/>
                  <a:pt x="2178384" y="254198"/>
                  <a:pt x="2178384" y="244375"/>
                </a:cubicBezTo>
                <a:lnTo>
                  <a:pt x="2178384" y="115490"/>
                </a:lnTo>
                <a:cubicBezTo>
                  <a:pt x="2178384" y="110232"/>
                  <a:pt x="2178211" y="106040"/>
                  <a:pt x="2177863" y="102914"/>
                </a:cubicBezTo>
                <a:cubicBezTo>
                  <a:pt x="2177516" y="99789"/>
                  <a:pt x="2176896" y="97383"/>
                  <a:pt x="2176003" y="95696"/>
                </a:cubicBezTo>
                <a:cubicBezTo>
                  <a:pt x="2175110" y="94009"/>
                  <a:pt x="2173870" y="92893"/>
                  <a:pt x="2172282" y="92348"/>
                </a:cubicBezTo>
                <a:cubicBezTo>
                  <a:pt x="2170695" y="91802"/>
                  <a:pt x="2168710" y="91529"/>
                  <a:pt x="2166329" y="91529"/>
                </a:cubicBezTo>
                <a:cubicBezTo>
                  <a:pt x="2164146" y="91529"/>
                  <a:pt x="2161120" y="92223"/>
                  <a:pt x="2157250" y="93613"/>
                </a:cubicBezTo>
                <a:lnTo>
                  <a:pt x="2155464" y="88850"/>
                </a:lnTo>
                <a:lnTo>
                  <a:pt x="2197434" y="71884"/>
                </a:lnTo>
                <a:lnTo>
                  <a:pt x="2203089" y="71884"/>
                </a:lnTo>
                <a:lnTo>
                  <a:pt x="2203089" y="103733"/>
                </a:lnTo>
                <a:cubicBezTo>
                  <a:pt x="2206661" y="97780"/>
                  <a:pt x="2210209" y="92720"/>
                  <a:pt x="2213731" y="88552"/>
                </a:cubicBezTo>
                <a:cubicBezTo>
                  <a:pt x="2217253" y="84385"/>
                  <a:pt x="2220800" y="81037"/>
                  <a:pt x="2224372" y="78506"/>
                </a:cubicBezTo>
                <a:cubicBezTo>
                  <a:pt x="2227944" y="75976"/>
                  <a:pt x="2231590" y="74141"/>
                  <a:pt x="2235311" y="73000"/>
                </a:cubicBezTo>
                <a:cubicBezTo>
                  <a:pt x="2239031" y="71859"/>
                  <a:pt x="2242826" y="71288"/>
                  <a:pt x="2246696" y="71288"/>
                </a:cubicBezTo>
                <a:close/>
                <a:moveTo>
                  <a:pt x="2075246" y="71288"/>
                </a:moveTo>
                <a:cubicBezTo>
                  <a:pt x="2082985" y="71288"/>
                  <a:pt x="2090005" y="73074"/>
                  <a:pt x="2096305" y="76646"/>
                </a:cubicBezTo>
                <a:cubicBezTo>
                  <a:pt x="2102606" y="80218"/>
                  <a:pt x="2107964" y="85055"/>
                  <a:pt x="2112379" y="91157"/>
                </a:cubicBezTo>
                <a:cubicBezTo>
                  <a:pt x="2116794" y="97259"/>
                  <a:pt x="2120217" y="104378"/>
                  <a:pt x="2122648" y="112514"/>
                </a:cubicBezTo>
                <a:cubicBezTo>
                  <a:pt x="2125079" y="120650"/>
                  <a:pt x="2126294" y="129331"/>
                  <a:pt x="2126294" y="138559"/>
                </a:cubicBezTo>
                <a:cubicBezTo>
                  <a:pt x="2126294" y="148877"/>
                  <a:pt x="2124831" y="158725"/>
                  <a:pt x="2121904" y="168101"/>
                </a:cubicBezTo>
                <a:cubicBezTo>
                  <a:pt x="2118977" y="177477"/>
                  <a:pt x="2114810" y="185688"/>
                  <a:pt x="2109402" y="192732"/>
                </a:cubicBezTo>
                <a:cubicBezTo>
                  <a:pt x="2103995" y="199777"/>
                  <a:pt x="2097471" y="205382"/>
                  <a:pt x="2089831" y="209550"/>
                </a:cubicBezTo>
                <a:cubicBezTo>
                  <a:pt x="2082192" y="213717"/>
                  <a:pt x="2073609" y="215800"/>
                  <a:pt x="2064084" y="215800"/>
                </a:cubicBezTo>
                <a:cubicBezTo>
                  <a:pt x="2060810" y="215800"/>
                  <a:pt x="2057784" y="215652"/>
                  <a:pt x="2055005" y="215354"/>
                </a:cubicBezTo>
                <a:cubicBezTo>
                  <a:pt x="2052228" y="215056"/>
                  <a:pt x="2049573" y="214461"/>
                  <a:pt x="2047043" y="213568"/>
                </a:cubicBezTo>
                <a:cubicBezTo>
                  <a:pt x="2044513" y="212675"/>
                  <a:pt x="2042008" y="211460"/>
                  <a:pt x="2039527" y="209922"/>
                </a:cubicBezTo>
                <a:cubicBezTo>
                  <a:pt x="2037047" y="208384"/>
                  <a:pt x="2034418" y="206325"/>
                  <a:pt x="2031639" y="203745"/>
                </a:cubicBezTo>
                <a:lnTo>
                  <a:pt x="2031639" y="245268"/>
                </a:lnTo>
                <a:cubicBezTo>
                  <a:pt x="2031639" y="250130"/>
                  <a:pt x="2031764" y="253975"/>
                  <a:pt x="2032011" y="256803"/>
                </a:cubicBezTo>
                <a:cubicBezTo>
                  <a:pt x="2032260" y="259630"/>
                  <a:pt x="2032681" y="261813"/>
                  <a:pt x="2033276" y="263351"/>
                </a:cubicBezTo>
                <a:cubicBezTo>
                  <a:pt x="2033872" y="264889"/>
                  <a:pt x="2034666" y="266055"/>
                  <a:pt x="2035658" y="266848"/>
                </a:cubicBezTo>
                <a:cubicBezTo>
                  <a:pt x="2036650" y="267642"/>
                  <a:pt x="2037841" y="268386"/>
                  <a:pt x="2039230" y="269081"/>
                </a:cubicBezTo>
                <a:cubicBezTo>
                  <a:pt x="2042008" y="270569"/>
                  <a:pt x="2047167" y="271313"/>
                  <a:pt x="2054708" y="271313"/>
                </a:cubicBezTo>
                <a:lnTo>
                  <a:pt x="2054708" y="276820"/>
                </a:lnTo>
                <a:lnTo>
                  <a:pt x="1983270" y="276820"/>
                </a:lnTo>
                <a:lnTo>
                  <a:pt x="1983270" y="271313"/>
                </a:lnTo>
                <a:lnTo>
                  <a:pt x="1986991" y="271313"/>
                </a:lnTo>
                <a:cubicBezTo>
                  <a:pt x="1990960" y="271313"/>
                  <a:pt x="1994631" y="270768"/>
                  <a:pt x="1998004" y="269676"/>
                </a:cubicBezTo>
                <a:cubicBezTo>
                  <a:pt x="2001378" y="268585"/>
                  <a:pt x="2003809" y="266303"/>
                  <a:pt x="2005297" y="262830"/>
                </a:cubicBezTo>
                <a:cubicBezTo>
                  <a:pt x="2006389" y="260350"/>
                  <a:pt x="2006934" y="254198"/>
                  <a:pt x="2006934" y="244375"/>
                </a:cubicBezTo>
                <a:lnTo>
                  <a:pt x="2006934" y="115490"/>
                </a:lnTo>
                <a:cubicBezTo>
                  <a:pt x="2006934" y="110232"/>
                  <a:pt x="2006761" y="106040"/>
                  <a:pt x="2006413" y="102914"/>
                </a:cubicBezTo>
                <a:cubicBezTo>
                  <a:pt x="2006066" y="99789"/>
                  <a:pt x="2005446" y="97383"/>
                  <a:pt x="2004553" y="95696"/>
                </a:cubicBezTo>
                <a:cubicBezTo>
                  <a:pt x="2003660" y="94009"/>
                  <a:pt x="2002420" y="92893"/>
                  <a:pt x="2000832" y="92348"/>
                </a:cubicBezTo>
                <a:cubicBezTo>
                  <a:pt x="1999245" y="91802"/>
                  <a:pt x="1997260" y="91529"/>
                  <a:pt x="1994879" y="91529"/>
                </a:cubicBezTo>
                <a:cubicBezTo>
                  <a:pt x="1992696" y="91529"/>
                  <a:pt x="1989670" y="92223"/>
                  <a:pt x="1985800" y="93613"/>
                </a:cubicBezTo>
                <a:lnTo>
                  <a:pt x="1984014" y="88850"/>
                </a:lnTo>
                <a:lnTo>
                  <a:pt x="2025984" y="71884"/>
                </a:lnTo>
                <a:lnTo>
                  <a:pt x="2031639" y="71884"/>
                </a:lnTo>
                <a:lnTo>
                  <a:pt x="2031639" y="103733"/>
                </a:lnTo>
                <a:cubicBezTo>
                  <a:pt x="2035211" y="97780"/>
                  <a:pt x="2038759" y="92720"/>
                  <a:pt x="2042281" y="88552"/>
                </a:cubicBezTo>
                <a:cubicBezTo>
                  <a:pt x="2045803" y="84385"/>
                  <a:pt x="2049350" y="81037"/>
                  <a:pt x="2052922" y="78506"/>
                </a:cubicBezTo>
                <a:cubicBezTo>
                  <a:pt x="2056494" y="75976"/>
                  <a:pt x="2060140" y="74141"/>
                  <a:pt x="2063861" y="73000"/>
                </a:cubicBezTo>
                <a:cubicBezTo>
                  <a:pt x="2067581" y="71859"/>
                  <a:pt x="2071376" y="71288"/>
                  <a:pt x="2075246" y="71288"/>
                </a:cubicBezTo>
                <a:close/>
                <a:moveTo>
                  <a:pt x="1889062" y="71288"/>
                </a:moveTo>
                <a:cubicBezTo>
                  <a:pt x="1898686" y="71288"/>
                  <a:pt x="1907517" y="73173"/>
                  <a:pt x="1915553" y="76944"/>
                </a:cubicBezTo>
                <a:cubicBezTo>
                  <a:pt x="1923590" y="80714"/>
                  <a:pt x="1930511" y="85774"/>
                  <a:pt x="1936315" y="92124"/>
                </a:cubicBezTo>
                <a:cubicBezTo>
                  <a:pt x="1942119" y="98474"/>
                  <a:pt x="1946634" y="105866"/>
                  <a:pt x="1949858" y="114300"/>
                </a:cubicBezTo>
                <a:cubicBezTo>
                  <a:pt x="1953083" y="122733"/>
                  <a:pt x="1954695" y="131613"/>
                  <a:pt x="1954695" y="140940"/>
                </a:cubicBezTo>
                <a:cubicBezTo>
                  <a:pt x="1954695" y="150763"/>
                  <a:pt x="1953034" y="160164"/>
                  <a:pt x="1949709" y="169143"/>
                </a:cubicBezTo>
                <a:cubicBezTo>
                  <a:pt x="1946386" y="178122"/>
                  <a:pt x="1941747" y="186084"/>
                  <a:pt x="1935794" y="193030"/>
                </a:cubicBezTo>
                <a:cubicBezTo>
                  <a:pt x="1929841" y="199975"/>
                  <a:pt x="1922747" y="205506"/>
                  <a:pt x="1914512" y="209624"/>
                </a:cubicBezTo>
                <a:cubicBezTo>
                  <a:pt x="1906277" y="213742"/>
                  <a:pt x="1897248" y="215800"/>
                  <a:pt x="1887425" y="215800"/>
                </a:cubicBezTo>
                <a:cubicBezTo>
                  <a:pt x="1877801" y="215800"/>
                  <a:pt x="1869045" y="213816"/>
                  <a:pt x="1861157" y="209847"/>
                </a:cubicBezTo>
                <a:cubicBezTo>
                  <a:pt x="1853269" y="205879"/>
                  <a:pt x="1846497" y="200595"/>
                  <a:pt x="1840842" y="193997"/>
                </a:cubicBezTo>
                <a:cubicBezTo>
                  <a:pt x="1835186" y="187399"/>
                  <a:pt x="1830821" y="179834"/>
                  <a:pt x="1827745" y="171301"/>
                </a:cubicBezTo>
                <a:cubicBezTo>
                  <a:pt x="1824669" y="162768"/>
                  <a:pt x="1823131" y="153938"/>
                  <a:pt x="1823131" y="144809"/>
                </a:cubicBezTo>
                <a:cubicBezTo>
                  <a:pt x="1823131" y="135582"/>
                  <a:pt x="1824719" y="126553"/>
                  <a:pt x="1827894" y="117723"/>
                </a:cubicBezTo>
                <a:cubicBezTo>
                  <a:pt x="1831069" y="108892"/>
                  <a:pt x="1835558" y="101029"/>
                  <a:pt x="1841363" y="94133"/>
                </a:cubicBezTo>
                <a:cubicBezTo>
                  <a:pt x="1847167" y="87238"/>
                  <a:pt x="1854112" y="81706"/>
                  <a:pt x="1862199" y="77539"/>
                </a:cubicBezTo>
                <a:cubicBezTo>
                  <a:pt x="1870285" y="73372"/>
                  <a:pt x="1879239" y="71288"/>
                  <a:pt x="1889062" y="71288"/>
                </a:cubicBezTo>
                <a:close/>
                <a:moveTo>
                  <a:pt x="1055625" y="71288"/>
                </a:moveTo>
                <a:lnTo>
                  <a:pt x="1062024" y="71288"/>
                </a:lnTo>
                <a:lnTo>
                  <a:pt x="1062024" y="100161"/>
                </a:lnTo>
                <a:cubicBezTo>
                  <a:pt x="1077999" y="80913"/>
                  <a:pt x="1093229" y="71288"/>
                  <a:pt x="1107714" y="71288"/>
                </a:cubicBezTo>
                <a:cubicBezTo>
                  <a:pt x="1112775" y="71288"/>
                  <a:pt x="1117438" y="72132"/>
                  <a:pt x="1121704" y="73818"/>
                </a:cubicBezTo>
                <a:cubicBezTo>
                  <a:pt x="1125971" y="75505"/>
                  <a:pt x="1129692" y="78333"/>
                  <a:pt x="1132866" y="82302"/>
                </a:cubicBezTo>
                <a:cubicBezTo>
                  <a:pt x="1136042" y="86270"/>
                  <a:pt x="1138522" y="91529"/>
                  <a:pt x="1140308" y="98077"/>
                </a:cubicBezTo>
                <a:cubicBezTo>
                  <a:pt x="1142094" y="104626"/>
                  <a:pt x="1142987" y="112811"/>
                  <a:pt x="1142987" y="122634"/>
                </a:cubicBezTo>
                <a:lnTo>
                  <a:pt x="1142987" y="180826"/>
                </a:lnTo>
                <a:cubicBezTo>
                  <a:pt x="1142987" y="186680"/>
                  <a:pt x="1143309" y="191293"/>
                  <a:pt x="1143954" y="194667"/>
                </a:cubicBezTo>
                <a:cubicBezTo>
                  <a:pt x="1144599" y="198040"/>
                  <a:pt x="1145716" y="200595"/>
                  <a:pt x="1147303" y="202331"/>
                </a:cubicBezTo>
                <a:cubicBezTo>
                  <a:pt x="1148890" y="204068"/>
                  <a:pt x="1151023" y="205159"/>
                  <a:pt x="1153702" y="205606"/>
                </a:cubicBezTo>
                <a:cubicBezTo>
                  <a:pt x="1156381" y="206052"/>
                  <a:pt x="1159755" y="206275"/>
                  <a:pt x="1163823" y="206275"/>
                </a:cubicBezTo>
                <a:lnTo>
                  <a:pt x="1163823" y="211633"/>
                </a:lnTo>
                <a:lnTo>
                  <a:pt x="1096403" y="211633"/>
                </a:lnTo>
                <a:lnTo>
                  <a:pt x="1096403" y="206275"/>
                </a:lnTo>
                <a:lnTo>
                  <a:pt x="1099231" y="206275"/>
                </a:lnTo>
                <a:cubicBezTo>
                  <a:pt x="1103696" y="206275"/>
                  <a:pt x="1107193" y="205879"/>
                  <a:pt x="1109724" y="205085"/>
                </a:cubicBezTo>
                <a:cubicBezTo>
                  <a:pt x="1112254" y="204291"/>
                  <a:pt x="1114164" y="202927"/>
                  <a:pt x="1115453" y="200992"/>
                </a:cubicBezTo>
                <a:cubicBezTo>
                  <a:pt x="1116743" y="199057"/>
                  <a:pt x="1117562" y="196453"/>
                  <a:pt x="1117909" y="193179"/>
                </a:cubicBezTo>
                <a:cubicBezTo>
                  <a:pt x="1118257" y="189904"/>
                  <a:pt x="1118430" y="185787"/>
                  <a:pt x="1118430" y="180826"/>
                </a:cubicBezTo>
                <a:lnTo>
                  <a:pt x="1118430" y="125015"/>
                </a:lnTo>
                <a:cubicBezTo>
                  <a:pt x="1118430" y="112613"/>
                  <a:pt x="1116818" y="103609"/>
                  <a:pt x="1113593" y="98003"/>
                </a:cubicBezTo>
                <a:cubicBezTo>
                  <a:pt x="1110369" y="92397"/>
                  <a:pt x="1104937" y="89594"/>
                  <a:pt x="1097296" y="89594"/>
                </a:cubicBezTo>
                <a:cubicBezTo>
                  <a:pt x="1085490" y="89594"/>
                  <a:pt x="1073732" y="96043"/>
                  <a:pt x="1062024" y="108942"/>
                </a:cubicBezTo>
                <a:lnTo>
                  <a:pt x="1062024" y="180826"/>
                </a:lnTo>
                <a:cubicBezTo>
                  <a:pt x="1062024" y="189855"/>
                  <a:pt x="1062570" y="195560"/>
                  <a:pt x="1063661" y="197941"/>
                </a:cubicBezTo>
                <a:cubicBezTo>
                  <a:pt x="1064356" y="199429"/>
                  <a:pt x="1065125" y="200719"/>
                  <a:pt x="1065968" y="201811"/>
                </a:cubicBezTo>
                <a:cubicBezTo>
                  <a:pt x="1066812" y="202902"/>
                  <a:pt x="1067953" y="203770"/>
                  <a:pt x="1069391" y="204415"/>
                </a:cubicBezTo>
                <a:cubicBezTo>
                  <a:pt x="1070830" y="205060"/>
                  <a:pt x="1072715" y="205531"/>
                  <a:pt x="1075047" y="205829"/>
                </a:cubicBezTo>
                <a:cubicBezTo>
                  <a:pt x="1077378" y="206127"/>
                  <a:pt x="1080429" y="206275"/>
                  <a:pt x="1084200" y="206275"/>
                </a:cubicBezTo>
                <a:lnTo>
                  <a:pt x="1084200" y="211633"/>
                </a:lnTo>
                <a:lnTo>
                  <a:pt x="1016780" y="211633"/>
                </a:lnTo>
                <a:lnTo>
                  <a:pt x="1016780" y="206275"/>
                </a:lnTo>
                <a:lnTo>
                  <a:pt x="1019757" y="206275"/>
                </a:lnTo>
                <a:cubicBezTo>
                  <a:pt x="1023329" y="206275"/>
                  <a:pt x="1026256" y="205879"/>
                  <a:pt x="1028538" y="205085"/>
                </a:cubicBezTo>
                <a:cubicBezTo>
                  <a:pt x="1030820" y="204291"/>
                  <a:pt x="1032631" y="202902"/>
                  <a:pt x="1033970" y="200918"/>
                </a:cubicBezTo>
                <a:cubicBezTo>
                  <a:pt x="1035309" y="198933"/>
                  <a:pt x="1036227" y="196329"/>
                  <a:pt x="1036723" y="193104"/>
                </a:cubicBezTo>
                <a:cubicBezTo>
                  <a:pt x="1037220" y="189880"/>
                  <a:pt x="1037467" y="185787"/>
                  <a:pt x="1037467" y="180826"/>
                </a:cubicBezTo>
                <a:lnTo>
                  <a:pt x="1037467" y="130224"/>
                </a:lnTo>
                <a:cubicBezTo>
                  <a:pt x="1037467" y="114052"/>
                  <a:pt x="1037071" y="104080"/>
                  <a:pt x="1036277" y="100310"/>
                </a:cubicBezTo>
                <a:cubicBezTo>
                  <a:pt x="1035583" y="96738"/>
                  <a:pt x="1034467" y="94307"/>
                  <a:pt x="1032928" y="93017"/>
                </a:cubicBezTo>
                <a:cubicBezTo>
                  <a:pt x="1031391" y="91727"/>
                  <a:pt x="1029332" y="91082"/>
                  <a:pt x="1026752" y="91082"/>
                </a:cubicBezTo>
                <a:cubicBezTo>
                  <a:pt x="1023974" y="91082"/>
                  <a:pt x="1020650" y="91827"/>
                  <a:pt x="1016780" y="93315"/>
                </a:cubicBezTo>
                <a:lnTo>
                  <a:pt x="1014548" y="87957"/>
                </a:lnTo>
                <a:close/>
                <a:moveTo>
                  <a:pt x="584137" y="71288"/>
                </a:moveTo>
                <a:cubicBezTo>
                  <a:pt x="593761" y="71288"/>
                  <a:pt x="602592" y="73173"/>
                  <a:pt x="610628" y="76944"/>
                </a:cubicBezTo>
                <a:cubicBezTo>
                  <a:pt x="618665" y="80714"/>
                  <a:pt x="625586" y="85774"/>
                  <a:pt x="631390" y="92124"/>
                </a:cubicBezTo>
                <a:cubicBezTo>
                  <a:pt x="637194" y="98474"/>
                  <a:pt x="641709" y="105866"/>
                  <a:pt x="644933" y="114300"/>
                </a:cubicBezTo>
                <a:cubicBezTo>
                  <a:pt x="648158" y="122733"/>
                  <a:pt x="649770" y="131613"/>
                  <a:pt x="649770" y="140940"/>
                </a:cubicBezTo>
                <a:cubicBezTo>
                  <a:pt x="649770" y="150763"/>
                  <a:pt x="648109" y="160164"/>
                  <a:pt x="644784" y="169143"/>
                </a:cubicBezTo>
                <a:cubicBezTo>
                  <a:pt x="641461" y="178122"/>
                  <a:pt x="636822" y="186084"/>
                  <a:pt x="630869" y="193030"/>
                </a:cubicBezTo>
                <a:cubicBezTo>
                  <a:pt x="624916" y="199975"/>
                  <a:pt x="617822" y="205506"/>
                  <a:pt x="609587" y="209624"/>
                </a:cubicBezTo>
                <a:cubicBezTo>
                  <a:pt x="601352" y="213742"/>
                  <a:pt x="592323" y="215800"/>
                  <a:pt x="582500" y="215800"/>
                </a:cubicBezTo>
                <a:cubicBezTo>
                  <a:pt x="572876" y="215800"/>
                  <a:pt x="564120" y="213816"/>
                  <a:pt x="556232" y="209847"/>
                </a:cubicBezTo>
                <a:cubicBezTo>
                  <a:pt x="548344" y="205879"/>
                  <a:pt x="541572" y="200595"/>
                  <a:pt x="535917" y="193997"/>
                </a:cubicBezTo>
                <a:cubicBezTo>
                  <a:pt x="530261" y="187399"/>
                  <a:pt x="525896" y="179834"/>
                  <a:pt x="522820" y="171301"/>
                </a:cubicBezTo>
                <a:cubicBezTo>
                  <a:pt x="519744" y="162768"/>
                  <a:pt x="518206" y="153938"/>
                  <a:pt x="518206" y="144809"/>
                </a:cubicBezTo>
                <a:cubicBezTo>
                  <a:pt x="518206" y="135582"/>
                  <a:pt x="519794" y="126553"/>
                  <a:pt x="522969" y="117723"/>
                </a:cubicBezTo>
                <a:cubicBezTo>
                  <a:pt x="526144" y="108892"/>
                  <a:pt x="530633" y="101029"/>
                  <a:pt x="536438" y="94133"/>
                </a:cubicBezTo>
                <a:cubicBezTo>
                  <a:pt x="542242" y="87238"/>
                  <a:pt x="549187" y="81706"/>
                  <a:pt x="557274" y="77539"/>
                </a:cubicBezTo>
                <a:cubicBezTo>
                  <a:pt x="565360" y="73372"/>
                  <a:pt x="574314" y="71288"/>
                  <a:pt x="584137" y="71288"/>
                </a:cubicBezTo>
                <a:close/>
                <a:moveTo>
                  <a:pt x="4839877" y="71139"/>
                </a:moveTo>
                <a:cubicBezTo>
                  <a:pt x="4847418" y="71139"/>
                  <a:pt x="4854388" y="72454"/>
                  <a:pt x="4860787" y="75083"/>
                </a:cubicBezTo>
                <a:cubicBezTo>
                  <a:pt x="4867187" y="77713"/>
                  <a:pt x="4872719" y="81458"/>
                  <a:pt x="4877382" y="86320"/>
                </a:cubicBezTo>
                <a:cubicBezTo>
                  <a:pt x="4882045" y="91182"/>
                  <a:pt x="4885692" y="97011"/>
                  <a:pt x="4888321" y="103807"/>
                </a:cubicBezTo>
                <a:cubicBezTo>
                  <a:pt x="4890950" y="110604"/>
                  <a:pt x="4892265" y="118219"/>
                  <a:pt x="4892265" y="126652"/>
                </a:cubicBezTo>
                <a:lnTo>
                  <a:pt x="4798056" y="126652"/>
                </a:lnTo>
                <a:cubicBezTo>
                  <a:pt x="4798056" y="136773"/>
                  <a:pt x="4799396" y="145851"/>
                  <a:pt x="4802075" y="153888"/>
                </a:cubicBezTo>
                <a:cubicBezTo>
                  <a:pt x="4804754" y="161925"/>
                  <a:pt x="4808375" y="168746"/>
                  <a:pt x="4812939" y="174352"/>
                </a:cubicBezTo>
                <a:cubicBezTo>
                  <a:pt x="4817503" y="179958"/>
                  <a:pt x="4822787" y="184224"/>
                  <a:pt x="4828789" y="187151"/>
                </a:cubicBezTo>
                <a:cubicBezTo>
                  <a:pt x="4834792" y="190078"/>
                  <a:pt x="4841118" y="191541"/>
                  <a:pt x="4847765" y="191541"/>
                </a:cubicBezTo>
                <a:cubicBezTo>
                  <a:pt x="4856695" y="191541"/>
                  <a:pt x="4864459" y="189086"/>
                  <a:pt x="4871056" y="184174"/>
                </a:cubicBezTo>
                <a:cubicBezTo>
                  <a:pt x="4877655" y="179263"/>
                  <a:pt x="4883186" y="170854"/>
                  <a:pt x="4887651" y="158948"/>
                </a:cubicBezTo>
                <a:lnTo>
                  <a:pt x="4892265" y="161925"/>
                </a:lnTo>
                <a:cubicBezTo>
                  <a:pt x="4891173" y="168572"/>
                  <a:pt x="4889090" y="175121"/>
                  <a:pt x="4886014" y="181570"/>
                </a:cubicBezTo>
                <a:cubicBezTo>
                  <a:pt x="4882938" y="188019"/>
                  <a:pt x="4878994" y="193774"/>
                  <a:pt x="4874182" y="198834"/>
                </a:cubicBezTo>
                <a:cubicBezTo>
                  <a:pt x="4869370" y="203894"/>
                  <a:pt x="4863764" y="207987"/>
                  <a:pt x="4857364" y="211112"/>
                </a:cubicBezTo>
                <a:cubicBezTo>
                  <a:pt x="4850965" y="214238"/>
                  <a:pt x="4843995" y="215800"/>
                  <a:pt x="4836454" y="215800"/>
                </a:cubicBezTo>
                <a:cubicBezTo>
                  <a:pt x="4828318" y="215800"/>
                  <a:pt x="4820654" y="214139"/>
                  <a:pt x="4813460" y="210815"/>
                </a:cubicBezTo>
                <a:cubicBezTo>
                  <a:pt x="4806267" y="207491"/>
                  <a:pt x="4799967" y="202778"/>
                  <a:pt x="4794559" y="196676"/>
                </a:cubicBezTo>
                <a:cubicBezTo>
                  <a:pt x="4789152" y="190574"/>
                  <a:pt x="4784861" y="183182"/>
                  <a:pt x="4781685" y="174501"/>
                </a:cubicBezTo>
                <a:cubicBezTo>
                  <a:pt x="4778510" y="165819"/>
                  <a:pt x="4776923" y="156071"/>
                  <a:pt x="4776923" y="145256"/>
                </a:cubicBezTo>
                <a:cubicBezTo>
                  <a:pt x="4776923" y="133449"/>
                  <a:pt x="4778535" y="122956"/>
                  <a:pt x="4781760" y="113779"/>
                </a:cubicBezTo>
                <a:cubicBezTo>
                  <a:pt x="4784984" y="104601"/>
                  <a:pt x="4789424" y="96837"/>
                  <a:pt x="4795080" y="90487"/>
                </a:cubicBezTo>
                <a:cubicBezTo>
                  <a:pt x="4800735" y="84137"/>
                  <a:pt x="4807408" y="79325"/>
                  <a:pt x="4815097" y="76051"/>
                </a:cubicBezTo>
                <a:cubicBezTo>
                  <a:pt x="4822787" y="72777"/>
                  <a:pt x="4831047" y="71139"/>
                  <a:pt x="4839877" y="71139"/>
                </a:cubicBezTo>
                <a:close/>
                <a:moveTo>
                  <a:pt x="4697002" y="71139"/>
                </a:moveTo>
                <a:cubicBezTo>
                  <a:pt x="4704543" y="71139"/>
                  <a:pt x="4711513" y="72454"/>
                  <a:pt x="4717912" y="75083"/>
                </a:cubicBezTo>
                <a:cubicBezTo>
                  <a:pt x="4724312" y="77713"/>
                  <a:pt x="4729844" y="81458"/>
                  <a:pt x="4734507" y="86320"/>
                </a:cubicBezTo>
                <a:cubicBezTo>
                  <a:pt x="4739170" y="91182"/>
                  <a:pt x="4742817" y="97011"/>
                  <a:pt x="4745446" y="103807"/>
                </a:cubicBezTo>
                <a:cubicBezTo>
                  <a:pt x="4748075" y="110604"/>
                  <a:pt x="4749390" y="118219"/>
                  <a:pt x="4749390" y="126652"/>
                </a:cubicBezTo>
                <a:lnTo>
                  <a:pt x="4655181" y="126652"/>
                </a:lnTo>
                <a:cubicBezTo>
                  <a:pt x="4655181" y="136773"/>
                  <a:pt x="4656521" y="145851"/>
                  <a:pt x="4659200" y="153888"/>
                </a:cubicBezTo>
                <a:cubicBezTo>
                  <a:pt x="4661879" y="161925"/>
                  <a:pt x="4665500" y="168746"/>
                  <a:pt x="4670064" y="174352"/>
                </a:cubicBezTo>
                <a:cubicBezTo>
                  <a:pt x="4674628" y="179958"/>
                  <a:pt x="4679912" y="184224"/>
                  <a:pt x="4685914" y="187151"/>
                </a:cubicBezTo>
                <a:cubicBezTo>
                  <a:pt x="4691917" y="190078"/>
                  <a:pt x="4698243" y="191541"/>
                  <a:pt x="4704890" y="191541"/>
                </a:cubicBezTo>
                <a:cubicBezTo>
                  <a:pt x="4713820" y="191541"/>
                  <a:pt x="4721584" y="189086"/>
                  <a:pt x="4728181" y="184174"/>
                </a:cubicBezTo>
                <a:cubicBezTo>
                  <a:pt x="4734780" y="179263"/>
                  <a:pt x="4740311" y="170854"/>
                  <a:pt x="4744776" y="158948"/>
                </a:cubicBezTo>
                <a:lnTo>
                  <a:pt x="4749390" y="161925"/>
                </a:lnTo>
                <a:cubicBezTo>
                  <a:pt x="4748298" y="168572"/>
                  <a:pt x="4746215" y="175121"/>
                  <a:pt x="4743139" y="181570"/>
                </a:cubicBezTo>
                <a:cubicBezTo>
                  <a:pt x="4740063" y="188019"/>
                  <a:pt x="4736119" y="193774"/>
                  <a:pt x="4731307" y="198834"/>
                </a:cubicBezTo>
                <a:cubicBezTo>
                  <a:pt x="4726495" y="203894"/>
                  <a:pt x="4720889" y="207987"/>
                  <a:pt x="4714489" y="211112"/>
                </a:cubicBezTo>
                <a:cubicBezTo>
                  <a:pt x="4708090" y="214238"/>
                  <a:pt x="4701120" y="215800"/>
                  <a:pt x="4693579" y="215800"/>
                </a:cubicBezTo>
                <a:cubicBezTo>
                  <a:pt x="4685443" y="215800"/>
                  <a:pt x="4677779" y="214139"/>
                  <a:pt x="4670585" y="210815"/>
                </a:cubicBezTo>
                <a:cubicBezTo>
                  <a:pt x="4663392" y="207491"/>
                  <a:pt x="4657092" y="202778"/>
                  <a:pt x="4651684" y="196676"/>
                </a:cubicBezTo>
                <a:cubicBezTo>
                  <a:pt x="4646277" y="190574"/>
                  <a:pt x="4641986" y="183182"/>
                  <a:pt x="4638810" y="174501"/>
                </a:cubicBezTo>
                <a:cubicBezTo>
                  <a:pt x="4635635" y="165819"/>
                  <a:pt x="4634048" y="156071"/>
                  <a:pt x="4634048" y="145256"/>
                </a:cubicBezTo>
                <a:cubicBezTo>
                  <a:pt x="4634048" y="133449"/>
                  <a:pt x="4635660" y="122956"/>
                  <a:pt x="4638885" y="113779"/>
                </a:cubicBezTo>
                <a:cubicBezTo>
                  <a:pt x="4642109" y="104601"/>
                  <a:pt x="4646549" y="96837"/>
                  <a:pt x="4652205" y="90487"/>
                </a:cubicBezTo>
                <a:cubicBezTo>
                  <a:pt x="4657860" y="84137"/>
                  <a:pt x="4664533" y="79325"/>
                  <a:pt x="4672222" y="76051"/>
                </a:cubicBezTo>
                <a:cubicBezTo>
                  <a:pt x="4679912" y="72777"/>
                  <a:pt x="4688172" y="71139"/>
                  <a:pt x="4697002" y="71139"/>
                </a:cubicBezTo>
                <a:close/>
                <a:moveTo>
                  <a:pt x="1410877" y="71139"/>
                </a:moveTo>
                <a:cubicBezTo>
                  <a:pt x="1418418" y="71139"/>
                  <a:pt x="1425388" y="72454"/>
                  <a:pt x="1431788" y="75083"/>
                </a:cubicBezTo>
                <a:cubicBezTo>
                  <a:pt x="1438187" y="77713"/>
                  <a:pt x="1443719" y="81458"/>
                  <a:pt x="1448382" y="86320"/>
                </a:cubicBezTo>
                <a:cubicBezTo>
                  <a:pt x="1453046" y="91182"/>
                  <a:pt x="1456692" y="97011"/>
                  <a:pt x="1459321" y="103807"/>
                </a:cubicBezTo>
                <a:cubicBezTo>
                  <a:pt x="1461950" y="110604"/>
                  <a:pt x="1463265" y="118219"/>
                  <a:pt x="1463265" y="126652"/>
                </a:cubicBezTo>
                <a:lnTo>
                  <a:pt x="1369057" y="126652"/>
                </a:lnTo>
                <a:cubicBezTo>
                  <a:pt x="1369057" y="136773"/>
                  <a:pt x="1370396" y="145851"/>
                  <a:pt x="1373075" y="153888"/>
                </a:cubicBezTo>
                <a:cubicBezTo>
                  <a:pt x="1375754" y="161925"/>
                  <a:pt x="1379376" y="168746"/>
                  <a:pt x="1383939" y="174352"/>
                </a:cubicBezTo>
                <a:cubicBezTo>
                  <a:pt x="1388504" y="179958"/>
                  <a:pt x="1393787" y="184224"/>
                  <a:pt x="1399790" y="187151"/>
                </a:cubicBezTo>
                <a:cubicBezTo>
                  <a:pt x="1405793" y="190078"/>
                  <a:pt x="1412118" y="191541"/>
                  <a:pt x="1418765" y="191541"/>
                </a:cubicBezTo>
                <a:cubicBezTo>
                  <a:pt x="1427695" y="191541"/>
                  <a:pt x="1435459" y="189086"/>
                  <a:pt x="1442057" y="184174"/>
                </a:cubicBezTo>
                <a:cubicBezTo>
                  <a:pt x="1448655" y="179263"/>
                  <a:pt x="1454186" y="170854"/>
                  <a:pt x="1458651" y="158948"/>
                </a:cubicBezTo>
                <a:lnTo>
                  <a:pt x="1463265" y="161925"/>
                </a:lnTo>
                <a:cubicBezTo>
                  <a:pt x="1462174" y="168572"/>
                  <a:pt x="1460090" y="175121"/>
                  <a:pt x="1457014" y="181570"/>
                </a:cubicBezTo>
                <a:cubicBezTo>
                  <a:pt x="1453939" y="188019"/>
                  <a:pt x="1449995" y="193774"/>
                  <a:pt x="1445182" y="198834"/>
                </a:cubicBezTo>
                <a:cubicBezTo>
                  <a:pt x="1440370" y="203894"/>
                  <a:pt x="1434764" y="207987"/>
                  <a:pt x="1428365" y="211112"/>
                </a:cubicBezTo>
                <a:cubicBezTo>
                  <a:pt x="1421965" y="214238"/>
                  <a:pt x="1414995" y="215800"/>
                  <a:pt x="1407454" y="215800"/>
                </a:cubicBezTo>
                <a:cubicBezTo>
                  <a:pt x="1399319" y="215800"/>
                  <a:pt x="1391654" y="214139"/>
                  <a:pt x="1384460" y="210815"/>
                </a:cubicBezTo>
                <a:cubicBezTo>
                  <a:pt x="1377267" y="207491"/>
                  <a:pt x="1370967" y="202778"/>
                  <a:pt x="1365559" y="196676"/>
                </a:cubicBezTo>
                <a:cubicBezTo>
                  <a:pt x="1360152" y="190574"/>
                  <a:pt x="1355861" y="183182"/>
                  <a:pt x="1352685" y="174501"/>
                </a:cubicBezTo>
                <a:cubicBezTo>
                  <a:pt x="1349511" y="165819"/>
                  <a:pt x="1347923" y="156071"/>
                  <a:pt x="1347923" y="145256"/>
                </a:cubicBezTo>
                <a:cubicBezTo>
                  <a:pt x="1347923" y="133449"/>
                  <a:pt x="1349536" y="122956"/>
                  <a:pt x="1352760" y="113779"/>
                </a:cubicBezTo>
                <a:cubicBezTo>
                  <a:pt x="1355985" y="104601"/>
                  <a:pt x="1360425" y="96837"/>
                  <a:pt x="1366080" y="90487"/>
                </a:cubicBezTo>
                <a:cubicBezTo>
                  <a:pt x="1371735" y="84137"/>
                  <a:pt x="1378408" y="79325"/>
                  <a:pt x="1386097" y="76051"/>
                </a:cubicBezTo>
                <a:cubicBezTo>
                  <a:pt x="1393787" y="72777"/>
                  <a:pt x="1402047" y="71139"/>
                  <a:pt x="1410877" y="71139"/>
                </a:cubicBezTo>
                <a:close/>
                <a:moveTo>
                  <a:pt x="1258477" y="71139"/>
                </a:moveTo>
                <a:cubicBezTo>
                  <a:pt x="1266018" y="71139"/>
                  <a:pt x="1272988" y="72454"/>
                  <a:pt x="1279388" y="75083"/>
                </a:cubicBezTo>
                <a:cubicBezTo>
                  <a:pt x="1285787" y="77713"/>
                  <a:pt x="1291319" y="81458"/>
                  <a:pt x="1295982" y="86320"/>
                </a:cubicBezTo>
                <a:cubicBezTo>
                  <a:pt x="1300646" y="91182"/>
                  <a:pt x="1304292" y="97011"/>
                  <a:pt x="1306921" y="103807"/>
                </a:cubicBezTo>
                <a:cubicBezTo>
                  <a:pt x="1309550" y="110604"/>
                  <a:pt x="1310865" y="118219"/>
                  <a:pt x="1310865" y="126652"/>
                </a:cubicBezTo>
                <a:lnTo>
                  <a:pt x="1216657" y="126652"/>
                </a:lnTo>
                <a:cubicBezTo>
                  <a:pt x="1216657" y="136773"/>
                  <a:pt x="1217996" y="145851"/>
                  <a:pt x="1220675" y="153888"/>
                </a:cubicBezTo>
                <a:cubicBezTo>
                  <a:pt x="1223354" y="161925"/>
                  <a:pt x="1226976" y="168746"/>
                  <a:pt x="1231539" y="174352"/>
                </a:cubicBezTo>
                <a:cubicBezTo>
                  <a:pt x="1236104" y="179958"/>
                  <a:pt x="1241387" y="184224"/>
                  <a:pt x="1247390" y="187151"/>
                </a:cubicBezTo>
                <a:cubicBezTo>
                  <a:pt x="1253393" y="190078"/>
                  <a:pt x="1259718" y="191541"/>
                  <a:pt x="1266365" y="191541"/>
                </a:cubicBezTo>
                <a:cubicBezTo>
                  <a:pt x="1275295" y="191541"/>
                  <a:pt x="1283059" y="189086"/>
                  <a:pt x="1289657" y="184174"/>
                </a:cubicBezTo>
                <a:cubicBezTo>
                  <a:pt x="1296255" y="179263"/>
                  <a:pt x="1301786" y="170854"/>
                  <a:pt x="1306251" y="158948"/>
                </a:cubicBezTo>
                <a:lnTo>
                  <a:pt x="1310865" y="161925"/>
                </a:lnTo>
                <a:cubicBezTo>
                  <a:pt x="1309774" y="168572"/>
                  <a:pt x="1307690" y="175121"/>
                  <a:pt x="1304614" y="181570"/>
                </a:cubicBezTo>
                <a:cubicBezTo>
                  <a:pt x="1301539" y="188019"/>
                  <a:pt x="1297595" y="193774"/>
                  <a:pt x="1292782" y="198834"/>
                </a:cubicBezTo>
                <a:cubicBezTo>
                  <a:pt x="1287970" y="203894"/>
                  <a:pt x="1282364" y="207987"/>
                  <a:pt x="1275965" y="211112"/>
                </a:cubicBezTo>
                <a:cubicBezTo>
                  <a:pt x="1269565" y="214238"/>
                  <a:pt x="1262595" y="215800"/>
                  <a:pt x="1255054" y="215800"/>
                </a:cubicBezTo>
                <a:cubicBezTo>
                  <a:pt x="1246919" y="215800"/>
                  <a:pt x="1239254" y="214139"/>
                  <a:pt x="1232060" y="210815"/>
                </a:cubicBezTo>
                <a:cubicBezTo>
                  <a:pt x="1224867" y="207491"/>
                  <a:pt x="1218567" y="202778"/>
                  <a:pt x="1213159" y="196676"/>
                </a:cubicBezTo>
                <a:cubicBezTo>
                  <a:pt x="1207752" y="190574"/>
                  <a:pt x="1203461" y="183182"/>
                  <a:pt x="1200285" y="174501"/>
                </a:cubicBezTo>
                <a:cubicBezTo>
                  <a:pt x="1197111" y="165819"/>
                  <a:pt x="1195523" y="156071"/>
                  <a:pt x="1195523" y="145256"/>
                </a:cubicBezTo>
                <a:cubicBezTo>
                  <a:pt x="1195523" y="133449"/>
                  <a:pt x="1197136" y="122956"/>
                  <a:pt x="1200360" y="113779"/>
                </a:cubicBezTo>
                <a:cubicBezTo>
                  <a:pt x="1203585" y="104601"/>
                  <a:pt x="1208025" y="96837"/>
                  <a:pt x="1213680" y="90487"/>
                </a:cubicBezTo>
                <a:cubicBezTo>
                  <a:pt x="1219335" y="84137"/>
                  <a:pt x="1226008" y="79325"/>
                  <a:pt x="1233697" y="76051"/>
                </a:cubicBezTo>
                <a:cubicBezTo>
                  <a:pt x="1241387" y="72777"/>
                  <a:pt x="1249647" y="71139"/>
                  <a:pt x="1258477" y="71139"/>
                </a:cubicBezTo>
                <a:close/>
                <a:moveTo>
                  <a:pt x="96428" y="71139"/>
                </a:moveTo>
                <a:cubicBezTo>
                  <a:pt x="103968" y="71139"/>
                  <a:pt x="110938" y="72454"/>
                  <a:pt x="117338" y="75083"/>
                </a:cubicBezTo>
                <a:cubicBezTo>
                  <a:pt x="123738" y="77713"/>
                  <a:pt x="129269" y="81458"/>
                  <a:pt x="133932" y="86320"/>
                </a:cubicBezTo>
                <a:cubicBezTo>
                  <a:pt x="138596" y="91182"/>
                  <a:pt x="142242" y="97011"/>
                  <a:pt x="144872" y="103807"/>
                </a:cubicBezTo>
                <a:cubicBezTo>
                  <a:pt x="147500" y="110604"/>
                  <a:pt x="148815" y="118219"/>
                  <a:pt x="148815" y="126652"/>
                </a:cubicBezTo>
                <a:lnTo>
                  <a:pt x="54607" y="126652"/>
                </a:lnTo>
                <a:cubicBezTo>
                  <a:pt x="54607" y="136773"/>
                  <a:pt x="55946" y="145851"/>
                  <a:pt x="58625" y="153888"/>
                </a:cubicBezTo>
                <a:cubicBezTo>
                  <a:pt x="61304" y="161925"/>
                  <a:pt x="64926" y="168746"/>
                  <a:pt x="69490" y="174352"/>
                </a:cubicBezTo>
                <a:cubicBezTo>
                  <a:pt x="74054" y="179958"/>
                  <a:pt x="79337" y="184224"/>
                  <a:pt x="85340" y="187151"/>
                </a:cubicBezTo>
                <a:cubicBezTo>
                  <a:pt x="91343" y="190078"/>
                  <a:pt x="97668" y="191541"/>
                  <a:pt x="104315" y="191541"/>
                </a:cubicBezTo>
                <a:cubicBezTo>
                  <a:pt x="113245" y="191541"/>
                  <a:pt x="121009" y="189086"/>
                  <a:pt x="127607" y="184174"/>
                </a:cubicBezTo>
                <a:cubicBezTo>
                  <a:pt x="134205" y="179263"/>
                  <a:pt x="139737" y="170854"/>
                  <a:pt x="144201" y="158948"/>
                </a:cubicBezTo>
                <a:lnTo>
                  <a:pt x="148815" y="161925"/>
                </a:lnTo>
                <a:cubicBezTo>
                  <a:pt x="147724" y="168572"/>
                  <a:pt x="145640" y="175121"/>
                  <a:pt x="142564" y="181570"/>
                </a:cubicBezTo>
                <a:cubicBezTo>
                  <a:pt x="139489" y="188019"/>
                  <a:pt x="135545" y="193774"/>
                  <a:pt x="130732" y="198834"/>
                </a:cubicBezTo>
                <a:cubicBezTo>
                  <a:pt x="125920" y="203894"/>
                  <a:pt x="120314" y="207987"/>
                  <a:pt x="113915" y="211112"/>
                </a:cubicBezTo>
                <a:cubicBezTo>
                  <a:pt x="107515" y="214238"/>
                  <a:pt x="100545" y="215800"/>
                  <a:pt x="93004" y="215800"/>
                </a:cubicBezTo>
                <a:cubicBezTo>
                  <a:pt x="84869" y="215800"/>
                  <a:pt x="77204" y="214139"/>
                  <a:pt x="70011" y="210815"/>
                </a:cubicBezTo>
                <a:cubicBezTo>
                  <a:pt x="62817" y="207491"/>
                  <a:pt x="56517" y="202778"/>
                  <a:pt x="51109" y="196676"/>
                </a:cubicBezTo>
                <a:cubicBezTo>
                  <a:pt x="45702" y="190574"/>
                  <a:pt x="41411" y="183182"/>
                  <a:pt x="38236" y="174501"/>
                </a:cubicBezTo>
                <a:cubicBezTo>
                  <a:pt x="35061" y="165819"/>
                  <a:pt x="33473" y="156071"/>
                  <a:pt x="33473" y="145256"/>
                </a:cubicBezTo>
                <a:cubicBezTo>
                  <a:pt x="33473" y="133449"/>
                  <a:pt x="35086" y="122956"/>
                  <a:pt x="38310" y="113779"/>
                </a:cubicBezTo>
                <a:cubicBezTo>
                  <a:pt x="41535" y="104601"/>
                  <a:pt x="45975" y="96837"/>
                  <a:pt x="51630" y="90487"/>
                </a:cubicBezTo>
                <a:cubicBezTo>
                  <a:pt x="57286" y="84137"/>
                  <a:pt x="63958" y="79325"/>
                  <a:pt x="71648" y="76051"/>
                </a:cubicBezTo>
                <a:cubicBezTo>
                  <a:pt x="79337" y="72777"/>
                  <a:pt x="87597" y="71139"/>
                  <a:pt x="96428" y="71139"/>
                </a:cubicBezTo>
                <a:close/>
                <a:moveTo>
                  <a:pt x="3619487" y="30509"/>
                </a:moveTo>
                <a:lnTo>
                  <a:pt x="3624100" y="30509"/>
                </a:lnTo>
                <a:lnTo>
                  <a:pt x="3624100" y="75307"/>
                </a:lnTo>
                <a:lnTo>
                  <a:pt x="3655949" y="75307"/>
                </a:lnTo>
                <a:lnTo>
                  <a:pt x="3655949" y="85725"/>
                </a:lnTo>
                <a:lnTo>
                  <a:pt x="3624100" y="85725"/>
                </a:lnTo>
                <a:lnTo>
                  <a:pt x="3624100" y="174129"/>
                </a:lnTo>
                <a:cubicBezTo>
                  <a:pt x="3624100" y="178593"/>
                  <a:pt x="3624447" y="182289"/>
                  <a:pt x="3625142" y="185216"/>
                </a:cubicBezTo>
                <a:cubicBezTo>
                  <a:pt x="3625837" y="188143"/>
                  <a:pt x="3626779" y="190450"/>
                  <a:pt x="3627969" y="192137"/>
                </a:cubicBezTo>
                <a:cubicBezTo>
                  <a:pt x="3629160" y="193823"/>
                  <a:pt x="3630574" y="194989"/>
                  <a:pt x="3632211" y="195634"/>
                </a:cubicBezTo>
                <a:cubicBezTo>
                  <a:pt x="3633849" y="196279"/>
                  <a:pt x="3635659" y="196602"/>
                  <a:pt x="3637643" y="196602"/>
                </a:cubicBezTo>
                <a:cubicBezTo>
                  <a:pt x="3640917" y="196602"/>
                  <a:pt x="3644093" y="195585"/>
                  <a:pt x="3647169" y="193551"/>
                </a:cubicBezTo>
                <a:cubicBezTo>
                  <a:pt x="3650245" y="191517"/>
                  <a:pt x="3652625" y="188515"/>
                  <a:pt x="3654312" y="184547"/>
                </a:cubicBezTo>
                <a:lnTo>
                  <a:pt x="3660117" y="184547"/>
                </a:lnTo>
                <a:cubicBezTo>
                  <a:pt x="3658331" y="189408"/>
                  <a:pt x="3656173" y="193675"/>
                  <a:pt x="3653643" y="197346"/>
                </a:cubicBezTo>
                <a:cubicBezTo>
                  <a:pt x="3651113" y="201017"/>
                  <a:pt x="3648359" y="204068"/>
                  <a:pt x="3645383" y="206499"/>
                </a:cubicBezTo>
                <a:cubicBezTo>
                  <a:pt x="3642406" y="208930"/>
                  <a:pt x="3639231" y="210765"/>
                  <a:pt x="3635857" y="212005"/>
                </a:cubicBezTo>
                <a:cubicBezTo>
                  <a:pt x="3632485" y="213246"/>
                  <a:pt x="3629111" y="213866"/>
                  <a:pt x="3625737" y="213866"/>
                </a:cubicBezTo>
                <a:cubicBezTo>
                  <a:pt x="3623455" y="213866"/>
                  <a:pt x="3621149" y="213543"/>
                  <a:pt x="3618817" y="212898"/>
                </a:cubicBezTo>
                <a:cubicBezTo>
                  <a:pt x="3616485" y="212253"/>
                  <a:pt x="3614303" y="211311"/>
                  <a:pt x="3612268" y="210071"/>
                </a:cubicBezTo>
                <a:cubicBezTo>
                  <a:pt x="3610235" y="208830"/>
                  <a:pt x="3608375" y="207317"/>
                  <a:pt x="3606687" y="205531"/>
                </a:cubicBezTo>
                <a:cubicBezTo>
                  <a:pt x="3605001" y="203745"/>
                  <a:pt x="3603661" y="201662"/>
                  <a:pt x="3602669" y="199280"/>
                </a:cubicBezTo>
                <a:cubicBezTo>
                  <a:pt x="3600585" y="194518"/>
                  <a:pt x="3599543" y="187225"/>
                  <a:pt x="3599543" y="177403"/>
                </a:cubicBezTo>
                <a:lnTo>
                  <a:pt x="3599543" y="85725"/>
                </a:lnTo>
                <a:lnTo>
                  <a:pt x="3577963" y="85725"/>
                </a:lnTo>
                <a:lnTo>
                  <a:pt x="3577963" y="80813"/>
                </a:lnTo>
                <a:cubicBezTo>
                  <a:pt x="3583421" y="78631"/>
                  <a:pt x="3589001" y="74935"/>
                  <a:pt x="3594707" y="69726"/>
                </a:cubicBezTo>
                <a:cubicBezTo>
                  <a:pt x="3600412" y="64517"/>
                  <a:pt x="3605497" y="58340"/>
                  <a:pt x="3609961" y="51197"/>
                </a:cubicBezTo>
                <a:cubicBezTo>
                  <a:pt x="3611053" y="49311"/>
                  <a:pt x="3612417" y="46657"/>
                  <a:pt x="3614054" y="43234"/>
                </a:cubicBezTo>
                <a:cubicBezTo>
                  <a:pt x="3615691" y="39811"/>
                  <a:pt x="3617502" y="35570"/>
                  <a:pt x="3619487" y="30509"/>
                </a:cubicBezTo>
                <a:close/>
                <a:moveTo>
                  <a:pt x="3181337" y="30509"/>
                </a:moveTo>
                <a:lnTo>
                  <a:pt x="3185950" y="30509"/>
                </a:lnTo>
                <a:lnTo>
                  <a:pt x="3185950" y="75307"/>
                </a:lnTo>
                <a:lnTo>
                  <a:pt x="3217799" y="75307"/>
                </a:lnTo>
                <a:lnTo>
                  <a:pt x="3217799" y="85725"/>
                </a:lnTo>
                <a:lnTo>
                  <a:pt x="3185950" y="85725"/>
                </a:lnTo>
                <a:lnTo>
                  <a:pt x="3185950" y="174129"/>
                </a:lnTo>
                <a:cubicBezTo>
                  <a:pt x="3185950" y="178593"/>
                  <a:pt x="3186297" y="182289"/>
                  <a:pt x="3186992" y="185216"/>
                </a:cubicBezTo>
                <a:cubicBezTo>
                  <a:pt x="3187687" y="188143"/>
                  <a:pt x="3188629" y="190450"/>
                  <a:pt x="3189819" y="192137"/>
                </a:cubicBezTo>
                <a:cubicBezTo>
                  <a:pt x="3191010" y="193823"/>
                  <a:pt x="3192424" y="194989"/>
                  <a:pt x="3194061" y="195634"/>
                </a:cubicBezTo>
                <a:cubicBezTo>
                  <a:pt x="3195699" y="196279"/>
                  <a:pt x="3197509" y="196602"/>
                  <a:pt x="3199493" y="196602"/>
                </a:cubicBezTo>
                <a:cubicBezTo>
                  <a:pt x="3202767" y="196602"/>
                  <a:pt x="3205943" y="195585"/>
                  <a:pt x="3209019" y="193551"/>
                </a:cubicBezTo>
                <a:cubicBezTo>
                  <a:pt x="3212095" y="191517"/>
                  <a:pt x="3214475" y="188515"/>
                  <a:pt x="3216162" y="184547"/>
                </a:cubicBezTo>
                <a:lnTo>
                  <a:pt x="3221967" y="184547"/>
                </a:lnTo>
                <a:cubicBezTo>
                  <a:pt x="3220181" y="189408"/>
                  <a:pt x="3218023" y="193675"/>
                  <a:pt x="3215493" y="197346"/>
                </a:cubicBezTo>
                <a:cubicBezTo>
                  <a:pt x="3212963" y="201017"/>
                  <a:pt x="3210209" y="204068"/>
                  <a:pt x="3207233" y="206499"/>
                </a:cubicBezTo>
                <a:cubicBezTo>
                  <a:pt x="3204256" y="208930"/>
                  <a:pt x="3201081" y="210765"/>
                  <a:pt x="3197707" y="212005"/>
                </a:cubicBezTo>
                <a:cubicBezTo>
                  <a:pt x="3194335" y="213246"/>
                  <a:pt x="3190961" y="213866"/>
                  <a:pt x="3187587" y="213866"/>
                </a:cubicBezTo>
                <a:cubicBezTo>
                  <a:pt x="3185305" y="213866"/>
                  <a:pt x="3182999" y="213543"/>
                  <a:pt x="3180667" y="212898"/>
                </a:cubicBezTo>
                <a:cubicBezTo>
                  <a:pt x="3178335" y="212253"/>
                  <a:pt x="3176153" y="211311"/>
                  <a:pt x="3174118" y="210071"/>
                </a:cubicBezTo>
                <a:cubicBezTo>
                  <a:pt x="3172085" y="208830"/>
                  <a:pt x="3170225" y="207317"/>
                  <a:pt x="3168537" y="205531"/>
                </a:cubicBezTo>
                <a:cubicBezTo>
                  <a:pt x="3166851" y="203745"/>
                  <a:pt x="3165511" y="201662"/>
                  <a:pt x="3164519" y="199280"/>
                </a:cubicBezTo>
                <a:cubicBezTo>
                  <a:pt x="3162435" y="194518"/>
                  <a:pt x="3161393" y="187225"/>
                  <a:pt x="3161393" y="177403"/>
                </a:cubicBezTo>
                <a:lnTo>
                  <a:pt x="3161393" y="85725"/>
                </a:lnTo>
                <a:lnTo>
                  <a:pt x="3139813" y="85725"/>
                </a:lnTo>
                <a:lnTo>
                  <a:pt x="3139813" y="80813"/>
                </a:lnTo>
                <a:cubicBezTo>
                  <a:pt x="3145271" y="78631"/>
                  <a:pt x="3150851" y="74935"/>
                  <a:pt x="3156557" y="69726"/>
                </a:cubicBezTo>
                <a:cubicBezTo>
                  <a:pt x="3162262" y="64517"/>
                  <a:pt x="3167347" y="58340"/>
                  <a:pt x="3171811" y="51197"/>
                </a:cubicBezTo>
                <a:cubicBezTo>
                  <a:pt x="3172903" y="49311"/>
                  <a:pt x="3174267" y="46657"/>
                  <a:pt x="3175904" y="43234"/>
                </a:cubicBezTo>
                <a:cubicBezTo>
                  <a:pt x="3177541" y="39811"/>
                  <a:pt x="3179352" y="35570"/>
                  <a:pt x="3181337" y="30509"/>
                </a:cubicBezTo>
                <a:close/>
                <a:moveTo>
                  <a:pt x="2647937" y="30509"/>
                </a:moveTo>
                <a:lnTo>
                  <a:pt x="2652550" y="30509"/>
                </a:lnTo>
                <a:lnTo>
                  <a:pt x="2652550" y="75307"/>
                </a:lnTo>
                <a:lnTo>
                  <a:pt x="2684399" y="75307"/>
                </a:lnTo>
                <a:lnTo>
                  <a:pt x="2684399" y="85725"/>
                </a:lnTo>
                <a:lnTo>
                  <a:pt x="2652550" y="85725"/>
                </a:lnTo>
                <a:lnTo>
                  <a:pt x="2652550" y="174129"/>
                </a:lnTo>
                <a:cubicBezTo>
                  <a:pt x="2652550" y="178593"/>
                  <a:pt x="2652897" y="182289"/>
                  <a:pt x="2653592" y="185216"/>
                </a:cubicBezTo>
                <a:cubicBezTo>
                  <a:pt x="2654287" y="188143"/>
                  <a:pt x="2655229" y="190450"/>
                  <a:pt x="2656419" y="192137"/>
                </a:cubicBezTo>
                <a:cubicBezTo>
                  <a:pt x="2657610" y="193823"/>
                  <a:pt x="2659024" y="194989"/>
                  <a:pt x="2660661" y="195634"/>
                </a:cubicBezTo>
                <a:cubicBezTo>
                  <a:pt x="2662299" y="196279"/>
                  <a:pt x="2664109" y="196602"/>
                  <a:pt x="2666093" y="196602"/>
                </a:cubicBezTo>
                <a:cubicBezTo>
                  <a:pt x="2669367" y="196602"/>
                  <a:pt x="2672543" y="195585"/>
                  <a:pt x="2675619" y="193551"/>
                </a:cubicBezTo>
                <a:cubicBezTo>
                  <a:pt x="2678695" y="191517"/>
                  <a:pt x="2681075" y="188515"/>
                  <a:pt x="2682762" y="184547"/>
                </a:cubicBezTo>
                <a:lnTo>
                  <a:pt x="2688567" y="184547"/>
                </a:lnTo>
                <a:cubicBezTo>
                  <a:pt x="2686781" y="189408"/>
                  <a:pt x="2684623" y="193675"/>
                  <a:pt x="2682093" y="197346"/>
                </a:cubicBezTo>
                <a:cubicBezTo>
                  <a:pt x="2679563" y="201017"/>
                  <a:pt x="2676809" y="204068"/>
                  <a:pt x="2673833" y="206499"/>
                </a:cubicBezTo>
                <a:cubicBezTo>
                  <a:pt x="2670856" y="208930"/>
                  <a:pt x="2667681" y="210765"/>
                  <a:pt x="2664307" y="212005"/>
                </a:cubicBezTo>
                <a:cubicBezTo>
                  <a:pt x="2660935" y="213246"/>
                  <a:pt x="2657561" y="213866"/>
                  <a:pt x="2654187" y="213866"/>
                </a:cubicBezTo>
                <a:cubicBezTo>
                  <a:pt x="2651905" y="213866"/>
                  <a:pt x="2649599" y="213543"/>
                  <a:pt x="2647267" y="212898"/>
                </a:cubicBezTo>
                <a:cubicBezTo>
                  <a:pt x="2644935" y="212253"/>
                  <a:pt x="2642753" y="211311"/>
                  <a:pt x="2640718" y="210071"/>
                </a:cubicBezTo>
                <a:cubicBezTo>
                  <a:pt x="2638685" y="208830"/>
                  <a:pt x="2636825" y="207317"/>
                  <a:pt x="2635137" y="205531"/>
                </a:cubicBezTo>
                <a:cubicBezTo>
                  <a:pt x="2633451" y="203745"/>
                  <a:pt x="2632111" y="201662"/>
                  <a:pt x="2631119" y="199280"/>
                </a:cubicBezTo>
                <a:cubicBezTo>
                  <a:pt x="2629035" y="194518"/>
                  <a:pt x="2627993" y="187225"/>
                  <a:pt x="2627993" y="177403"/>
                </a:cubicBezTo>
                <a:lnTo>
                  <a:pt x="2627993" y="85725"/>
                </a:lnTo>
                <a:lnTo>
                  <a:pt x="2606413" y="85725"/>
                </a:lnTo>
                <a:lnTo>
                  <a:pt x="2606413" y="80813"/>
                </a:lnTo>
                <a:cubicBezTo>
                  <a:pt x="2611871" y="78631"/>
                  <a:pt x="2617451" y="74935"/>
                  <a:pt x="2623157" y="69726"/>
                </a:cubicBezTo>
                <a:cubicBezTo>
                  <a:pt x="2628862" y="64517"/>
                  <a:pt x="2633947" y="58340"/>
                  <a:pt x="2638411" y="51197"/>
                </a:cubicBezTo>
                <a:cubicBezTo>
                  <a:pt x="2639503" y="49311"/>
                  <a:pt x="2640867" y="46657"/>
                  <a:pt x="2642504" y="43234"/>
                </a:cubicBezTo>
                <a:cubicBezTo>
                  <a:pt x="2644141" y="39811"/>
                  <a:pt x="2645952" y="35570"/>
                  <a:pt x="2647937" y="30509"/>
                </a:cubicBezTo>
                <a:close/>
                <a:moveTo>
                  <a:pt x="5041688" y="0"/>
                </a:moveTo>
                <a:lnTo>
                  <a:pt x="5048385" y="0"/>
                </a:lnTo>
                <a:lnTo>
                  <a:pt x="5048385" y="157609"/>
                </a:lnTo>
                <a:cubicBezTo>
                  <a:pt x="5048385" y="173781"/>
                  <a:pt x="5048733" y="183554"/>
                  <a:pt x="5049427" y="186928"/>
                </a:cubicBezTo>
                <a:cubicBezTo>
                  <a:pt x="5050221" y="190400"/>
                  <a:pt x="5051436" y="192831"/>
                  <a:pt x="5053073" y="194220"/>
                </a:cubicBezTo>
                <a:cubicBezTo>
                  <a:pt x="5054710" y="195609"/>
                  <a:pt x="5056621" y="196304"/>
                  <a:pt x="5058803" y="196304"/>
                </a:cubicBezTo>
                <a:cubicBezTo>
                  <a:pt x="5061383" y="196304"/>
                  <a:pt x="5064955" y="195461"/>
                  <a:pt x="5069519" y="193774"/>
                </a:cubicBezTo>
                <a:lnTo>
                  <a:pt x="5071156" y="198983"/>
                </a:lnTo>
                <a:lnTo>
                  <a:pt x="5030675" y="215800"/>
                </a:lnTo>
                <a:lnTo>
                  <a:pt x="5023829" y="215800"/>
                </a:lnTo>
                <a:lnTo>
                  <a:pt x="5023829" y="196304"/>
                </a:lnTo>
                <a:cubicBezTo>
                  <a:pt x="5017181" y="203249"/>
                  <a:pt x="5010707" y="208235"/>
                  <a:pt x="5004406" y="211261"/>
                </a:cubicBezTo>
                <a:cubicBezTo>
                  <a:pt x="4998106" y="214287"/>
                  <a:pt x="4991235" y="215800"/>
                  <a:pt x="4983794" y="215800"/>
                </a:cubicBezTo>
                <a:cubicBezTo>
                  <a:pt x="4976352" y="215800"/>
                  <a:pt x="4969283" y="214139"/>
                  <a:pt x="4962586" y="210815"/>
                </a:cubicBezTo>
                <a:cubicBezTo>
                  <a:pt x="4955889" y="207491"/>
                  <a:pt x="4949985" y="202877"/>
                  <a:pt x="4944875" y="196974"/>
                </a:cubicBezTo>
                <a:cubicBezTo>
                  <a:pt x="4939766" y="191070"/>
                  <a:pt x="4935698" y="184050"/>
                  <a:pt x="4932671" y="175914"/>
                </a:cubicBezTo>
                <a:cubicBezTo>
                  <a:pt x="4929645" y="167779"/>
                  <a:pt x="4928132" y="158849"/>
                  <a:pt x="4928132" y="149125"/>
                </a:cubicBezTo>
                <a:cubicBezTo>
                  <a:pt x="4928132" y="129579"/>
                  <a:pt x="4934284" y="111720"/>
                  <a:pt x="4946587" y="95547"/>
                </a:cubicBezTo>
                <a:cubicBezTo>
                  <a:pt x="4958989" y="79275"/>
                  <a:pt x="4974815" y="71139"/>
                  <a:pt x="4994063" y="71139"/>
                </a:cubicBezTo>
                <a:cubicBezTo>
                  <a:pt x="5005969" y="71139"/>
                  <a:pt x="5015891" y="74959"/>
                  <a:pt x="5023829" y="82599"/>
                </a:cubicBezTo>
                <a:lnTo>
                  <a:pt x="5023829" y="37951"/>
                </a:lnTo>
                <a:cubicBezTo>
                  <a:pt x="5023829" y="36165"/>
                  <a:pt x="5023903" y="34205"/>
                  <a:pt x="5024052" y="32072"/>
                </a:cubicBezTo>
                <a:cubicBezTo>
                  <a:pt x="5024201" y="29939"/>
                  <a:pt x="5024027" y="27930"/>
                  <a:pt x="5023531" y="26045"/>
                </a:cubicBezTo>
                <a:cubicBezTo>
                  <a:pt x="5023035" y="24159"/>
                  <a:pt x="5022043" y="22597"/>
                  <a:pt x="5020554" y="21356"/>
                </a:cubicBezTo>
                <a:cubicBezTo>
                  <a:pt x="5019066" y="20116"/>
                  <a:pt x="5016635" y="19496"/>
                  <a:pt x="5013262" y="19496"/>
                </a:cubicBezTo>
                <a:cubicBezTo>
                  <a:pt x="5010583" y="19496"/>
                  <a:pt x="5007160" y="20290"/>
                  <a:pt x="5002993" y="21877"/>
                </a:cubicBezTo>
                <a:lnTo>
                  <a:pt x="5001058" y="16668"/>
                </a:lnTo>
                <a:close/>
                <a:moveTo>
                  <a:pt x="3085789" y="0"/>
                </a:moveTo>
                <a:cubicBezTo>
                  <a:pt x="3087873" y="0"/>
                  <a:pt x="3089832" y="397"/>
                  <a:pt x="3091667" y="1190"/>
                </a:cubicBezTo>
                <a:cubicBezTo>
                  <a:pt x="3093503" y="1984"/>
                  <a:pt x="3095091" y="3051"/>
                  <a:pt x="3096430" y="4390"/>
                </a:cubicBezTo>
                <a:cubicBezTo>
                  <a:pt x="3097769" y="5730"/>
                  <a:pt x="3098836" y="7317"/>
                  <a:pt x="3099629" y="9153"/>
                </a:cubicBezTo>
                <a:cubicBezTo>
                  <a:pt x="3100424" y="10988"/>
                  <a:pt x="3100821" y="12948"/>
                  <a:pt x="3100821" y="15031"/>
                </a:cubicBezTo>
                <a:cubicBezTo>
                  <a:pt x="3100821" y="17115"/>
                  <a:pt x="3100424" y="19074"/>
                  <a:pt x="3099629" y="20910"/>
                </a:cubicBezTo>
                <a:cubicBezTo>
                  <a:pt x="3098836" y="22746"/>
                  <a:pt x="3097769" y="24358"/>
                  <a:pt x="3096430" y="25747"/>
                </a:cubicBezTo>
                <a:cubicBezTo>
                  <a:pt x="3095091" y="27136"/>
                  <a:pt x="3093503" y="28227"/>
                  <a:pt x="3091667" y="29021"/>
                </a:cubicBezTo>
                <a:cubicBezTo>
                  <a:pt x="3089832" y="29815"/>
                  <a:pt x="3087873" y="30212"/>
                  <a:pt x="3085789" y="30212"/>
                </a:cubicBezTo>
                <a:cubicBezTo>
                  <a:pt x="3083705" y="30212"/>
                  <a:pt x="3081746" y="29815"/>
                  <a:pt x="3079910" y="29021"/>
                </a:cubicBezTo>
                <a:cubicBezTo>
                  <a:pt x="3078075" y="28227"/>
                  <a:pt x="3076463" y="27136"/>
                  <a:pt x="3075073" y="25747"/>
                </a:cubicBezTo>
                <a:cubicBezTo>
                  <a:pt x="3073684" y="24358"/>
                  <a:pt x="3072593" y="22746"/>
                  <a:pt x="3071799" y="20910"/>
                </a:cubicBezTo>
                <a:cubicBezTo>
                  <a:pt x="3071005" y="19074"/>
                  <a:pt x="3070609" y="17115"/>
                  <a:pt x="3070609" y="15031"/>
                </a:cubicBezTo>
                <a:cubicBezTo>
                  <a:pt x="3070609" y="12948"/>
                  <a:pt x="3071005" y="10988"/>
                  <a:pt x="3071799" y="9153"/>
                </a:cubicBezTo>
                <a:cubicBezTo>
                  <a:pt x="3072593" y="7317"/>
                  <a:pt x="3073659" y="5730"/>
                  <a:pt x="3074999" y="4390"/>
                </a:cubicBezTo>
                <a:cubicBezTo>
                  <a:pt x="3076338" y="3051"/>
                  <a:pt x="3077951" y="1984"/>
                  <a:pt x="3079835" y="1190"/>
                </a:cubicBezTo>
                <a:cubicBezTo>
                  <a:pt x="3081721" y="397"/>
                  <a:pt x="3083705" y="0"/>
                  <a:pt x="3085789" y="0"/>
                </a:cubicBezTo>
                <a:close/>
                <a:moveTo>
                  <a:pt x="1603163" y="0"/>
                </a:moveTo>
                <a:lnTo>
                  <a:pt x="1609860" y="0"/>
                </a:lnTo>
                <a:lnTo>
                  <a:pt x="1609860" y="157609"/>
                </a:lnTo>
                <a:cubicBezTo>
                  <a:pt x="1609860" y="173781"/>
                  <a:pt x="1610208" y="183554"/>
                  <a:pt x="1610902" y="186928"/>
                </a:cubicBezTo>
                <a:cubicBezTo>
                  <a:pt x="1611696" y="190400"/>
                  <a:pt x="1612911" y="192831"/>
                  <a:pt x="1614549" y="194220"/>
                </a:cubicBezTo>
                <a:cubicBezTo>
                  <a:pt x="1616186" y="195609"/>
                  <a:pt x="1618096" y="196304"/>
                  <a:pt x="1620278" y="196304"/>
                </a:cubicBezTo>
                <a:cubicBezTo>
                  <a:pt x="1622858" y="196304"/>
                  <a:pt x="1626430" y="195461"/>
                  <a:pt x="1630994" y="193774"/>
                </a:cubicBezTo>
                <a:lnTo>
                  <a:pt x="1632631" y="198983"/>
                </a:lnTo>
                <a:lnTo>
                  <a:pt x="1592150" y="215800"/>
                </a:lnTo>
                <a:lnTo>
                  <a:pt x="1585304" y="215800"/>
                </a:lnTo>
                <a:lnTo>
                  <a:pt x="1585304" y="196304"/>
                </a:lnTo>
                <a:cubicBezTo>
                  <a:pt x="1578657" y="203249"/>
                  <a:pt x="1572183" y="208235"/>
                  <a:pt x="1565882" y="211261"/>
                </a:cubicBezTo>
                <a:cubicBezTo>
                  <a:pt x="1559582" y="214287"/>
                  <a:pt x="1552710" y="215800"/>
                  <a:pt x="1545269" y="215800"/>
                </a:cubicBezTo>
                <a:cubicBezTo>
                  <a:pt x="1537828" y="215800"/>
                  <a:pt x="1530758" y="214139"/>
                  <a:pt x="1524061" y="210815"/>
                </a:cubicBezTo>
                <a:cubicBezTo>
                  <a:pt x="1517364" y="207491"/>
                  <a:pt x="1511461" y="202877"/>
                  <a:pt x="1506350" y="196974"/>
                </a:cubicBezTo>
                <a:cubicBezTo>
                  <a:pt x="1501241" y="191070"/>
                  <a:pt x="1497173" y="184050"/>
                  <a:pt x="1494147" y="175914"/>
                </a:cubicBezTo>
                <a:cubicBezTo>
                  <a:pt x="1491121" y="167779"/>
                  <a:pt x="1489607" y="158849"/>
                  <a:pt x="1489607" y="149125"/>
                </a:cubicBezTo>
                <a:cubicBezTo>
                  <a:pt x="1489607" y="129579"/>
                  <a:pt x="1495759" y="111720"/>
                  <a:pt x="1508062" y="95547"/>
                </a:cubicBezTo>
                <a:cubicBezTo>
                  <a:pt x="1520465" y="79275"/>
                  <a:pt x="1536290" y="71139"/>
                  <a:pt x="1555538" y="71139"/>
                </a:cubicBezTo>
                <a:cubicBezTo>
                  <a:pt x="1567444" y="71139"/>
                  <a:pt x="1577367" y="74959"/>
                  <a:pt x="1585304" y="82599"/>
                </a:cubicBezTo>
                <a:lnTo>
                  <a:pt x="1585304" y="37951"/>
                </a:lnTo>
                <a:cubicBezTo>
                  <a:pt x="1585304" y="36165"/>
                  <a:pt x="1585378" y="34205"/>
                  <a:pt x="1585527" y="32072"/>
                </a:cubicBezTo>
                <a:cubicBezTo>
                  <a:pt x="1585676" y="29939"/>
                  <a:pt x="1585503" y="27930"/>
                  <a:pt x="1585006" y="26045"/>
                </a:cubicBezTo>
                <a:cubicBezTo>
                  <a:pt x="1584510" y="24159"/>
                  <a:pt x="1583518" y="22597"/>
                  <a:pt x="1582030" y="21356"/>
                </a:cubicBezTo>
                <a:cubicBezTo>
                  <a:pt x="1580541" y="20116"/>
                  <a:pt x="1578111" y="19496"/>
                  <a:pt x="1574737" y="19496"/>
                </a:cubicBezTo>
                <a:cubicBezTo>
                  <a:pt x="1572058" y="19496"/>
                  <a:pt x="1568635" y="20290"/>
                  <a:pt x="1564468" y="21877"/>
                </a:cubicBezTo>
                <a:lnTo>
                  <a:pt x="1562533" y="166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354643" y="4311309"/>
            <a:ext cx="2451943" cy="277415"/>
          </a:xfrm>
          <a:custGeom>
            <a:avLst/>
            <a:gdLst>
              <a:gd name="connsiteX0" fmla="*/ 794890 w 2451943"/>
              <a:gd name="connsiteY0" fmla="*/ 130373 h 277415"/>
              <a:gd name="connsiteX1" fmla="*/ 776362 w 2451943"/>
              <a:gd name="connsiteY1" fmla="*/ 137963 h 277415"/>
              <a:gd name="connsiteX2" fmla="*/ 765869 w 2451943"/>
              <a:gd name="connsiteY2" fmla="*/ 143023 h 277415"/>
              <a:gd name="connsiteX3" fmla="*/ 749051 w 2451943"/>
              <a:gd name="connsiteY3" fmla="*/ 156790 h 277415"/>
              <a:gd name="connsiteX4" fmla="*/ 743992 w 2451943"/>
              <a:gd name="connsiteY4" fmla="*/ 172343 h 277415"/>
              <a:gd name="connsiteX5" fmla="*/ 745703 w 2451943"/>
              <a:gd name="connsiteY5" fmla="*/ 182240 h 277415"/>
              <a:gd name="connsiteX6" fmla="*/ 750317 w 2451943"/>
              <a:gd name="connsiteY6" fmla="*/ 190128 h 277415"/>
              <a:gd name="connsiteX7" fmla="*/ 757088 w 2451943"/>
              <a:gd name="connsiteY7" fmla="*/ 195337 h 277415"/>
              <a:gd name="connsiteX8" fmla="*/ 765125 w 2451943"/>
              <a:gd name="connsiteY8" fmla="*/ 197197 h 277415"/>
              <a:gd name="connsiteX9" fmla="*/ 794890 w 2451943"/>
              <a:gd name="connsiteY9" fmla="*/ 182314 h 277415"/>
              <a:gd name="connsiteX10" fmla="*/ 2212330 w 2451943"/>
              <a:gd name="connsiteY10" fmla="*/ 81706 h 277415"/>
              <a:gd name="connsiteX11" fmla="*/ 2200572 w 2451943"/>
              <a:gd name="connsiteY11" fmla="*/ 84162 h 277415"/>
              <a:gd name="connsiteX12" fmla="*/ 2190303 w 2451943"/>
              <a:gd name="connsiteY12" fmla="*/ 91306 h 277415"/>
              <a:gd name="connsiteX13" fmla="*/ 2182638 w 2451943"/>
              <a:gd name="connsiteY13" fmla="*/ 102691 h 277415"/>
              <a:gd name="connsiteX14" fmla="*/ 2178843 w 2451943"/>
              <a:gd name="connsiteY14" fmla="*/ 118020 h 277415"/>
              <a:gd name="connsiteX15" fmla="*/ 2241946 w 2451943"/>
              <a:gd name="connsiteY15" fmla="*/ 118020 h 277415"/>
              <a:gd name="connsiteX16" fmla="*/ 2238821 w 2451943"/>
              <a:gd name="connsiteY16" fmla="*/ 99566 h 277415"/>
              <a:gd name="connsiteX17" fmla="*/ 2227733 w 2451943"/>
              <a:gd name="connsiteY17" fmla="*/ 86469 h 277415"/>
              <a:gd name="connsiteX18" fmla="*/ 2212330 w 2451943"/>
              <a:gd name="connsiteY18" fmla="*/ 81706 h 277415"/>
              <a:gd name="connsiteX19" fmla="*/ 2069455 w 2451943"/>
              <a:gd name="connsiteY19" fmla="*/ 81706 h 277415"/>
              <a:gd name="connsiteX20" fmla="*/ 2057697 w 2451943"/>
              <a:gd name="connsiteY20" fmla="*/ 84162 h 277415"/>
              <a:gd name="connsiteX21" fmla="*/ 2047428 w 2451943"/>
              <a:gd name="connsiteY21" fmla="*/ 91306 h 277415"/>
              <a:gd name="connsiteX22" fmla="*/ 2039763 w 2451943"/>
              <a:gd name="connsiteY22" fmla="*/ 102691 h 277415"/>
              <a:gd name="connsiteX23" fmla="*/ 2035968 w 2451943"/>
              <a:gd name="connsiteY23" fmla="*/ 118020 h 277415"/>
              <a:gd name="connsiteX24" fmla="*/ 2099071 w 2451943"/>
              <a:gd name="connsiteY24" fmla="*/ 118020 h 277415"/>
              <a:gd name="connsiteX25" fmla="*/ 2095946 w 2451943"/>
              <a:gd name="connsiteY25" fmla="*/ 99566 h 277415"/>
              <a:gd name="connsiteX26" fmla="*/ 2084859 w 2451943"/>
              <a:gd name="connsiteY26" fmla="*/ 86469 h 277415"/>
              <a:gd name="connsiteX27" fmla="*/ 2069455 w 2451943"/>
              <a:gd name="connsiteY27" fmla="*/ 81706 h 277415"/>
              <a:gd name="connsiteX28" fmla="*/ 1398836 w 2451943"/>
              <a:gd name="connsiteY28" fmla="*/ 80962 h 277415"/>
              <a:gd name="connsiteX29" fmla="*/ 1386259 w 2451943"/>
              <a:gd name="connsiteY29" fmla="*/ 83715 h 277415"/>
              <a:gd name="connsiteX30" fmla="*/ 1375544 w 2451943"/>
              <a:gd name="connsiteY30" fmla="*/ 92645 h 277415"/>
              <a:gd name="connsiteX31" fmla="*/ 1368028 w 2451943"/>
              <a:gd name="connsiteY31" fmla="*/ 108570 h 277415"/>
              <a:gd name="connsiteX32" fmla="*/ 1365200 w 2451943"/>
              <a:gd name="connsiteY32" fmla="*/ 132308 h 277415"/>
              <a:gd name="connsiteX33" fmla="*/ 1368251 w 2451943"/>
              <a:gd name="connsiteY33" fmla="*/ 159990 h 277415"/>
              <a:gd name="connsiteX34" fmla="*/ 1376883 w 2451943"/>
              <a:gd name="connsiteY34" fmla="*/ 183281 h 277415"/>
              <a:gd name="connsiteX35" fmla="*/ 1390426 w 2451943"/>
              <a:gd name="connsiteY35" fmla="*/ 199280 h 277415"/>
              <a:gd name="connsiteX36" fmla="*/ 1408211 w 2451943"/>
              <a:gd name="connsiteY36" fmla="*/ 205234 h 277415"/>
              <a:gd name="connsiteX37" fmla="*/ 1421383 w 2451943"/>
              <a:gd name="connsiteY37" fmla="*/ 202480 h 277415"/>
              <a:gd name="connsiteX38" fmla="*/ 1431875 w 2451943"/>
              <a:gd name="connsiteY38" fmla="*/ 193551 h 277415"/>
              <a:gd name="connsiteX39" fmla="*/ 1438870 w 2451943"/>
              <a:gd name="connsiteY39" fmla="*/ 177254 h 277415"/>
              <a:gd name="connsiteX40" fmla="*/ 1441400 w 2451943"/>
              <a:gd name="connsiteY40" fmla="*/ 152400 h 277415"/>
              <a:gd name="connsiteX41" fmla="*/ 1438572 w 2451943"/>
              <a:gd name="connsiteY41" fmla="*/ 124718 h 277415"/>
              <a:gd name="connsiteX42" fmla="*/ 1430312 w 2451943"/>
              <a:gd name="connsiteY42" fmla="*/ 102021 h 277415"/>
              <a:gd name="connsiteX43" fmla="*/ 1416918 w 2451943"/>
              <a:gd name="connsiteY43" fmla="*/ 86618 h 277415"/>
              <a:gd name="connsiteX44" fmla="*/ 1398836 w 2451943"/>
              <a:gd name="connsiteY44" fmla="*/ 80962 h 277415"/>
              <a:gd name="connsiteX45" fmla="*/ 2373064 w 2451943"/>
              <a:gd name="connsiteY45" fmla="*/ 80367 h 277415"/>
              <a:gd name="connsiteX46" fmla="*/ 2358479 w 2451943"/>
              <a:gd name="connsiteY46" fmla="*/ 84460 h 277415"/>
              <a:gd name="connsiteX47" fmla="*/ 2346796 w 2451943"/>
              <a:gd name="connsiteY47" fmla="*/ 96068 h 277415"/>
              <a:gd name="connsiteX48" fmla="*/ 2338982 w 2451943"/>
              <a:gd name="connsiteY48" fmla="*/ 114076 h 277415"/>
              <a:gd name="connsiteX49" fmla="*/ 2336155 w 2451943"/>
              <a:gd name="connsiteY49" fmla="*/ 137368 h 277415"/>
              <a:gd name="connsiteX50" fmla="*/ 2339801 w 2451943"/>
              <a:gd name="connsiteY50" fmla="*/ 164008 h 277415"/>
              <a:gd name="connsiteX51" fmla="*/ 2349401 w 2451943"/>
              <a:gd name="connsiteY51" fmla="*/ 183505 h 277415"/>
              <a:gd name="connsiteX52" fmla="*/ 2362944 w 2451943"/>
              <a:gd name="connsiteY52" fmla="*/ 195411 h 277415"/>
              <a:gd name="connsiteX53" fmla="*/ 2378422 w 2451943"/>
              <a:gd name="connsiteY53" fmla="*/ 199429 h 277415"/>
              <a:gd name="connsiteX54" fmla="*/ 2404616 w 2451943"/>
              <a:gd name="connsiteY54" fmla="*/ 185886 h 277415"/>
              <a:gd name="connsiteX55" fmla="*/ 2404616 w 2451943"/>
              <a:gd name="connsiteY55" fmla="*/ 115639 h 277415"/>
              <a:gd name="connsiteX56" fmla="*/ 2400821 w 2451943"/>
              <a:gd name="connsiteY56" fmla="*/ 100607 h 277415"/>
              <a:gd name="connsiteX57" fmla="*/ 2393379 w 2451943"/>
              <a:gd name="connsiteY57" fmla="*/ 89520 h 277415"/>
              <a:gd name="connsiteX58" fmla="*/ 2383705 w 2451943"/>
              <a:gd name="connsiteY58" fmla="*/ 82674 h 277415"/>
              <a:gd name="connsiteX59" fmla="*/ 2373064 w 2451943"/>
              <a:gd name="connsiteY59" fmla="*/ 80367 h 277415"/>
              <a:gd name="connsiteX60" fmla="*/ 1498997 w 2451943"/>
              <a:gd name="connsiteY60" fmla="*/ 75307 h 277415"/>
              <a:gd name="connsiteX61" fmla="*/ 1546770 w 2451943"/>
              <a:gd name="connsiteY61" fmla="*/ 75307 h 277415"/>
              <a:gd name="connsiteX62" fmla="*/ 1546770 w 2451943"/>
              <a:gd name="connsiteY62" fmla="*/ 166538 h 277415"/>
              <a:gd name="connsiteX63" fmla="*/ 1548631 w 2451943"/>
              <a:gd name="connsiteY63" fmla="*/ 182463 h 277415"/>
              <a:gd name="connsiteX64" fmla="*/ 1553616 w 2451943"/>
              <a:gd name="connsiteY64" fmla="*/ 191914 h 277415"/>
              <a:gd name="connsiteX65" fmla="*/ 1560835 w 2451943"/>
              <a:gd name="connsiteY65" fmla="*/ 196378 h 277415"/>
              <a:gd name="connsiteX66" fmla="*/ 1569392 w 2451943"/>
              <a:gd name="connsiteY66" fmla="*/ 197495 h 277415"/>
              <a:gd name="connsiteX67" fmla="*/ 1576163 w 2451943"/>
              <a:gd name="connsiteY67" fmla="*/ 196602 h 277415"/>
              <a:gd name="connsiteX68" fmla="*/ 1583903 w 2451943"/>
              <a:gd name="connsiteY68" fmla="*/ 193476 h 277415"/>
              <a:gd name="connsiteX69" fmla="*/ 1592758 w 2451943"/>
              <a:gd name="connsiteY69" fmla="*/ 187523 h 277415"/>
              <a:gd name="connsiteX70" fmla="*/ 1603177 w 2451943"/>
              <a:gd name="connsiteY70" fmla="*/ 178147 h 277415"/>
              <a:gd name="connsiteX71" fmla="*/ 1603177 w 2451943"/>
              <a:gd name="connsiteY71" fmla="*/ 100905 h 277415"/>
              <a:gd name="connsiteX72" fmla="*/ 1602283 w 2451943"/>
              <a:gd name="connsiteY72" fmla="*/ 91306 h 277415"/>
              <a:gd name="connsiteX73" fmla="*/ 1598934 w 2451943"/>
              <a:gd name="connsiteY73" fmla="*/ 85204 h 277415"/>
              <a:gd name="connsiteX74" fmla="*/ 1592237 w 2451943"/>
              <a:gd name="connsiteY74" fmla="*/ 81930 h 277415"/>
              <a:gd name="connsiteX75" fmla="*/ 1581298 w 2451943"/>
              <a:gd name="connsiteY75" fmla="*/ 80813 h 277415"/>
              <a:gd name="connsiteX76" fmla="*/ 1581298 w 2451943"/>
              <a:gd name="connsiteY76" fmla="*/ 75307 h 277415"/>
              <a:gd name="connsiteX77" fmla="*/ 1627733 w 2451943"/>
              <a:gd name="connsiteY77" fmla="*/ 75307 h 277415"/>
              <a:gd name="connsiteX78" fmla="*/ 1627733 w 2451943"/>
              <a:gd name="connsiteY78" fmla="*/ 157906 h 277415"/>
              <a:gd name="connsiteX79" fmla="*/ 1628775 w 2451943"/>
              <a:gd name="connsiteY79" fmla="*/ 186928 h 277415"/>
              <a:gd name="connsiteX80" fmla="*/ 1632421 w 2451943"/>
              <a:gd name="connsiteY80" fmla="*/ 194220 h 277415"/>
              <a:gd name="connsiteX81" fmla="*/ 1638151 w 2451943"/>
              <a:gd name="connsiteY81" fmla="*/ 196304 h 277415"/>
              <a:gd name="connsiteX82" fmla="*/ 1648569 w 2451943"/>
              <a:gd name="connsiteY82" fmla="*/ 193774 h 277415"/>
              <a:gd name="connsiteX83" fmla="*/ 1650653 w 2451943"/>
              <a:gd name="connsiteY83" fmla="*/ 198983 h 277415"/>
              <a:gd name="connsiteX84" fmla="*/ 1609873 w 2451943"/>
              <a:gd name="connsiteY84" fmla="*/ 215800 h 277415"/>
              <a:gd name="connsiteX85" fmla="*/ 1603177 w 2451943"/>
              <a:gd name="connsiteY85" fmla="*/ 215800 h 277415"/>
              <a:gd name="connsiteX86" fmla="*/ 1603177 w 2451943"/>
              <a:gd name="connsiteY86" fmla="*/ 186928 h 277415"/>
              <a:gd name="connsiteX87" fmla="*/ 1576388 w 2451943"/>
              <a:gd name="connsiteY87" fmla="*/ 210889 h 277415"/>
              <a:gd name="connsiteX88" fmla="*/ 1556891 w 2451943"/>
              <a:gd name="connsiteY88" fmla="*/ 215800 h 277415"/>
              <a:gd name="connsiteX89" fmla="*/ 1537096 w 2451943"/>
              <a:gd name="connsiteY89" fmla="*/ 209326 h 277415"/>
              <a:gd name="connsiteX90" fmla="*/ 1525339 w 2451943"/>
              <a:gd name="connsiteY90" fmla="*/ 192137 h 277415"/>
              <a:gd name="connsiteX91" fmla="*/ 1522065 w 2451943"/>
              <a:gd name="connsiteY91" fmla="*/ 162669 h 277415"/>
              <a:gd name="connsiteX92" fmla="*/ 1522065 w 2451943"/>
              <a:gd name="connsiteY92" fmla="*/ 101798 h 277415"/>
              <a:gd name="connsiteX93" fmla="*/ 1520949 w 2451943"/>
              <a:gd name="connsiteY93" fmla="*/ 90934 h 277415"/>
              <a:gd name="connsiteX94" fmla="*/ 1517302 w 2451943"/>
              <a:gd name="connsiteY94" fmla="*/ 84534 h 277415"/>
              <a:gd name="connsiteX95" fmla="*/ 1510679 w 2451943"/>
              <a:gd name="connsiteY95" fmla="*/ 81557 h 277415"/>
              <a:gd name="connsiteX96" fmla="*/ 1500782 w 2451943"/>
              <a:gd name="connsiteY96" fmla="*/ 80813 h 277415"/>
              <a:gd name="connsiteX97" fmla="*/ 1498997 w 2451943"/>
              <a:gd name="connsiteY97" fmla="*/ 80813 h 277415"/>
              <a:gd name="connsiteX98" fmla="*/ 1157585 w 2451943"/>
              <a:gd name="connsiteY98" fmla="*/ 75307 h 277415"/>
              <a:gd name="connsiteX99" fmla="*/ 1221134 w 2451943"/>
              <a:gd name="connsiteY99" fmla="*/ 75307 h 277415"/>
              <a:gd name="connsiteX100" fmla="*/ 1221134 w 2451943"/>
              <a:gd name="connsiteY100" fmla="*/ 80813 h 277415"/>
              <a:gd name="connsiteX101" fmla="*/ 1218009 w 2451943"/>
              <a:gd name="connsiteY101" fmla="*/ 80813 h 277415"/>
              <a:gd name="connsiteX102" fmla="*/ 1207963 w 2451943"/>
              <a:gd name="connsiteY102" fmla="*/ 83715 h 277415"/>
              <a:gd name="connsiteX103" fmla="*/ 1204614 w 2451943"/>
              <a:gd name="connsiteY103" fmla="*/ 90934 h 277415"/>
              <a:gd name="connsiteX104" fmla="*/ 1209525 w 2451943"/>
              <a:gd name="connsiteY104" fmla="*/ 107007 h 277415"/>
              <a:gd name="connsiteX105" fmla="*/ 1242714 w 2451943"/>
              <a:gd name="connsiteY105" fmla="*/ 175766 h 277415"/>
              <a:gd name="connsiteX106" fmla="*/ 1273224 w 2451943"/>
              <a:gd name="connsiteY106" fmla="*/ 100459 h 277415"/>
              <a:gd name="connsiteX107" fmla="*/ 1275754 w 2451943"/>
              <a:gd name="connsiteY107" fmla="*/ 88404 h 277415"/>
              <a:gd name="connsiteX108" fmla="*/ 1275308 w 2451943"/>
              <a:gd name="connsiteY108" fmla="*/ 85278 h 277415"/>
              <a:gd name="connsiteX109" fmla="*/ 1273447 w 2451943"/>
              <a:gd name="connsiteY109" fmla="*/ 82897 h 277415"/>
              <a:gd name="connsiteX110" fmla="*/ 1269280 w 2451943"/>
              <a:gd name="connsiteY110" fmla="*/ 81334 h 277415"/>
              <a:gd name="connsiteX111" fmla="*/ 1262062 w 2451943"/>
              <a:gd name="connsiteY111" fmla="*/ 80813 h 277415"/>
              <a:gd name="connsiteX112" fmla="*/ 1262062 w 2451943"/>
              <a:gd name="connsiteY112" fmla="*/ 75307 h 277415"/>
              <a:gd name="connsiteX113" fmla="*/ 1306413 w 2451943"/>
              <a:gd name="connsiteY113" fmla="*/ 75307 h 277415"/>
              <a:gd name="connsiteX114" fmla="*/ 1306413 w 2451943"/>
              <a:gd name="connsiteY114" fmla="*/ 80813 h 277415"/>
              <a:gd name="connsiteX115" fmla="*/ 1300013 w 2451943"/>
              <a:gd name="connsiteY115" fmla="*/ 81930 h 277415"/>
              <a:gd name="connsiteX116" fmla="*/ 1295325 w 2451943"/>
              <a:gd name="connsiteY116" fmla="*/ 84608 h 277415"/>
              <a:gd name="connsiteX117" fmla="*/ 1291158 w 2451943"/>
              <a:gd name="connsiteY117" fmla="*/ 90562 h 277415"/>
              <a:gd name="connsiteX118" fmla="*/ 1286321 w 2451943"/>
              <a:gd name="connsiteY118" fmla="*/ 101352 h 277415"/>
              <a:gd name="connsiteX119" fmla="*/ 1230808 w 2451943"/>
              <a:gd name="connsiteY119" fmla="*/ 237380 h 277415"/>
              <a:gd name="connsiteX120" fmla="*/ 1221283 w 2451943"/>
              <a:gd name="connsiteY120" fmla="*/ 254719 h 277415"/>
              <a:gd name="connsiteX121" fmla="*/ 1209675 w 2451943"/>
              <a:gd name="connsiteY121" fmla="*/ 267221 h 277415"/>
              <a:gd name="connsiteX122" fmla="*/ 1197099 w 2451943"/>
              <a:gd name="connsiteY122" fmla="*/ 274811 h 277415"/>
              <a:gd name="connsiteX123" fmla="*/ 1184672 w 2451943"/>
              <a:gd name="connsiteY123" fmla="*/ 277415 h 277415"/>
              <a:gd name="connsiteX124" fmla="*/ 1176560 w 2451943"/>
              <a:gd name="connsiteY124" fmla="*/ 276001 h 277415"/>
              <a:gd name="connsiteX125" fmla="*/ 1170235 w 2451943"/>
              <a:gd name="connsiteY125" fmla="*/ 272281 h 277415"/>
              <a:gd name="connsiteX126" fmla="*/ 1166068 w 2451943"/>
              <a:gd name="connsiteY126" fmla="*/ 266997 h 277415"/>
              <a:gd name="connsiteX127" fmla="*/ 1164580 w 2451943"/>
              <a:gd name="connsiteY127" fmla="*/ 260747 h 277415"/>
              <a:gd name="connsiteX128" fmla="*/ 1168672 w 2451943"/>
              <a:gd name="connsiteY128" fmla="*/ 250701 h 277415"/>
              <a:gd name="connsiteX129" fmla="*/ 1179909 w 2451943"/>
              <a:gd name="connsiteY129" fmla="*/ 246905 h 277415"/>
              <a:gd name="connsiteX130" fmla="*/ 1184746 w 2451943"/>
              <a:gd name="connsiteY130" fmla="*/ 247798 h 277415"/>
              <a:gd name="connsiteX131" fmla="*/ 1191294 w 2451943"/>
              <a:gd name="connsiteY131" fmla="*/ 249659 h 277415"/>
              <a:gd name="connsiteX132" fmla="*/ 1197322 w 2451943"/>
              <a:gd name="connsiteY132" fmla="*/ 251519 h 277415"/>
              <a:gd name="connsiteX133" fmla="*/ 1200745 w 2451943"/>
              <a:gd name="connsiteY133" fmla="*/ 252412 h 277415"/>
              <a:gd name="connsiteX134" fmla="*/ 1205433 w 2451943"/>
              <a:gd name="connsiteY134" fmla="*/ 251370 h 277415"/>
              <a:gd name="connsiteX135" fmla="*/ 1210493 w 2451943"/>
              <a:gd name="connsiteY135" fmla="*/ 247798 h 277415"/>
              <a:gd name="connsiteX136" fmla="*/ 1215777 w 2451943"/>
              <a:gd name="connsiteY136" fmla="*/ 240878 h 277415"/>
              <a:gd name="connsiteX137" fmla="*/ 1221134 w 2451943"/>
              <a:gd name="connsiteY137" fmla="*/ 229939 h 277415"/>
              <a:gd name="connsiteX138" fmla="*/ 1230808 w 2451943"/>
              <a:gd name="connsiteY138" fmla="*/ 206275 h 277415"/>
              <a:gd name="connsiteX139" fmla="*/ 1181843 w 2451943"/>
              <a:gd name="connsiteY139" fmla="*/ 103435 h 277415"/>
              <a:gd name="connsiteX140" fmla="*/ 1179388 w 2451943"/>
              <a:gd name="connsiteY140" fmla="*/ 99045 h 277415"/>
              <a:gd name="connsiteX141" fmla="*/ 1175742 w 2451943"/>
              <a:gd name="connsiteY141" fmla="*/ 93464 h 277415"/>
              <a:gd name="connsiteX142" fmla="*/ 1171872 w 2451943"/>
              <a:gd name="connsiteY142" fmla="*/ 88255 h 277415"/>
              <a:gd name="connsiteX143" fmla="*/ 1168598 w 2451943"/>
              <a:gd name="connsiteY143" fmla="*/ 84981 h 277415"/>
              <a:gd name="connsiteX144" fmla="*/ 1157585 w 2451943"/>
              <a:gd name="connsiteY144" fmla="*/ 80813 h 277415"/>
              <a:gd name="connsiteX145" fmla="*/ 127397 w 2451943"/>
              <a:gd name="connsiteY145" fmla="*/ 75307 h 277415"/>
              <a:gd name="connsiteX146" fmla="*/ 175171 w 2451943"/>
              <a:gd name="connsiteY146" fmla="*/ 75307 h 277415"/>
              <a:gd name="connsiteX147" fmla="*/ 175171 w 2451943"/>
              <a:gd name="connsiteY147" fmla="*/ 166538 h 277415"/>
              <a:gd name="connsiteX148" fmla="*/ 177031 w 2451943"/>
              <a:gd name="connsiteY148" fmla="*/ 182463 h 277415"/>
              <a:gd name="connsiteX149" fmla="*/ 182017 w 2451943"/>
              <a:gd name="connsiteY149" fmla="*/ 191914 h 277415"/>
              <a:gd name="connsiteX150" fmla="*/ 189235 w 2451943"/>
              <a:gd name="connsiteY150" fmla="*/ 196378 h 277415"/>
              <a:gd name="connsiteX151" fmla="*/ 197792 w 2451943"/>
              <a:gd name="connsiteY151" fmla="*/ 197495 h 277415"/>
              <a:gd name="connsiteX152" fmla="*/ 204564 w 2451943"/>
              <a:gd name="connsiteY152" fmla="*/ 196602 h 277415"/>
              <a:gd name="connsiteX153" fmla="*/ 212303 w 2451943"/>
              <a:gd name="connsiteY153" fmla="*/ 193476 h 277415"/>
              <a:gd name="connsiteX154" fmla="*/ 221158 w 2451943"/>
              <a:gd name="connsiteY154" fmla="*/ 187523 h 277415"/>
              <a:gd name="connsiteX155" fmla="*/ 231576 w 2451943"/>
              <a:gd name="connsiteY155" fmla="*/ 178147 h 277415"/>
              <a:gd name="connsiteX156" fmla="*/ 231576 w 2451943"/>
              <a:gd name="connsiteY156" fmla="*/ 100905 h 277415"/>
              <a:gd name="connsiteX157" fmla="*/ 230683 w 2451943"/>
              <a:gd name="connsiteY157" fmla="*/ 91306 h 277415"/>
              <a:gd name="connsiteX158" fmla="*/ 227335 w 2451943"/>
              <a:gd name="connsiteY158" fmla="*/ 85204 h 277415"/>
              <a:gd name="connsiteX159" fmla="*/ 220638 w 2451943"/>
              <a:gd name="connsiteY159" fmla="*/ 81930 h 277415"/>
              <a:gd name="connsiteX160" fmla="*/ 209699 w 2451943"/>
              <a:gd name="connsiteY160" fmla="*/ 80813 h 277415"/>
              <a:gd name="connsiteX161" fmla="*/ 209699 w 2451943"/>
              <a:gd name="connsiteY161" fmla="*/ 75307 h 277415"/>
              <a:gd name="connsiteX162" fmla="*/ 256133 w 2451943"/>
              <a:gd name="connsiteY162" fmla="*/ 75307 h 277415"/>
              <a:gd name="connsiteX163" fmla="*/ 256133 w 2451943"/>
              <a:gd name="connsiteY163" fmla="*/ 157906 h 277415"/>
              <a:gd name="connsiteX164" fmla="*/ 257175 w 2451943"/>
              <a:gd name="connsiteY164" fmla="*/ 186928 h 277415"/>
              <a:gd name="connsiteX165" fmla="*/ 260821 w 2451943"/>
              <a:gd name="connsiteY165" fmla="*/ 194220 h 277415"/>
              <a:gd name="connsiteX166" fmla="*/ 266551 w 2451943"/>
              <a:gd name="connsiteY166" fmla="*/ 196304 h 277415"/>
              <a:gd name="connsiteX167" fmla="*/ 276969 w 2451943"/>
              <a:gd name="connsiteY167" fmla="*/ 193774 h 277415"/>
              <a:gd name="connsiteX168" fmla="*/ 279052 w 2451943"/>
              <a:gd name="connsiteY168" fmla="*/ 198983 h 277415"/>
              <a:gd name="connsiteX169" fmla="*/ 238274 w 2451943"/>
              <a:gd name="connsiteY169" fmla="*/ 215800 h 277415"/>
              <a:gd name="connsiteX170" fmla="*/ 231576 w 2451943"/>
              <a:gd name="connsiteY170" fmla="*/ 215800 h 277415"/>
              <a:gd name="connsiteX171" fmla="*/ 231576 w 2451943"/>
              <a:gd name="connsiteY171" fmla="*/ 186928 h 277415"/>
              <a:gd name="connsiteX172" fmla="*/ 204787 w 2451943"/>
              <a:gd name="connsiteY172" fmla="*/ 210889 h 277415"/>
              <a:gd name="connsiteX173" fmla="*/ 185291 w 2451943"/>
              <a:gd name="connsiteY173" fmla="*/ 215800 h 277415"/>
              <a:gd name="connsiteX174" fmla="*/ 165497 w 2451943"/>
              <a:gd name="connsiteY174" fmla="*/ 209326 h 277415"/>
              <a:gd name="connsiteX175" fmla="*/ 153739 w 2451943"/>
              <a:gd name="connsiteY175" fmla="*/ 192137 h 277415"/>
              <a:gd name="connsiteX176" fmla="*/ 150465 w 2451943"/>
              <a:gd name="connsiteY176" fmla="*/ 162669 h 277415"/>
              <a:gd name="connsiteX177" fmla="*/ 150465 w 2451943"/>
              <a:gd name="connsiteY177" fmla="*/ 101798 h 277415"/>
              <a:gd name="connsiteX178" fmla="*/ 149348 w 2451943"/>
              <a:gd name="connsiteY178" fmla="*/ 90934 h 277415"/>
              <a:gd name="connsiteX179" fmla="*/ 145703 w 2451943"/>
              <a:gd name="connsiteY179" fmla="*/ 84534 h 277415"/>
              <a:gd name="connsiteX180" fmla="*/ 139080 w 2451943"/>
              <a:gd name="connsiteY180" fmla="*/ 81557 h 277415"/>
              <a:gd name="connsiteX181" fmla="*/ 129182 w 2451943"/>
              <a:gd name="connsiteY181" fmla="*/ 80813 h 277415"/>
              <a:gd name="connsiteX182" fmla="*/ 127397 w 2451943"/>
              <a:gd name="connsiteY182" fmla="*/ 80813 h 277415"/>
              <a:gd name="connsiteX183" fmla="*/ 1874936 w 2451943"/>
              <a:gd name="connsiteY183" fmla="*/ 71288 h 277415"/>
              <a:gd name="connsiteX184" fmla="*/ 1881336 w 2451943"/>
              <a:gd name="connsiteY184" fmla="*/ 71288 h 277415"/>
              <a:gd name="connsiteX185" fmla="*/ 1881336 w 2451943"/>
              <a:gd name="connsiteY185" fmla="*/ 100161 h 277415"/>
              <a:gd name="connsiteX186" fmla="*/ 1927026 w 2451943"/>
              <a:gd name="connsiteY186" fmla="*/ 71288 h 277415"/>
              <a:gd name="connsiteX187" fmla="*/ 1941016 w 2451943"/>
              <a:gd name="connsiteY187" fmla="*/ 73818 h 277415"/>
              <a:gd name="connsiteX188" fmla="*/ 1952178 w 2451943"/>
              <a:gd name="connsiteY188" fmla="*/ 82302 h 277415"/>
              <a:gd name="connsiteX189" fmla="*/ 1959620 w 2451943"/>
              <a:gd name="connsiteY189" fmla="*/ 98077 h 277415"/>
              <a:gd name="connsiteX190" fmla="*/ 1962298 w 2451943"/>
              <a:gd name="connsiteY190" fmla="*/ 122634 h 277415"/>
              <a:gd name="connsiteX191" fmla="*/ 1962298 w 2451943"/>
              <a:gd name="connsiteY191" fmla="*/ 180826 h 277415"/>
              <a:gd name="connsiteX192" fmla="*/ 1963266 w 2451943"/>
              <a:gd name="connsiteY192" fmla="*/ 194667 h 277415"/>
              <a:gd name="connsiteX193" fmla="*/ 1966614 w 2451943"/>
              <a:gd name="connsiteY193" fmla="*/ 202331 h 277415"/>
              <a:gd name="connsiteX194" fmla="*/ 1973014 w 2451943"/>
              <a:gd name="connsiteY194" fmla="*/ 205606 h 277415"/>
              <a:gd name="connsiteX195" fmla="*/ 1983134 w 2451943"/>
              <a:gd name="connsiteY195" fmla="*/ 206275 h 277415"/>
              <a:gd name="connsiteX196" fmla="*/ 1983134 w 2451943"/>
              <a:gd name="connsiteY196" fmla="*/ 211633 h 277415"/>
              <a:gd name="connsiteX197" fmla="*/ 1915715 w 2451943"/>
              <a:gd name="connsiteY197" fmla="*/ 211633 h 277415"/>
              <a:gd name="connsiteX198" fmla="*/ 1915715 w 2451943"/>
              <a:gd name="connsiteY198" fmla="*/ 206275 h 277415"/>
              <a:gd name="connsiteX199" fmla="*/ 1918543 w 2451943"/>
              <a:gd name="connsiteY199" fmla="*/ 206275 h 277415"/>
              <a:gd name="connsiteX200" fmla="*/ 1929035 w 2451943"/>
              <a:gd name="connsiteY200" fmla="*/ 205085 h 277415"/>
              <a:gd name="connsiteX201" fmla="*/ 1934765 w 2451943"/>
              <a:gd name="connsiteY201" fmla="*/ 200992 h 277415"/>
              <a:gd name="connsiteX202" fmla="*/ 1937220 w 2451943"/>
              <a:gd name="connsiteY202" fmla="*/ 193179 h 277415"/>
              <a:gd name="connsiteX203" fmla="*/ 1937742 w 2451943"/>
              <a:gd name="connsiteY203" fmla="*/ 180826 h 277415"/>
              <a:gd name="connsiteX204" fmla="*/ 1937742 w 2451943"/>
              <a:gd name="connsiteY204" fmla="*/ 125015 h 277415"/>
              <a:gd name="connsiteX205" fmla="*/ 1932905 w 2451943"/>
              <a:gd name="connsiteY205" fmla="*/ 98003 h 277415"/>
              <a:gd name="connsiteX206" fmla="*/ 1916608 w 2451943"/>
              <a:gd name="connsiteY206" fmla="*/ 89594 h 277415"/>
              <a:gd name="connsiteX207" fmla="*/ 1881336 w 2451943"/>
              <a:gd name="connsiteY207" fmla="*/ 108942 h 277415"/>
              <a:gd name="connsiteX208" fmla="*/ 1881336 w 2451943"/>
              <a:gd name="connsiteY208" fmla="*/ 180826 h 277415"/>
              <a:gd name="connsiteX209" fmla="*/ 1882973 w 2451943"/>
              <a:gd name="connsiteY209" fmla="*/ 197941 h 277415"/>
              <a:gd name="connsiteX210" fmla="*/ 1885280 w 2451943"/>
              <a:gd name="connsiteY210" fmla="*/ 201811 h 277415"/>
              <a:gd name="connsiteX211" fmla="*/ 1888703 w 2451943"/>
              <a:gd name="connsiteY211" fmla="*/ 204415 h 277415"/>
              <a:gd name="connsiteX212" fmla="*/ 1894359 w 2451943"/>
              <a:gd name="connsiteY212" fmla="*/ 205829 h 277415"/>
              <a:gd name="connsiteX213" fmla="*/ 1903511 w 2451943"/>
              <a:gd name="connsiteY213" fmla="*/ 206275 h 277415"/>
              <a:gd name="connsiteX214" fmla="*/ 1903511 w 2451943"/>
              <a:gd name="connsiteY214" fmla="*/ 211633 h 277415"/>
              <a:gd name="connsiteX215" fmla="*/ 1836092 w 2451943"/>
              <a:gd name="connsiteY215" fmla="*/ 211633 h 277415"/>
              <a:gd name="connsiteX216" fmla="*/ 1836092 w 2451943"/>
              <a:gd name="connsiteY216" fmla="*/ 206275 h 277415"/>
              <a:gd name="connsiteX217" fmla="*/ 1839069 w 2451943"/>
              <a:gd name="connsiteY217" fmla="*/ 206275 h 277415"/>
              <a:gd name="connsiteX218" fmla="*/ 1847850 w 2451943"/>
              <a:gd name="connsiteY218" fmla="*/ 205085 h 277415"/>
              <a:gd name="connsiteX219" fmla="*/ 1853282 w 2451943"/>
              <a:gd name="connsiteY219" fmla="*/ 200918 h 277415"/>
              <a:gd name="connsiteX220" fmla="*/ 1856035 w 2451943"/>
              <a:gd name="connsiteY220" fmla="*/ 193104 h 277415"/>
              <a:gd name="connsiteX221" fmla="*/ 1856779 w 2451943"/>
              <a:gd name="connsiteY221" fmla="*/ 180826 h 277415"/>
              <a:gd name="connsiteX222" fmla="*/ 1856779 w 2451943"/>
              <a:gd name="connsiteY222" fmla="*/ 130224 h 277415"/>
              <a:gd name="connsiteX223" fmla="*/ 1855589 w 2451943"/>
              <a:gd name="connsiteY223" fmla="*/ 100310 h 277415"/>
              <a:gd name="connsiteX224" fmla="*/ 1852240 w 2451943"/>
              <a:gd name="connsiteY224" fmla="*/ 93017 h 277415"/>
              <a:gd name="connsiteX225" fmla="*/ 1846064 w 2451943"/>
              <a:gd name="connsiteY225" fmla="*/ 91082 h 277415"/>
              <a:gd name="connsiteX226" fmla="*/ 1836092 w 2451943"/>
              <a:gd name="connsiteY226" fmla="*/ 93315 h 277415"/>
              <a:gd name="connsiteX227" fmla="*/ 1833860 w 2451943"/>
              <a:gd name="connsiteY227" fmla="*/ 87957 h 277415"/>
              <a:gd name="connsiteX228" fmla="*/ 1403449 w 2451943"/>
              <a:gd name="connsiteY228" fmla="*/ 71288 h 277415"/>
              <a:gd name="connsiteX229" fmla="*/ 1429940 w 2451943"/>
              <a:gd name="connsiteY229" fmla="*/ 76944 h 277415"/>
              <a:gd name="connsiteX230" fmla="*/ 1450702 w 2451943"/>
              <a:gd name="connsiteY230" fmla="*/ 92124 h 277415"/>
              <a:gd name="connsiteX231" fmla="*/ 1464245 w 2451943"/>
              <a:gd name="connsiteY231" fmla="*/ 114300 h 277415"/>
              <a:gd name="connsiteX232" fmla="*/ 1469082 w 2451943"/>
              <a:gd name="connsiteY232" fmla="*/ 140940 h 277415"/>
              <a:gd name="connsiteX233" fmla="*/ 1464096 w 2451943"/>
              <a:gd name="connsiteY233" fmla="*/ 169143 h 277415"/>
              <a:gd name="connsiteX234" fmla="*/ 1450181 w 2451943"/>
              <a:gd name="connsiteY234" fmla="*/ 193030 h 277415"/>
              <a:gd name="connsiteX235" fmla="*/ 1428898 w 2451943"/>
              <a:gd name="connsiteY235" fmla="*/ 209624 h 277415"/>
              <a:gd name="connsiteX236" fmla="*/ 1401812 w 2451943"/>
              <a:gd name="connsiteY236" fmla="*/ 215800 h 277415"/>
              <a:gd name="connsiteX237" fmla="*/ 1375544 w 2451943"/>
              <a:gd name="connsiteY237" fmla="*/ 209847 h 277415"/>
              <a:gd name="connsiteX238" fmla="*/ 1355228 w 2451943"/>
              <a:gd name="connsiteY238" fmla="*/ 193997 h 277415"/>
              <a:gd name="connsiteX239" fmla="*/ 1342132 w 2451943"/>
              <a:gd name="connsiteY239" fmla="*/ 171301 h 277415"/>
              <a:gd name="connsiteX240" fmla="*/ 1337518 w 2451943"/>
              <a:gd name="connsiteY240" fmla="*/ 144809 h 277415"/>
              <a:gd name="connsiteX241" fmla="*/ 1342280 w 2451943"/>
              <a:gd name="connsiteY241" fmla="*/ 117723 h 277415"/>
              <a:gd name="connsiteX242" fmla="*/ 1355749 w 2451943"/>
              <a:gd name="connsiteY242" fmla="*/ 94133 h 277415"/>
              <a:gd name="connsiteX243" fmla="*/ 1376585 w 2451943"/>
              <a:gd name="connsiteY243" fmla="*/ 77539 h 277415"/>
              <a:gd name="connsiteX244" fmla="*/ 1403449 w 2451943"/>
              <a:gd name="connsiteY244" fmla="*/ 71288 h 277415"/>
              <a:gd name="connsiteX245" fmla="*/ 916781 w 2451943"/>
              <a:gd name="connsiteY245" fmla="*/ 71288 h 277415"/>
              <a:gd name="connsiteX246" fmla="*/ 924073 w 2451943"/>
              <a:gd name="connsiteY246" fmla="*/ 72181 h 277415"/>
              <a:gd name="connsiteX247" fmla="*/ 933078 w 2451943"/>
              <a:gd name="connsiteY247" fmla="*/ 74116 h 277415"/>
              <a:gd name="connsiteX248" fmla="*/ 941337 w 2451943"/>
              <a:gd name="connsiteY248" fmla="*/ 76051 h 277415"/>
              <a:gd name="connsiteX249" fmla="*/ 946397 w 2451943"/>
              <a:gd name="connsiteY249" fmla="*/ 76944 h 277415"/>
              <a:gd name="connsiteX250" fmla="*/ 950118 w 2451943"/>
              <a:gd name="connsiteY250" fmla="*/ 75902 h 277415"/>
              <a:gd name="connsiteX251" fmla="*/ 953244 w 2451943"/>
              <a:gd name="connsiteY251" fmla="*/ 71288 h 277415"/>
              <a:gd name="connsiteX252" fmla="*/ 958155 w 2451943"/>
              <a:gd name="connsiteY252" fmla="*/ 71288 h 277415"/>
              <a:gd name="connsiteX253" fmla="*/ 958155 w 2451943"/>
              <a:gd name="connsiteY253" fmla="*/ 117723 h 277415"/>
              <a:gd name="connsiteX254" fmla="*/ 953244 w 2451943"/>
              <a:gd name="connsiteY254" fmla="*/ 117723 h 277415"/>
              <a:gd name="connsiteX255" fmla="*/ 946844 w 2451943"/>
              <a:gd name="connsiteY255" fmla="*/ 99491 h 277415"/>
              <a:gd name="connsiteX256" fmla="*/ 938733 w 2451943"/>
              <a:gd name="connsiteY256" fmla="*/ 87957 h 277415"/>
              <a:gd name="connsiteX257" fmla="*/ 928612 w 2451943"/>
              <a:gd name="connsiteY257" fmla="*/ 81855 h 277415"/>
              <a:gd name="connsiteX258" fmla="*/ 916186 w 2451943"/>
              <a:gd name="connsiteY258" fmla="*/ 80069 h 277415"/>
              <a:gd name="connsiteX259" fmla="*/ 906735 w 2451943"/>
              <a:gd name="connsiteY259" fmla="*/ 81632 h 277415"/>
              <a:gd name="connsiteX260" fmla="*/ 899442 w 2451943"/>
              <a:gd name="connsiteY260" fmla="*/ 85650 h 277415"/>
              <a:gd name="connsiteX261" fmla="*/ 894680 w 2451943"/>
              <a:gd name="connsiteY261" fmla="*/ 91306 h 277415"/>
              <a:gd name="connsiteX262" fmla="*/ 892969 w 2451943"/>
              <a:gd name="connsiteY262" fmla="*/ 97780 h 277415"/>
              <a:gd name="connsiteX263" fmla="*/ 894159 w 2451943"/>
              <a:gd name="connsiteY263" fmla="*/ 105519 h 277415"/>
              <a:gd name="connsiteX264" fmla="*/ 899144 w 2451943"/>
              <a:gd name="connsiteY264" fmla="*/ 112886 h 277415"/>
              <a:gd name="connsiteX265" fmla="*/ 910009 w 2451943"/>
              <a:gd name="connsiteY265" fmla="*/ 120997 h 277415"/>
              <a:gd name="connsiteX266" fmla="*/ 928985 w 2451943"/>
              <a:gd name="connsiteY266" fmla="*/ 131117 h 277415"/>
              <a:gd name="connsiteX267" fmla="*/ 947514 w 2451943"/>
              <a:gd name="connsiteY267" fmla="*/ 141684 h 277415"/>
              <a:gd name="connsiteX268" fmla="*/ 959717 w 2451943"/>
              <a:gd name="connsiteY268" fmla="*/ 152102 h 277415"/>
              <a:gd name="connsiteX269" fmla="*/ 966415 w 2451943"/>
              <a:gd name="connsiteY269" fmla="*/ 162892 h 277415"/>
              <a:gd name="connsiteX270" fmla="*/ 968424 w 2451943"/>
              <a:gd name="connsiteY270" fmla="*/ 174426 h 277415"/>
              <a:gd name="connsiteX271" fmla="*/ 964480 w 2451943"/>
              <a:gd name="connsiteY271" fmla="*/ 191467 h 277415"/>
              <a:gd name="connsiteX272" fmla="*/ 954136 w 2451943"/>
              <a:gd name="connsiteY272" fmla="*/ 204489 h 277415"/>
              <a:gd name="connsiteX273" fmla="*/ 939552 w 2451943"/>
              <a:gd name="connsiteY273" fmla="*/ 212824 h 277415"/>
              <a:gd name="connsiteX274" fmla="*/ 922883 w 2451943"/>
              <a:gd name="connsiteY274" fmla="*/ 215800 h 277415"/>
              <a:gd name="connsiteX275" fmla="*/ 909489 w 2451943"/>
              <a:gd name="connsiteY275" fmla="*/ 214759 h 277415"/>
              <a:gd name="connsiteX276" fmla="*/ 894308 w 2451943"/>
              <a:gd name="connsiteY276" fmla="*/ 211336 h 277415"/>
              <a:gd name="connsiteX277" fmla="*/ 889843 w 2451943"/>
              <a:gd name="connsiteY277" fmla="*/ 210219 h 277415"/>
              <a:gd name="connsiteX278" fmla="*/ 886271 w 2451943"/>
              <a:gd name="connsiteY278" fmla="*/ 209847 h 277415"/>
              <a:gd name="connsiteX279" fmla="*/ 880913 w 2451943"/>
              <a:gd name="connsiteY279" fmla="*/ 213717 h 277415"/>
              <a:gd name="connsiteX280" fmla="*/ 876002 w 2451943"/>
              <a:gd name="connsiteY280" fmla="*/ 213717 h 277415"/>
              <a:gd name="connsiteX281" fmla="*/ 876002 w 2451943"/>
              <a:gd name="connsiteY281" fmla="*/ 165050 h 277415"/>
              <a:gd name="connsiteX282" fmla="*/ 880913 w 2451943"/>
              <a:gd name="connsiteY282" fmla="*/ 165050 h 277415"/>
              <a:gd name="connsiteX283" fmla="*/ 887164 w 2451943"/>
              <a:gd name="connsiteY283" fmla="*/ 183356 h 277415"/>
              <a:gd name="connsiteX284" fmla="*/ 896912 w 2451943"/>
              <a:gd name="connsiteY284" fmla="*/ 196453 h 277415"/>
              <a:gd name="connsiteX285" fmla="*/ 909265 w 2451943"/>
              <a:gd name="connsiteY285" fmla="*/ 204341 h 277415"/>
              <a:gd name="connsiteX286" fmla="*/ 923181 w 2451943"/>
              <a:gd name="connsiteY286" fmla="*/ 207020 h 277415"/>
              <a:gd name="connsiteX287" fmla="*/ 932482 w 2451943"/>
              <a:gd name="connsiteY287" fmla="*/ 205382 h 277415"/>
              <a:gd name="connsiteX288" fmla="*/ 939849 w 2451943"/>
              <a:gd name="connsiteY288" fmla="*/ 200992 h 277415"/>
              <a:gd name="connsiteX289" fmla="*/ 944686 w 2451943"/>
              <a:gd name="connsiteY289" fmla="*/ 194518 h 277415"/>
              <a:gd name="connsiteX290" fmla="*/ 946397 w 2451943"/>
              <a:gd name="connsiteY290" fmla="*/ 186481 h 277415"/>
              <a:gd name="connsiteX291" fmla="*/ 944909 w 2451943"/>
              <a:gd name="connsiteY291" fmla="*/ 177328 h 277415"/>
              <a:gd name="connsiteX292" fmla="*/ 939403 w 2451943"/>
              <a:gd name="connsiteY292" fmla="*/ 169366 h 277415"/>
              <a:gd name="connsiteX293" fmla="*/ 928390 w 2451943"/>
              <a:gd name="connsiteY293" fmla="*/ 161255 h 277415"/>
              <a:gd name="connsiteX294" fmla="*/ 910381 w 2451943"/>
              <a:gd name="connsiteY294" fmla="*/ 151507 h 277415"/>
              <a:gd name="connsiteX295" fmla="*/ 892596 w 2451943"/>
              <a:gd name="connsiteY295" fmla="*/ 141535 h 277415"/>
              <a:gd name="connsiteX296" fmla="*/ 881955 w 2451943"/>
              <a:gd name="connsiteY296" fmla="*/ 132233 h 277415"/>
              <a:gd name="connsiteX297" fmla="*/ 876746 w 2451943"/>
              <a:gd name="connsiteY297" fmla="*/ 122411 h 277415"/>
              <a:gd name="connsiteX298" fmla="*/ 875407 w 2451943"/>
              <a:gd name="connsiteY298" fmla="*/ 110728 h 277415"/>
              <a:gd name="connsiteX299" fmla="*/ 878457 w 2451943"/>
              <a:gd name="connsiteY299" fmla="*/ 95175 h 277415"/>
              <a:gd name="connsiteX300" fmla="*/ 887015 w 2451943"/>
              <a:gd name="connsiteY300" fmla="*/ 82674 h 277415"/>
              <a:gd name="connsiteX301" fmla="*/ 900112 w 2451943"/>
              <a:gd name="connsiteY301" fmla="*/ 74339 h 277415"/>
              <a:gd name="connsiteX302" fmla="*/ 916781 w 2451943"/>
              <a:gd name="connsiteY302" fmla="*/ 71288 h 277415"/>
              <a:gd name="connsiteX303" fmla="*/ 774055 w 2451943"/>
              <a:gd name="connsiteY303" fmla="*/ 71288 h 277415"/>
              <a:gd name="connsiteX304" fmla="*/ 800844 w 2451943"/>
              <a:gd name="connsiteY304" fmla="*/ 75902 h 277415"/>
              <a:gd name="connsiteX305" fmla="*/ 816768 w 2451943"/>
              <a:gd name="connsiteY305" fmla="*/ 91827 h 277415"/>
              <a:gd name="connsiteX306" fmla="*/ 819447 w 2451943"/>
              <a:gd name="connsiteY306" fmla="*/ 118020 h 277415"/>
              <a:gd name="connsiteX307" fmla="*/ 819447 w 2451943"/>
              <a:gd name="connsiteY307" fmla="*/ 164306 h 277415"/>
              <a:gd name="connsiteX308" fmla="*/ 819670 w 2451943"/>
              <a:gd name="connsiteY308" fmla="*/ 180082 h 277415"/>
              <a:gd name="connsiteX309" fmla="*/ 820191 w 2451943"/>
              <a:gd name="connsiteY309" fmla="*/ 188267 h 277415"/>
              <a:gd name="connsiteX310" fmla="*/ 822647 w 2451943"/>
              <a:gd name="connsiteY310" fmla="*/ 194072 h 277415"/>
              <a:gd name="connsiteX311" fmla="*/ 826591 w 2451943"/>
              <a:gd name="connsiteY311" fmla="*/ 195560 h 277415"/>
              <a:gd name="connsiteX312" fmla="*/ 829419 w 2451943"/>
              <a:gd name="connsiteY312" fmla="*/ 195113 h 277415"/>
              <a:gd name="connsiteX313" fmla="*/ 832544 w 2451943"/>
              <a:gd name="connsiteY313" fmla="*/ 193327 h 277415"/>
              <a:gd name="connsiteX314" fmla="*/ 836711 w 2451943"/>
              <a:gd name="connsiteY314" fmla="*/ 189681 h 277415"/>
              <a:gd name="connsiteX315" fmla="*/ 842814 w 2451943"/>
              <a:gd name="connsiteY315" fmla="*/ 183654 h 277415"/>
              <a:gd name="connsiteX316" fmla="*/ 842814 w 2451943"/>
              <a:gd name="connsiteY316" fmla="*/ 191988 h 277415"/>
              <a:gd name="connsiteX317" fmla="*/ 810964 w 2451943"/>
              <a:gd name="connsiteY317" fmla="*/ 214312 h 277415"/>
              <a:gd name="connsiteX318" fmla="*/ 799355 w 2451943"/>
              <a:gd name="connsiteY318" fmla="*/ 209252 h 277415"/>
              <a:gd name="connsiteX319" fmla="*/ 794890 w 2451943"/>
              <a:gd name="connsiteY319" fmla="*/ 191988 h 277415"/>
              <a:gd name="connsiteX320" fmla="*/ 768548 w 2451943"/>
              <a:gd name="connsiteY320" fmla="*/ 210740 h 277415"/>
              <a:gd name="connsiteX321" fmla="*/ 751433 w 2451943"/>
              <a:gd name="connsiteY321" fmla="*/ 214461 h 277415"/>
              <a:gd name="connsiteX322" fmla="*/ 738485 w 2451943"/>
              <a:gd name="connsiteY322" fmla="*/ 211931 h 277415"/>
              <a:gd name="connsiteX323" fmla="*/ 728216 w 2451943"/>
              <a:gd name="connsiteY323" fmla="*/ 204787 h 277415"/>
              <a:gd name="connsiteX324" fmla="*/ 721444 w 2451943"/>
              <a:gd name="connsiteY324" fmla="*/ 193699 h 277415"/>
              <a:gd name="connsiteX325" fmla="*/ 718988 w 2451943"/>
              <a:gd name="connsiteY325" fmla="*/ 179338 h 277415"/>
              <a:gd name="connsiteX326" fmla="*/ 720551 w 2451943"/>
              <a:gd name="connsiteY326" fmla="*/ 168622 h 277415"/>
              <a:gd name="connsiteX327" fmla="*/ 725239 w 2451943"/>
              <a:gd name="connsiteY327" fmla="*/ 159320 h 277415"/>
              <a:gd name="connsiteX328" fmla="*/ 733201 w 2451943"/>
              <a:gd name="connsiteY328" fmla="*/ 150911 h 277415"/>
              <a:gd name="connsiteX329" fmla="*/ 744587 w 2451943"/>
              <a:gd name="connsiteY329" fmla="*/ 143023 h 277415"/>
              <a:gd name="connsiteX330" fmla="*/ 794890 w 2451943"/>
              <a:gd name="connsiteY330" fmla="*/ 121295 h 277415"/>
              <a:gd name="connsiteX331" fmla="*/ 794890 w 2451943"/>
              <a:gd name="connsiteY331" fmla="*/ 115937 h 277415"/>
              <a:gd name="connsiteX332" fmla="*/ 793179 w 2451943"/>
              <a:gd name="connsiteY332" fmla="*/ 98822 h 277415"/>
              <a:gd name="connsiteX333" fmla="*/ 788268 w 2451943"/>
              <a:gd name="connsiteY333" fmla="*/ 87883 h 277415"/>
              <a:gd name="connsiteX334" fmla="*/ 780305 w 2451943"/>
              <a:gd name="connsiteY334" fmla="*/ 82078 h 277415"/>
              <a:gd name="connsiteX335" fmla="*/ 769590 w 2451943"/>
              <a:gd name="connsiteY335" fmla="*/ 80367 h 277415"/>
              <a:gd name="connsiteX336" fmla="*/ 761032 w 2451943"/>
              <a:gd name="connsiteY336" fmla="*/ 81781 h 277415"/>
              <a:gd name="connsiteX337" fmla="*/ 754559 w 2451943"/>
              <a:gd name="connsiteY337" fmla="*/ 85501 h 277415"/>
              <a:gd name="connsiteX338" fmla="*/ 750465 w 2451943"/>
              <a:gd name="connsiteY338" fmla="*/ 90859 h 277415"/>
              <a:gd name="connsiteX339" fmla="*/ 749051 w 2451943"/>
              <a:gd name="connsiteY339" fmla="*/ 97036 h 277415"/>
              <a:gd name="connsiteX340" fmla="*/ 749349 w 2451943"/>
              <a:gd name="connsiteY340" fmla="*/ 105668 h 277415"/>
              <a:gd name="connsiteX341" fmla="*/ 745851 w 2451943"/>
              <a:gd name="connsiteY341" fmla="*/ 116234 h 277415"/>
              <a:gd name="connsiteX342" fmla="*/ 736699 w 2451943"/>
              <a:gd name="connsiteY342" fmla="*/ 119955 h 277415"/>
              <a:gd name="connsiteX343" fmla="*/ 727695 w 2451943"/>
              <a:gd name="connsiteY343" fmla="*/ 116086 h 277415"/>
              <a:gd name="connsiteX344" fmla="*/ 724197 w 2451943"/>
              <a:gd name="connsiteY344" fmla="*/ 105519 h 277415"/>
              <a:gd name="connsiteX345" fmla="*/ 727546 w 2451943"/>
              <a:gd name="connsiteY345" fmla="*/ 93166 h 277415"/>
              <a:gd name="connsiteX346" fmla="*/ 737220 w 2451943"/>
              <a:gd name="connsiteY346" fmla="*/ 82153 h 277415"/>
              <a:gd name="connsiteX347" fmla="*/ 752847 w 2451943"/>
              <a:gd name="connsiteY347" fmla="*/ 74265 h 277415"/>
              <a:gd name="connsiteX348" fmla="*/ 774055 w 2451943"/>
              <a:gd name="connsiteY348" fmla="*/ 71288 h 277415"/>
              <a:gd name="connsiteX349" fmla="*/ 354806 w 2451943"/>
              <a:gd name="connsiteY349" fmla="*/ 71288 h 277415"/>
              <a:gd name="connsiteX350" fmla="*/ 362099 w 2451943"/>
              <a:gd name="connsiteY350" fmla="*/ 72181 h 277415"/>
              <a:gd name="connsiteX351" fmla="*/ 371103 w 2451943"/>
              <a:gd name="connsiteY351" fmla="*/ 74116 h 277415"/>
              <a:gd name="connsiteX352" fmla="*/ 379362 w 2451943"/>
              <a:gd name="connsiteY352" fmla="*/ 76051 h 277415"/>
              <a:gd name="connsiteX353" fmla="*/ 384423 w 2451943"/>
              <a:gd name="connsiteY353" fmla="*/ 76944 h 277415"/>
              <a:gd name="connsiteX354" fmla="*/ 388143 w 2451943"/>
              <a:gd name="connsiteY354" fmla="*/ 75902 h 277415"/>
              <a:gd name="connsiteX355" fmla="*/ 391269 w 2451943"/>
              <a:gd name="connsiteY355" fmla="*/ 71288 h 277415"/>
              <a:gd name="connsiteX356" fmla="*/ 396180 w 2451943"/>
              <a:gd name="connsiteY356" fmla="*/ 71288 h 277415"/>
              <a:gd name="connsiteX357" fmla="*/ 396180 w 2451943"/>
              <a:gd name="connsiteY357" fmla="*/ 117723 h 277415"/>
              <a:gd name="connsiteX358" fmla="*/ 391269 w 2451943"/>
              <a:gd name="connsiteY358" fmla="*/ 117723 h 277415"/>
              <a:gd name="connsiteX359" fmla="*/ 384869 w 2451943"/>
              <a:gd name="connsiteY359" fmla="*/ 99491 h 277415"/>
              <a:gd name="connsiteX360" fmla="*/ 376758 w 2451943"/>
              <a:gd name="connsiteY360" fmla="*/ 87957 h 277415"/>
              <a:gd name="connsiteX361" fmla="*/ 366638 w 2451943"/>
              <a:gd name="connsiteY361" fmla="*/ 81855 h 277415"/>
              <a:gd name="connsiteX362" fmla="*/ 354210 w 2451943"/>
              <a:gd name="connsiteY362" fmla="*/ 80069 h 277415"/>
              <a:gd name="connsiteX363" fmla="*/ 344760 w 2451943"/>
              <a:gd name="connsiteY363" fmla="*/ 81632 h 277415"/>
              <a:gd name="connsiteX364" fmla="*/ 337468 w 2451943"/>
              <a:gd name="connsiteY364" fmla="*/ 85650 h 277415"/>
              <a:gd name="connsiteX365" fmla="*/ 332705 w 2451943"/>
              <a:gd name="connsiteY365" fmla="*/ 91306 h 277415"/>
              <a:gd name="connsiteX366" fmla="*/ 330994 w 2451943"/>
              <a:gd name="connsiteY366" fmla="*/ 97780 h 277415"/>
              <a:gd name="connsiteX367" fmla="*/ 332184 w 2451943"/>
              <a:gd name="connsiteY367" fmla="*/ 105519 h 277415"/>
              <a:gd name="connsiteX368" fmla="*/ 337170 w 2451943"/>
              <a:gd name="connsiteY368" fmla="*/ 112886 h 277415"/>
              <a:gd name="connsiteX369" fmla="*/ 348034 w 2451943"/>
              <a:gd name="connsiteY369" fmla="*/ 120997 h 277415"/>
              <a:gd name="connsiteX370" fmla="*/ 367010 w 2451943"/>
              <a:gd name="connsiteY370" fmla="*/ 131117 h 277415"/>
              <a:gd name="connsiteX371" fmla="*/ 385539 w 2451943"/>
              <a:gd name="connsiteY371" fmla="*/ 141684 h 277415"/>
              <a:gd name="connsiteX372" fmla="*/ 397743 w 2451943"/>
              <a:gd name="connsiteY372" fmla="*/ 152102 h 277415"/>
              <a:gd name="connsiteX373" fmla="*/ 404440 w 2451943"/>
              <a:gd name="connsiteY373" fmla="*/ 162892 h 277415"/>
              <a:gd name="connsiteX374" fmla="*/ 406449 w 2451943"/>
              <a:gd name="connsiteY374" fmla="*/ 174426 h 277415"/>
              <a:gd name="connsiteX375" fmla="*/ 402505 w 2451943"/>
              <a:gd name="connsiteY375" fmla="*/ 191467 h 277415"/>
              <a:gd name="connsiteX376" fmla="*/ 392162 w 2451943"/>
              <a:gd name="connsiteY376" fmla="*/ 204489 h 277415"/>
              <a:gd name="connsiteX377" fmla="*/ 377577 w 2451943"/>
              <a:gd name="connsiteY377" fmla="*/ 212824 h 277415"/>
              <a:gd name="connsiteX378" fmla="*/ 360908 w 2451943"/>
              <a:gd name="connsiteY378" fmla="*/ 215800 h 277415"/>
              <a:gd name="connsiteX379" fmla="*/ 347514 w 2451943"/>
              <a:gd name="connsiteY379" fmla="*/ 214759 h 277415"/>
              <a:gd name="connsiteX380" fmla="*/ 332333 w 2451943"/>
              <a:gd name="connsiteY380" fmla="*/ 211336 h 277415"/>
              <a:gd name="connsiteX381" fmla="*/ 327868 w 2451943"/>
              <a:gd name="connsiteY381" fmla="*/ 210219 h 277415"/>
              <a:gd name="connsiteX382" fmla="*/ 324296 w 2451943"/>
              <a:gd name="connsiteY382" fmla="*/ 209847 h 277415"/>
              <a:gd name="connsiteX383" fmla="*/ 318938 w 2451943"/>
              <a:gd name="connsiteY383" fmla="*/ 213717 h 277415"/>
              <a:gd name="connsiteX384" fmla="*/ 314027 w 2451943"/>
              <a:gd name="connsiteY384" fmla="*/ 213717 h 277415"/>
              <a:gd name="connsiteX385" fmla="*/ 314027 w 2451943"/>
              <a:gd name="connsiteY385" fmla="*/ 165050 h 277415"/>
              <a:gd name="connsiteX386" fmla="*/ 318938 w 2451943"/>
              <a:gd name="connsiteY386" fmla="*/ 165050 h 277415"/>
              <a:gd name="connsiteX387" fmla="*/ 325189 w 2451943"/>
              <a:gd name="connsiteY387" fmla="*/ 183356 h 277415"/>
              <a:gd name="connsiteX388" fmla="*/ 334937 w 2451943"/>
              <a:gd name="connsiteY388" fmla="*/ 196453 h 277415"/>
              <a:gd name="connsiteX389" fmla="*/ 347290 w 2451943"/>
              <a:gd name="connsiteY389" fmla="*/ 204341 h 277415"/>
              <a:gd name="connsiteX390" fmla="*/ 361206 w 2451943"/>
              <a:gd name="connsiteY390" fmla="*/ 207020 h 277415"/>
              <a:gd name="connsiteX391" fmla="*/ 370507 w 2451943"/>
              <a:gd name="connsiteY391" fmla="*/ 205382 h 277415"/>
              <a:gd name="connsiteX392" fmla="*/ 377875 w 2451943"/>
              <a:gd name="connsiteY392" fmla="*/ 200992 h 277415"/>
              <a:gd name="connsiteX393" fmla="*/ 382711 w 2451943"/>
              <a:gd name="connsiteY393" fmla="*/ 194518 h 277415"/>
              <a:gd name="connsiteX394" fmla="*/ 384423 w 2451943"/>
              <a:gd name="connsiteY394" fmla="*/ 186481 h 277415"/>
              <a:gd name="connsiteX395" fmla="*/ 382934 w 2451943"/>
              <a:gd name="connsiteY395" fmla="*/ 177328 h 277415"/>
              <a:gd name="connsiteX396" fmla="*/ 377428 w 2451943"/>
              <a:gd name="connsiteY396" fmla="*/ 169366 h 277415"/>
              <a:gd name="connsiteX397" fmla="*/ 366415 w 2451943"/>
              <a:gd name="connsiteY397" fmla="*/ 161255 h 277415"/>
              <a:gd name="connsiteX398" fmla="*/ 348406 w 2451943"/>
              <a:gd name="connsiteY398" fmla="*/ 151507 h 277415"/>
              <a:gd name="connsiteX399" fmla="*/ 330621 w 2451943"/>
              <a:gd name="connsiteY399" fmla="*/ 141535 h 277415"/>
              <a:gd name="connsiteX400" fmla="*/ 319980 w 2451943"/>
              <a:gd name="connsiteY400" fmla="*/ 132233 h 277415"/>
              <a:gd name="connsiteX401" fmla="*/ 314771 w 2451943"/>
              <a:gd name="connsiteY401" fmla="*/ 122411 h 277415"/>
              <a:gd name="connsiteX402" fmla="*/ 313432 w 2451943"/>
              <a:gd name="connsiteY402" fmla="*/ 110728 h 277415"/>
              <a:gd name="connsiteX403" fmla="*/ 316483 w 2451943"/>
              <a:gd name="connsiteY403" fmla="*/ 95175 h 277415"/>
              <a:gd name="connsiteX404" fmla="*/ 325040 w 2451943"/>
              <a:gd name="connsiteY404" fmla="*/ 82674 h 277415"/>
              <a:gd name="connsiteX405" fmla="*/ 338137 w 2451943"/>
              <a:gd name="connsiteY405" fmla="*/ 74339 h 277415"/>
              <a:gd name="connsiteX406" fmla="*/ 354806 w 2451943"/>
              <a:gd name="connsiteY406" fmla="*/ 71288 h 277415"/>
              <a:gd name="connsiteX407" fmla="*/ 2220664 w 2451943"/>
              <a:gd name="connsiteY407" fmla="*/ 71139 h 277415"/>
              <a:gd name="connsiteX408" fmla="*/ 2241574 w 2451943"/>
              <a:gd name="connsiteY408" fmla="*/ 75083 h 277415"/>
              <a:gd name="connsiteX409" fmla="*/ 2258169 w 2451943"/>
              <a:gd name="connsiteY409" fmla="*/ 86320 h 277415"/>
              <a:gd name="connsiteX410" fmla="*/ 2269108 w 2451943"/>
              <a:gd name="connsiteY410" fmla="*/ 103807 h 277415"/>
              <a:gd name="connsiteX411" fmla="*/ 2273052 w 2451943"/>
              <a:gd name="connsiteY411" fmla="*/ 126652 h 277415"/>
              <a:gd name="connsiteX412" fmla="*/ 2178843 w 2451943"/>
              <a:gd name="connsiteY412" fmla="*/ 126652 h 277415"/>
              <a:gd name="connsiteX413" fmla="*/ 2182862 w 2451943"/>
              <a:gd name="connsiteY413" fmla="*/ 153888 h 277415"/>
              <a:gd name="connsiteX414" fmla="*/ 2193726 w 2451943"/>
              <a:gd name="connsiteY414" fmla="*/ 174352 h 277415"/>
              <a:gd name="connsiteX415" fmla="*/ 2209576 w 2451943"/>
              <a:gd name="connsiteY415" fmla="*/ 187151 h 277415"/>
              <a:gd name="connsiteX416" fmla="*/ 2228552 w 2451943"/>
              <a:gd name="connsiteY416" fmla="*/ 191541 h 277415"/>
              <a:gd name="connsiteX417" fmla="*/ 2251843 w 2451943"/>
              <a:gd name="connsiteY417" fmla="*/ 184174 h 277415"/>
              <a:gd name="connsiteX418" fmla="*/ 2268438 w 2451943"/>
              <a:gd name="connsiteY418" fmla="*/ 158948 h 277415"/>
              <a:gd name="connsiteX419" fmla="*/ 2273052 w 2451943"/>
              <a:gd name="connsiteY419" fmla="*/ 161925 h 277415"/>
              <a:gd name="connsiteX420" fmla="*/ 2266800 w 2451943"/>
              <a:gd name="connsiteY420" fmla="*/ 181570 h 277415"/>
              <a:gd name="connsiteX421" fmla="*/ 2254969 w 2451943"/>
              <a:gd name="connsiteY421" fmla="*/ 198834 h 277415"/>
              <a:gd name="connsiteX422" fmla="*/ 2238151 w 2451943"/>
              <a:gd name="connsiteY422" fmla="*/ 211112 h 277415"/>
              <a:gd name="connsiteX423" fmla="*/ 2217241 w 2451943"/>
              <a:gd name="connsiteY423" fmla="*/ 215800 h 277415"/>
              <a:gd name="connsiteX424" fmla="*/ 2194247 w 2451943"/>
              <a:gd name="connsiteY424" fmla="*/ 210815 h 277415"/>
              <a:gd name="connsiteX425" fmla="*/ 2175346 w 2451943"/>
              <a:gd name="connsiteY425" fmla="*/ 196676 h 277415"/>
              <a:gd name="connsiteX426" fmla="*/ 2162472 w 2451943"/>
              <a:gd name="connsiteY426" fmla="*/ 174501 h 277415"/>
              <a:gd name="connsiteX427" fmla="*/ 2157710 w 2451943"/>
              <a:gd name="connsiteY427" fmla="*/ 145256 h 277415"/>
              <a:gd name="connsiteX428" fmla="*/ 2162546 w 2451943"/>
              <a:gd name="connsiteY428" fmla="*/ 113779 h 277415"/>
              <a:gd name="connsiteX429" fmla="*/ 2175867 w 2451943"/>
              <a:gd name="connsiteY429" fmla="*/ 90487 h 277415"/>
              <a:gd name="connsiteX430" fmla="*/ 2195884 w 2451943"/>
              <a:gd name="connsiteY430" fmla="*/ 76051 h 277415"/>
              <a:gd name="connsiteX431" fmla="*/ 2220664 w 2451943"/>
              <a:gd name="connsiteY431" fmla="*/ 71139 h 277415"/>
              <a:gd name="connsiteX432" fmla="*/ 2077789 w 2451943"/>
              <a:gd name="connsiteY432" fmla="*/ 71139 h 277415"/>
              <a:gd name="connsiteX433" fmla="*/ 2098700 w 2451943"/>
              <a:gd name="connsiteY433" fmla="*/ 75083 h 277415"/>
              <a:gd name="connsiteX434" fmla="*/ 2115294 w 2451943"/>
              <a:gd name="connsiteY434" fmla="*/ 86320 h 277415"/>
              <a:gd name="connsiteX435" fmla="*/ 2126232 w 2451943"/>
              <a:gd name="connsiteY435" fmla="*/ 103807 h 277415"/>
              <a:gd name="connsiteX436" fmla="*/ 2130176 w 2451943"/>
              <a:gd name="connsiteY436" fmla="*/ 126652 h 277415"/>
              <a:gd name="connsiteX437" fmla="*/ 2035968 w 2451943"/>
              <a:gd name="connsiteY437" fmla="*/ 126652 h 277415"/>
              <a:gd name="connsiteX438" fmla="*/ 2039987 w 2451943"/>
              <a:gd name="connsiteY438" fmla="*/ 153888 h 277415"/>
              <a:gd name="connsiteX439" fmla="*/ 2050851 w 2451943"/>
              <a:gd name="connsiteY439" fmla="*/ 174352 h 277415"/>
              <a:gd name="connsiteX440" fmla="*/ 2066701 w 2451943"/>
              <a:gd name="connsiteY440" fmla="*/ 187151 h 277415"/>
              <a:gd name="connsiteX441" fmla="*/ 2085677 w 2451943"/>
              <a:gd name="connsiteY441" fmla="*/ 191541 h 277415"/>
              <a:gd name="connsiteX442" fmla="*/ 2108969 w 2451943"/>
              <a:gd name="connsiteY442" fmla="*/ 184174 h 277415"/>
              <a:gd name="connsiteX443" fmla="*/ 2125563 w 2451943"/>
              <a:gd name="connsiteY443" fmla="*/ 158948 h 277415"/>
              <a:gd name="connsiteX444" fmla="*/ 2130176 w 2451943"/>
              <a:gd name="connsiteY444" fmla="*/ 161925 h 277415"/>
              <a:gd name="connsiteX445" fmla="*/ 2123926 w 2451943"/>
              <a:gd name="connsiteY445" fmla="*/ 181570 h 277415"/>
              <a:gd name="connsiteX446" fmla="*/ 2112094 w 2451943"/>
              <a:gd name="connsiteY446" fmla="*/ 198834 h 277415"/>
              <a:gd name="connsiteX447" fmla="*/ 2095276 w 2451943"/>
              <a:gd name="connsiteY447" fmla="*/ 211112 h 277415"/>
              <a:gd name="connsiteX448" fmla="*/ 2074366 w 2451943"/>
              <a:gd name="connsiteY448" fmla="*/ 215800 h 277415"/>
              <a:gd name="connsiteX449" fmla="*/ 2051372 w 2451943"/>
              <a:gd name="connsiteY449" fmla="*/ 210815 h 277415"/>
              <a:gd name="connsiteX450" fmla="*/ 2032471 w 2451943"/>
              <a:gd name="connsiteY450" fmla="*/ 196676 h 277415"/>
              <a:gd name="connsiteX451" fmla="*/ 2019597 w 2451943"/>
              <a:gd name="connsiteY451" fmla="*/ 174501 h 277415"/>
              <a:gd name="connsiteX452" fmla="*/ 2014834 w 2451943"/>
              <a:gd name="connsiteY452" fmla="*/ 145256 h 277415"/>
              <a:gd name="connsiteX453" fmla="*/ 2019671 w 2451943"/>
              <a:gd name="connsiteY453" fmla="*/ 113779 h 277415"/>
              <a:gd name="connsiteX454" fmla="*/ 2032992 w 2451943"/>
              <a:gd name="connsiteY454" fmla="*/ 90487 h 277415"/>
              <a:gd name="connsiteX455" fmla="*/ 2053009 w 2451943"/>
              <a:gd name="connsiteY455" fmla="*/ 76051 h 277415"/>
              <a:gd name="connsiteX456" fmla="*/ 2077789 w 2451943"/>
              <a:gd name="connsiteY456" fmla="*/ 71139 h 277415"/>
              <a:gd name="connsiteX457" fmla="*/ 476399 w 2451943"/>
              <a:gd name="connsiteY457" fmla="*/ 30509 h 277415"/>
              <a:gd name="connsiteX458" fmla="*/ 481012 w 2451943"/>
              <a:gd name="connsiteY458" fmla="*/ 30509 h 277415"/>
              <a:gd name="connsiteX459" fmla="*/ 481012 w 2451943"/>
              <a:gd name="connsiteY459" fmla="*/ 75307 h 277415"/>
              <a:gd name="connsiteX460" fmla="*/ 512861 w 2451943"/>
              <a:gd name="connsiteY460" fmla="*/ 75307 h 277415"/>
              <a:gd name="connsiteX461" fmla="*/ 512861 w 2451943"/>
              <a:gd name="connsiteY461" fmla="*/ 85725 h 277415"/>
              <a:gd name="connsiteX462" fmla="*/ 481012 w 2451943"/>
              <a:gd name="connsiteY462" fmla="*/ 85725 h 277415"/>
              <a:gd name="connsiteX463" fmla="*/ 481012 w 2451943"/>
              <a:gd name="connsiteY463" fmla="*/ 174129 h 277415"/>
              <a:gd name="connsiteX464" fmla="*/ 482054 w 2451943"/>
              <a:gd name="connsiteY464" fmla="*/ 185216 h 277415"/>
              <a:gd name="connsiteX465" fmla="*/ 484882 w 2451943"/>
              <a:gd name="connsiteY465" fmla="*/ 192137 h 277415"/>
              <a:gd name="connsiteX466" fmla="*/ 489123 w 2451943"/>
              <a:gd name="connsiteY466" fmla="*/ 195634 h 277415"/>
              <a:gd name="connsiteX467" fmla="*/ 494556 w 2451943"/>
              <a:gd name="connsiteY467" fmla="*/ 196602 h 277415"/>
              <a:gd name="connsiteX468" fmla="*/ 504081 w 2451943"/>
              <a:gd name="connsiteY468" fmla="*/ 193551 h 277415"/>
              <a:gd name="connsiteX469" fmla="*/ 511224 w 2451943"/>
              <a:gd name="connsiteY469" fmla="*/ 184547 h 277415"/>
              <a:gd name="connsiteX470" fmla="*/ 517029 w 2451943"/>
              <a:gd name="connsiteY470" fmla="*/ 184547 h 277415"/>
              <a:gd name="connsiteX471" fmla="*/ 510555 w 2451943"/>
              <a:gd name="connsiteY471" fmla="*/ 197346 h 277415"/>
              <a:gd name="connsiteX472" fmla="*/ 502295 w 2451943"/>
              <a:gd name="connsiteY472" fmla="*/ 206499 h 277415"/>
              <a:gd name="connsiteX473" fmla="*/ 492770 w 2451943"/>
              <a:gd name="connsiteY473" fmla="*/ 212005 h 277415"/>
              <a:gd name="connsiteX474" fmla="*/ 482649 w 2451943"/>
              <a:gd name="connsiteY474" fmla="*/ 213866 h 277415"/>
              <a:gd name="connsiteX475" fmla="*/ 475729 w 2451943"/>
              <a:gd name="connsiteY475" fmla="*/ 212898 h 277415"/>
              <a:gd name="connsiteX476" fmla="*/ 469180 w 2451943"/>
              <a:gd name="connsiteY476" fmla="*/ 210071 h 277415"/>
              <a:gd name="connsiteX477" fmla="*/ 463599 w 2451943"/>
              <a:gd name="connsiteY477" fmla="*/ 205531 h 277415"/>
              <a:gd name="connsiteX478" fmla="*/ 459581 w 2451943"/>
              <a:gd name="connsiteY478" fmla="*/ 199280 h 277415"/>
              <a:gd name="connsiteX479" fmla="*/ 456456 w 2451943"/>
              <a:gd name="connsiteY479" fmla="*/ 177403 h 277415"/>
              <a:gd name="connsiteX480" fmla="*/ 456456 w 2451943"/>
              <a:gd name="connsiteY480" fmla="*/ 85725 h 277415"/>
              <a:gd name="connsiteX481" fmla="*/ 434875 w 2451943"/>
              <a:gd name="connsiteY481" fmla="*/ 85725 h 277415"/>
              <a:gd name="connsiteX482" fmla="*/ 434875 w 2451943"/>
              <a:gd name="connsiteY482" fmla="*/ 80813 h 277415"/>
              <a:gd name="connsiteX483" fmla="*/ 451619 w 2451943"/>
              <a:gd name="connsiteY483" fmla="*/ 69726 h 277415"/>
              <a:gd name="connsiteX484" fmla="*/ 466874 w 2451943"/>
              <a:gd name="connsiteY484" fmla="*/ 51197 h 277415"/>
              <a:gd name="connsiteX485" fmla="*/ 470966 w 2451943"/>
              <a:gd name="connsiteY485" fmla="*/ 43234 h 277415"/>
              <a:gd name="connsiteX486" fmla="*/ 476399 w 2451943"/>
              <a:gd name="connsiteY486" fmla="*/ 30509 h 277415"/>
              <a:gd name="connsiteX487" fmla="*/ 24110 w 2451943"/>
              <a:gd name="connsiteY487" fmla="*/ 9822 h 277415"/>
              <a:gd name="connsiteX488" fmla="*/ 110579 w 2451943"/>
              <a:gd name="connsiteY488" fmla="*/ 9822 h 277415"/>
              <a:gd name="connsiteX489" fmla="*/ 110579 w 2451943"/>
              <a:gd name="connsiteY489" fmla="*/ 15329 h 277415"/>
              <a:gd name="connsiteX490" fmla="*/ 103287 w 2451943"/>
              <a:gd name="connsiteY490" fmla="*/ 15329 h 277415"/>
              <a:gd name="connsiteX491" fmla="*/ 85279 w 2451943"/>
              <a:gd name="connsiteY491" fmla="*/ 22622 h 277415"/>
              <a:gd name="connsiteX492" fmla="*/ 81706 w 2451943"/>
              <a:gd name="connsiteY492" fmla="*/ 45541 h 277415"/>
              <a:gd name="connsiteX493" fmla="*/ 81706 w 2451943"/>
              <a:gd name="connsiteY493" fmla="*/ 144214 h 277415"/>
              <a:gd name="connsiteX494" fmla="*/ 76646 w 2451943"/>
              <a:gd name="connsiteY494" fmla="*/ 181123 h 277415"/>
              <a:gd name="connsiteX495" fmla="*/ 69800 w 2451943"/>
              <a:gd name="connsiteY495" fmla="*/ 194444 h 277415"/>
              <a:gd name="connsiteX496" fmla="*/ 59606 w 2451943"/>
              <a:gd name="connsiteY496" fmla="*/ 205606 h 277415"/>
              <a:gd name="connsiteX497" fmla="*/ 46211 w 2451943"/>
              <a:gd name="connsiteY497" fmla="*/ 213345 h 277415"/>
              <a:gd name="connsiteX498" fmla="*/ 30063 w 2451943"/>
              <a:gd name="connsiteY498" fmla="*/ 216247 h 277415"/>
              <a:gd name="connsiteX499" fmla="*/ 17487 w 2451943"/>
              <a:gd name="connsiteY499" fmla="*/ 214312 h 277415"/>
              <a:gd name="connsiteX500" fmla="*/ 8037 w 2451943"/>
              <a:gd name="connsiteY500" fmla="*/ 209252 h 277415"/>
              <a:gd name="connsiteX501" fmla="*/ 2083 w 2451943"/>
              <a:gd name="connsiteY501" fmla="*/ 202034 h 277415"/>
              <a:gd name="connsiteX502" fmla="*/ 0 w 2451943"/>
              <a:gd name="connsiteY502" fmla="*/ 193476 h 277415"/>
              <a:gd name="connsiteX503" fmla="*/ 1339 w 2451943"/>
              <a:gd name="connsiteY503" fmla="*/ 186332 h 277415"/>
              <a:gd name="connsiteX504" fmla="*/ 4837 w 2451943"/>
              <a:gd name="connsiteY504" fmla="*/ 181421 h 277415"/>
              <a:gd name="connsiteX505" fmla="*/ 9748 w 2451943"/>
              <a:gd name="connsiteY505" fmla="*/ 178668 h 277415"/>
              <a:gd name="connsiteX506" fmla="*/ 15180 w 2451943"/>
              <a:gd name="connsiteY506" fmla="*/ 177849 h 277415"/>
              <a:gd name="connsiteX507" fmla="*/ 19422 w 2451943"/>
              <a:gd name="connsiteY507" fmla="*/ 178296 h 277415"/>
              <a:gd name="connsiteX508" fmla="*/ 23589 w 2451943"/>
              <a:gd name="connsiteY508" fmla="*/ 180751 h 277415"/>
              <a:gd name="connsiteX509" fmla="*/ 28054 w 2451943"/>
              <a:gd name="connsiteY509" fmla="*/ 186705 h 277415"/>
              <a:gd name="connsiteX510" fmla="*/ 33337 w 2451943"/>
              <a:gd name="connsiteY510" fmla="*/ 197643 h 277415"/>
              <a:gd name="connsiteX511" fmla="*/ 42118 w 2451943"/>
              <a:gd name="connsiteY511" fmla="*/ 205680 h 277415"/>
              <a:gd name="connsiteX512" fmla="*/ 46062 w 2451943"/>
              <a:gd name="connsiteY512" fmla="*/ 204564 h 277415"/>
              <a:gd name="connsiteX513" fmla="*/ 49634 w 2451943"/>
              <a:gd name="connsiteY513" fmla="*/ 200769 h 277415"/>
              <a:gd name="connsiteX514" fmla="*/ 52164 w 2451943"/>
              <a:gd name="connsiteY514" fmla="*/ 193848 h 277415"/>
              <a:gd name="connsiteX515" fmla="*/ 53131 w 2451943"/>
              <a:gd name="connsiteY515" fmla="*/ 183356 h 277415"/>
              <a:gd name="connsiteX516" fmla="*/ 53131 w 2451943"/>
              <a:gd name="connsiteY516" fmla="*/ 45541 h 277415"/>
              <a:gd name="connsiteX517" fmla="*/ 52834 w 2451943"/>
              <a:gd name="connsiteY517" fmla="*/ 33932 h 277415"/>
              <a:gd name="connsiteX518" fmla="*/ 51717 w 2451943"/>
              <a:gd name="connsiteY518" fmla="*/ 26640 h 277415"/>
              <a:gd name="connsiteX519" fmla="*/ 49261 w 2451943"/>
              <a:gd name="connsiteY519" fmla="*/ 22101 h 277415"/>
              <a:gd name="connsiteX520" fmla="*/ 44946 w 2451943"/>
              <a:gd name="connsiteY520" fmla="*/ 18901 h 277415"/>
              <a:gd name="connsiteX521" fmla="*/ 31402 w 2451943"/>
              <a:gd name="connsiteY521" fmla="*/ 15329 h 277415"/>
              <a:gd name="connsiteX522" fmla="*/ 24110 w 2451943"/>
              <a:gd name="connsiteY522" fmla="*/ 15329 h 277415"/>
              <a:gd name="connsiteX523" fmla="*/ 2422475 w 2451943"/>
              <a:gd name="connsiteY523" fmla="*/ 0 h 277415"/>
              <a:gd name="connsiteX524" fmla="*/ 2429172 w 2451943"/>
              <a:gd name="connsiteY524" fmla="*/ 0 h 277415"/>
              <a:gd name="connsiteX525" fmla="*/ 2429172 w 2451943"/>
              <a:gd name="connsiteY525" fmla="*/ 157609 h 277415"/>
              <a:gd name="connsiteX526" fmla="*/ 2430214 w 2451943"/>
              <a:gd name="connsiteY526" fmla="*/ 186928 h 277415"/>
              <a:gd name="connsiteX527" fmla="*/ 2433860 w 2451943"/>
              <a:gd name="connsiteY527" fmla="*/ 194220 h 277415"/>
              <a:gd name="connsiteX528" fmla="*/ 2439590 w 2451943"/>
              <a:gd name="connsiteY528" fmla="*/ 196304 h 277415"/>
              <a:gd name="connsiteX529" fmla="*/ 2450306 w 2451943"/>
              <a:gd name="connsiteY529" fmla="*/ 193774 h 277415"/>
              <a:gd name="connsiteX530" fmla="*/ 2451943 w 2451943"/>
              <a:gd name="connsiteY530" fmla="*/ 198983 h 277415"/>
              <a:gd name="connsiteX531" fmla="*/ 2411462 w 2451943"/>
              <a:gd name="connsiteY531" fmla="*/ 215800 h 277415"/>
              <a:gd name="connsiteX532" fmla="*/ 2404616 w 2451943"/>
              <a:gd name="connsiteY532" fmla="*/ 215800 h 277415"/>
              <a:gd name="connsiteX533" fmla="*/ 2404616 w 2451943"/>
              <a:gd name="connsiteY533" fmla="*/ 196304 h 277415"/>
              <a:gd name="connsiteX534" fmla="*/ 2385194 w 2451943"/>
              <a:gd name="connsiteY534" fmla="*/ 211261 h 277415"/>
              <a:gd name="connsiteX535" fmla="*/ 2364581 w 2451943"/>
              <a:gd name="connsiteY535" fmla="*/ 215800 h 277415"/>
              <a:gd name="connsiteX536" fmla="*/ 2343373 w 2451943"/>
              <a:gd name="connsiteY536" fmla="*/ 210815 h 277415"/>
              <a:gd name="connsiteX537" fmla="*/ 2325662 w 2451943"/>
              <a:gd name="connsiteY537" fmla="*/ 196974 h 277415"/>
              <a:gd name="connsiteX538" fmla="*/ 2313458 w 2451943"/>
              <a:gd name="connsiteY538" fmla="*/ 175914 h 277415"/>
              <a:gd name="connsiteX539" fmla="*/ 2308919 w 2451943"/>
              <a:gd name="connsiteY539" fmla="*/ 149125 h 277415"/>
              <a:gd name="connsiteX540" fmla="*/ 2327374 w 2451943"/>
              <a:gd name="connsiteY540" fmla="*/ 95547 h 277415"/>
              <a:gd name="connsiteX541" fmla="*/ 2374850 w 2451943"/>
              <a:gd name="connsiteY541" fmla="*/ 71139 h 277415"/>
              <a:gd name="connsiteX542" fmla="*/ 2404616 w 2451943"/>
              <a:gd name="connsiteY542" fmla="*/ 82599 h 277415"/>
              <a:gd name="connsiteX543" fmla="*/ 2404616 w 2451943"/>
              <a:gd name="connsiteY543" fmla="*/ 37951 h 277415"/>
              <a:gd name="connsiteX544" fmla="*/ 2404839 w 2451943"/>
              <a:gd name="connsiteY544" fmla="*/ 32072 h 277415"/>
              <a:gd name="connsiteX545" fmla="*/ 2404318 w 2451943"/>
              <a:gd name="connsiteY545" fmla="*/ 26045 h 277415"/>
              <a:gd name="connsiteX546" fmla="*/ 2401342 w 2451943"/>
              <a:gd name="connsiteY546" fmla="*/ 21356 h 277415"/>
              <a:gd name="connsiteX547" fmla="*/ 2394049 w 2451943"/>
              <a:gd name="connsiteY547" fmla="*/ 19496 h 277415"/>
              <a:gd name="connsiteX548" fmla="*/ 2383780 w 2451943"/>
              <a:gd name="connsiteY548" fmla="*/ 21877 h 277415"/>
              <a:gd name="connsiteX549" fmla="*/ 2381845 w 2451943"/>
              <a:gd name="connsiteY549" fmla="*/ 16668 h 27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</a:cxnLst>
            <a:rect l="l" t="t" r="r" b="b"/>
            <a:pathLst>
              <a:path w="2451943" h="277415">
                <a:moveTo>
                  <a:pt x="794890" y="130373"/>
                </a:moveTo>
                <a:cubicBezTo>
                  <a:pt x="787350" y="133350"/>
                  <a:pt x="781173" y="135880"/>
                  <a:pt x="776362" y="137963"/>
                </a:cubicBezTo>
                <a:cubicBezTo>
                  <a:pt x="771549" y="140047"/>
                  <a:pt x="768052" y="141734"/>
                  <a:pt x="765869" y="143023"/>
                </a:cubicBezTo>
                <a:cubicBezTo>
                  <a:pt x="758031" y="147488"/>
                  <a:pt x="752425" y="152077"/>
                  <a:pt x="749051" y="156790"/>
                </a:cubicBezTo>
                <a:cubicBezTo>
                  <a:pt x="745677" y="161503"/>
                  <a:pt x="743992" y="166687"/>
                  <a:pt x="743992" y="172343"/>
                </a:cubicBezTo>
                <a:cubicBezTo>
                  <a:pt x="743992" y="175914"/>
                  <a:pt x="744562" y="179214"/>
                  <a:pt x="745703" y="182240"/>
                </a:cubicBezTo>
                <a:cubicBezTo>
                  <a:pt x="746843" y="185266"/>
                  <a:pt x="748382" y="187895"/>
                  <a:pt x="750317" y="190128"/>
                </a:cubicBezTo>
                <a:cubicBezTo>
                  <a:pt x="752251" y="192360"/>
                  <a:pt x="754508" y="194096"/>
                  <a:pt x="757088" y="195337"/>
                </a:cubicBezTo>
                <a:cubicBezTo>
                  <a:pt x="759668" y="196577"/>
                  <a:pt x="762347" y="197197"/>
                  <a:pt x="765125" y="197197"/>
                </a:cubicBezTo>
                <a:cubicBezTo>
                  <a:pt x="772666" y="197197"/>
                  <a:pt x="782588" y="192236"/>
                  <a:pt x="794890" y="182314"/>
                </a:cubicBezTo>
                <a:close/>
                <a:moveTo>
                  <a:pt x="2212330" y="81706"/>
                </a:moveTo>
                <a:cubicBezTo>
                  <a:pt x="2208261" y="81706"/>
                  <a:pt x="2204343" y="82525"/>
                  <a:pt x="2200572" y="84162"/>
                </a:cubicBezTo>
                <a:cubicBezTo>
                  <a:pt x="2196802" y="85799"/>
                  <a:pt x="2193378" y="88180"/>
                  <a:pt x="2190303" y="91306"/>
                </a:cubicBezTo>
                <a:cubicBezTo>
                  <a:pt x="2187227" y="94431"/>
                  <a:pt x="2184672" y="98226"/>
                  <a:pt x="2182638" y="102691"/>
                </a:cubicBezTo>
                <a:cubicBezTo>
                  <a:pt x="2180604" y="107156"/>
                  <a:pt x="2179339" y="112266"/>
                  <a:pt x="2178843" y="118020"/>
                </a:cubicBezTo>
                <a:lnTo>
                  <a:pt x="2241946" y="118020"/>
                </a:lnTo>
                <a:cubicBezTo>
                  <a:pt x="2241549" y="109289"/>
                  <a:pt x="2240508" y="103138"/>
                  <a:pt x="2238821" y="99566"/>
                </a:cubicBezTo>
                <a:cubicBezTo>
                  <a:pt x="2236340" y="94009"/>
                  <a:pt x="2232645" y="89644"/>
                  <a:pt x="2227733" y="86469"/>
                </a:cubicBezTo>
                <a:cubicBezTo>
                  <a:pt x="2222822" y="83294"/>
                  <a:pt x="2217687" y="81706"/>
                  <a:pt x="2212330" y="81706"/>
                </a:cubicBezTo>
                <a:close/>
                <a:moveTo>
                  <a:pt x="2069455" y="81706"/>
                </a:moveTo>
                <a:cubicBezTo>
                  <a:pt x="2065387" y="81706"/>
                  <a:pt x="2061467" y="82525"/>
                  <a:pt x="2057697" y="84162"/>
                </a:cubicBezTo>
                <a:cubicBezTo>
                  <a:pt x="2053927" y="85799"/>
                  <a:pt x="2050504" y="88180"/>
                  <a:pt x="2047428" y="91306"/>
                </a:cubicBezTo>
                <a:cubicBezTo>
                  <a:pt x="2044352" y="94431"/>
                  <a:pt x="2041798" y="98226"/>
                  <a:pt x="2039763" y="102691"/>
                </a:cubicBezTo>
                <a:cubicBezTo>
                  <a:pt x="2037729" y="107156"/>
                  <a:pt x="2036465" y="112266"/>
                  <a:pt x="2035968" y="118020"/>
                </a:cubicBezTo>
                <a:lnTo>
                  <a:pt x="2099071" y="118020"/>
                </a:lnTo>
                <a:cubicBezTo>
                  <a:pt x="2098675" y="109289"/>
                  <a:pt x="2097633" y="103138"/>
                  <a:pt x="2095946" y="99566"/>
                </a:cubicBezTo>
                <a:cubicBezTo>
                  <a:pt x="2093465" y="94009"/>
                  <a:pt x="2089770" y="89644"/>
                  <a:pt x="2084859" y="86469"/>
                </a:cubicBezTo>
                <a:cubicBezTo>
                  <a:pt x="2079947" y="83294"/>
                  <a:pt x="2074812" y="81706"/>
                  <a:pt x="2069455" y="81706"/>
                </a:cubicBezTo>
                <a:close/>
                <a:moveTo>
                  <a:pt x="1398836" y="80962"/>
                </a:moveTo>
                <a:cubicBezTo>
                  <a:pt x="1394469" y="80962"/>
                  <a:pt x="1390278" y="81880"/>
                  <a:pt x="1386259" y="83715"/>
                </a:cubicBezTo>
                <a:cubicBezTo>
                  <a:pt x="1382241" y="85551"/>
                  <a:pt x="1378668" y="88528"/>
                  <a:pt x="1375544" y="92645"/>
                </a:cubicBezTo>
                <a:cubicBezTo>
                  <a:pt x="1372418" y="96763"/>
                  <a:pt x="1369913" y="102071"/>
                  <a:pt x="1368028" y="108570"/>
                </a:cubicBezTo>
                <a:cubicBezTo>
                  <a:pt x="1366143" y="115069"/>
                  <a:pt x="1365200" y="122981"/>
                  <a:pt x="1365200" y="132308"/>
                </a:cubicBezTo>
                <a:cubicBezTo>
                  <a:pt x="1365200" y="141932"/>
                  <a:pt x="1366216" y="151159"/>
                  <a:pt x="1368251" y="159990"/>
                </a:cubicBezTo>
                <a:cubicBezTo>
                  <a:pt x="1370285" y="168820"/>
                  <a:pt x="1373162" y="176584"/>
                  <a:pt x="1376883" y="183281"/>
                </a:cubicBezTo>
                <a:cubicBezTo>
                  <a:pt x="1380604" y="189979"/>
                  <a:pt x="1385119" y="195312"/>
                  <a:pt x="1390426" y="199280"/>
                </a:cubicBezTo>
                <a:cubicBezTo>
                  <a:pt x="1395735" y="203249"/>
                  <a:pt x="1401662" y="205234"/>
                  <a:pt x="1408211" y="205234"/>
                </a:cubicBezTo>
                <a:cubicBezTo>
                  <a:pt x="1412973" y="205234"/>
                  <a:pt x="1417364" y="204316"/>
                  <a:pt x="1421383" y="202480"/>
                </a:cubicBezTo>
                <a:cubicBezTo>
                  <a:pt x="1425401" y="200645"/>
                  <a:pt x="1428898" y="197668"/>
                  <a:pt x="1431875" y="193551"/>
                </a:cubicBezTo>
                <a:cubicBezTo>
                  <a:pt x="1434851" y="189433"/>
                  <a:pt x="1437183" y="184001"/>
                  <a:pt x="1438870" y="177254"/>
                </a:cubicBezTo>
                <a:cubicBezTo>
                  <a:pt x="1440556" y="170507"/>
                  <a:pt x="1441400" y="162222"/>
                  <a:pt x="1441400" y="152400"/>
                </a:cubicBezTo>
                <a:cubicBezTo>
                  <a:pt x="1441400" y="142577"/>
                  <a:pt x="1440457" y="133350"/>
                  <a:pt x="1438572" y="124718"/>
                </a:cubicBezTo>
                <a:cubicBezTo>
                  <a:pt x="1436687" y="116086"/>
                  <a:pt x="1433934" y="108520"/>
                  <a:pt x="1430312" y="102021"/>
                </a:cubicBezTo>
                <a:cubicBezTo>
                  <a:pt x="1426691" y="95522"/>
                  <a:pt x="1422226" y="90388"/>
                  <a:pt x="1416918" y="86618"/>
                </a:cubicBezTo>
                <a:cubicBezTo>
                  <a:pt x="1411609" y="82847"/>
                  <a:pt x="1405582" y="80962"/>
                  <a:pt x="1398836" y="80962"/>
                </a:cubicBezTo>
                <a:close/>
                <a:moveTo>
                  <a:pt x="2373064" y="80367"/>
                </a:moveTo>
                <a:cubicBezTo>
                  <a:pt x="2367805" y="80367"/>
                  <a:pt x="2362944" y="81731"/>
                  <a:pt x="2358479" y="84460"/>
                </a:cubicBezTo>
                <a:cubicBezTo>
                  <a:pt x="2354014" y="87188"/>
                  <a:pt x="2350119" y="91058"/>
                  <a:pt x="2346796" y="96068"/>
                </a:cubicBezTo>
                <a:cubicBezTo>
                  <a:pt x="2343472" y="101079"/>
                  <a:pt x="2340868" y="107081"/>
                  <a:pt x="2338982" y="114076"/>
                </a:cubicBezTo>
                <a:cubicBezTo>
                  <a:pt x="2337097" y="121071"/>
                  <a:pt x="2336155" y="128835"/>
                  <a:pt x="2336155" y="137368"/>
                </a:cubicBezTo>
                <a:cubicBezTo>
                  <a:pt x="2336155" y="147389"/>
                  <a:pt x="2337370" y="156269"/>
                  <a:pt x="2339801" y="164008"/>
                </a:cubicBezTo>
                <a:cubicBezTo>
                  <a:pt x="2342232" y="171747"/>
                  <a:pt x="2345431" y="178246"/>
                  <a:pt x="2349401" y="183505"/>
                </a:cubicBezTo>
                <a:cubicBezTo>
                  <a:pt x="2353369" y="188763"/>
                  <a:pt x="2357884" y="192732"/>
                  <a:pt x="2362944" y="195411"/>
                </a:cubicBezTo>
                <a:cubicBezTo>
                  <a:pt x="2368004" y="198090"/>
                  <a:pt x="2373163" y="199429"/>
                  <a:pt x="2378422" y="199429"/>
                </a:cubicBezTo>
                <a:cubicBezTo>
                  <a:pt x="2387450" y="199429"/>
                  <a:pt x="2396182" y="194915"/>
                  <a:pt x="2404616" y="185886"/>
                </a:cubicBezTo>
                <a:lnTo>
                  <a:pt x="2404616" y="115639"/>
                </a:lnTo>
                <a:cubicBezTo>
                  <a:pt x="2404119" y="109984"/>
                  <a:pt x="2402855" y="104973"/>
                  <a:pt x="2400821" y="100607"/>
                </a:cubicBezTo>
                <a:cubicBezTo>
                  <a:pt x="2398786" y="96242"/>
                  <a:pt x="2396306" y="92546"/>
                  <a:pt x="2393379" y="89520"/>
                </a:cubicBezTo>
                <a:cubicBezTo>
                  <a:pt x="2390452" y="86494"/>
                  <a:pt x="2387227" y="84212"/>
                  <a:pt x="2383705" y="82674"/>
                </a:cubicBezTo>
                <a:cubicBezTo>
                  <a:pt x="2380183" y="81136"/>
                  <a:pt x="2376635" y="80367"/>
                  <a:pt x="2373064" y="80367"/>
                </a:cubicBezTo>
                <a:close/>
                <a:moveTo>
                  <a:pt x="1498997" y="75307"/>
                </a:moveTo>
                <a:lnTo>
                  <a:pt x="1546770" y="75307"/>
                </a:lnTo>
                <a:lnTo>
                  <a:pt x="1546770" y="166538"/>
                </a:lnTo>
                <a:cubicBezTo>
                  <a:pt x="1546770" y="173087"/>
                  <a:pt x="1547390" y="178395"/>
                  <a:pt x="1548631" y="182463"/>
                </a:cubicBezTo>
                <a:cubicBezTo>
                  <a:pt x="1549871" y="186531"/>
                  <a:pt x="1551533" y="189681"/>
                  <a:pt x="1553616" y="191914"/>
                </a:cubicBezTo>
                <a:cubicBezTo>
                  <a:pt x="1555700" y="194146"/>
                  <a:pt x="1558106" y="195634"/>
                  <a:pt x="1560835" y="196378"/>
                </a:cubicBezTo>
                <a:cubicBezTo>
                  <a:pt x="1563563" y="197122"/>
                  <a:pt x="1566416" y="197495"/>
                  <a:pt x="1569392" y="197495"/>
                </a:cubicBezTo>
                <a:cubicBezTo>
                  <a:pt x="1571476" y="197495"/>
                  <a:pt x="1573733" y="197197"/>
                  <a:pt x="1576163" y="196602"/>
                </a:cubicBezTo>
                <a:cubicBezTo>
                  <a:pt x="1578595" y="196006"/>
                  <a:pt x="1581174" y="194964"/>
                  <a:pt x="1583903" y="193476"/>
                </a:cubicBezTo>
                <a:cubicBezTo>
                  <a:pt x="1586632" y="191988"/>
                  <a:pt x="1589583" y="190004"/>
                  <a:pt x="1592758" y="187523"/>
                </a:cubicBezTo>
                <a:cubicBezTo>
                  <a:pt x="1595933" y="185043"/>
                  <a:pt x="1599406" y="181917"/>
                  <a:pt x="1603177" y="178147"/>
                </a:cubicBezTo>
                <a:lnTo>
                  <a:pt x="1603177" y="100905"/>
                </a:lnTo>
                <a:cubicBezTo>
                  <a:pt x="1603177" y="97036"/>
                  <a:pt x="1602879" y="93836"/>
                  <a:pt x="1602283" y="91306"/>
                </a:cubicBezTo>
                <a:cubicBezTo>
                  <a:pt x="1601688" y="88776"/>
                  <a:pt x="1600572" y="86742"/>
                  <a:pt x="1598934" y="85204"/>
                </a:cubicBezTo>
                <a:cubicBezTo>
                  <a:pt x="1597297" y="83666"/>
                  <a:pt x="1595065" y="82574"/>
                  <a:pt x="1592237" y="81930"/>
                </a:cubicBezTo>
                <a:cubicBezTo>
                  <a:pt x="1589409" y="81285"/>
                  <a:pt x="1585763" y="80913"/>
                  <a:pt x="1581298" y="80813"/>
                </a:cubicBezTo>
                <a:lnTo>
                  <a:pt x="1581298" y="75307"/>
                </a:lnTo>
                <a:lnTo>
                  <a:pt x="1627733" y="75307"/>
                </a:lnTo>
                <a:lnTo>
                  <a:pt x="1627733" y="157906"/>
                </a:lnTo>
                <a:cubicBezTo>
                  <a:pt x="1627733" y="173880"/>
                  <a:pt x="1628080" y="183554"/>
                  <a:pt x="1628775" y="186928"/>
                </a:cubicBezTo>
                <a:cubicBezTo>
                  <a:pt x="1629568" y="190400"/>
                  <a:pt x="1630784" y="192831"/>
                  <a:pt x="1632421" y="194220"/>
                </a:cubicBezTo>
                <a:cubicBezTo>
                  <a:pt x="1634058" y="195609"/>
                  <a:pt x="1635968" y="196304"/>
                  <a:pt x="1638151" y="196304"/>
                </a:cubicBezTo>
                <a:cubicBezTo>
                  <a:pt x="1641128" y="196304"/>
                  <a:pt x="1644600" y="195461"/>
                  <a:pt x="1648569" y="193774"/>
                </a:cubicBezTo>
                <a:lnTo>
                  <a:pt x="1650653" y="198983"/>
                </a:lnTo>
                <a:lnTo>
                  <a:pt x="1609873" y="215800"/>
                </a:lnTo>
                <a:lnTo>
                  <a:pt x="1603177" y="215800"/>
                </a:lnTo>
                <a:lnTo>
                  <a:pt x="1603177" y="186928"/>
                </a:lnTo>
                <a:cubicBezTo>
                  <a:pt x="1591369" y="199628"/>
                  <a:pt x="1582439" y="207615"/>
                  <a:pt x="1576388" y="210889"/>
                </a:cubicBezTo>
                <a:cubicBezTo>
                  <a:pt x="1570235" y="214163"/>
                  <a:pt x="1563737" y="215800"/>
                  <a:pt x="1556891" y="215800"/>
                </a:cubicBezTo>
                <a:cubicBezTo>
                  <a:pt x="1549251" y="215800"/>
                  <a:pt x="1542653" y="213642"/>
                  <a:pt x="1537096" y="209326"/>
                </a:cubicBezTo>
                <a:cubicBezTo>
                  <a:pt x="1531540" y="205010"/>
                  <a:pt x="1527621" y="199280"/>
                  <a:pt x="1525339" y="192137"/>
                </a:cubicBezTo>
                <a:cubicBezTo>
                  <a:pt x="1523156" y="185291"/>
                  <a:pt x="1522065" y="175468"/>
                  <a:pt x="1522065" y="162669"/>
                </a:cubicBezTo>
                <a:lnTo>
                  <a:pt x="1522065" y="101798"/>
                </a:lnTo>
                <a:cubicBezTo>
                  <a:pt x="1522065" y="97333"/>
                  <a:pt x="1521693" y="93712"/>
                  <a:pt x="1520949" y="90934"/>
                </a:cubicBezTo>
                <a:cubicBezTo>
                  <a:pt x="1520204" y="88156"/>
                  <a:pt x="1518989" y="86022"/>
                  <a:pt x="1517302" y="84534"/>
                </a:cubicBezTo>
                <a:cubicBezTo>
                  <a:pt x="1515616" y="83046"/>
                  <a:pt x="1513408" y="82054"/>
                  <a:pt x="1510679" y="81557"/>
                </a:cubicBezTo>
                <a:cubicBezTo>
                  <a:pt x="1507951" y="81061"/>
                  <a:pt x="1504651" y="80813"/>
                  <a:pt x="1500782" y="80813"/>
                </a:cubicBezTo>
                <a:lnTo>
                  <a:pt x="1498997" y="80813"/>
                </a:lnTo>
                <a:close/>
                <a:moveTo>
                  <a:pt x="1157585" y="75307"/>
                </a:moveTo>
                <a:lnTo>
                  <a:pt x="1221134" y="75307"/>
                </a:lnTo>
                <a:lnTo>
                  <a:pt x="1221134" y="80813"/>
                </a:lnTo>
                <a:lnTo>
                  <a:pt x="1218009" y="80813"/>
                </a:lnTo>
                <a:cubicBezTo>
                  <a:pt x="1213544" y="80813"/>
                  <a:pt x="1210196" y="81781"/>
                  <a:pt x="1207963" y="83715"/>
                </a:cubicBezTo>
                <a:cubicBezTo>
                  <a:pt x="1205731" y="85650"/>
                  <a:pt x="1204614" y="88056"/>
                  <a:pt x="1204614" y="90934"/>
                </a:cubicBezTo>
                <a:cubicBezTo>
                  <a:pt x="1204614" y="94803"/>
                  <a:pt x="1206252" y="100161"/>
                  <a:pt x="1209525" y="107007"/>
                </a:cubicBezTo>
                <a:lnTo>
                  <a:pt x="1242714" y="175766"/>
                </a:lnTo>
                <a:lnTo>
                  <a:pt x="1273224" y="100459"/>
                </a:lnTo>
                <a:cubicBezTo>
                  <a:pt x="1274911" y="96291"/>
                  <a:pt x="1275754" y="92273"/>
                  <a:pt x="1275754" y="88404"/>
                </a:cubicBezTo>
                <a:cubicBezTo>
                  <a:pt x="1275754" y="87213"/>
                  <a:pt x="1275606" y="86171"/>
                  <a:pt x="1275308" y="85278"/>
                </a:cubicBezTo>
                <a:cubicBezTo>
                  <a:pt x="1275010" y="84385"/>
                  <a:pt x="1274390" y="83591"/>
                  <a:pt x="1273447" y="82897"/>
                </a:cubicBezTo>
                <a:cubicBezTo>
                  <a:pt x="1272505" y="82202"/>
                  <a:pt x="1271116" y="81681"/>
                  <a:pt x="1269280" y="81334"/>
                </a:cubicBezTo>
                <a:cubicBezTo>
                  <a:pt x="1267445" y="80987"/>
                  <a:pt x="1265039" y="80813"/>
                  <a:pt x="1262062" y="80813"/>
                </a:cubicBezTo>
                <a:lnTo>
                  <a:pt x="1262062" y="75307"/>
                </a:lnTo>
                <a:lnTo>
                  <a:pt x="1306413" y="75307"/>
                </a:lnTo>
                <a:lnTo>
                  <a:pt x="1306413" y="80813"/>
                </a:lnTo>
                <a:cubicBezTo>
                  <a:pt x="1303834" y="81111"/>
                  <a:pt x="1301700" y="81483"/>
                  <a:pt x="1300013" y="81930"/>
                </a:cubicBezTo>
                <a:cubicBezTo>
                  <a:pt x="1298327" y="82376"/>
                  <a:pt x="1296764" y="83269"/>
                  <a:pt x="1295325" y="84608"/>
                </a:cubicBezTo>
                <a:cubicBezTo>
                  <a:pt x="1293887" y="85948"/>
                  <a:pt x="1292498" y="87932"/>
                  <a:pt x="1291158" y="90562"/>
                </a:cubicBezTo>
                <a:cubicBezTo>
                  <a:pt x="1289818" y="93191"/>
                  <a:pt x="1288206" y="96788"/>
                  <a:pt x="1286321" y="101352"/>
                </a:cubicBezTo>
                <a:lnTo>
                  <a:pt x="1230808" y="237380"/>
                </a:lnTo>
                <a:cubicBezTo>
                  <a:pt x="1228129" y="243929"/>
                  <a:pt x="1224954" y="249708"/>
                  <a:pt x="1221283" y="254719"/>
                </a:cubicBezTo>
                <a:cubicBezTo>
                  <a:pt x="1217612" y="259730"/>
                  <a:pt x="1213742" y="263897"/>
                  <a:pt x="1209675" y="267221"/>
                </a:cubicBezTo>
                <a:cubicBezTo>
                  <a:pt x="1205607" y="270544"/>
                  <a:pt x="1201415" y="273074"/>
                  <a:pt x="1197099" y="274811"/>
                </a:cubicBezTo>
                <a:cubicBezTo>
                  <a:pt x="1192783" y="276547"/>
                  <a:pt x="1188640" y="277415"/>
                  <a:pt x="1184672" y="277415"/>
                </a:cubicBezTo>
                <a:cubicBezTo>
                  <a:pt x="1181695" y="277415"/>
                  <a:pt x="1178991" y="276944"/>
                  <a:pt x="1176560" y="276001"/>
                </a:cubicBezTo>
                <a:cubicBezTo>
                  <a:pt x="1174129" y="275059"/>
                  <a:pt x="1172022" y="273819"/>
                  <a:pt x="1170235" y="272281"/>
                </a:cubicBezTo>
                <a:cubicBezTo>
                  <a:pt x="1168449" y="270743"/>
                  <a:pt x="1167060" y="268982"/>
                  <a:pt x="1166068" y="266997"/>
                </a:cubicBezTo>
                <a:cubicBezTo>
                  <a:pt x="1165076" y="265013"/>
                  <a:pt x="1164580" y="262929"/>
                  <a:pt x="1164580" y="260747"/>
                </a:cubicBezTo>
                <a:cubicBezTo>
                  <a:pt x="1164580" y="256579"/>
                  <a:pt x="1165944" y="253231"/>
                  <a:pt x="1168672" y="250701"/>
                </a:cubicBezTo>
                <a:cubicBezTo>
                  <a:pt x="1171400" y="248171"/>
                  <a:pt x="1175147" y="246905"/>
                  <a:pt x="1179909" y="246905"/>
                </a:cubicBezTo>
                <a:cubicBezTo>
                  <a:pt x="1181000" y="246905"/>
                  <a:pt x="1182613" y="247203"/>
                  <a:pt x="1184746" y="247798"/>
                </a:cubicBezTo>
                <a:cubicBezTo>
                  <a:pt x="1186880" y="248394"/>
                  <a:pt x="1189062" y="249014"/>
                  <a:pt x="1191294" y="249659"/>
                </a:cubicBezTo>
                <a:cubicBezTo>
                  <a:pt x="1193527" y="250304"/>
                  <a:pt x="1195536" y="250924"/>
                  <a:pt x="1197322" y="251519"/>
                </a:cubicBezTo>
                <a:cubicBezTo>
                  <a:pt x="1199108" y="252114"/>
                  <a:pt x="1200249" y="252412"/>
                  <a:pt x="1200745" y="252412"/>
                </a:cubicBezTo>
                <a:cubicBezTo>
                  <a:pt x="1202233" y="252412"/>
                  <a:pt x="1203796" y="252065"/>
                  <a:pt x="1205433" y="251370"/>
                </a:cubicBezTo>
                <a:cubicBezTo>
                  <a:pt x="1207070" y="250676"/>
                  <a:pt x="1208757" y="249485"/>
                  <a:pt x="1210493" y="247798"/>
                </a:cubicBezTo>
                <a:cubicBezTo>
                  <a:pt x="1212229" y="246112"/>
                  <a:pt x="1213991" y="243805"/>
                  <a:pt x="1215777" y="240878"/>
                </a:cubicBezTo>
                <a:cubicBezTo>
                  <a:pt x="1217562" y="237951"/>
                  <a:pt x="1219348" y="234305"/>
                  <a:pt x="1221134" y="229939"/>
                </a:cubicBezTo>
                <a:lnTo>
                  <a:pt x="1230808" y="206275"/>
                </a:lnTo>
                <a:lnTo>
                  <a:pt x="1181843" y="103435"/>
                </a:lnTo>
                <a:cubicBezTo>
                  <a:pt x="1181348" y="102344"/>
                  <a:pt x="1180529" y="100880"/>
                  <a:pt x="1179388" y="99045"/>
                </a:cubicBezTo>
                <a:cubicBezTo>
                  <a:pt x="1178247" y="97209"/>
                  <a:pt x="1177031" y="95349"/>
                  <a:pt x="1175742" y="93464"/>
                </a:cubicBezTo>
                <a:cubicBezTo>
                  <a:pt x="1174452" y="91579"/>
                  <a:pt x="1173162" y="89842"/>
                  <a:pt x="1171872" y="88255"/>
                </a:cubicBezTo>
                <a:cubicBezTo>
                  <a:pt x="1170582" y="86667"/>
                  <a:pt x="1169491" y="85576"/>
                  <a:pt x="1168598" y="84981"/>
                </a:cubicBezTo>
                <a:cubicBezTo>
                  <a:pt x="1166514" y="83393"/>
                  <a:pt x="1162843" y="82004"/>
                  <a:pt x="1157585" y="80813"/>
                </a:cubicBezTo>
                <a:close/>
                <a:moveTo>
                  <a:pt x="127397" y="75307"/>
                </a:moveTo>
                <a:lnTo>
                  <a:pt x="175171" y="75307"/>
                </a:lnTo>
                <a:lnTo>
                  <a:pt x="175171" y="166538"/>
                </a:lnTo>
                <a:cubicBezTo>
                  <a:pt x="175171" y="173087"/>
                  <a:pt x="175791" y="178395"/>
                  <a:pt x="177031" y="182463"/>
                </a:cubicBezTo>
                <a:cubicBezTo>
                  <a:pt x="178271" y="186531"/>
                  <a:pt x="179933" y="189681"/>
                  <a:pt x="182017" y="191914"/>
                </a:cubicBezTo>
                <a:cubicBezTo>
                  <a:pt x="184100" y="194146"/>
                  <a:pt x="186506" y="195634"/>
                  <a:pt x="189235" y="196378"/>
                </a:cubicBezTo>
                <a:cubicBezTo>
                  <a:pt x="191963" y="197122"/>
                  <a:pt x="194816" y="197495"/>
                  <a:pt x="197792" y="197495"/>
                </a:cubicBezTo>
                <a:cubicBezTo>
                  <a:pt x="199876" y="197495"/>
                  <a:pt x="202133" y="197197"/>
                  <a:pt x="204564" y="196602"/>
                </a:cubicBezTo>
                <a:cubicBezTo>
                  <a:pt x="206995" y="196006"/>
                  <a:pt x="209574" y="194964"/>
                  <a:pt x="212303" y="193476"/>
                </a:cubicBezTo>
                <a:cubicBezTo>
                  <a:pt x="215031" y="191988"/>
                  <a:pt x="217983" y="190004"/>
                  <a:pt x="221158" y="187523"/>
                </a:cubicBezTo>
                <a:cubicBezTo>
                  <a:pt x="224333" y="185043"/>
                  <a:pt x="227806" y="181917"/>
                  <a:pt x="231576" y="178147"/>
                </a:cubicBezTo>
                <a:lnTo>
                  <a:pt x="231576" y="100905"/>
                </a:lnTo>
                <a:cubicBezTo>
                  <a:pt x="231576" y="97036"/>
                  <a:pt x="231279" y="93836"/>
                  <a:pt x="230683" y="91306"/>
                </a:cubicBezTo>
                <a:cubicBezTo>
                  <a:pt x="230088" y="88776"/>
                  <a:pt x="228972" y="86742"/>
                  <a:pt x="227335" y="85204"/>
                </a:cubicBezTo>
                <a:cubicBezTo>
                  <a:pt x="225698" y="83666"/>
                  <a:pt x="223465" y="82574"/>
                  <a:pt x="220638" y="81930"/>
                </a:cubicBezTo>
                <a:cubicBezTo>
                  <a:pt x="217809" y="81285"/>
                  <a:pt x="214164" y="80913"/>
                  <a:pt x="209699" y="80813"/>
                </a:cubicBezTo>
                <a:lnTo>
                  <a:pt x="209699" y="75307"/>
                </a:lnTo>
                <a:lnTo>
                  <a:pt x="256133" y="75307"/>
                </a:lnTo>
                <a:lnTo>
                  <a:pt x="256133" y="157906"/>
                </a:lnTo>
                <a:cubicBezTo>
                  <a:pt x="256133" y="173880"/>
                  <a:pt x="256480" y="183554"/>
                  <a:pt x="257175" y="186928"/>
                </a:cubicBezTo>
                <a:cubicBezTo>
                  <a:pt x="257968" y="190400"/>
                  <a:pt x="259184" y="192831"/>
                  <a:pt x="260821" y="194220"/>
                </a:cubicBezTo>
                <a:cubicBezTo>
                  <a:pt x="262458" y="195609"/>
                  <a:pt x="264368" y="196304"/>
                  <a:pt x="266551" y="196304"/>
                </a:cubicBezTo>
                <a:cubicBezTo>
                  <a:pt x="269527" y="196304"/>
                  <a:pt x="273000" y="195461"/>
                  <a:pt x="276969" y="193774"/>
                </a:cubicBezTo>
                <a:lnTo>
                  <a:pt x="279052" y="198983"/>
                </a:lnTo>
                <a:lnTo>
                  <a:pt x="238274" y="215800"/>
                </a:lnTo>
                <a:lnTo>
                  <a:pt x="231576" y="215800"/>
                </a:lnTo>
                <a:lnTo>
                  <a:pt x="231576" y="186928"/>
                </a:lnTo>
                <a:cubicBezTo>
                  <a:pt x="219769" y="199628"/>
                  <a:pt x="210840" y="207615"/>
                  <a:pt x="204787" y="210889"/>
                </a:cubicBezTo>
                <a:cubicBezTo>
                  <a:pt x="198636" y="214163"/>
                  <a:pt x="192137" y="215800"/>
                  <a:pt x="185291" y="215800"/>
                </a:cubicBezTo>
                <a:cubicBezTo>
                  <a:pt x="177651" y="215800"/>
                  <a:pt x="171053" y="213642"/>
                  <a:pt x="165497" y="209326"/>
                </a:cubicBezTo>
                <a:cubicBezTo>
                  <a:pt x="159940" y="205010"/>
                  <a:pt x="156021" y="199280"/>
                  <a:pt x="153739" y="192137"/>
                </a:cubicBezTo>
                <a:cubicBezTo>
                  <a:pt x="151557" y="185291"/>
                  <a:pt x="150465" y="175468"/>
                  <a:pt x="150465" y="162669"/>
                </a:cubicBezTo>
                <a:lnTo>
                  <a:pt x="150465" y="101798"/>
                </a:lnTo>
                <a:cubicBezTo>
                  <a:pt x="150465" y="97333"/>
                  <a:pt x="150093" y="93712"/>
                  <a:pt x="149348" y="90934"/>
                </a:cubicBezTo>
                <a:cubicBezTo>
                  <a:pt x="148605" y="88156"/>
                  <a:pt x="147389" y="86022"/>
                  <a:pt x="145703" y="84534"/>
                </a:cubicBezTo>
                <a:cubicBezTo>
                  <a:pt x="144016" y="83046"/>
                  <a:pt x="141808" y="82054"/>
                  <a:pt x="139080" y="81557"/>
                </a:cubicBezTo>
                <a:cubicBezTo>
                  <a:pt x="136351" y="81061"/>
                  <a:pt x="133052" y="80813"/>
                  <a:pt x="129182" y="80813"/>
                </a:cubicBezTo>
                <a:lnTo>
                  <a:pt x="127397" y="80813"/>
                </a:lnTo>
                <a:close/>
                <a:moveTo>
                  <a:pt x="1874936" y="71288"/>
                </a:moveTo>
                <a:lnTo>
                  <a:pt x="1881336" y="71288"/>
                </a:lnTo>
                <a:lnTo>
                  <a:pt x="1881336" y="100161"/>
                </a:lnTo>
                <a:cubicBezTo>
                  <a:pt x="1897310" y="80913"/>
                  <a:pt x="1912540" y="71288"/>
                  <a:pt x="1927026" y="71288"/>
                </a:cubicBezTo>
                <a:cubicBezTo>
                  <a:pt x="1932086" y="71288"/>
                  <a:pt x="1936749" y="72132"/>
                  <a:pt x="1941016" y="73818"/>
                </a:cubicBezTo>
                <a:cubicBezTo>
                  <a:pt x="1945282" y="75505"/>
                  <a:pt x="1949003" y="78333"/>
                  <a:pt x="1952178" y="82302"/>
                </a:cubicBezTo>
                <a:cubicBezTo>
                  <a:pt x="1955353" y="86270"/>
                  <a:pt x="1957834" y="91529"/>
                  <a:pt x="1959620" y="98077"/>
                </a:cubicBezTo>
                <a:cubicBezTo>
                  <a:pt x="1961406" y="104626"/>
                  <a:pt x="1962298" y="112811"/>
                  <a:pt x="1962298" y="122634"/>
                </a:cubicBezTo>
                <a:lnTo>
                  <a:pt x="1962298" y="180826"/>
                </a:lnTo>
                <a:cubicBezTo>
                  <a:pt x="1962298" y="186680"/>
                  <a:pt x="1962620" y="191293"/>
                  <a:pt x="1963266" y="194667"/>
                </a:cubicBezTo>
                <a:cubicBezTo>
                  <a:pt x="1963910" y="198040"/>
                  <a:pt x="1965027" y="200595"/>
                  <a:pt x="1966614" y="202331"/>
                </a:cubicBezTo>
                <a:cubicBezTo>
                  <a:pt x="1968202" y="204068"/>
                  <a:pt x="1970335" y="205159"/>
                  <a:pt x="1973014" y="205606"/>
                </a:cubicBezTo>
                <a:cubicBezTo>
                  <a:pt x="1975693" y="206052"/>
                  <a:pt x="1979066" y="206275"/>
                  <a:pt x="1983134" y="206275"/>
                </a:cubicBezTo>
                <a:lnTo>
                  <a:pt x="1983134" y="211633"/>
                </a:lnTo>
                <a:lnTo>
                  <a:pt x="1915715" y="211633"/>
                </a:lnTo>
                <a:lnTo>
                  <a:pt x="1915715" y="206275"/>
                </a:lnTo>
                <a:lnTo>
                  <a:pt x="1918543" y="206275"/>
                </a:lnTo>
                <a:cubicBezTo>
                  <a:pt x="1923008" y="206275"/>
                  <a:pt x="1926505" y="205879"/>
                  <a:pt x="1929035" y="205085"/>
                </a:cubicBezTo>
                <a:cubicBezTo>
                  <a:pt x="1931565" y="204291"/>
                  <a:pt x="1933475" y="202927"/>
                  <a:pt x="1934765" y="200992"/>
                </a:cubicBezTo>
                <a:cubicBezTo>
                  <a:pt x="1936055" y="199057"/>
                  <a:pt x="1936874" y="196453"/>
                  <a:pt x="1937220" y="193179"/>
                </a:cubicBezTo>
                <a:cubicBezTo>
                  <a:pt x="1937568" y="189904"/>
                  <a:pt x="1937742" y="185787"/>
                  <a:pt x="1937742" y="180826"/>
                </a:cubicBezTo>
                <a:lnTo>
                  <a:pt x="1937742" y="125015"/>
                </a:lnTo>
                <a:cubicBezTo>
                  <a:pt x="1937742" y="112613"/>
                  <a:pt x="1936129" y="103609"/>
                  <a:pt x="1932905" y="98003"/>
                </a:cubicBezTo>
                <a:cubicBezTo>
                  <a:pt x="1929680" y="92397"/>
                  <a:pt x="1924248" y="89594"/>
                  <a:pt x="1916608" y="89594"/>
                </a:cubicBezTo>
                <a:cubicBezTo>
                  <a:pt x="1904801" y="89594"/>
                  <a:pt x="1893044" y="96043"/>
                  <a:pt x="1881336" y="108942"/>
                </a:cubicBezTo>
                <a:lnTo>
                  <a:pt x="1881336" y="180826"/>
                </a:lnTo>
                <a:cubicBezTo>
                  <a:pt x="1881336" y="189855"/>
                  <a:pt x="1881881" y="195560"/>
                  <a:pt x="1882973" y="197941"/>
                </a:cubicBezTo>
                <a:cubicBezTo>
                  <a:pt x="1883667" y="199429"/>
                  <a:pt x="1884436" y="200719"/>
                  <a:pt x="1885280" y="201811"/>
                </a:cubicBezTo>
                <a:cubicBezTo>
                  <a:pt x="1886123" y="202902"/>
                  <a:pt x="1887264" y="203770"/>
                  <a:pt x="1888703" y="204415"/>
                </a:cubicBezTo>
                <a:cubicBezTo>
                  <a:pt x="1890141" y="205060"/>
                  <a:pt x="1892027" y="205531"/>
                  <a:pt x="1894359" y="205829"/>
                </a:cubicBezTo>
                <a:cubicBezTo>
                  <a:pt x="1896690" y="206127"/>
                  <a:pt x="1899741" y="206275"/>
                  <a:pt x="1903511" y="206275"/>
                </a:cubicBezTo>
                <a:lnTo>
                  <a:pt x="1903511" y="211633"/>
                </a:lnTo>
                <a:lnTo>
                  <a:pt x="1836092" y="211633"/>
                </a:lnTo>
                <a:lnTo>
                  <a:pt x="1836092" y="206275"/>
                </a:lnTo>
                <a:lnTo>
                  <a:pt x="1839069" y="206275"/>
                </a:lnTo>
                <a:cubicBezTo>
                  <a:pt x="1842641" y="206275"/>
                  <a:pt x="1845568" y="205879"/>
                  <a:pt x="1847850" y="205085"/>
                </a:cubicBezTo>
                <a:cubicBezTo>
                  <a:pt x="1850131" y="204291"/>
                  <a:pt x="1851943" y="202902"/>
                  <a:pt x="1853282" y="200918"/>
                </a:cubicBezTo>
                <a:cubicBezTo>
                  <a:pt x="1854621" y="198933"/>
                  <a:pt x="1855539" y="196329"/>
                  <a:pt x="1856035" y="193104"/>
                </a:cubicBezTo>
                <a:cubicBezTo>
                  <a:pt x="1856531" y="189880"/>
                  <a:pt x="1856779" y="185787"/>
                  <a:pt x="1856779" y="180826"/>
                </a:cubicBezTo>
                <a:lnTo>
                  <a:pt x="1856779" y="130224"/>
                </a:lnTo>
                <a:cubicBezTo>
                  <a:pt x="1856779" y="114052"/>
                  <a:pt x="1856382" y="104080"/>
                  <a:pt x="1855589" y="100310"/>
                </a:cubicBezTo>
                <a:cubicBezTo>
                  <a:pt x="1854894" y="96738"/>
                  <a:pt x="1853777" y="94307"/>
                  <a:pt x="1852240" y="93017"/>
                </a:cubicBezTo>
                <a:cubicBezTo>
                  <a:pt x="1850702" y="91727"/>
                  <a:pt x="1848643" y="91082"/>
                  <a:pt x="1846064" y="91082"/>
                </a:cubicBezTo>
                <a:cubicBezTo>
                  <a:pt x="1843286" y="91082"/>
                  <a:pt x="1839962" y="91827"/>
                  <a:pt x="1836092" y="93315"/>
                </a:cubicBezTo>
                <a:lnTo>
                  <a:pt x="1833860" y="87957"/>
                </a:lnTo>
                <a:close/>
                <a:moveTo>
                  <a:pt x="1403449" y="71288"/>
                </a:moveTo>
                <a:cubicBezTo>
                  <a:pt x="1413073" y="71288"/>
                  <a:pt x="1421904" y="73173"/>
                  <a:pt x="1429940" y="76944"/>
                </a:cubicBezTo>
                <a:cubicBezTo>
                  <a:pt x="1437977" y="80714"/>
                  <a:pt x="1444897" y="85774"/>
                  <a:pt x="1450702" y="92124"/>
                </a:cubicBezTo>
                <a:cubicBezTo>
                  <a:pt x="1456506" y="98474"/>
                  <a:pt x="1461021" y="105866"/>
                  <a:pt x="1464245" y="114300"/>
                </a:cubicBezTo>
                <a:cubicBezTo>
                  <a:pt x="1467470" y="122733"/>
                  <a:pt x="1469082" y="131613"/>
                  <a:pt x="1469082" y="140940"/>
                </a:cubicBezTo>
                <a:cubicBezTo>
                  <a:pt x="1469082" y="150763"/>
                  <a:pt x="1467420" y="160164"/>
                  <a:pt x="1464096" y="169143"/>
                </a:cubicBezTo>
                <a:cubicBezTo>
                  <a:pt x="1460772" y="178122"/>
                  <a:pt x="1456134" y="186084"/>
                  <a:pt x="1450181" y="193030"/>
                </a:cubicBezTo>
                <a:cubicBezTo>
                  <a:pt x="1444228" y="199975"/>
                  <a:pt x="1437134" y="205506"/>
                  <a:pt x="1428898" y="209624"/>
                </a:cubicBezTo>
                <a:cubicBezTo>
                  <a:pt x="1420663" y="213742"/>
                  <a:pt x="1411634" y="215800"/>
                  <a:pt x="1401812" y="215800"/>
                </a:cubicBezTo>
                <a:cubicBezTo>
                  <a:pt x="1392187" y="215800"/>
                  <a:pt x="1383432" y="213816"/>
                  <a:pt x="1375544" y="209847"/>
                </a:cubicBezTo>
                <a:cubicBezTo>
                  <a:pt x="1367656" y="205879"/>
                  <a:pt x="1360884" y="200595"/>
                  <a:pt x="1355228" y="193997"/>
                </a:cubicBezTo>
                <a:cubicBezTo>
                  <a:pt x="1349573" y="187399"/>
                  <a:pt x="1345207" y="179834"/>
                  <a:pt x="1342132" y="171301"/>
                </a:cubicBezTo>
                <a:cubicBezTo>
                  <a:pt x="1339056" y="162768"/>
                  <a:pt x="1337518" y="153938"/>
                  <a:pt x="1337518" y="144809"/>
                </a:cubicBezTo>
                <a:cubicBezTo>
                  <a:pt x="1337518" y="135582"/>
                  <a:pt x="1339105" y="126553"/>
                  <a:pt x="1342280" y="117723"/>
                </a:cubicBezTo>
                <a:cubicBezTo>
                  <a:pt x="1345455" y="108892"/>
                  <a:pt x="1349945" y="101029"/>
                  <a:pt x="1355749" y="94133"/>
                </a:cubicBezTo>
                <a:cubicBezTo>
                  <a:pt x="1361554" y="87238"/>
                  <a:pt x="1368498" y="81706"/>
                  <a:pt x="1376585" y="77539"/>
                </a:cubicBezTo>
                <a:cubicBezTo>
                  <a:pt x="1384671" y="73372"/>
                  <a:pt x="1393626" y="71288"/>
                  <a:pt x="1403449" y="71288"/>
                </a:cubicBezTo>
                <a:close/>
                <a:moveTo>
                  <a:pt x="916781" y="71288"/>
                </a:moveTo>
                <a:cubicBezTo>
                  <a:pt x="918666" y="71288"/>
                  <a:pt x="921097" y="71586"/>
                  <a:pt x="924073" y="72181"/>
                </a:cubicBezTo>
                <a:cubicBezTo>
                  <a:pt x="927050" y="72777"/>
                  <a:pt x="930051" y="73422"/>
                  <a:pt x="933078" y="74116"/>
                </a:cubicBezTo>
                <a:cubicBezTo>
                  <a:pt x="936104" y="74811"/>
                  <a:pt x="938857" y="75456"/>
                  <a:pt x="941337" y="76051"/>
                </a:cubicBezTo>
                <a:cubicBezTo>
                  <a:pt x="943818" y="76646"/>
                  <a:pt x="945505" y="76944"/>
                  <a:pt x="946397" y="76944"/>
                </a:cubicBezTo>
                <a:cubicBezTo>
                  <a:pt x="947986" y="76944"/>
                  <a:pt x="949226" y="76597"/>
                  <a:pt x="950118" y="75902"/>
                </a:cubicBezTo>
                <a:cubicBezTo>
                  <a:pt x="951011" y="75207"/>
                  <a:pt x="952053" y="73670"/>
                  <a:pt x="953244" y="71288"/>
                </a:cubicBezTo>
                <a:lnTo>
                  <a:pt x="958155" y="71288"/>
                </a:lnTo>
                <a:lnTo>
                  <a:pt x="958155" y="117723"/>
                </a:lnTo>
                <a:lnTo>
                  <a:pt x="953244" y="117723"/>
                </a:lnTo>
                <a:cubicBezTo>
                  <a:pt x="951358" y="110381"/>
                  <a:pt x="949226" y="104303"/>
                  <a:pt x="946844" y="99491"/>
                </a:cubicBezTo>
                <a:cubicBezTo>
                  <a:pt x="944462" y="94679"/>
                  <a:pt x="941759" y="90834"/>
                  <a:pt x="938733" y="87957"/>
                </a:cubicBezTo>
                <a:cubicBezTo>
                  <a:pt x="935707" y="85080"/>
                  <a:pt x="932333" y="83046"/>
                  <a:pt x="928612" y="81855"/>
                </a:cubicBezTo>
                <a:cubicBezTo>
                  <a:pt x="924892" y="80664"/>
                  <a:pt x="920750" y="80069"/>
                  <a:pt x="916186" y="80069"/>
                </a:cubicBezTo>
                <a:cubicBezTo>
                  <a:pt x="912713" y="80069"/>
                  <a:pt x="909562" y="80590"/>
                  <a:pt x="906735" y="81632"/>
                </a:cubicBezTo>
                <a:cubicBezTo>
                  <a:pt x="903907" y="82674"/>
                  <a:pt x="901476" y="84013"/>
                  <a:pt x="899442" y="85650"/>
                </a:cubicBezTo>
                <a:cubicBezTo>
                  <a:pt x="897409" y="87287"/>
                  <a:pt x="895821" y="89173"/>
                  <a:pt x="894680" y="91306"/>
                </a:cubicBezTo>
                <a:cubicBezTo>
                  <a:pt x="893538" y="93439"/>
                  <a:pt x="892969" y="95597"/>
                  <a:pt x="892969" y="97780"/>
                </a:cubicBezTo>
                <a:cubicBezTo>
                  <a:pt x="892969" y="100558"/>
                  <a:pt x="893365" y="103138"/>
                  <a:pt x="894159" y="105519"/>
                </a:cubicBezTo>
                <a:cubicBezTo>
                  <a:pt x="894953" y="107900"/>
                  <a:pt x="896615" y="110356"/>
                  <a:pt x="899144" y="112886"/>
                </a:cubicBezTo>
                <a:cubicBezTo>
                  <a:pt x="901675" y="115416"/>
                  <a:pt x="905296" y="118120"/>
                  <a:pt x="910009" y="120997"/>
                </a:cubicBezTo>
                <a:cubicBezTo>
                  <a:pt x="914722" y="123874"/>
                  <a:pt x="921048" y="127248"/>
                  <a:pt x="928985" y="131117"/>
                </a:cubicBezTo>
                <a:cubicBezTo>
                  <a:pt x="936327" y="134689"/>
                  <a:pt x="942503" y="138211"/>
                  <a:pt x="947514" y="141684"/>
                </a:cubicBezTo>
                <a:cubicBezTo>
                  <a:pt x="952524" y="145157"/>
                  <a:pt x="956592" y="148629"/>
                  <a:pt x="959717" y="152102"/>
                </a:cubicBezTo>
                <a:cubicBezTo>
                  <a:pt x="962843" y="155575"/>
                  <a:pt x="965075" y="159171"/>
                  <a:pt x="966415" y="162892"/>
                </a:cubicBezTo>
                <a:cubicBezTo>
                  <a:pt x="967754" y="166613"/>
                  <a:pt x="968424" y="170457"/>
                  <a:pt x="968424" y="174426"/>
                </a:cubicBezTo>
                <a:cubicBezTo>
                  <a:pt x="968424" y="180677"/>
                  <a:pt x="967110" y="186357"/>
                  <a:pt x="964480" y="191467"/>
                </a:cubicBezTo>
                <a:cubicBezTo>
                  <a:pt x="961851" y="196577"/>
                  <a:pt x="958403" y="200918"/>
                  <a:pt x="954136" y="204489"/>
                </a:cubicBezTo>
                <a:cubicBezTo>
                  <a:pt x="949870" y="208061"/>
                  <a:pt x="945009" y="210839"/>
                  <a:pt x="939552" y="212824"/>
                </a:cubicBezTo>
                <a:cubicBezTo>
                  <a:pt x="934094" y="214808"/>
                  <a:pt x="928538" y="215800"/>
                  <a:pt x="922883" y="215800"/>
                </a:cubicBezTo>
                <a:cubicBezTo>
                  <a:pt x="918716" y="215800"/>
                  <a:pt x="914250" y="215453"/>
                  <a:pt x="909489" y="214759"/>
                </a:cubicBezTo>
                <a:cubicBezTo>
                  <a:pt x="904726" y="214064"/>
                  <a:pt x="899666" y="212923"/>
                  <a:pt x="894308" y="211336"/>
                </a:cubicBezTo>
                <a:cubicBezTo>
                  <a:pt x="892621" y="210839"/>
                  <a:pt x="891133" y="210467"/>
                  <a:pt x="889843" y="210219"/>
                </a:cubicBezTo>
                <a:cubicBezTo>
                  <a:pt x="888553" y="209971"/>
                  <a:pt x="887363" y="209847"/>
                  <a:pt x="886271" y="209847"/>
                </a:cubicBezTo>
                <a:cubicBezTo>
                  <a:pt x="884088" y="209847"/>
                  <a:pt x="882302" y="211137"/>
                  <a:pt x="880913" y="213717"/>
                </a:cubicBezTo>
                <a:lnTo>
                  <a:pt x="876002" y="213717"/>
                </a:lnTo>
                <a:lnTo>
                  <a:pt x="876002" y="165050"/>
                </a:lnTo>
                <a:lnTo>
                  <a:pt x="880913" y="165050"/>
                </a:lnTo>
                <a:cubicBezTo>
                  <a:pt x="882302" y="171995"/>
                  <a:pt x="884386" y="178097"/>
                  <a:pt x="887164" y="183356"/>
                </a:cubicBezTo>
                <a:cubicBezTo>
                  <a:pt x="889942" y="188615"/>
                  <a:pt x="893191" y="192980"/>
                  <a:pt x="896912" y="196453"/>
                </a:cubicBezTo>
                <a:cubicBezTo>
                  <a:pt x="900633" y="199925"/>
                  <a:pt x="904750" y="202555"/>
                  <a:pt x="909265" y="204341"/>
                </a:cubicBezTo>
                <a:cubicBezTo>
                  <a:pt x="913780" y="206127"/>
                  <a:pt x="918417" y="207020"/>
                  <a:pt x="923181" y="207020"/>
                </a:cubicBezTo>
                <a:cubicBezTo>
                  <a:pt x="926554" y="207020"/>
                  <a:pt x="929654" y="206474"/>
                  <a:pt x="932482" y="205382"/>
                </a:cubicBezTo>
                <a:cubicBezTo>
                  <a:pt x="935310" y="204291"/>
                  <a:pt x="937766" y="202828"/>
                  <a:pt x="939849" y="200992"/>
                </a:cubicBezTo>
                <a:cubicBezTo>
                  <a:pt x="941933" y="199156"/>
                  <a:pt x="943545" y="196998"/>
                  <a:pt x="944686" y="194518"/>
                </a:cubicBezTo>
                <a:cubicBezTo>
                  <a:pt x="945827" y="192038"/>
                  <a:pt x="946397" y="189359"/>
                  <a:pt x="946397" y="186481"/>
                </a:cubicBezTo>
                <a:cubicBezTo>
                  <a:pt x="946397" y="183108"/>
                  <a:pt x="945901" y="180057"/>
                  <a:pt x="944909" y="177328"/>
                </a:cubicBezTo>
                <a:cubicBezTo>
                  <a:pt x="943917" y="174600"/>
                  <a:pt x="942082" y="171946"/>
                  <a:pt x="939403" y="169366"/>
                </a:cubicBezTo>
                <a:cubicBezTo>
                  <a:pt x="936723" y="166786"/>
                  <a:pt x="933053" y="164083"/>
                  <a:pt x="928390" y="161255"/>
                </a:cubicBezTo>
                <a:cubicBezTo>
                  <a:pt x="923726" y="158427"/>
                  <a:pt x="917723" y="155178"/>
                  <a:pt x="910381" y="151507"/>
                </a:cubicBezTo>
                <a:cubicBezTo>
                  <a:pt x="903039" y="147935"/>
                  <a:pt x="897111" y="144611"/>
                  <a:pt x="892596" y="141535"/>
                </a:cubicBezTo>
                <a:cubicBezTo>
                  <a:pt x="888082" y="138459"/>
                  <a:pt x="884535" y="135359"/>
                  <a:pt x="881955" y="132233"/>
                </a:cubicBezTo>
                <a:cubicBezTo>
                  <a:pt x="879376" y="129108"/>
                  <a:pt x="877639" y="125834"/>
                  <a:pt x="876746" y="122411"/>
                </a:cubicBezTo>
                <a:cubicBezTo>
                  <a:pt x="875853" y="118988"/>
                  <a:pt x="875407" y="115093"/>
                  <a:pt x="875407" y="110728"/>
                </a:cubicBezTo>
                <a:cubicBezTo>
                  <a:pt x="875407" y="105172"/>
                  <a:pt x="876423" y="99987"/>
                  <a:pt x="878457" y="95175"/>
                </a:cubicBezTo>
                <a:cubicBezTo>
                  <a:pt x="880491" y="90363"/>
                  <a:pt x="883344" y="86196"/>
                  <a:pt x="887015" y="82674"/>
                </a:cubicBezTo>
                <a:cubicBezTo>
                  <a:pt x="890686" y="79151"/>
                  <a:pt x="895052" y="76373"/>
                  <a:pt x="900112" y="74339"/>
                </a:cubicBezTo>
                <a:cubicBezTo>
                  <a:pt x="905172" y="72305"/>
                  <a:pt x="910729" y="71288"/>
                  <a:pt x="916781" y="71288"/>
                </a:cubicBezTo>
                <a:close/>
                <a:moveTo>
                  <a:pt x="774055" y="71288"/>
                </a:moveTo>
                <a:cubicBezTo>
                  <a:pt x="784571" y="71288"/>
                  <a:pt x="793502" y="72826"/>
                  <a:pt x="800844" y="75902"/>
                </a:cubicBezTo>
                <a:cubicBezTo>
                  <a:pt x="808186" y="78978"/>
                  <a:pt x="813494" y="84286"/>
                  <a:pt x="816768" y="91827"/>
                </a:cubicBezTo>
                <a:cubicBezTo>
                  <a:pt x="818554" y="96192"/>
                  <a:pt x="819447" y="104923"/>
                  <a:pt x="819447" y="118020"/>
                </a:cubicBezTo>
                <a:lnTo>
                  <a:pt x="819447" y="164306"/>
                </a:lnTo>
                <a:cubicBezTo>
                  <a:pt x="819447" y="170854"/>
                  <a:pt x="819522" y="176113"/>
                  <a:pt x="819670" y="180082"/>
                </a:cubicBezTo>
                <a:cubicBezTo>
                  <a:pt x="819819" y="184050"/>
                  <a:pt x="819993" y="186779"/>
                  <a:pt x="820191" y="188267"/>
                </a:cubicBezTo>
                <a:cubicBezTo>
                  <a:pt x="820687" y="191145"/>
                  <a:pt x="821506" y="193079"/>
                  <a:pt x="822647" y="194072"/>
                </a:cubicBezTo>
                <a:cubicBezTo>
                  <a:pt x="823788" y="195064"/>
                  <a:pt x="825103" y="195560"/>
                  <a:pt x="826591" y="195560"/>
                </a:cubicBezTo>
                <a:cubicBezTo>
                  <a:pt x="827583" y="195560"/>
                  <a:pt x="828525" y="195411"/>
                  <a:pt x="829419" y="195113"/>
                </a:cubicBezTo>
                <a:cubicBezTo>
                  <a:pt x="830312" y="194816"/>
                  <a:pt x="831353" y="194220"/>
                  <a:pt x="832544" y="193327"/>
                </a:cubicBezTo>
                <a:cubicBezTo>
                  <a:pt x="833734" y="192434"/>
                  <a:pt x="835124" y="191219"/>
                  <a:pt x="836711" y="189681"/>
                </a:cubicBezTo>
                <a:cubicBezTo>
                  <a:pt x="838299" y="188143"/>
                  <a:pt x="840333" y="186134"/>
                  <a:pt x="842814" y="183654"/>
                </a:cubicBezTo>
                <a:lnTo>
                  <a:pt x="842814" y="191988"/>
                </a:lnTo>
                <a:cubicBezTo>
                  <a:pt x="831601" y="206871"/>
                  <a:pt x="820985" y="214312"/>
                  <a:pt x="810964" y="214312"/>
                </a:cubicBezTo>
                <a:cubicBezTo>
                  <a:pt x="806202" y="214312"/>
                  <a:pt x="802332" y="212625"/>
                  <a:pt x="799355" y="209252"/>
                </a:cubicBezTo>
                <a:cubicBezTo>
                  <a:pt x="796379" y="205879"/>
                  <a:pt x="794890" y="200124"/>
                  <a:pt x="794890" y="191988"/>
                </a:cubicBezTo>
                <a:cubicBezTo>
                  <a:pt x="780900" y="202902"/>
                  <a:pt x="772119" y="209153"/>
                  <a:pt x="768548" y="210740"/>
                </a:cubicBezTo>
                <a:cubicBezTo>
                  <a:pt x="763290" y="213221"/>
                  <a:pt x="757584" y="214461"/>
                  <a:pt x="751433" y="214461"/>
                </a:cubicBezTo>
                <a:cubicBezTo>
                  <a:pt x="746769" y="214461"/>
                  <a:pt x="742453" y="213618"/>
                  <a:pt x="738485" y="211931"/>
                </a:cubicBezTo>
                <a:cubicBezTo>
                  <a:pt x="734516" y="210244"/>
                  <a:pt x="731093" y="207863"/>
                  <a:pt x="728216" y="204787"/>
                </a:cubicBezTo>
                <a:cubicBezTo>
                  <a:pt x="725338" y="201711"/>
                  <a:pt x="723081" y="198015"/>
                  <a:pt x="721444" y="193699"/>
                </a:cubicBezTo>
                <a:cubicBezTo>
                  <a:pt x="719807" y="189383"/>
                  <a:pt x="718988" y="184596"/>
                  <a:pt x="718988" y="179338"/>
                </a:cubicBezTo>
                <a:cubicBezTo>
                  <a:pt x="718988" y="175468"/>
                  <a:pt x="719509" y="171896"/>
                  <a:pt x="720551" y="168622"/>
                </a:cubicBezTo>
                <a:cubicBezTo>
                  <a:pt x="721593" y="165348"/>
                  <a:pt x="723155" y="162247"/>
                  <a:pt x="725239" y="159320"/>
                </a:cubicBezTo>
                <a:cubicBezTo>
                  <a:pt x="727323" y="156393"/>
                  <a:pt x="729977" y="153590"/>
                  <a:pt x="733201" y="150911"/>
                </a:cubicBezTo>
                <a:cubicBezTo>
                  <a:pt x="736426" y="148232"/>
                  <a:pt x="740221" y="145603"/>
                  <a:pt x="744587" y="143023"/>
                </a:cubicBezTo>
                <a:cubicBezTo>
                  <a:pt x="754806" y="136971"/>
                  <a:pt x="771574" y="129728"/>
                  <a:pt x="794890" y="121295"/>
                </a:cubicBezTo>
                <a:lnTo>
                  <a:pt x="794890" y="115937"/>
                </a:lnTo>
                <a:cubicBezTo>
                  <a:pt x="794890" y="109091"/>
                  <a:pt x="794320" y="103386"/>
                  <a:pt x="793179" y="98822"/>
                </a:cubicBezTo>
                <a:cubicBezTo>
                  <a:pt x="792038" y="94257"/>
                  <a:pt x="790402" y="90611"/>
                  <a:pt x="788268" y="87883"/>
                </a:cubicBezTo>
                <a:cubicBezTo>
                  <a:pt x="786134" y="85154"/>
                  <a:pt x="783481" y="83219"/>
                  <a:pt x="780305" y="82078"/>
                </a:cubicBezTo>
                <a:cubicBezTo>
                  <a:pt x="777130" y="80937"/>
                  <a:pt x="773558" y="80367"/>
                  <a:pt x="769590" y="80367"/>
                </a:cubicBezTo>
                <a:cubicBezTo>
                  <a:pt x="766415" y="80367"/>
                  <a:pt x="763562" y="80838"/>
                  <a:pt x="761032" y="81781"/>
                </a:cubicBezTo>
                <a:cubicBezTo>
                  <a:pt x="758502" y="82723"/>
                  <a:pt x="756344" y="83964"/>
                  <a:pt x="754559" y="85501"/>
                </a:cubicBezTo>
                <a:cubicBezTo>
                  <a:pt x="752773" y="87039"/>
                  <a:pt x="751408" y="88825"/>
                  <a:pt x="750465" y="90859"/>
                </a:cubicBezTo>
                <a:cubicBezTo>
                  <a:pt x="749523" y="92893"/>
                  <a:pt x="749051" y="94952"/>
                  <a:pt x="749051" y="97036"/>
                </a:cubicBezTo>
                <a:lnTo>
                  <a:pt x="749349" y="105668"/>
                </a:lnTo>
                <a:cubicBezTo>
                  <a:pt x="749349" y="110232"/>
                  <a:pt x="748183" y="113754"/>
                  <a:pt x="745851" y="116234"/>
                </a:cubicBezTo>
                <a:cubicBezTo>
                  <a:pt x="743520" y="118715"/>
                  <a:pt x="740469" y="119955"/>
                  <a:pt x="736699" y="119955"/>
                </a:cubicBezTo>
                <a:cubicBezTo>
                  <a:pt x="733028" y="119955"/>
                  <a:pt x="730026" y="118665"/>
                  <a:pt x="727695" y="116086"/>
                </a:cubicBezTo>
                <a:cubicBezTo>
                  <a:pt x="725363" y="113506"/>
                  <a:pt x="724197" y="109984"/>
                  <a:pt x="724197" y="105519"/>
                </a:cubicBezTo>
                <a:cubicBezTo>
                  <a:pt x="724197" y="101352"/>
                  <a:pt x="725313" y="97234"/>
                  <a:pt x="727546" y="93166"/>
                </a:cubicBezTo>
                <a:cubicBezTo>
                  <a:pt x="729778" y="89098"/>
                  <a:pt x="733003" y="85427"/>
                  <a:pt x="737220" y="82153"/>
                </a:cubicBezTo>
                <a:cubicBezTo>
                  <a:pt x="741437" y="78879"/>
                  <a:pt x="746645" y="76249"/>
                  <a:pt x="752847" y="74265"/>
                </a:cubicBezTo>
                <a:cubicBezTo>
                  <a:pt x="759048" y="72281"/>
                  <a:pt x="766117" y="71288"/>
                  <a:pt x="774055" y="71288"/>
                </a:cubicBezTo>
                <a:close/>
                <a:moveTo>
                  <a:pt x="354806" y="71288"/>
                </a:moveTo>
                <a:cubicBezTo>
                  <a:pt x="356691" y="71288"/>
                  <a:pt x="359122" y="71586"/>
                  <a:pt x="362099" y="72181"/>
                </a:cubicBezTo>
                <a:cubicBezTo>
                  <a:pt x="365075" y="72777"/>
                  <a:pt x="368076" y="73422"/>
                  <a:pt x="371103" y="74116"/>
                </a:cubicBezTo>
                <a:cubicBezTo>
                  <a:pt x="374129" y="74811"/>
                  <a:pt x="376882" y="75456"/>
                  <a:pt x="379362" y="76051"/>
                </a:cubicBezTo>
                <a:cubicBezTo>
                  <a:pt x="381843" y="76646"/>
                  <a:pt x="383530" y="76944"/>
                  <a:pt x="384423" y="76944"/>
                </a:cubicBezTo>
                <a:cubicBezTo>
                  <a:pt x="386010" y="76944"/>
                  <a:pt x="387251" y="76597"/>
                  <a:pt x="388143" y="75902"/>
                </a:cubicBezTo>
                <a:cubicBezTo>
                  <a:pt x="389037" y="75207"/>
                  <a:pt x="390078" y="73670"/>
                  <a:pt x="391269" y="71288"/>
                </a:cubicBezTo>
                <a:lnTo>
                  <a:pt x="396180" y="71288"/>
                </a:lnTo>
                <a:lnTo>
                  <a:pt x="396180" y="117723"/>
                </a:lnTo>
                <a:lnTo>
                  <a:pt x="391269" y="117723"/>
                </a:lnTo>
                <a:cubicBezTo>
                  <a:pt x="389384" y="110381"/>
                  <a:pt x="387251" y="104303"/>
                  <a:pt x="384869" y="99491"/>
                </a:cubicBezTo>
                <a:cubicBezTo>
                  <a:pt x="382488" y="94679"/>
                  <a:pt x="379784" y="90834"/>
                  <a:pt x="376758" y="87957"/>
                </a:cubicBezTo>
                <a:cubicBezTo>
                  <a:pt x="373732" y="85080"/>
                  <a:pt x="370358" y="83046"/>
                  <a:pt x="366638" y="81855"/>
                </a:cubicBezTo>
                <a:cubicBezTo>
                  <a:pt x="362917" y="80664"/>
                  <a:pt x="358775" y="80069"/>
                  <a:pt x="354210" y="80069"/>
                </a:cubicBezTo>
                <a:cubicBezTo>
                  <a:pt x="350738" y="80069"/>
                  <a:pt x="347588" y="80590"/>
                  <a:pt x="344760" y="81632"/>
                </a:cubicBezTo>
                <a:cubicBezTo>
                  <a:pt x="341932" y="82674"/>
                  <a:pt x="339501" y="84013"/>
                  <a:pt x="337468" y="85650"/>
                </a:cubicBezTo>
                <a:cubicBezTo>
                  <a:pt x="335433" y="87287"/>
                  <a:pt x="333846" y="89173"/>
                  <a:pt x="332705" y="91306"/>
                </a:cubicBezTo>
                <a:cubicBezTo>
                  <a:pt x="331564" y="93439"/>
                  <a:pt x="330994" y="95597"/>
                  <a:pt x="330994" y="97780"/>
                </a:cubicBezTo>
                <a:cubicBezTo>
                  <a:pt x="330994" y="100558"/>
                  <a:pt x="331390" y="103138"/>
                  <a:pt x="332184" y="105519"/>
                </a:cubicBezTo>
                <a:cubicBezTo>
                  <a:pt x="332978" y="107900"/>
                  <a:pt x="334639" y="110356"/>
                  <a:pt x="337170" y="112886"/>
                </a:cubicBezTo>
                <a:cubicBezTo>
                  <a:pt x="339700" y="115416"/>
                  <a:pt x="343322" y="118120"/>
                  <a:pt x="348034" y="120997"/>
                </a:cubicBezTo>
                <a:cubicBezTo>
                  <a:pt x="352747" y="123874"/>
                  <a:pt x="359072" y="127248"/>
                  <a:pt x="367010" y="131117"/>
                </a:cubicBezTo>
                <a:cubicBezTo>
                  <a:pt x="374352" y="134689"/>
                  <a:pt x="380528" y="138211"/>
                  <a:pt x="385539" y="141684"/>
                </a:cubicBezTo>
                <a:cubicBezTo>
                  <a:pt x="390550" y="145157"/>
                  <a:pt x="394617" y="148629"/>
                  <a:pt x="397743" y="152102"/>
                </a:cubicBezTo>
                <a:cubicBezTo>
                  <a:pt x="400868" y="155575"/>
                  <a:pt x="403101" y="159171"/>
                  <a:pt x="404440" y="162892"/>
                </a:cubicBezTo>
                <a:cubicBezTo>
                  <a:pt x="405780" y="166613"/>
                  <a:pt x="406449" y="170457"/>
                  <a:pt x="406449" y="174426"/>
                </a:cubicBezTo>
                <a:cubicBezTo>
                  <a:pt x="406449" y="180677"/>
                  <a:pt x="405135" y="186357"/>
                  <a:pt x="402505" y="191467"/>
                </a:cubicBezTo>
                <a:cubicBezTo>
                  <a:pt x="399876" y="196577"/>
                  <a:pt x="396428" y="200918"/>
                  <a:pt x="392162" y="204489"/>
                </a:cubicBezTo>
                <a:cubicBezTo>
                  <a:pt x="387895" y="208061"/>
                  <a:pt x="383034" y="210839"/>
                  <a:pt x="377577" y="212824"/>
                </a:cubicBezTo>
                <a:cubicBezTo>
                  <a:pt x="372120" y="214808"/>
                  <a:pt x="366563" y="215800"/>
                  <a:pt x="360908" y="215800"/>
                </a:cubicBezTo>
                <a:cubicBezTo>
                  <a:pt x="356741" y="215800"/>
                  <a:pt x="352276" y="215453"/>
                  <a:pt x="347514" y="214759"/>
                </a:cubicBezTo>
                <a:cubicBezTo>
                  <a:pt x="342751" y="214064"/>
                  <a:pt x="337691" y="212923"/>
                  <a:pt x="332333" y="211336"/>
                </a:cubicBezTo>
                <a:cubicBezTo>
                  <a:pt x="330646" y="210839"/>
                  <a:pt x="329158" y="210467"/>
                  <a:pt x="327868" y="210219"/>
                </a:cubicBezTo>
                <a:cubicBezTo>
                  <a:pt x="326578" y="209971"/>
                  <a:pt x="325388" y="209847"/>
                  <a:pt x="324296" y="209847"/>
                </a:cubicBezTo>
                <a:cubicBezTo>
                  <a:pt x="322113" y="209847"/>
                  <a:pt x="320327" y="211137"/>
                  <a:pt x="318938" y="213717"/>
                </a:cubicBezTo>
                <a:lnTo>
                  <a:pt x="314027" y="213717"/>
                </a:lnTo>
                <a:lnTo>
                  <a:pt x="314027" y="165050"/>
                </a:lnTo>
                <a:lnTo>
                  <a:pt x="318938" y="165050"/>
                </a:lnTo>
                <a:cubicBezTo>
                  <a:pt x="320327" y="171995"/>
                  <a:pt x="322411" y="178097"/>
                  <a:pt x="325189" y="183356"/>
                </a:cubicBezTo>
                <a:cubicBezTo>
                  <a:pt x="327967" y="188615"/>
                  <a:pt x="331217" y="192980"/>
                  <a:pt x="334937" y="196453"/>
                </a:cubicBezTo>
                <a:cubicBezTo>
                  <a:pt x="338658" y="199925"/>
                  <a:pt x="342776" y="202555"/>
                  <a:pt x="347290" y="204341"/>
                </a:cubicBezTo>
                <a:cubicBezTo>
                  <a:pt x="351804" y="206127"/>
                  <a:pt x="356443" y="207020"/>
                  <a:pt x="361206" y="207020"/>
                </a:cubicBezTo>
                <a:cubicBezTo>
                  <a:pt x="364579" y="207020"/>
                  <a:pt x="367679" y="206474"/>
                  <a:pt x="370507" y="205382"/>
                </a:cubicBezTo>
                <a:cubicBezTo>
                  <a:pt x="373335" y="204291"/>
                  <a:pt x="375791" y="202828"/>
                  <a:pt x="377875" y="200992"/>
                </a:cubicBezTo>
                <a:cubicBezTo>
                  <a:pt x="379958" y="199156"/>
                  <a:pt x="381570" y="196998"/>
                  <a:pt x="382711" y="194518"/>
                </a:cubicBezTo>
                <a:cubicBezTo>
                  <a:pt x="383852" y="192038"/>
                  <a:pt x="384423" y="189359"/>
                  <a:pt x="384423" y="186481"/>
                </a:cubicBezTo>
                <a:cubicBezTo>
                  <a:pt x="384423" y="183108"/>
                  <a:pt x="383927" y="180057"/>
                  <a:pt x="382934" y="177328"/>
                </a:cubicBezTo>
                <a:cubicBezTo>
                  <a:pt x="381942" y="174600"/>
                  <a:pt x="380106" y="171946"/>
                  <a:pt x="377428" y="169366"/>
                </a:cubicBezTo>
                <a:cubicBezTo>
                  <a:pt x="374749" y="166786"/>
                  <a:pt x="371078" y="164083"/>
                  <a:pt x="366415" y="161255"/>
                </a:cubicBezTo>
                <a:cubicBezTo>
                  <a:pt x="361751" y="158427"/>
                  <a:pt x="355749" y="155178"/>
                  <a:pt x="348406" y="151507"/>
                </a:cubicBezTo>
                <a:cubicBezTo>
                  <a:pt x="341064" y="147935"/>
                  <a:pt x="335136" y="144611"/>
                  <a:pt x="330621" y="141535"/>
                </a:cubicBezTo>
                <a:cubicBezTo>
                  <a:pt x="326107" y="138459"/>
                  <a:pt x="322560" y="135359"/>
                  <a:pt x="319980" y="132233"/>
                </a:cubicBezTo>
                <a:cubicBezTo>
                  <a:pt x="317400" y="129108"/>
                  <a:pt x="315664" y="125834"/>
                  <a:pt x="314771" y="122411"/>
                </a:cubicBezTo>
                <a:cubicBezTo>
                  <a:pt x="313878" y="118988"/>
                  <a:pt x="313432" y="115093"/>
                  <a:pt x="313432" y="110728"/>
                </a:cubicBezTo>
                <a:cubicBezTo>
                  <a:pt x="313432" y="105172"/>
                  <a:pt x="314449" y="99987"/>
                  <a:pt x="316483" y="95175"/>
                </a:cubicBezTo>
                <a:cubicBezTo>
                  <a:pt x="318517" y="90363"/>
                  <a:pt x="321369" y="86196"/>
                  <a:pt x="325040" y="82674"/>
                </a:cubicBezTo>
                <a:cubicBezTo>
                  <a:pt x="328711" y="79151"/>
                  <a:pt x="333077" y="76373"/>
                  <a:pt x="338137" y="74339"/>
                </a:cubicBezTo>
                <a:cubicBezTo>
                  <a:pt x="343197" y="72305"/>
                  <a:pt x="348754" y="71288"/>
                  <a:pt x="354806" y="71288"/>
                </a:cubicBezTo>
                <a:close/>
                <a:moveTo>
                  <a:pt x="2220664" y="71139"/>
                </a:moveTo>
                <a:cubicBezTo>
                  <a:pt x="2228204" y="71139"/>
                  <a:pt x="2235174" y="72454"/>
                  <a:pt x="2241574" y="75083"/>
                </a:cubicBezTo>
                <a:cubicBezTo>
                  <a:pt x="2247974" y="77713"/>
                  <a:pt x="2253505" y="81458"/>
                  <a:pt x="2258169" y="86320"/>
                </a:cubicBezTo>
                <a:cubicBezTo>
                  <a:pt x="2262832" y="91182"/>
                  <a:pt x="2266478" y="97011"/>
                  <a:pt x="2269108" y="103807"/>
                </a:cubicBezTo>
                <a:cubicBezTo>
                  <a:pt x="2271737" y="110604"/>
                  <a:pt x="2273052" y="118219"/>
                  <a:pt x="2273052" y="126652"/>
                </a:cubicBezTo>
                <a:lnTo>
                  <a:pt x="2178843" y="126652"/>
                </a:lnTo>
                <a:cubicBezTo>
                  <a:pt x="2178843" y="136773"/>
                  <a:pt x="2180183" y="145851"/>
                  <a:pt x="2182862" y="153888"/>
                </a:cubicBezTo>
                <a:cubicBezTo>
                  <a:pt x="2185540" y="161925"/>
                  <a:pt x="2189162" y="168746"/>
                  <a:pt x="2193726" y="174352"/>
                </a:cubicBezTo>
                <a:cubicBezTo>
                  <a:pt x="2198290" y="179958"/>
                  <a:pt x="2203573" y="184224"/>
                  <a:pt x="2209576" y="187151"/>
                </a:cubicBezTo>
                <a:cubicBezTo>
                  <a:pt x="2215579" y="190078"/>
                  <a:pt x="2221904" y="191541"/>
                  <a:pt x="2228552" y="191541"/>
                </a:cubicBezTo>
                <a:cubicBezTo>
                  <a:pt x="2237481" y="191541"/>
                  <a:pt x="2245245" y="189086"/>
                  <a:pt x="2251843" y="184174"/>
                </a:cubicBezTo>
                <a:cubicBezTo>
                  <a:pt x="2258441" y="179263"/>
                  <a:pt x="2263973" y="170854"/>
                  <a:pt x="2268438" y="158948"/>
                </a:cubicBezTo>
                <a:lnTo>
                  <a:pt x="2273052" y="161925"/>
                </a:lnTo>
                <a:cubicBezTo>
                  <a:pt x="2271960" y="168572"/>
                  <a:pt x="2269876" y="175121"/>
                  <a:pt x="2266800" y="181570"/>
                </a:cubicBezTo>
                <a:cubicBezTo>
                  <a:pt x="2263725" y="188019"/>
                  <a:pt x="2259781" y="193774"/>
                  <a:pt x="2254969" y="198834"/>
                </a:cubicBezTo>
                <a:cubicBezTo>
                  <a:pt x="2250157" y="203894"/>
                  <a:pt x="2244551" y="207987"/>
                  <a:pt x="2238151" y="211112"/>
                </a:cubicBezTo>
                <a:cubicBezTo>
                  <a:pt x="2231751" y="214238"/>
                  <a:pt x="2224781" y="215800"/>
                  <a:pt x="2217241" y="215800"/>
                </a:cubicBezTo>
                <a:cubicBezTo>
                  <a:pt x="2209105" y="215800"/>
                  <a:pt x="2201440" y="214139"/>
                  <a:pt x="2194247" y="210815"/>
                </a:cubicBezTo>
                <a:cubicBezTo>
                  <a:pt x="2187054" y="207491"/>
                  <a:pt x="2180754" y="202778"/>
                  <a:pt x="2175346" y="196676"/>
                </a:cubicBezTo>
                <a:cubicBezTo>
                  <a:pt x="2169938" y="190574"/>
                  <a:pt x="2165647" y="183182"/>
                  <a:pt x="2162472" y="174501"/>
                </a:cubicBezTo>
                <a:cubicBezTo>
                  <a:pt x="2159297" y="165819"/>
                  <a:pt x="2157710" y="156071"/>
                  <a:pt x="2157710" y="145256"/>
                </a:cubicBezTo>
                <a:cubicBezTo>
                  <a:pt x="2157710" y="133449"/>
                  <a:pt x="2159322" y="122956"/>
                  <a:pt x="2162546" y="113779"/>
                </a:cubicBezTo>
                <a:cubicBezTo>
                  <a:pt x="2165771" y="104601"/>
                  <a:pt x="2170212" y="96837"/>
                  <a:pt x="2175867" y="90487"/>
                </a:cubicBezTo>
                <a:cubicBezTo>
                  <a:pt x="2181522" y="84137"/>
                  <a:pt x="2188195" y="79325"/>
                  <a:pt x="2195884" y="76051"/>
                </a:cubicBezTo>
                <a:cubicBezTo>
                  <a:pt x="2203573" y="72777"/>
                  <a:pt x="2211834" y="71139"/>
                  <a:pt x="2220664" y="71139"/>
                </a:cubicBezTo>
                <a:close/>
                <a:moveTo>
                  <a:pt x="2077789" y="71139"/>
                </a:moveTo>
                <a:cubicBezTo>
                  <a:pt x="2085329" y="71139"/>
                  <a:pt x="2092299" y="72454"/>
                  <a:pt x="2098700" y="75083"/>
                </a:cubicBezTo>
                <a:cubicBezTo>
                  <a:pt x="2105099" y="77713"/>
                  <a:pt x="2110630" y="81458"/>
                  <a:pt x="2115294" y="86320"/>
                </a:cubicBezTo>
                <a:cubicBezTo>
                  <a:pt x="2119957" y="91182"/>
                  <a:pt x="2123603" y="97011"/>
                  <a:pt x="2126232" y="103807"/>
                </a:cubicBezTo>
                <a:cubicBezTo>
                  <a:pt x="2128862" y="110604"/>
                  <a:pt x="2130176" y="118219"/>
                  <a:pt x="2130176" y="126652"/>
                </a:cubicBezTo>
                <a:lnTo>
                  <a:pt x="2035968" y="126652"/>
                </a:lnTo>
                <a:cubicBezTo>
                  <a:pt x="2035968" y="136773"/>
                  <a:pt x="2037308" y="145851"/>
                  <a:pt x="2039987" y="153888"/>
                </a:cubicBezTo>
                <a:cubicBezTo>
                  <a:pt x="2042666" y="161925"/>
                  <a:pt x="2046287" y="168746"/>
                  <a:pt x="2050851" y="174352"/>
                </a:cubicBezTo>
                <a:cubicBezTo>
                  <a:pt x="2055415" y="179958"/>
                  <a:pt x="2060699" y="184224"/>
                  <a:pt x="2066701" y="187151"/>
                </a:cubicBezTo>
                <a:cubicBezTo>
                  <a:pt x="2072704" y="190078"/>
                  <a:pt x="2079029" y="191541"/>
                  <a:pt x="2085677" y="191541"/>
                </a:cubicBezTo>
                <a:cubicBezTo>
                  <a:pt x="2094606" y="191541"/>
                  <a:pt x="2102371" y="189086"/>
                  <a:pt x="2108969" y="184174"/>
                </a:cubicBezTo>
                <a:cubicBezTo>
                  <a:pt x="2115566" y="179263"/>
                  <a:pt x="2121098" y="170854"/>
                  <a:pt x="2125563" y="158948"/>
                </a:cubicBezTo>
                <a:lnTo>
                  <a:pt x="2130176" y="161925"/>
                </a:lnTo>
                <a:cubicBezTo>
                  <a:pt x="2129085" y="168572"/>
                  <a:pt x="2127001" y="175121"/>
                  <a:pt x="2123926" y="181570"/>
                </a:cubicBezTo>
                <a:cubicBezTo>
                  <a:pt x="2120850" y="188019"/>
                  <a:pt x="2116906" y="193774"/>
                  <a:pt x="2112094" y="198834"/>
                </a:cubicBezTo>
                <a:cubicBezTo>
                  <a:pt x="2107282" y="203894"/>
                  <a:pt x="2101676" y="207987"/>
                  <a:pt x="2095276" y="211112"/>
                </a:cubicBezTo>
                <a:cubicBezTo>
                  <a:pt x="2088877" y="214238"/>
                  <a:pt x="2081906" y="215800"/>
                  <a:pt x="2074366" y="215800"/>
                </a:cubicBezTo>
                <a:cubicBezTo>
                  <a:pt x="2066230" y="215800"/>
                  <a:pt x="2058565" y="214139"/>
                  <a:pt x="2051372" y="210815"/>
                </a:cubicBezTo>
                <a:cubicBezTo>
                  <a:pt x="2044178" y="207491"/>
                  <a:pt x="2037878" y="202778"/>
                  <a:pt x="2032471" y="196676"/>
                </a:cubicBezTo>
                <a:cubicBezTo>
                  <a:pt x="2027063" y="190574"/>
                  <a:pt x="2022772" y="183182"/>
                  <a:pt x="2019597" y="174501"/>
                </a:cubicBezTo>
                <a:cubicBezTo>
                  <a:pt x="2016422" y="165819"/>
                  <a:pt x="2014834" y="156071"/>
                  <a:pt x="2014834" y="145256"/>
                </a:cubicBezTo>
                <a:cubicBezTo>
                  <a:pt x="2014834" y="133449"/>
                  <a:pt x="2016447" y="122956"/>
                  <a:pt x="2019671" y="113779"/>
                </a:cubicBezTo>
                <a:cubicBezTo>
                  <a:pt x="2022896" y="104601"/>
                  <a:pt x="2027336" y="96837"/>
                  <a:pt x="2032992" y="90487"/>
                </a:cubicBezTo>
                <a:cubicBezTo>
                  <a:pt x="2038648" y="84137"/>
                  <a:pt x="2045320" y="79325"/>
                  <a:pt x="2053009" y="76051"/>
                </a:cubicBezTo>
                <a:cubicBezTo>
                  <a:pt x="2060699" y="72777"/>
                  <a:pt x="2068958" y="71139"/>
                  <a:pt x="2077789" y="71139"/>
                </a:cubicBezTo>
                <a:close/>
                <a:moveTo>
                  <a:pt x="476399" y="30509"/>
                </a:moveTo>
                <a:lnTo>
                  <a:pt x="481012" y="30509"/>
                </a:lnTo>
                <a:lnTo>
                  <a:pt x="481012" y="75307"/>
                </a:lnTo>
                <a:lnTo>
                  <a:pt x="512861" y="75307"/>
                </a:lnTo>
                <a:lnTo>
                  <a:pt x="512861" y="85725"/>
                </a:lnTo>
                <a:lnTo>
                  <a:pt x="481012" y="85725"/>
                </a:lnTo>
                <a:lnTo>
                  <a:pt x="481012" y="174129"/>
                </a:lnTo>
                <a:cubicBezTo>
                  <a:pt x="481012" y="178593"/>
                  <a:pt x="481360" y="182289"/>
                  <a:pt x="482054" y="185216"/>
                </a:cubicBezTo>
                <a:cubicBezTo>
                  <a:pt x="482749" y="188143"/>
                  <a:pt x="483691" y="190450"/>
                  <a:pt x="484882" y="192137"/>
                </a:cubicBezTo>
                <a:cubicBezTo>
                  <a:pt x="486072" y="193823"/>
                  <a:pt x="487486" y="194989"/>
                  <a:pt x="489123" y="195634"/>
                </a:cubicBezTo>
                <a:cubicBezTo>
                  <a:pt x="490760" y="196279"/>
                  <a:pt x="492571" y="196602"/>
                  <a:pt x="494556" y="196602"/>
                </a:cubicBezTo>
                <a:cubicBezTo>
                  <a:pt x="497830" y="196602"/>
                  <a:pt x="501005" y="195585"/>
                  <a:pt x="504081" y="193551"/>
                </a:cubicBezTo>
                <a:cubicBezTo>
                  <a:pt x="507157" y="191517"/>
                  <a:pt x="509538" y="188515"/>
                  <a:pt x="511224" y="184547"/>
                </a:cubicBezTo>
                <a:lnTo>
                  <a:pt x="517029" y="184547"/>
                </a:lnTo>
                <a:cubicBezTo>
                  <a:pt x="515243" y="189408"/>
                  <a:pt x="513085" y="193675"/>
                  <a:pt x="510555" y="197346"/>
                </a:cubicBezTo>
                <a:cubicBezTo>
                  <a:pt x="508024" y="201017"/>
                  <a:pt x="505271" y="204068"/>
                  <a:pt x="502295" y="206499"/>
                </a:cubicBezTo>
                <a:cubicBezTo>
                  <a:pt x="499318" y="208930"/>
                  <a:pt x="496143" y="210765"/>
                  <a:pt x="492770" y="212005"/>
                </a:cubicBezTo>
                <a:cubicBezTo>
                  <a:pt x="489396" y="213246"/>
                  <a:pt x="486023" y="213866"/>
                  <a:pt x="482649" y="213866"/>
                </a:cubicBezTo>
                <a:cubicBezTo>
                  <a:pt x="480367" y="213866"/>
                  <a:pt x="478060" y="213543"/>
                  <a:pt x="475729" y="212898"/>
                </a:cubicBezTo>
                <a:cubicBezTo>
                  <a:pt x="473397" y="212253"/>
                  <a:pt x="471215" y="211311"/>
                  <a:pt x="469180" y="210071"/>
                </a:cubicBezTo>
                <a:cubicBezTo>
                  <a:pt x="467146" y="208830"/>
                  <a:pt x="465286" y="207317"/>
                  <a:pt x="463599" y="205531"/>
                </a:cubicBezTo>
                <a:cubicBezTo>
                  <a:pt x="461913" y="203745"/>
                  <a:pt x="460573" y="201662"/>
                  <a:pt x="459581" y="199280"/>
                </a:cubicBezTo>
                <a:cubicBezTo>
                  <a:pt x="457498" y="194518"/>
                  <a:pt x="456456" y="187225"/>
                  <a:pt x="456456" y="177403"/>
                </a:cubicBezTo>
                <a:lnTo>
                  <a:pt x="456456" y="85725"/>
                </a:lnTo>
                <a:lnTo>
                  <a:pt x="434875" y="85725"/>
                </a:lnTo>
                <a:lnTo>
                  <a:pt x="434875" y="80813"/>
                </a:lnTo>
                <a:cubicBezTo>
                  <a:pt x="440332" y="78631"/>
                  <a:pt x="445914" y="74935"/>
                  <a:pt x="451619" y="69726"/>
                </a:cubicBezTo>
                <a:cubicBezTo>
                  <a:pt x="457324" y="64517"/>
                  <a:pt x="462409" y="58340"/>
                  <a:pt x="466874" y="51197"/>
                </a:cubicBezTo>
                <a:cubicBezTo>
                  <a:pt x="467965" y="49311"/>
                  <a:pt x="469329" y="46657"/>
                  <a:pt x="470966" y="43234"/>
                </a:cubicBezTo>
                <a:cubicBezTo>
                  <a:pt x="472603" y="39811"/>
                  <a:pt x="474414" y="35570"/>
                  <a:pt x="476399" y="30509"/>
                </a:cubicBezTo>
                <a:close/>
                <a:moveTo>
                  <a:pt x="24110" y="9822"/>
                </a:moveTo>
                <a:lnTo>
                  <a:pt x="110579" y="9822"/>
                </a:lnTo>
                <a:lnTo>
                  <a:pt x="110579" y="15329"/>
                </a:lnTo>
                <a:lnTo>
                  <a:pt x="103287" y="15329"/>
                </a:lnTo>
                <a:cubicBezTo>
                  <a:pt x="94952" y="15329"/>
                  <a:pt x="88949" y="17760"/>
                  <a:pt x="85279" y="22622"/>
                </a:cubicBezTo>
                <a:cubicBezTo>
                  <a:pt x="82897" y="25797"/>
                  <a:pt x="81706" y="33436"/>
                  <a:pt x="81706" y="45541"/>
                </a:cubicBezTo>
                <a:lnTo>
                  <a:pt x="81706" y="144214"/>
                </a:lnTo>
                <a:cubicBezTo>
                  <a:pt x="81706" y="159593"/>
                  <a:pt x="80020" y="171896"/>
                  <a:pt x="76646" y="181123"/>
                </a:cubicBezTo>
                <a:cubicBezTo>
                  <a:pt x="74959" y="185787"/>
                  <a:pt x="72677" y="190227"/>
                  <a:pt x="69800" y="194444"/>
                </a:cubicBezTo>
                <a:cubicBezTo>
                  <a:pt x="66923" y="198660"/>
                  <a:pt x="63525" y="202381"/>
                  <a:pt x="59606" y="205606"/>
                </a:cubicBezTo>
                <a:cubicBezTo>
                  <a:pt x="55686" y="208830"/>
                  <a:pt x="51221" y="211410"/>
                  <a:pt x="46211" y="213345"/>
                </a:cubicBezTo>
                <a:cubicBezTo>
                  <a:pt x="41200" y="215280"/>
                  <a:pt x="35818" y="216247"/>
                  <a:pt x="30063" y="216247"/>
                </a:cubicBezTo>
                <a:cubicBezTo>
                  <a:pt x="25400" y="216247"/>
                  <a:pt x="21208" y="215602"/>
                  <a:pt x="17487" y="214312"/>
                </a:cubicBezTo>
                <a:cubicBezTo>
                  <a:pt x="13766" y="213022"/>
                  <a:pt x="10616" y="211336"/>
                  <a:pt x="8037" y="209252"/>
                </a:cubicBezTo>
                <a:cubicBezTo>
                  <a:pt x="5457" y="207168"/>
                  <a:pt x="3473" y="204762"/>
                  <a:pt x="2083" y="202034"/>
                </a:cubicBezTo>
                <a:cubicBezTo>
                  <a:pt x="694" y="199305"/>
                  <a:pt x="0" y="196453"/>
                  <a:pt x="0" y="193476"/>
                </a:cubicBezTo>
                <a:cubicBezTo>
                  <a:pt x="0" y="190698"/>
                  <a:pt x="446" y="188317"/>
                  <a:pt x="1339" y="186332"/>
                </a:cubicBezTo>
                <a:cubicBezTo>
                  <a:pt x="2232" y="184348"/>
                  <a:pt x="3398" y="182711"/>
                  <a:pt x="4837" y="181421"/>
                </a:cubicBezTo>
                <a:cubicBezTo>
                  <a:pt x="6275" y="180131"/>
                  <a:pt x="7912" y="179214"/>
                  <a:pt x="9748" y="178668"/>
                </a:cubicBezTo>
                <a:cubicBezTo>
                  <a:pt x="11583" y="178122"/>
                  <a:pt x="13394" y="177849"/>
                  <a:pt x="15180" y="177849"/>
                </a:cubicBezTo>
                <a:cubicBezTo>
                  <a:pt x="16669" y="177849"/>
                  <a:pt x="18082" y="177998"/>
                  <a:pt x="19422" y="178296"/>
                </a:cubicBezTo>
                <a:cubicBezTo>
                  <a:pt x="20761" y="178593"/>
                  <a:pt x="22150" y="179412"/>
                  <a:pt x="23589" y="180751"/>
                </a:cubicBezTo>
                <a:cubicBezTo>
                  <a:pt x="25028" y="182091"/>
                  <a:pt x="26516" y="184075"/>
                  <a:pt x="28054" y="186705"/>
                </a:cubicBezTo>
                <a:cubicBezTo>
                  <a:pt x="29592" y="189334"/>
                  <a:pt x="31353" y="192980"/>
                  <a:pt x="33337" y="197643"/>
                </a:cubicBezTo>
                <a:cubicBezTo>
                  <a:pt x="35520" y="203001"/>
                  <a:pt x="38447" y="205680"/>
                  <a:pt x="42118" y="205680"/>
                </a:cubicBezTo>
                <a:cubicBezTo>
                  <a:pt x="43408" y="205680"/>
                  <a:pt x="44723" y="205308"/>
                  <a:pt x="46062" y="204564"/>
                </a:cubicBezTo>
                <a:cubicBezTo>
                  <a:pt x="47401" y="203820"/>
                  <a:pt x="48592" y="202555"/>
                  <a:pt x="49634" y="200769"/>
                </a:cubicBezTo>
                <a:cubicBezTo>
                  <a:pt x="50676" y="198983"/>
                  <a:pt x="51519" y="196676"/>
                  <a:pt x="52164" y="193848"/>
                </a:cubicBezTo>
                <a:cubicBezTo>
                  <a:pt x="52809" y="191021"/>
                  <a:pt x="53131" y="187523"/>
                  <a:pt x="53131" y="183356"/>
                </a:cubicBezTo>
                <a:lnTo>
                  <a:pt x="53131" y="45541"/>
                </a:lnTo>
                <a:cubicBezTo>
                  <a:pt x="53131" y="40779"/>
                  <a:pt x="53032" y="36909"/>
                  <a:pt x="52834" y="33932"/>
                </a:cubicBezTo>
                <a:cubicBezTo>
                  <a:pt x="52635" y="30956"/>
                  <a:pt x="52263" y="28525"/>
                  <a:pt x="51717" y="26640"/>
                </a:cubicBezTo>
                <a:cubicBezTo>
                  <a:pt x="51172" y="24755"/>
                  <a:pt x="50353" y="23242"/>
                  <a:pt x="49261" y="22101"/>
                </a:cubicBezTo>
                <a:cubicBezTo>
                  <a:pt x="48170" y="20960"/>
                  <a:pt x="46732" y="19893"/>
                  <a:pt x="44946" y="18901"/>
                </a:cubicBezTo>
                <a:cubicBezTo>
                  <a:pt x="40580" y="16520"/>
                  <a:pt x="36066" y="15329"/>
                  <a:pt x="31402" y="15329"/>
                </a:cubicBezTo>
                <a:lnTo>
                  <a:pt x="24110" y="15329"/>
                </a:lnTo>
                <a:close/>
                <a:moveTo>
                  <a:pt x="2422475" y="0"/>
                </a:moveTo>
                <a:lnTo>
                  <a:pt x="2429172" y="0"/>
                </a:lnTo>
                <a:lnTo>
                  <a:pt x="2429172" y="157609"/>
                </a:lnTo>
                <a:cubicBezTo>
                  <a:pt x="2429172" y="173781"/>
                  <a:pt x="2429519" y="183554"/>
                  <a:pt x="2430214" y="186928"/>
                </a:cubicBezTo>
                <a:cubicBezTo>
                  <a:pt x="2431007" y="190400"/>
                  <a:pt x="2432223" y="192831"/>
                  <a:pt x="2433860" y="194220"/>
                </a:cubicBezTo>
                <a:cubicBezTo>
                  <a:pt x="2435498" y="195609"/>
                  <a:pt x="2437407" y="196304"/>
                  <a:pt x="2439590" y="196304"/>
                </a:cubicBezTo>
                <a:cubicBezTo>
                  <a:pt x="2442170" y="196304"/>
                  <a:pt x="2445742" y="195461"/>
                  <a:pt x="2450306" y="193774"/>
                </a:cubicBezTo>
                <a:lnTo>
                  <a:pt x="2451943" y="198983"/>
                </a:lnTo>
                <a:lnTo>
                  <a:pt x="2411462" y="215800"/>
                </a:lnTo>
                <a:lnTo>
                  <a:pt x="2404616" y="215800"/>
                </a:lnTo>
                <a:lnTo>
                  <a:pt x="2404616" y="196304"/>
                </a:lnTo>
                <a:cubicBezTo>
                  <a:pt x="2397968" y="203249"/>
                  <a:pt x="2391494" y="208235"/>
                  <a:pt x="2385194" y="211261"/>
                </a:cubicBezTo>
                <a:cubicBezTo>
                  <a:pt x="2378893" y="214287"/>
                  <a:pt x="2372022" y="215800"/>
                  <a:pt x="2364581" y="215800"/>
                </a:cubicBezTo>
                <a:cubicBezTo>
                  <a:pt x="2357139" y="215800"/>
                  <a:pt x="2350070" y="214139"/>
                  <a:pt x="2343373" y="210815"/>
                </a:cubicBezTo>
                <a:cubicBezTo>
                  <a:pt x="2336676" y="207491"/>
                  <a:pt x="2330772" y="202877"/>
                  <a:pt x="2325662" y="196974"/>
                </a:cubicBezTo>
                <a:cubicBezTo>
                  <a:pt x="2320552" y="191070"/>
                  <a:pt x="2316484" y="184050"/>
                  <a:pt x="2313458" y="175914"/>
                </a:cubicBezTo>
                <a:cubicBezTo>
                  <a:pt x="2310432" y="167779"/>
                  <a:pt x="2308919" y="158849"/>
                  <a:pt x="2308919" y="149125"/>
                </a:cubicBezTo>
                <a:cubicBezTo>
                  <a:pt x="2308919" y="129579"/>
                  <a:pt x="2315071" y="111720"/>
                  <a:pt x="2327374" y="95547"/>
                </a:cubicBezTo>
                <a:cubicBezTo>
                  <a:pt x="2339776" y="79275"/>
                  <a:pt x="2355601" y="71139"/>
                  <a:pt x="2374850" y="71139"/>
                </a:cubicBezTo>
                <a:cubicBezTo>
                  <a:pt x="2386756" y="71139"/>
                  <a:pt x="2396678" y="74959"/>
                  <a:pt x="2404616" y="82599"/>
                </a:cubicBezTo>
                <a:lnTo>
                  <a:pt x="2404616" y="37951"/>
                </a:lnTo>
                <a:cubicBezTo>
                  <a:pt x="2404616" y="36165"/>
                  <a:pt x="2404690" y="34205"/>
                  <a:pt x="2404839" y="32072"/>
                </a:cubicBezTo>
                <a:cubicBezTo>
                  <a:pt x="2404988" y="29939"/>
                  <a:pt x="2404814" y="27930"/>
                  <a:pt x="2404318" y="26045"/>
                </a:cubicBezTo>
                <a:cubicBezTo>
                  <a:pt x="2403822" y="24159"/>
                  <a:pt x="2402830" y="22597"/>
                  <a:pt x="2401342" y="21356"/>
                </a:cubicBezTo>
                <a:cubicBezTo>
                  <a:pt x="2399853" y="20116"/>
                  <a:pt x="2397422" y="19496"/>
                  <a:pt x="2394049" y="19496"/>
                </a:cubicBezTo>
                <a:cubicBezTo>
                  <a:pt x="2391370" y="19496"/>
                  <a:pt x="2387947" y="20290"/>
                  <a:pt x="2383780" y="21877"/>
                </a:cubicBezTo>
                <a:lnTo>
                  <a:pt x="2381845" y="166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80" y="-24180"/>
            <a:ext cx="12216680" cy="690636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-24680" y="-24180"/>
            <a:ext cx="12216680" cy="6885384"/>
          </a:xfrm>
          <a:custGeom>
            <a:avLst/>
            <a:gdLst>
              <a:gd name="connsiteX0" fmla="*/ 3312368 w 12216680"/>
              <a:gd name="connsiteY0" fmla="*/ 1224136 h 6885384"/>
              <a:gd name="connsiteX1" fmla="*/ 3312368 w 12216680"/>
              <a:gd name="connsiteY1" fmla="*/ 5689029 h 6885384"/>
              <a:gd name="connsiteX2" fmla="*/ 10228726 w 12216680"/>
              <a:gd name="connsiteY2" fmla="*/ 5689029 h 6885384"/>
              <a:gd name="connsiteX3" fmla="*/ 10228726 w 12216680"/>
              <a:gd name="connsiteY3" fmla="*/ 1224136 h 6885384"/>
              <a:gd name="connsiteX4" fmla="*/ 0 w 12216680"/>
              <a:gd name="connsiteY4" fmla="*/ 0 h 6885384"/>
              <a:gd name="connsiteX5" fmla="*/ 12216680 w 12216680"/>
              <a:gd name="connsiteY5" fmla="*/ 0 h 6885384"/>
              <a:gd name="connsiteX6" fmla="*/ 12216680 w 12216680"/>
              <a:gd name="connsiteY6" fmla="*/ 6885384 h 6885384"/>
              <a:gd name="connsiteX7" fmla="*/ 0 w 12216680"/>
              <a:gd name="connsiteY7" fmla="*/ 6885384 h 688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6680" h="6885384">
                <a:moveTo>
                  <a:pt x="3312368" y="1224136"/>
                </a:moveTo>
                <a:lnTo>
                  <a:pt x="3312368" y="5689029"/>
                </a:lnTo>
                <a:lnTo>
                  <a:pt x="10228726" y="5689029"/>
                </a:lnTo>
                <a:lnTo>
                  <a:pt x="10228726" y="1224136"/>
                </a:lnTo>
                <a:close/>
                <a:moveTo>
                  <a:pt x="0" y="0"/>
                </a:moveTo>
                <a:lnTo>
                  <a:pt x="12216680" y="0"/>
                </a:lnTo>
                <a:lnTo>
                  <a:pt x="12216680" y="6885384"/>
                </a:lnTo>
                <a:lnTo>
                  <a:pt x="0" y="6885384"/>
                </a:lnTo>
                <a:close/>
              </a:path>
            </a:pathLst>
          </a:cu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4537" y="4023664"/>
            <a:ext cx="5328592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5400" b="1" spc="300" dirty="0" smtClean="0">
                <a:solidFill>
                  <a:schemeClr val="bg1"/>
                </a:solidFill>
                <a:latin typeface="C39HrP24DmTt" pitchFamily="2" charset="0"/>
                <a:ea typeface="GungsuhChe" panose="02030609000101010101" pitchFamily="49" charset="-127"/>
              </a:rPr>
              <a:t>opportunity</a:t>
            </a:r>
            <a:endParaRPr lang="zh-CN" altLang="en-US" sz="5400" b="1" spc="300" dirty="0">
              <a:solidFill>
                <a:schemeClr val="bg1"/>
              </a:solidFill>
              <a:latin typeface="C39HrP24DmTt" pitchFamily="2" charset="0"/>
              <a:ea typeface="GungsuhChe" panose="02030609000101010101" pitchFamily="49" charset="-127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287688" y="1196752"/>
            <a:ext cx="6916358" cy="4464893"/>
          </a:xfrm>
          <a:custGeom>
            <a:avLst/>
            <a:gdLst>
              <a:gd name="connsiteX0" fmla="*/ 0 w 5976664"/>
              <a:gd name="connsiteY0" fmla="*/ 0 h 4033242"/>
              <a:gd name="connsiteX1" fmla="*/ 5976664 w 5976664"/>
              <a:gd name="connsiteY1" fmla="*/ 0 h 4033242"/>
              <a:gd name="connsiteX2" fmla="*/ 5976664 w 5976664"/>
              <a:gd name="connsiteY2" fmla="*/ 4033242 h 4033242"/>
              <a:gd name="connsiteX3" fmla="*/ 0 w 5976664"/>
              <a:gd name="connsiteY3" fmla="*/ 4033242 h 4033242"/>
              <a:gd name="connsiteX4" fmla="*/ 0 w 5976664"/>
              <a:gd name="connsiteY4" fmla="*/ 3443610 h 4033242"/>
              <a:gd name="connsiteX5" fmla="*/ 504056 w 5976664"/>
              <a:gd name="connsiteY5" fmla="*/ 3443610 h 4033242"/>
              <a:gd name="connsiteX6" fmla="*/ 504056 w 5976664"/>
              <a:gd name="connsiteY6" fmla="*/ 2520280 h 4033242"/>
              <a:gd name="connsiteX7" fmla="*/ 0 w 5976664"/>
              <a:gd name="connsiteY7" fmla="*/ 2520280 h 4033242"/>
              <a:gd name="connsiteX0" fmla="*/ 504056 w 5976664"/>
              <a:gd name="connsiteY0" fmla="*/ 2520280 h 4033242"/>
              <a:gd name="connsiteX1" fmla="*/ 0 w 5976664"/>
              <a:gd name="connsiteY1" fmla="*/ 2520280 h 4033242"/>
              <a:gd name="connsiteX2" fmla="*/ 0 w 5976664"/>
              <a:gd name="connsiteY2" fmla="*/ 0 h 4033242"/>
              <a:gd name="connsiteX3" fmla="*/ 5976664 w 5976664"/>
              <a:gd name="connsiteY3" fmla="*/ 0 h 4033242"/>
              <a:gd name="connsiteX4" fmla="*/ 5976664 w 5976664"/>
              <a:gd name="connsiteY4" fmla="*/ 4033242 h 4033242"/>
              <a:gd name="connsiteX5" fmla="*/ 0 w 5976664"/>
              <a:gd name="connsiteY5" fmla="*/ 4033242 h 4033242"/>
              <a:gd name="connsiteX6" fmla="*/ 0 w 5976664"/>
              <a:gd name="connsiteY6" fmla="*/ 3443610 h 4033242"/>
              <a:gd name="connsiteX7" fmla="*/ 504056 w 5976664"/>
              <a:gd name="connsiteY7" fmla="*/ 3443610 h 4033242"/>
              <a:gd name="connsiteX8" fmla="*/ 595496 w 5976664"/>
              <a:gd name="connsiteY8" fmla="*/ 2611720 h 4033242"/>
              <a:gd name="connsiteX0" fmla="*/ 0 w 5976664"/>
              <a:gd name="connsiteY0" fmla="*/ 2520280 h 4033242"/>
              <a:gd name="connsiteX1" fmla="*/ 0 w 5976664"/>
              <a:gd name="connsiteY1" fmla="*/ 0 h 4033242"/>
              <a:gd name="connsiteX2" fmla="*/ 5976664 w 5976664"/>
              <a:gd name="connsiteY2" fmla="*/ 0 h 4033242"/>
              <a:gd name="connsiteX3" fmla="*/ 5976664 w 5976664"/>
              <a:gd name="connsiteY3" fmla="*/ 4033242 h 4033242"/>
              <a:gd name="connsiteX4" fmla="*/ 0 w 5976664"/>
              <a:gd name="connsiteY4" fmla="*/ 4033242 h 4033242"/>
              <a:gd name="connsiteX5" fmla="*/ 0 w 5976664"/>
              <a:gd name="connsiteY5" fmla="*/ 3443610 h 4033242"/>
              <a:gd name="connsiteX6" fmla="*/ 504056 w 5976664"/>
              <a:gd name="connsiteY6" fmla="*/ 3443610 h 4033242"/>
              <a:gd name="connsiteX7" fmla="*/ 595496 w 5976664"/>
              <a:gd name="connsiteY7" fmla="*/ 2611720 h 4033242"/>
              <a:gd name="connsiteX0" fmla="*/ 0 w 5976664"/>
              <a:gd name="connsiteY0" fmla="*/ 2520280 h 4033242"/>
              <a:gd name="connsiteX1" fmla="*/ 0 w 5976664"/>
              <a:gd name="connsiteY1" fmla="*/ 0 h 4033242"/>
              <a:gd name="connsiteX2" fmla="*/ 5976664 w 5976664"/>
              <a:gd name="connsiteY2" fmla="*/ 0 h 4033242"/>
              <a:gd name="connsiteX3" fmla="*/ 5976664 w 5976664"/>
              <a:gd name="connsiteY3" fmla="*/ 4033242 h 4033242"/>
              <a:gd name="connsiteX4" fmla="*/ 0 w 5976664"/>
              <a:gd name="connsiteY4" fmla="*/ 4033242 h 4033242"/>
              <a:gd name="connsiteX5" fmla="*/ 0 w 5976664"/>
              <a:gd name="connsiteY5" fmla="*/ 3443610 h 4033242"/>
              <a:gd name="connsiteX6" fmla="*/ 504056 w 5976664"/>
              <a:gd name="connsiteY6" fmla="*/ 3443610 h 4033242"/>
              <a:gd name="connsiteX0" fmla="*/ 0 w 5976664"/>
              <a:gd name="connsiteY0" fmla="*/ 2520280 h 4033242"/>
              <a:gd name="connsiteX1" fmla="*/ 0 w 5976664"/>
              <a:gd name="connsiteY1" fmla="*/ 0 h 4033242"/>
              <a:gd name="connsiteX2" fmla="*/ 5976664 w 5976664"/>
              <a:gd name="connsiteY2" fmla="*/ 0 h 4033242"/>
              <a:gd name="connsiteX3" fmla="*/ 5976664 w 5976664"/>
              <a:gd name="connsiteY3" fmla="*/ 4033242 h 4033242"/>
              <a:gd name="connsiteX4" fmla="*/ 0 w 5976664"/>
              <a:gd name="connsiteY4" fmla="*/ 4033242 h 4033242"/>
              <a:gd name="connsiteX5" fmla="*/ 0 w 5976664"/>
              <a:gd name="connsiteY5" fmla="*/ 3443610 h 4033242"/>
              <a:gd name="connsiteX0" fmla="*/ 0 w 5989833"/>
              <a:gd name="connsiteY0" fmla="*/ 2238064 h 4033242"/>
              <a:gd name="connsiteX1" fmla="*/ 13169 w 5989833"/>
              <a:gd name="connsiteY1" fmla="*/ 0 h 4033242"/>
              <a:gd name="connsiteX2" fmla="*/ 5989833 w 5989833"/>
              <a:gd name="connsiteY2" fmla="*/ 0 h 4033242"/>
              <a:gd name="connsiteX3" fmla="*/ 5989833 w 5989833"/>
              <a:gd name="connsiteY3" fmla="*/ 4033242 h 4033242"/>
              <a:gd name="connsiteX4" fmla="*/ 13169 w 5989833"/>
              <a:gd name="connsiteY4" fmla="*/ 4033242 h 4033242"/>
              <a:gd name="connsiteX5" fmla="*/ 13169 w 5989833"/>
              <a:gd name="connsiteY5" fmla="*/ 3443610 h 4033242"/>
              <a:gd name="connsiteX0" fmla="*/ 0 w 5989833"/>
              <a:gd name="connsiteY0" fmla="*/ 2238064 h 4033242"/>
              <a:gd name="connsiteX1" fmla="*/ 13169 w 5989833"/>
              <a:gd name="connsiteY1" fmla="*/ 0 h 4033242"/>
              <a:gd name="connsiteX2" fmla="*/ 5989833 w 5989833"/>
              <a:gd name="connsiteY2" fmla="*/ 0 h 4033242"/>
              <a:gd name="connsiteX3" fmla="*/ 5989833 w 5989833"/>
              <a:gd name="connsiteY3" fmla="*/ 4033242 h 4033242"/>
              <a:gd name="connsiteX4" fmla="*/ 13169 w 5989833"/>
              <a:gd name="connsiteY4" fmla="*/ 4033242 h 4033242"/>
              <a:gd name="connsiteX5" fmla="*/ 13169 w 5989833"/>
              <a:gd name="connsiteY5" fmla="*/ 3443610 h 4033242"/>
              <a:gd name="connsiteX0" fmla="*/ 0 w 5989833"/>
              <a:gd name="connsiteY0" fmla="*/ 2251831 h 4033242"/>
              <a:gd name="connsiteX1" fmla="*/ 13169 w 5989833"/>
              <a:gd name="connsiteY1" fmla="*/ 0 h 4033242"/>
              <a:gd name="connsiteX2" fmla="*/ 5989833 w 5989833"/>
              <a:gd name="connsiteY2" fmla="*/ 0 h 4033242"/>
              <a:gd name="connsiteX3" fmla="*/ 5989833 w 5989833"/>
              <a:gd name="connsiteY3" fmla="*/ 4033242 h 4033242"/>
              <a:gd name="connsiteX4" fmla="*/ 13169 w 5989833"/>
              <a:gd name="connsiteY4" fmla="*/ 4033242 h 4033242"/>
              <a:gd name="connsiteX5" fmla="*/ 13169 w 5989833"/>
              <a:gd name="connsiteY5" fmla="*/ 3443610 h 4033242"/>
              <a:gd name="connsiteX0" fmla="*/ 2424 w 5992257"/>
              <a:gd name="connsiteY0" fmla="*/ 2251831 h 4033242"/>
              <a:gd name="connsiteX1" fmla="*/ 15593 w 5992257"/>
              <a:gd name="connsiteY1" fmla="*/ 0 h 4033242"/>
              <a:gd name="connsiteX2" fmla="*/ 5992257 w 5992257"/>
              <a:gd name="connsiteY2" fmla="*/ 0 h 4033242"/>
              <a:gd name="connsiteX3" fmla="*/ 5992257 w 5992257"/>
              <a:gd name="connsiteY3" fmla="*/ 4033242 h 4033242"/>
              <a:gd name="connsiteX4" fmla="*/ 15593 w 5992257"/>
              <a:gd name="connsiteY4" fmla="*/ 4033242 h 4033242"/>
              <a:gd name="connsiteX5" fmla="*/ 15593 w 5992257"/>
              <a:gd name="connsiteY5" fmla="*/ 3443610 h 4033242"/>
              <a:gd name="connsiteX0" fmla="*/ 10503 w 5978387"/>
              <a:gd name="connsiteY0" fmla="*/ 2251831 h 4033242"/>
              <a:gd name="connsiteX1" fmla="*/ 1723 w 5978387"/>
              <a:gd name="connsiteY1" fmla="*/ 0 h 4033242"/>
              <a:gd name="connsiteX2" fmla="*/ 5978387 w 5978387"/>
              <a:gd name="connsiteY2" fmla="*/ 0 h 4033242"/>
              <a:gd name="connsiteX3" fmla="*/ 5978387 w 5978387"/>
              <a:gd name="connsiteY3" fmla="*/ 4033242 h 4033242"/>
              <a:gd name="connsiteX4" fmla="*/ 1723 w 5978387"/>
              <a:gd name="connsiteY4" fmla="*/ 4033242 h 4033242"/>
              <a:gd name="connsiteX5" fmla="*/ 1723 w 5978387"/>
              <a:gd name="connsiteY5" fmla="*/ 3443610 h 4033242"/>
              <a:gd name="connsiteX0" fmla="*/ 8780 w 5976664"/>
              <a:gd name="connsiteY0" fmla="*/ 2251831 h 4033242"/>
              <a:gd name="connsiteX1" fmla="*/ 0 w 5976664"/>
              <a:gd name="connsiteY1" fmla="*/ 0 h 4033242"/>
              <a:gd name="connsiteX2" fmla="*/ 5976664 w 5976664"/>
              <a:gd name="connsiteY2" fmla="*/ 0 h 4033242"/>
              <a:gd name="connsiteX3" fmla="*/ 5976664 w 5976664"/>
              <a:gd name="connsiteY3" fmla="*/ 4033242 h 4033242"/>
              <a:gd name="connsiteX4" fmla="*/ 0 w 5976664"/>
              <a:gd name="connsiteY4" fmla="*/ 4033242 h 4033242"/>
              <a:gd name="connsiteX5" fmla="*/ 0 w 5976664"/>
              <a:gd name="connsiteY5" fmla="*/ 3443610 h 4033242"/>
              <a:gd name="connsiteX0" fmla="*/ 8780 w 5976664"/>
              <a:gd name="connsiteY0" fmla="*/ 2251831 h 4033242"/>
              <a:gd name="connsiteX1" fmla="*/ 0 w 5976664"/>
              <a:gd name="connsiteY1" fmla="*/ 0 h 4033242"/>
              <a:gd name="connsiteX2" fmla="*/ 5976664 w 5976664"/>
              <a:gd name="connsiteY2" fmla="*/ 0 h 4033242"/>
              <a:gd name="connsiteX3" fmla="*/ 5976664 w 5976664"/>
              <a:gd name="connsiteY3" fmla="*/ 4033242 h 4033242"/>
              <a:gd name="connsiteX4" fmla="*/ 0 w 5976664"/>
              <a:gd name="connsiteY4" fmla="*/ 4033242 h 4033242"/>
              <a:gd name="connsiteX5" fmla="*/ 0 w 5976664"/>
              <a:gd name="connsiteY5" fmla="*/ 3443610 h 403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76664" h="4033242">
                <a:moveTo>
                  <a:pt x="8780" y="2251831"/>
                </a:moveTo>
                <a:cubicBezTo>
                  <a:pt x="0" y="1519577"/>
                  <a:pt x="6585" y="751757"/>
                  <a:pt x="0" y="0"/>
                </a:cubicBezTo>
                <a:lnTo>
                  <a:pt x="5976664" y="0"/>
                </a:lnTo>
                <a:lnTo>
                  <a:pt x="5976664" y="4033242"/>
                </a:lnTo>
                <a:lnTo>
                  <a:pt x="0" y="4033242"/>
                </a:lnTo>
                <a:lnTo>
                  <a:pt x="0" y="344361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538" y="3722365"/>
            <a:ext cx="5256584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It takes more than just breathing in the fresh air of </a:t>
            </a:r>
            <a:r>
              <a:rPr lang="en-US" altLang="zh-CN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opportunity</a:t>
            </a:r>
            <a:endParaRPr lang="zh-CN" altLang="en-US" sz="1400" dirty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54284" y="3874071"/>
            <a:ext cx="1267483" cy="1079500"/>
            <a:chOff x="6153150" y="2756932"/>
            <a:chExt cx="1267483" cy="1079500"/>
          </a:xfrm>
        </p:grpSpPr>
        <p:sp>
          <p:nvSpPr>
            <p:cNvPr id="10" name="椭圆 9"/>
            <p:cNvSpPr/>
            <p:nvPr/>
          </p:nvSpPr>
          <p:spPr>
            <a:xfrm>
              <a:off x="6153150" y="2756932"/>
              <a:ext cx="1079500" cy="1079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53150" y="2791824"/>
              <a:ext cx="12674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latin typeface="Broadway" panose="04040905080B02020502" pitchFamily="82" charset="0"/>
                  <a:ea typeface="Broken 15" pitchFamily="2" charset="-122"/>
                </a:rPr>
                <a:t>01</a:t>
              </a:r>
              <a:endParaRPr lang="zh-CN" altLang="en-US" sz="6000" b="1" dirty="0">
                <a:latin typeface="Broadway" panose="04040905080B02020502" pitchFamily="82" charset="0"/>
                <a:ea typeface="Broken 15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886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isContent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5087828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9" t="20169" r="35919" b="3201"/>
          <a:stretch>
            <a:fillRect/>
          </a:stretch>
        </p:blipFill>
        <p:spPr>
          <a:xfrm>
            <a:off x="5176204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38" name="MH_SubTitle_1"/>
          <p:cNvSpPr/>
          <p:nvPr>
            <p:custDataLst>
              <p:tags r:id="rId1"/>
            </p:custDataLst>
          </p:nvPr>
        </p:nvSpPr>
        <p:spPr>
          <a:xfrm>
            <a:off x="5046231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02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46231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</a:t>
            </a:r>
            <a:r>
              <a:rPr lang="en-US" altLang="zh-CN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on  What </a:t>
            </a:r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7215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</a:t>
            </a:r>
            <a:r>
              <a:rPr lang="en-US" altLang="zh-CN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on  What </a:t>
            </a:r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sp>
        <p:nvSpPr>
          <p:cNvPr id="15" name="MH_SubTitle_1"/>
          <p:cNvSpPr/>
          <p:nvPr>
            <p:custDataLst>
              <p:tags r:id="rId2"/>
            </p:custDataLst>
          </p:nvPr>
        </p:nvSpPr>
        <p:spPr>
          <a:xfrm>
            <a:off x="1487215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01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3418" r="31923" b="2237"/>
          <a:stretch>
            <a:fillRect/>
          </a:stretch>
        </p:blipFill>
        <p:spPr>
          <a:xfrm>
            <a:off x="1617188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cxnSp>
        <p:nvCxnSpPr>
          <p:cNvPr id="27" name="直接连接符 26"/>
          <p:cNvCxnSpPr/>
          <p:nvPr/>
        </p:nvCxnSpPr>
        <p:spPr>
          <a:xfrm>
            <a:off x="1528812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5" t="11685" r="67703" b="11685"/>
          <a:stretch>
            <a:fillRect/>
          </a:stretch>
        </p:blipFill>
        <p:spPr>
          <a:xfrm>
            <a:off x="8735220" y="1642477"/>
            <a:ext cx="1842531" cy="1842531"/>
          </a:xfrm>
          <a:custGeom>
            <a:avLst/>
            <a:gdLst>
              <a:gd name="connsiteX0" fmla="*/ 612068 w 1224136"/>
              <a:gd name="connsiteY0" fmla="*/ 0 h 1224136"/>
              <a:gd name="connsiteX1" fmla="*/ 1224136 w 1224136"/>
              <a:gd name="connsiteY1" fmla="*/ 612068 h 1224136"/>
              <a:gd name="connsiteX2" fmla="*/ 612068 w 1224136"/>
              <a:gd name="connsiteY2" fmla="*/ 1224136 h 1224136"/>
              <a:gd name="connsiteX3" fmla="*/ 0 w 1224136"/>
              <a:gd name="connsiteY3" fmla="*/ 612068 h 1224136"/>
              <a:gd name="connsiteX4" fmla="*/ 612068 w 1224136"/>
              <a:gd name="connsiteY4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1224136">
                <a:moveTo>
                  <a:pt x="612068" y="0"/>
                </a:moveTo>
                <a:cubicBezTo>
                  <a:pt x="950104" y="0"/>
                  <a:pt x="1224136" y="274032"/>
                  <a:pt x="1224136" y="612068"/>
                </a:cubicBezTo>
                <a:cubicBezTo>
                  <a:pt x="1224136" y="950104"/>
                  <a:pt x="950104" y="1224136"/>
                  <a:pt x="612068" y="1224136"/>
                </a:cubicBezTo>
                <a:cubicBezTo>
                  <a:pt x="274032" y="1224136"/>
                  <a:pt x="0" y="950104"/>
                  <a:pt x="0" y="612068"/>
                </a:cubicBezTo>
                <a:cubicBezTo>
                  <a:pt x="0" y="274032"/>
                  <a:pt x="274032" y="0"/>
                  <a:pt x="612068" y="0"/>
                </a:cubicBezTo>
                <a:close/>
              </a:path>
            </a:pathLst>
          </a:custGeom>
        </p:spPr>
      </p:pic>
      <p:sp>
        <p:nvSpPr>
          <p:cNvPr id="39" name="MH_SubTitle_1"/>
          <p:cNvSpPr/>
          <p:nvPr>
            <p:custDataLst>
              <p:tags r:id="rId3"/>
            </p:custDataLst>
          </p:nvPr>
        </p:nvSpPr>
        <p:spPr>
          <a:xfrm>
            <a:off x="8605247" y="3766033"/>
            <a:ext cx="2102477" cy="568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Bodoni MT Black" panose="02070A03080606020203" pitchFamily="18" charset="0"/>
                <a:ea typeface="方正粗倩简体" panose="03000509000000000000" pitchFamily="65" charset="-122"/>
                <a:cs typeface="Aharoni" panose="02010803020104030203" pitchFamily="2" charset="-79"/>
              </a:rPr>
              <a:t>Title 03</a:t>
            </a:r>
            <a:endParaRPr lang="zh-CN" altLang="en-US" sz="2000" b="1" dirty="0">
              <a:solidFill>
                <a:schemeClr val="tx1"/>
              </a:solidFill>
              <a:latin typeface="Bodoni MT Black" panose="02070A03080606020203" pitchFamily="18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05247" y="4325139"/>
            <a:ext cx="21024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</a:t>
            </a:r>
            <a:r>
              <a:rPr lang="en-US" altLang="zh-CN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on  What </a:t>
            </a:r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matters is what you do with it</a:t>
            </a:r>
            <a:endParaRPr lang="zh-CN" altLang="zh-CN" sz="1600" spc="300" dirty="0"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646844" y="4278297"/>
            <a:ext cx="20192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4"/>
          <p:cNvCxnSpPr/>
          <p:nvPr>
            <p:custDataLst>
              <p:tags r:id="rId4"/>
            </p:custDataLst>
          </p:nvPr>
        </p:nvCxnSpPr>
        <p:spPr>
          <a:xfrm>
            <a:off x="3791744" y="2563742"/>
            <a:ext cx="884638" cy="0"/>
          </a:xfrm>
          <a:prstGeom prst="line">
            <a:avLst/>
          </a:prstGeom>
          <a:ln w="158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H_Other_5"/>
          <p:cNvCxnSpPr/>
          <p:nvPr>
            <p:custDataLst>
              <p:tags r:id="rId5"/>
            </p:custDataLst>
          </p:nvPr>
        </p:nvCxnSpPr>
        <p:spPr>
          <a:xfrm>
            <a:off x="7464152" y="2563742"/>
            <a:ext cx="884638" cy="0"/>
          </a:xfrm>
          <a:prstGeom prst="line">
            <a:avLst/>
          </a:prstGeom>
          <a:ln w="158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" b="8127"/>
          <a:stretch/>
        </p:blipFill>
        <p:spPr>
          <a:xfrm>
            <a:off x="3809" y="0"/>
            <a:ext cx="12192000" cy="6866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5033959">
            <a:off x="3197172" y="1423843"/>
            <a:ext cx="4179699" cy="3504664"/>
          </a:xfrm>
          <a:custGeom>
            <a:avLst/>
            <a:gdLst>
              <a:gd name="connsiteX0" fmla="*/ 4114333 w 4179699"/>
              <a:gd name="connsiteY0" fmla="*/ 3034775 h 3504664"/>
              <a:gd name="connsiteX1" fmla="*/ 4040310 w 4179699"/>
              <a:gd name="connsiteY1" fmla="*/ 3238619 h 3504664"/>
              <a:gd name="connsiteX2" fmla="*/ 3521179 w 4179699"/>
              <a:gd name="connsiteY2" fmla="*/ 3085298 h 3504664"/>
              <a:gd name="connsiteX3" fmla="*/ 3467968 w 4179699"/>
              <a:gd name="connsiteY3" fmla="*/ 3233830 h 3504664"/>
              <a:gd name="connsiteX4" fmla="*/ 3328884 w 4179699"/>
              <a:gd name="connsiteY4" fmla="*/ 3504664 h 3504664"/>
              <a:gd name="connsiteX5" fmla="*/ 3177883 w 4179699"/>
              <a:gd name="connsiteY5" fmla="*/ 3414197 h 3504664"/>
              <a:gd name="connsiteX6" fmla="*/ 2794455 w 4179699"/>
              <a:gd name="connsiteY6" fmla="*/ 743831 h 3504664"/>
              <a:gd name="connsiteX7" fmla="*/ 102127 w 4179699"/>
              <a:gd name="connsiteY7" fmla="*/ 572834 h 3504664"/>
              <a:gd name="connsiteX8" fmla="*/ 0 w 4179699"/>
              <a:gd name="connsiteY8" fmla="*/ 429463 h 3504664"/>
              <a:gd name="connsiteX9" fmla="*/ 2913901 w 4179699"/>
              <a:gd name="connsiteY9" fmla="*/ 614533 h 3504664"/>
              <a:gd name="connsiteX10" fmla="*/ 3634500 w 4179699"/>
              <a:gd name="connsiteY10" fmla="*/ 1985923 h 3504664"/>
              <a:gd name="connsiteX11" fmla="*/ 3640254 w 4179699"/>
              <a:gd name="connsiteY11" fmla="*/ 2042786 h 3504664"/>
              <a:gd name="connsiteX12" fmla="*/ 4179699 w 4179699"/>
              <a:gd name="connsiteY12" fmla="*/ 1972218 h 3504664"/>
              <a:gd name="connsiteX13" fmla="*/ 4175917 w 4179699"/>
              <a:gd name="connsiteY13" fmla="*/ 2189054 h 3504664"/>
              <a:gd name="connsiteX14" fmla="*/ 3654595 w 4179699"/>
              <a:gd name="connsiteY14" fmla="*/ 2211856 h 3504664"/>
              <a:gd name="connsiteX15" fmla="*/ 3657370 w 4179699"/>
              <a:gd name="connsiteY15" fmla="*/ 2373145 h 3504664"/>
              <a:gd name="connsiteX16" fmla="*/ 3631693 w 4179699"/>
              <a:gd name="connsiteY16" fmla="*/ 2664467 h 3504664"/>
              <a:gd name="connsiteX17" fmla="*/ 3574768 w 4179699"/>
              <a:gd name="connsiteY17" fmla="*/ 2924943 h 350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79699" h="3504664">
                <a:moveTo>
                  <a:pt x="4114333" y="3034775"/>
                </a:moveTo>
                <a:lnTo>
                  <a:pt x="4040310" y="3238619"/>
                </a:lnTo>
                <a:lnTo>
                  <a:pt x="3521179" y="3085298"/>
                </a:lnTo>
                <a:lnTo>
                  <a:pt x="3467968" y="3233830"/>
                </a:lnTo>
                <a:cubicBezTo>
                  <a:pt x="3428022" y="3326046"/>
                  <a:pt x="3381690" y="3416525"/>
                  <a:pt x="3328884" y="3504664"/>
                </a:cubicBezTo>
                <a:lnTo>
                  <a:pt x="3177883" y="3414197"/>
                </a:lnTo>
                <a:cubicBezTo>
                  <a:pt x="3698309" y="2545537"/>
                  <a:pt x="3538272" y="1430964"/>
                  <a:pt x="2794455" y="743831"/>
                </a:cubicBezTo>
                <a:cubicBezTo>
                  <a:pt x="2050639" y="56698"/>
                  <a:pt x="926899" y="-14673"/>
                  <a:pt x="102127" y="572834"/>
                </a:cubicBezTo>
                <a:lnTo>
                  <a:pt x="0" y="429463"/>
                </a:lnTo>
                <a:cubicBezTo>
                  <a:pt x="892649" y="-206395"/>
                  <a:pt x="2108870" y="-129149"/>
                  <a:pt x="2913901" y="614533"/>
                </a:cubicBezTo>
                <a:cubicBezTo>
                  <a:pt x="3316417" y="986374"/>
                  <a:pt x="3560976" y="1473869"/>
                  <a:pt x="3634500" y="1985923"/>
                </a:cubicBezTo>
                <a:lnTo>
                  <a:pt x="3640254" y="2042786"/>
                </a:lnTo>
                <a:lnTo>
                  <a:pt x="4179699" y="1972218"/>
                </a:lnTo>
                <a:lnTo>
                  <a:pt x="4175917" y="2189054"/>
                </a:lnTo>
                <a:lnTo>
                  <a:pt x="3654595" y="2211856"/>
                </a:lnTo>
                <a:lnTo>
                  <a:pt x="3657370" y="2373145"/>
                </a:lnTo>
                <a:cubicBezTo>
                  <a:pt x="3654967" y="2470390"/>
                  <a:pt x="3646437" y="2567698"/>
                  <a:pt x="3631693" y="2664467"/>
                </a:cubicBezTo>
                <a:lnTo>
                  <a:pt x="3574768" y="2924943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18707904">
            <a:off x="4145546" y="1803458"/>
            <a:ext cx="3902495" cy="3902495"/>
          </a:xfrm>
          <a:prstGeom prst="blockArc">
            <a:avLst>
              <a:gd name="adj1" fmla="val 13722852"/>
              <a:gd name="adj2" fmla="val 1345699"/>
              <a:gd name="adj3" fmla="val 4105"/>
            </a:avLst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2608068">
            <a:off x="6735333" y="958875"/>
            <a:ext cx="426720" cy="609600"/>
          </a:xfrm>
          <a:custGeom>
            <a:avLst/>
            <a:gdLst>
              <a:gd name="connsiteX0" fmla="*/ 0 w 426720"/>
              <a:gd name="connsiteY0" fmla="*/ 68580 h 609600"/>
              <a:gd name="connsiteX1" fmla="*/ 274320 w 426720"/>
              <a:gd name="connsiteY1" fmla="*/ 609600 h 609600"/>
              <a:gd name="connsiteX2" fmla="*/ 426720 w 426720"/>
              <a:gd name="connsiteY2" fmla="*/ 548640 h 609600"/>
              <a:gd name="connsiteX3" fmla="*/ 205740 w 426720"/>
              <a:gd name="connsiteY3" fmla="*/ 0 h 609600"/>
              <a:gd name="connsiteX4" fmla="*/ 0 w 426720"/>
              <a:gd name="connsiteY4" fmla="*/ 6858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" h="609600">
                <a:moveTo>
                  <a:pt x="0" y="68580"/>
                </a:moveTo>
                <a:lnTo>
                  <a:pt x="274320" y="609600"/>
                </a:lnTo>
                <a:lnTo>
                  <a:pt x="426720" y="548640"/>
                </a:lnTo>
                <a:lnTo>
                  <a:pt x="205740" y="0"/>
                </a:lnTo>
                <a:lnTo>
                  <a:pt x="0" y="68580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3381962">
            <a:off x="7246032" y="1201078"/>
            <a:ext cx="426720" cy="609600"/>
          </a:xfrm>
          <a:custGeom>
            <a:avLst/>
            <a:gdLst>
              <a:gd name="connsiteX0" fmla="*/ 0 w 426720"/>
              <a:gd name="connsiteY0" fmla="*/ 68580 h 609600"/>
              <a:gd name="connsiteX1" fmla="*/ 274320 w 426720"/>
              <a:gd name="connsiteY1" fmla="*/ 609600 h 609600"/>
              <a:gd name="connsiteX2" fmla="*/ 426720 w 426720"/>
              <a:gd name="connsiteY2" fmla="*/ 548640 h 609600"/>
              <a:gd name="connsiteX3" fmla="*/ 205740 w 426720"/>
              <a:gd name="connsiteY3" fmla="*/ 0 h 609600"/>
              <a:gd name="connsiteX4" fmla="*/ 0 w 426720"/>
              <a:gd name="connsiteY4" fmla="*/ 6858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" h="609600">
                <a:moveTo>
                  <a:pt x="0" y="68580"/>
                </a:moveTo>
                <a:lnTo>
                  <a:pt x="274320" y="609600"/>
                </a:lnTo>
                <a:lnTo>
                  <a:pt x="426720" y="548640"/>
                </a:lnTo>
                <a:lnTo>
                  <a:pt x="205740" y="0"/>
                </a:lnTo>
                <a:lnTo>
                  <a:pt x="0" y="68580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6959990">
            <a:off x="4714000" y="3211569"/>
            <a:ext cx="5598941" cy="2510810"/>
          </a:xfrm>
          <a:custGeom>
            <a:avLst/>
            <a:gdLst>
              <a:gd name="connsiteX0" fmla="*/ 0 w 5598941"/>
              <a:gd name="connsiteY0" fmla="*/ 2015396 h 2510810"/>
              <a:gd name="connsiteX1" fmla="*/ 2982751 w 5598941"/>
              <a:gd name="connsiteY1" fmla="*/ 9715 h 2510810"/>
              <a:gd name="connsiteX2" fmla="*/ 5598941 w 5598941"/>
              <a:gd name="connsiteY2" fmla="*/ 2474490 h 2510810"/>
              <a:gd name="connsiteX3" fmla="*/ 5343780 w 5598941"/>
              <a:gd name="connsiteY3" fmla="*/ 2510810 h 2510810"/>
              <a:gd name="connsiteX4" fmla="*/ 2961687 w 5598941"/>
              <a:gd name="connsiteY4" fmla="*/ 266584 h 2510810"/>
              <a:gd name="connsiteX5" fmla="*/ 2509616 w 5598941"/>
              <a:gd name="connsiteY5" fmla="*/ 268403 h 2510810"/>
              <a:gd name="connsiteX6" fmla="*/ 2468982 w 5598941"/>
              <a:gd name="connsiteY6" fmla="*/ 273833 h 2510810"/>
              <a:gd name="connsiteX7" fmla="*/ 2498799 w 5598941"/>
              <a:gd name="connsiteY7" fmla="*/ 521902 h 2510810"/>
              <a:gd name="connsiteX8" fmla="*/ 2335521 w 5598941"/>
              <a:gd name="connsiteY8" fmla="*/ 538694 h 2510810"/>
              <a:gd name="connsiteX9" fmla="*/ 2287593 w 5598941"/>
              <a:gd name="connsiteY9" fmla="*/ 298219 h 2510810"/>
              <a:gd name="connsiteX10" fmla="*/ 2074097 w 5598941"/>
              <a:gd name="connsiteY10" fmla="*/ 345426 h 2510810"/>
              <a:gd name="connsiteX11" fmla="*/ 1864984 w 5598941"/>
              <a:gd name="connsiteY11" fmla="*/ 410497 h 2510810"/>
              <a:gd name="connsiteX12" fmla="*/ 1674811 w 5598941"/>
              <a:gd name="connsiteY12" fmla="*/ 487587 h 2510810"/>
              <a:gd name="connsiteX13" fmla="*/ 1775853 w 5598941"/>
              <a:gd name="connsiteY13" fmla="*/ 728149 h 2510810"/>
              <a:gd name="connsiteX14" fmla="*/ 1623453 w 5598941"/>
              <a:gd name="connsiteY14" fmla="*/ 789109 h 2510810"/>
              <a:gd name="connsiteX15" fmla="*/ 1510552 w 5598941"/>
              <a:gd name="connsiteY15" fmla="*/ 569440 h 2510810"/>
              <a:gd name="connsiteX16" fmla="*/ 1468932 w 5598941"/>
              <a:gd name="connsiteY16" fmla="*/ 590481 h 2510810"/>
              <a:gd name="connsiteX17" fmla="*/ 245834 w 5598941"/>
              <a:gd name="connsiteY17" fmla="*/ 2092798 h 25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98941" h="2510810">
                <a:moveTo>
                  <a:pt x="0" y="2015396"/>
                </a:moveTo>
                <a:cubicBezTo>
                  <a:pt x="403956" y="732381"/>
                  <a:pt x="1642145" y="-100210"/>
                  <a:pt x="2982751" y="9715"/>
                </a:cubicBezTo>
                <a:cubicBezTo>
                  <a:pt x="4323358" y="119640"/>
                  <a:pt x="5409380" y="1142808"/>
                  <a:pt x="5598941" y="2474490"/>
                </a:cubicBezTo>
                <a:lnTo>
                  <a:pt x="5343780" y="2510810"/>
                </a:lnTo>
                <a:cubicBezTo>
                  <a:pt x="5171181" y="1298288"/>
                  <a:pt x="4182336" y="366673"/>
                  <a:pt x="2961687" y="266584"/>
                </a:cubicBezTo>
                <a:cubicBezTo>
                  <a:pt x="2809105" y="254073"/>
                  <a:pt x="2657981" y="254971"/>
                  <a:pt x="2509616" y="268403"/>
                </a:cubicBezTo>
                <a:lnTo>
                  <a:pt x="2468982" y="273833"/>
                </a:lnTo>
                <a:lnTo>
                  <a:pt x="2498799" y="521902"/>
                </a:lnTo>
                <a:lnTo>
                  <a:pt x="2335521" y="538694"/>
                </a:lnTo>
                <a:lnTo>
                  <a:pt x="2287593" y="298219"/>
                </a:lnTo>
                <a:lnTo>
                  <a:pt x="2074097" y="345426"/>
                </a:lnTo>
                <a:cubicBezTo>
                  <a:pt x="2003323" y="364238"/>
                  <a:pt x="1933565" y="385965"/>
                  <a:pt x="1864984" y="410497"/>
                </a:cubicBezTo>
                <a:lnTo>
                  <a:pt x="1674811" y="487587"/>
                </a:lnTo>
                <a:lnTo>
                  <a:pt x="1775853" y="728149"/>
                </a:lnTo>
                <a:lnTo>
                  <a:pt x="1623453" y="789109"/>
                </a:lnTo>
                <a:lnTo>
                  <a:pt x="1510552" y="569440"/>
                </a:lnTo>
                <a:lnTo>
                  <a:pt x="1468932" y="590481"/>
                </a:lnTo>
                <a:cubicBezTo>
                  <a:pt x="899957" y="908325"/>
                  <a:pt x="452727" y="1435679"/>
                  <a:pt x="245834" y="2092798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930605" y="194550"/>
            <a:ext cx="6768752" cy="6768752"/>
            <a:chOff x="2930605" y="194550"/>
            <a:chExt cx="6768752" cy="6768752"/>
          </a:xfrm>
        </p:grpSpPr>
        <p:sp>
          <p:nvSpPr>
            <p:cNvPr id="17" name="空心弧 16"/>
            <p:cNvSpPr/>
            <p:nvPr/>
          </p:nvSpPr>
          <p:spPr>
            <a:xfrm>
              <a:off x="2930605" y="194550"/>
              <a:ext cx="6768752" cy="6768752"/>
            </a:xfrm>
            <a:prstGeom prst="blockArc">
              <a:avLst>
                <a:gd name="adj1" fmla="val 13671022"/>
                <a:gd name="adj2" fmla="val 1385015"/>
                <a:gd name="adj3" fmla="val 4037"/>
              </a:avLst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048019" y="311964"/>
              <a:ext cx="6533925" cy="65339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813" y="2263204"/>
            <a:ext cx="3570639" cy="357063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58452" y="1175822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46%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61332" y="5272378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39%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1620" y="5933998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37%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40093" y="3754705"/>
            <a:ext cx="1026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方正粗倩简体" panose="03000509000000000000" pitchFamily="65" charset="-122"/>
                <a:cs typeface="Aharoni" panose="02010803020104030203" pitchFamily="2" charset="-79"/>
              </a:rPr>
              <a:t>42%</a:t>
            </a:r>
            <a:endParaRPr lang="zh-CN" altLang="en-US" sz="3600" b="1" dirty="0">
              <a:solidFill>
                <a:schemeClr val="bg1"/>
              </a:solidFill>
              <a:latin typeface="Arial Narrow" panose="020B0606020202030204" pitchFamily="34" charset="0"/>
              <a:ea typeface="方正粗倩简体" panose="03000509000000000000" pitchFamily="65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7962" y="5626321"/>
            <a:ext cx="3031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Just as you need air to breathe you need opportunity to succeed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24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2000">
        <p14:glitter pattern="hexago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88" b="16575"/>
          <a:stretch/>
        </p:blipFill>
        <p:spPr>
          <a:xfrm>
            <a:off x="0" y="-27384"/>
            <a:ext cx="12192000" cy="34563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-27384"/>
            <a:ext cx="12192000" cy="3456384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8" r="30322" b="14648"/>
          <a:stretch>
            <a:fillRect/>
          </a:stretch>
        </p:blipFill>
        <p:spPr>
          <a:xfrm>
            <a:off x="8759228" y="2339770"/>
            <a:ext cx="2158153" cy="2158154"/>
          </a:xfrm>
          <a:custGeom>
            <a:avLst/>
            <a:gdLst>
              <a:gd name="connsiteX0" fmla="*/ 1079076 w 2158153"/>
              <a:gd name="connsiteY0" fmla="*/ 0 h 2158154"/>
              <a:gd name="connsiteX1" fmla="*/ 1236168 w 2158153"/>
              <a:gd name="connsiteY1" fmla="*/ 65070 h 2158154"/>
              <a:gd name="connsiteX2" fmla="*/ 2093083 w 2158153"/>
              <a:gd name="connsiteY2" fmla="*/ 921986 h 2158154"/>
              <a:gd name="connsiteX3" fmla="*/ 2093083 w 2158153"/>
              <a:gd name="connsiteY3" fmla="*/ 1236169 h 2158154"/>
              <a:gd name="connsiteX4" fmla="*/ 1236168 w 2158153"/>
              <a:gd name="connsiteY4" fmla="*/ 2093085 h 2158154"/>
              <a:gd name="connsiteX5" fmla="*/ 921984 w 2158153"/>
              <a:gd name="connsiteY5" fmla="*/ 2093085 h 2158154"/>
              <a:gd name="connsiteX6" fmla="*/ 65069 w 2158153"/>
              <a:gd name="connsiteY6" fmla="*/ 1236169 h 2158154"/>
              <a:gd name="connsiteX7" fmla="*/ 16267 w 2158153"/>
              <a:gd name="connsiteY7" fmla="*/ 1162677 h 2158154"/>
              <a:gd name="connsiteX8" fmla="*/ 0 w 2158153"/>
              <a:gd name="connsiteY8" fmla="*/ 1079082 h 2158154"/>
              <a:gd name="connsiteX9" fmla="*/ 0 w 2158153"/>
              <a:gd name="connsiteY9" fmla="*/ 1079072 h 2158154"/>
              <a:gd name="connsiteX10" fmla="*/ 16267 w 2158153"/>
              <a:gd name="connsiteY10" fmla="*/ 995478 h 2158154"/>
              <a:gd name="connsiteX11" fmla="*/ 65069 w 2158153"/>
              <a:gd name="connsiteY11" fmla="*/ 921986 h 2158154"/>
              <a:gd name="connsiteX12" fmla="*/ 921984 w 2158153"/>
              <a:gd name="connsiteY12" fmla="*/ 65070 h 2158154"/>
              <a:gd name="connsiteX13" fmla="*/ 1079076 w 2158153"/>
              <a:gd name="connsiteY13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58153" h="2158154">
                <a:moveTo>
                  <a:pt x="1079076" y="0"/>
                </a:moveTo>
                <a:cubicBezTo>
                  <a:pt x="1135932" y="0"/>
                  <a:pt x="1192788" y="21690"/>
                  <a:pt x="1236168" y="65070"/>
                </a:cubicBezTo>
                <a:lnTo>
                  <a:pt x="2093083" y="921986"/>
                </a:lnTo>
                <a:cubicBezTo>
                  <a:pt x="2179843" y="1008745"/>
                  <a:pt x="2179843" y="1149410"/>
                  <a:pt x="2093083" y="1236169"/>
                </a:cubicBezTo>
                <a:lnTo>
                  <a:pt x="1236168" y="2093085"/>
                </a:lnTo>
                <a:cubicBezTo>
                  <a:pt x="1149408" y="2179844"/>
                  <a:pt x="1008744" y="2179844"/>
                  <a:pt x="921984" y="2093085"/>
                </a:cubicBezTo>
                <a:lnTo>
                  <a:pt x="65069" y="1236169"/>
                </a:lnTo>
                <a:cubicBezTo>
                  <a:pt x="43379" y="1214479"/>
                  <a:pt x="27112" y="1189420"/>
                  <a:pt x="16267" y="1162677"/>
                </a:cubicBezTo>
                <a:lnTo>
                  <a:pt x="0" y="1079082"/>
                </a:lnTo>
                <a:lnTo>
                  <a:pt x="0" y="1079072"/>
                </a:lnTo>
                <a:lnTo>
                  <a:pt x="16267" y="995478"/>
                </a:lnTo>
                <a:cubicBezTo>
                  <a:pt x="27112" y="968734"/>
                  <a:pt x="43379" y="943675"/>
                  <a:pt x="65069" y="921986"/>
                </a:cubicBezTo>
                <a:lnTo>
                  <a:pt x="921984" y="65070"/>
                </a:lnTo>
                <a:cubicBezTo>
                  <a:pt x="965364" y="21690"/>
                  <a:pt x="1022220" y="0"/>
                  <a:pt x="1079076" y="0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449" t="11868" r="6829" b="11868"/>
          <a:stretch>
            <a:fillRect/>
          </a:stretch>
        </p:blipFill>
        <p:spPr>
          <a:xfrm>
            <a:off x="5023327" y="2339770"/>
            <a:ext cx="2158154" cy="2158154"/>
          </a:xfrm>
          <a:custGeom>
            <a:avLst/>
            <a:gdLst>
              <a:gd name="connsiteX0" fmla="*/ 1079077 w 2158154"/>
              <a:gd name="connsiteY0" fmla="*/ 0 h 2158154"/>
              <a:gd name="connsiteX1" fmla="*/ 1236169 w 2158154"/>
              <a:gd name="connsiteY1" fmla="*/ 65070 h 2158154"/>
              <a:gd name="connsiteX2" fmla="*/ 2093085 w 2158154"/>
              <a:gd name="connsiteY2" fmla="*/ 921986 h 2158154"/>
              <a:gd name="connsiteX3" fmla="*/ 2093085 w 2158154"/>
              <a:gd name="connsiteY3" fmla="*/ 1236169 h 2158154"/>
              <a:gd name="connsiteX4" fmla="*/ 1236169 w 2158154"/>
              <a:gd name="connsiteY4" fmla="*/ 2093085 h 2158154"/>
              <a:gd name="connsiteX5" fmla="*/ 921986 w 2158154"/>
              <a:gd name="connsiteY5" fmla="*/ 2093085 h 2158154"/>
              <a:gd name="connsiteX6" fmla="*/ 65070 w 2158154"/>
              <a:gd name="connsiteY6" fmla="*/ 1236169 h 2158154"/>
              <a:gd name="connsiteX7" fmla="*/ 65070 w 2158154"/>
              <a:gd name="connsiteY7" fmla="*/ 921986 h 2158154"/>
              <a:gd name="connsiteX8" fmla="*/ 921986 w 2158154"/>
              <a:gd name="connsiteY8" fmla="*/ 65070 h 2158154"/>
              <a:gd name="connsiteX9" fmla="*/ 1079077 w 2158154"/>
              <a:gd name="connsiteY9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8154" h="2158154">
                <a:moveTo>
                  <a:pt x="1079077" y="0"/>
                </a:moveTo>
                <a:cubicBezTo>
                  <a:pt x="1135933" y="0"/>
                  <a:pt x="1192789" y="21690"/>
                  <a:pt x="1236169" y="65070"/>
                </a:cubicBezTo>
                <a:lnTo>
                  <a:pt x="2093085" y="921986"/>
                </a:lnTo>
                <a:cubicBezTo>
                  <a:pt x="2179844" y="1008745"/>
                  <a:pt x="2179844" y="1149410"/>
                  <a:pt x="2093085" y="1236169"/>
                </a:cubicBezTo>
                <a:lnTo>
                  <a:pt x="1236169" y="2093085"/>
                </a:lnTo>
                <a:cubicBezTo>
                  <a:pt x="1149410" y="2179844"/>
                  <a:pt x="1008745" y="2179844"/>
                  <a:pt x="921986" y="2093085"/>
                </a:cubicBezTo>
                <a:lnTo>
                  <a:pt x="65070" y="1236169"/>
                </a:lnTo>
                <a:cubicBezTo>
                  <a:pt x="-21689" y="1149410"/>
                  <a:pt x="-21689" y="1008745"/>
                  <a:pt x="65070" y="921986"/>
                </a:cubicBezTo>
                <a:lnTo>
                  <a:pt x="921986" y="65070"/>
                </a:lnTo>
                <a:cubicBezTo>
                  <a:pt x="965365" y="21690"/>
                  <a:pt x="1022221" y="0"/>
                  <a:pt x="107907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1" t="27221" r="39652" b="2879"/>
          <a:stretch>
            <a:fillRect/>
          </a:stretch>
        </p:blipFill>
        <p:spPr>
          <a:xfrm>
            <a:off x="1287427" y="2339770"/>
            <a:ext cx="2158154" cy="2158154"/>
          </a:xfrm>
          <a:custGeom>
            <a:avLst/>
            <a:gdLst>
              <a:gd name="connsiteX0" fmla="*/ 1079077 w 2158154"/>
              <a:gd name="connsiteY0" fmla="*/ 0 h 2158154"/>
              <a:gd name="connsiteX1" fmla="*/ 1236169 w 2158154"/>
              <a:gd name="connsiteY1" fmla="*/ 65070 h 2158154"/>
              <a:gd name="connsiteX2" fmla="*/ 2093085 w 2158154"/>
              <a:gd name="connsiteY2" fmla="*/ 921986 h 2158154"/>
              <a:gd name="connsiteX3" fmla="*/ 2093085 w 2158154"/>
              <a:gd name="connsiteY3" fmla="*/ 1236169 h 2158154"/>
              <a:gd name="connsiteX4" fmla="*/ 1236169 w 2158154"/>
              <a:gd name="connsiteY4" fmla="*/ 2093085 h 2158154"/>
              <a:gd name="connsiteX5" fmla="*/ 921986 w 2158154"/>
              <a:gd name="connsiteY5" fmla="*/ 2093085 h 2158154"/>
              <a:gd name="connsiteX6" fmla="*/ 65070 w 2158154"/>
              <a:gd name="connsiteY6" fmla="*/ 1236169 h 2158154"/>
              <a:gd name="connsiteX7" fmla="*/ 65070 w 2158154"/>
              <a:gd name="connsiteY7" fmla="*/ 921986 h 2158154"/>
              <a:gd name="connsiteX8" fmla="*/ 921986 w 2158154"/>
              <a:gd name="connsiteY8" fmla="*/ 65070 h 2158154"/>
              <a:gd name="connsiteX9" fmla="*/ 1079077 w 2158154"/>
              <a:gd name="connsiteY9" fmla="*/ 0 h 215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8154" h="2158154">
                <a:moveTo>
                  <a:pt x="1079077" y="0"/>
                </a:moveTo>
                <a:cubicBezTo>
                  <a:pt x="1135933" y="0"/>
                  <a:pt x="1192789" y="21690"/>
                  <a:pt x="1236169" y="65070"/>
                </a:cubicBezTo>
                <a:lnTo>
                  <a:pt x="2093085" y="921986"/>
                </a:lnTo>
                <a:cubicBezTo>
                  <a:pt x="2179844" y="1008745"/>
                  <a:pt x="2179844" y="1149410"/>
                  <a:pt x="2093085" y="1236169"/>
                </a:cubicBezTo>
                <a:lnTo>
                  <a:pt x="1236169" y="2093085"/>
                </a:lnTo>
                <a:cubicBezTo>
                  <a:pt x="1149410" y="2179844"/>
                  <a:pt x="1008745" y="2179844"/>
                  <a:pt x="921986" y="2093085"/>
                </a:cubicBezTo>
                <a:lnTo>
                  <a:pt x="65070" y="1236169"/>
                </a:lnTo>
                <a:cubicBezTo>
                  <a:pt x="-21689" y="1149410"/>
                  <a:pt x="-21689" y="1008745"/>
                  <a:pt x="65070" y="921986"/>
                </a:cubicBezTo>
                <a:lnTo>
                  <a:pt x="921986" y="65070"/>
                </a:lnTo>
                <a:cubicBezTo>
                  <a:pt x="965365" y="21690"/>
                  <a:pt x="1022221" y="0"/>
                  <a:pt x="1079077" y="0"/>
                </a:cubicBez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5025392" y="5037672"/>
            <a:ext cx="216024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b="1" dirty="0" smtClean="0">
                <a:latin typeface="Britannic Bold" panose="020B0903060703020204" pitchFamily="34" charset="0"/>
                <a:cs typeface="Times New Roman" panose="02020603050405020304" pitchFamily="18" charset="0"/>
              </a:rPr>
              <a:t>Opportunity</a:t>
            </a:r>
            <a:endParaRPr lang="zh-CN" altLang="en-US" b="1" dirty="0">
              <a:latin typeface="Britannic Bold" panose="020B09030607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450" y="5500504"/>
            <a:ext cx="1121412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takes more than just breathing in the fresh air of opportunity 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however  You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must make use of that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opportunity    That's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not up to the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opportunity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That's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up to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you  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It doesn't matter what "floor" the opportunity is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on  What </a:t>
            </a:r>
            <a:r>
              <a:rPr lang="en-US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matters is what you do with </a:t>
            </a:r>
            <a:r>
              <a:rPr lang="en-US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it </a:t>
            </a:r>
            <a:endParaRPr lang="zh-CN" altLang="en-US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569098" y="5462404"/>
            <a:ext cx="50728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9719653"/>
      </p:ext>
    </p:extLst>
  </p:cSld>
  <p:clrMapOvr>
    <a:masterClrMapping/>
  </p:clrMapOvr>
  <p:transition spd="slow" advClick="0" advTm="2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6"/>
          <a:stretch/>
        </p:blipFill>
        <p:spPr>
          <a:xfrm>
            <a:off x="-2356" y="0"/>
            <a:ext cx="6098356" cy="6858000"/>
          </a:xfrm>
          <a:prstGeom prst="rect">
            <a:avLst/>
          </a:prstGeom>
        </p:spPr>
      </p:pic>
      <p:sp>
        <p:nvSpPr>
          <p:cNvPr id="47" name="任意多边形 46"/>
          <p:cNvSpPr/>
          <p:nvPr/>
        </p:nvSpPr>
        <p:spPr>
          <a:xfrm>
            <a:off x="936104" y="1015405"/>
            <a:ext cx="4223792" cy="4827190"/>
          </a:xfrm>
          <a:custGeom>
            <a:avLst/>
            <a:gdLst>
              <a:gd name="connsiteX0" fmla="*/ 0 w 4536504"/>
              <a:gd name="connsiteY0" fmla="*/ 0 h 5184576"/>
              <a:gd name="connsiteX1" fmla="*/ 4536504 w 4536504"/>
              <a:gd name="connsiteY1" fmla="*/ 0 h 5184576"/>
              <a:gd name="connsiteX2" fmla="*/ 4536504 w 4536504"/>
              <a:gd name="connsiteY2" fmla="*/ 5184576 h 5184576"/>
              <a:gd name="connsiteX3" fmla="*/ 0 w 4536504"/>
              <a:gd name="connsiteY3" fmla="*/ 5184576 h 5184576"/>
              <a:gd name="connsiteX4" fmla="*/ 0 w 4536504"/>
              <a:gd name="connsiteY4" fmla="*/ 0 h 5184576"/>
              <a:gd name="connsiteX5" fmla="*/ 103523 w 4536504"/>
              <a:gd name="connsiteY5" fmla="*/ 103523 h 5184576"/>
              <a:gd name="connsiteX6" fmla="*/ 103523 w 4536504"/>
              <a:gd name="connsiteY6" fmla="*/ 5081053 h 5184576"/>
              <a:gd name="connsiteX7" fmla="*/ 4432981 w 4536504"/>
              <a:gd name="connsiteY7" fmla="*/ 5081053 h 5184576"/>
              <a:gd name="connsiteX8" fmla="*/ 4432981 w 4536504"/>
              <a:gd name="connsiteY8" fmla="*/ 103523 h 5184576"/>
              <a:gd name="connsiteX9" fmla="*/ 103523 w 4536504"/>
              <a:gd name="connsiteY9" fmla="*/ 103523 h 518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36504" h="5184576">
                <a:moveTo>
                  <a:pt x="0" y="0"/>
                </a:moveTo>
                <a:lnTo>
                  <a:pt x="4536504" y="0"/>
                </a:lnTo>
                <a:lnTo>
                  <a:pt x="4536504" y="5184576"/>
                </a:lnTo>
                <a:lnTo>
                  <a:pt x="0" y="5184576"/>
                </a:lnTo>
                <a:lnTo>
                  <a:pt x="0" y="0"/>
                </a:lnTo>
                <a:close/>
                <a:moveTo>
                  <a:pt x="103523" y="103523"/>
                </a:moveTo>
                <a:lnTo>
                  <a:pt x="103523" y="5081053"/>
                </a:lnTo>
                <a:lnTo>
                  <a:pt x="4432981" y="5081053"/>
                </a:lnTo>
                <a:lnTo>
                  <a:pt x="4432981" y="103523"/>
                </a:lnTo>
                <a:lnTo>
                  <a:pt x="103523" y="103523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5" fmla="*/ 779748 w 6096000"/>
              <a:gd name="connsiteY5" fmla="*/ 836712 h 6858000"/>
              <a:gd name="connsiteX6" fmla="*/ 779748 w 6096000"/>
              <a:gd name="connsiteY6" fmla="*/ 6021288 h 6858000"/>
              <a:gd name="connsiteX7" fmla="*/ 5316252 w 6096000"/>
              <a:gd name="connsiteY7" fmla="*/ 6021288 h 6858000"/>
              <a:gd name="connsiteX8" fmla="*/ 5316252 w 6096000"/>
              <a:gd name="connsiteY8" fmla="*/ 836712 h 6858000"/>
              <a:gd name="connsiteX9" fmla="*/ 779748 w 6096000"/>
              <a:gd name="connsiteY9" fmla="*/ 8367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779748" y="836712"/>
                </a:moveTo>
                <a:lnTo>
                  <a:pt x="779748" y="6021288"/>
                </a:lnTo>
                <a:lnTo>
                  <a:pt x="5316252" y="6021288"/>
                </a:lnTo>
                <a:lnTo>
                  <a:pt x="5316252" y="836712"/>
                </a:lnTo>
                <a:lnTo>
                  <a:pt x="779748" y="836712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032104" y="4825262"/>
            <a:ext cx="403244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In the entire world there's nobody like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me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Since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the beginning of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time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there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has never been another person like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me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Nobody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has my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smile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Nobody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has my 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eyes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my nose  my hair  my hands   </a:t>
            </a:r>
            <a:r>
              <a:rPr lang="en-US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or my voice</a:t>
            </a:r>
            <a:endParaRPr lang="zh-CN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79146" y="3904481"/>
            <a:ext cx="3576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0" dirty="0">
                <a:latin typeface="Gungsuh" panose="02030600000101010101" pitchFamily="18" charset="-127"/>
                <a:ea typeface="Gungsuh" panose="02030600000101010101" pitchFamily="18" charset="-127"/>
                <a:cs typeface="Times New Roman" panose="02020603050405020304" pitchFamily="18" charset="0"/>
              </a:rPr>
              <a:t>I'm special</a:t>
            </a:r>
            <a:endParaRPr lang="zh-CN" altLang="en-US" sz="4400" dirty="0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280577" y="0"/>
            <a:ext cx="436762" cy="476250"/>
          </a:xfrm>
          <a:custGeom>
            <a:avLst/>
            <a:gdLst>
              <a:gd name="connsiteX0" fmla="*/ 0 w 431999"/>
              <a:gd name="connsiteY0" fmla="*/ 0 h 332656"/>
              <a:gd name="connsiteX1" fmla="*/ 431999 w 431999"/>
              <a:gd name="connsiteY1" fmla="*/ 0 h 332656"/>
              <a:gd name="connsiteX2" fmla="*/ 431999 w 431999"/>
              <a:gd name="connsiteY2" fmla="*/ 332656 h 332656"/>
              <a:gd name="connsiteX3" fmla="*/ 0 w 431999"/>
              <a:gd name="connsiteY3" fmla="*/ 332656 h 332656"/>
              <a:gd name="connsiteX4" fmla="*/ 0 w 431999"/>
              <a:gd name="connsiteY4" fmla="*/ 0 h 332656"/>
              <a:gd name="connsiteX0" fmla="*/ 0 w 431999"/>
              <a:gd name="connsiteY0" fmla="*/ 0 h 332656"/>
              <a:gd name="connsiteX1" fmla="*/ 431999 w 431999"/>
              <a:gd name="connsiteY1" fmla="*/ 0 h 332656"/>
              <a:gd name="connsiteX2" fmla="*/ 431999 w 431999"/>
              <a:gd name="connsiteY2" fmla="*/ 332656 h 332656"/>
              <a:gd name="connsiteX3" fmla="*/ 206574 w 431999"/>
              <a:gd name="connsiteY3" fmla="*/ 328613 h 332656"/>
              <a:gd name="connsiteX4" fmla="*/ 0 w 431999"/>
              <a:gd name="connsiteY4" fmla="*/ 332656 h 332656"/>
              <a:gd name="connsiteX5" fmla="*/ 0 w 431999"/>
              <a:gd name="connsiteY5" fmla="*/ 0 h 332656"/>
              <a:gd name="connsiteX0" fmla="*/ 0 w 431999"/>
              <a:gd name="connsiteY0" fmla="*/ 0 h 332656"/>
              <a:gd name="connsiteX1" fmla="*/ 431999 w 431999"/>
              <a:gd name="connsiteY1" fmla="*/ 0 h 332656"/>
              <a:gd name="connsiteX2" fmla="*/ 431999 w 431999"/>
              <a:gd name="connsiteY2" fmla="*/ 332656 h 332656"/>
              <a:gd name="connsiteX3" fmla="*/ 211336 w 431999"/>
              <a:gd name="connsiteY3" fmla="*/ 204788 h 332656"/>
              <a:gd name="connsiteX4" fmla="*/ 0 w 431999"/>
              <a:gd name="connsiteY4" fmla="*/ 332656 h 332656"/>
              <a:gd name="connsiteX5" fmla="*/ 0 w 431999"/>
              <a:gd name="connsiteY5" fmla="*/ 0 h 3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1999" h="332656">
                <a:moveTo>
                  <a:pt x="0" y="0"/>
                </a:moveTo>
                <a:lnTo>
                  <a:pt x="431999" y="0"/>
                </a:lnTo>
                <a:lnTo>
                  <a:pt x="431999" y="332656"/>
                </a:lnTo>
                <a:lnTo>
                  <a:pt x="211336" y="204788"/>
                </a:lnTo>
                <a:lnTo>
                  <a:pt x="0" y="33265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2563116" y="1988840"/>
            <a:ext cx="949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Just  me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6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2232715"/>
  <p:tag name="MH_LIBRARY" val="CONTENTS"/>
  <p:tag name="MH_TYPE" val="OTHERS"/>
  <p:tag name="ID" val="5471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6200248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6200248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6200248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6200248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6200248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1305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517</Words>
  <Application>Microsoft Office PowerPoint</Application>
  <PresentationFormat>宽屏</PresentationFormat>
  <Paragraphs>66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Antelope H</vt:lpstr>
      <vt:lpstr>Broken 15</vt:lpstr>
      <vt:lpstr>C39HrP24DmTt</vt:lpstr>
      <vt:lpstr>C39HrP60DlTt</vt:lpstr>
      <vt:lpstr>Gungsuh</vt:lpstr>
      <vt:lpstr>GungsuhChe</vt:lpstr>
      <vt:lpstr>Meiryo</vt:lpstr>
      <vt:lpstr>方正粗倩简体</vt:lpstr>
      <vt:lpstr>胡晓波美心常规体  QQ:371136753</vt:lpstr>
      <vt:lpstr>华文中宋</vt:lpstr>
      <vt:lpstr>晴圆</vt:lpstr>
      <vt:lpstr>宋体</vt:lpstr>
      <vt:lpstr>微软雅黑</vt:lpstr>
      <vt:lpstr>Aharoni</vt:lpstr>
      <vt:lpstr>Arial</vt:lpstr>
      <vt:lpstr>Arial Narrow</vt:lpstr>
      <vt:lpstr>Bodoni MT Black</vt:lpstr>
      <vt:lpstr>Britannic Bold</vt:lpstr>
      <vt:lpstr>Broadway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109</cp:revision>
  <dcterms:created xsi:type="dcterms:W3CDTF">2016-06-22T08:52:20Z</dcterms:created>
  <dcterms:modified xsi:type="dcterms:W3CDTF">2018-06-05T03:45:42Z</dcterms:modified>
</cp:coreProperties>
</file>