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1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2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3.xml" ContentType="application/vnd.openxmlformats-officedocument.presentationml.notesSlide+xml"/>
  <Override PartName="/ppt/tags/tag73.xml" ContentType="application/vnd.openxmlformats-officedocument.presentationml.tags+xml"/>
  <Override PartName="/ppt/notesSlides/notesSlide4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notesSlides/notesSlide5.xml" ContentType="application/vnd.openxmlformats-officedocument.presentationml.notesSlide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8"/>
  </p:notesMasterIdLst>
  <p:sldIdLst>
    <p:sldId id="409" r:id="rId3"/>
    <p:sldId id="410" r:id="rId4"/>
    <p:sldId id="412" r:id="rId5"/>
    <p:sldId id="411" r:id="rId6"/>
    <p:sldId id="413" r:id="rId7"/>
    <p:sldId id="419" r:id="rId8"/>
    <p:sldId id="414" r:id="rId9"/>
    <p:sldId id="415" r:id="rId10"/>
    <p:sldId id="426" r:id="rId11"/>
    <p:sldId id="416" r:id="rId12"/>
    <p:sldId id="430" r:id="rId13"/>
    <p:sldId id="427" r:id="rId14"/>
    <p:sldId id="417" r:id="rId15"/>
    <p:sldId id="433" r:id="rId16"/>
    <p:sldId id="434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4">
          <p15:clr>
            <a:srgbClr val="A4A3A4"/>
          </p15:clr>
        </p15:guide>
        <p15:guide id="2" pos="38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7E2"/>
    <a:srgbClr val="FFFFFF"/>
    <a:srgbClr val="D9D9D9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195" autoAdjust="0"/>
  </p:normalViewPr>
  <p:slideViewPr>
    <p:cSldViewPr snapToGrid="0">
      <p:cViewPr varScale="1">
        <p:scale>
          <a:sx n="108" d="100"/>
          <a:sy n="108" d="100"/>
        </p:scale>
        <p:origin x="780" y="78"/>
      </p:cViewPr>
      <p:guideLst>
        <p:guide orient="horz" pos="2124"/>
        <p:guide pos="382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2021/12/24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223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2896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4970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758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6184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82775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4299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5605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6574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730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5443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521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0903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368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296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043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8620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979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2021/12/24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791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9.xml"/><Relationship Id="rId1" Type="http://schemas.openxmlformats.org/officeDocument/2006/relationships/tags" Target="../tags/tag7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2.xml"/><Relationship Id="rId1" Type="http://schemas.openxmlformats.org/officeDocument/2006/relationships/tags" Target="../tags/tag8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80" y="2280285"/>
            <a:ext cx="9799320" cy="155702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ea"/>
                <a:ea typeface="+mj-ea"/>
              </a:rPr>
              <a:t>小</a:t>
            </a:r>
            <a:r>
              <a:rPr lang="zh-CN" altLang="en-US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ea"/>
                <a:ea typeface="+mj-ea"/>
              </a:rPr>
              <a:t>清新通用</a:t>
            </a:r>
            <a:r>
              <a:rPr lang="zh-CN" altLang="en-US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ea"/>
                <a:ea typeface="+mj-ea"/>
              </a:rPr>
              <a:t>汇报模板</a:t>
            </a:r>
          </a:p>
        </p:txBody>
      </p:sp>
      <p:sp>
        <p:nvSpPr>
          <p:cNvPr id="4" name="任意多边形 3"/>
          <p:cNvSpPr/>
          <p:nvPr/>
        </p:nvSpPr>
        <p:spPr>
          <a:xfrm>
            <a:off x="4649470" y="4493895"/>
            <a:ext cx="2898775" cy="581025"/>
          </a:xfrm>
          <a:custGeom>
            <a:avLst/>
            <a:gdLst>
              <a:gd name="adj" fmla="val 50000"/>
              <a:gd name="maxAdj" fmla="*/ 100000 w ss"/>
              <a:gd name="a" fmla="pin 0 adj maxAdj"/>
              <a:gd name="dx1" fmla="*/ ss a 100000"/>
              <a:gd name="x1" fmla="+- r 0 dx1"/>
              <a:gd name="ir" fmla="+/ x1 r 2"/>
              <a:gd name="x2" fmla="*/ x1 1 2"/>
            </a:gdLst>
            <a:ahLst/>
            <a:cxnLst>
              <a:cxn ang="3">
                <a:pos x="x2" y="t"/>
              </a:cxn>
              <a:cxn ang="cd2">
                <a:pos x="l" y="vc"/>
              </a:cxn>
              <a:cxn ang="cd4">
                <a:pos x="x1" y="b"/>
              </a:cxn>
              <a:cxn ang="0">
                <a:pos x="r" y="vc"/>
              </a:cxn>
            </a:cxnLst>
            <a:rect l="l" t="t" r="r" b="b"/>
            <a:pathLst>
              <a:path w="4565" h="915">
                <a:moveTo>
                  <a:pt x="1819" y="0"/>
                </a:moveTo>
                <a:lnTo>
                  <a:pt x="4108" y="0"/>
                </a:lnTo>
                <a:lnTo>
                  <a:pt x="4565" y="458"/>
                </a:lnTo>
                <a:lnTo>
                  <a:pt x="4108" y="915"/>
                </a:lnTo>
                <a:lnTo>
                  <a:pt x="458" y="915"/>
                </a:lnTo>
                <a:lnTo>
                  <a:pt x="0" y="458"/>
                </a:lnTo>
                <a:lnTo>
                  <a:pt x="458" y="0"/>
                </a:lnTo>
                <a:lnTo>
                  <a:pt x="1819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927600" y="4584700"/>
            <a:ext cx="22523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j-ea"/>
                <a:ea typeface="+mj-ea"/>
              </a:rPr>
              <a:t>汇报人</a:t>
            </a:r>
            <a:r>
              <a:rPr lang="zh-CN" altLang="en-US" sz="2000" dirty="0" smtClean="0">
                <a:latin typeface="+mj-ea"/>
                <a:ea typeface="+mj-ea"/>
              </a:rPr>
              <a:t>：</a:t>
            </a:r>
            <a:r>
              <a:rPr lang="zh-CN" altLang="en-US" sz="2000" dirty="0">
                <a:latin typeface="+mj-ea"/>
                <a:ea typeface="+mj-ea"/>
              </a:rPr>
              <a:t>优</a:t>
            </a:r>
            <a:r>
              <a:rPr lang="zh-CN" altLang="en-US" sz="2000" dirty="0" smtClean="0">
                <a:latin typeface="+mj-ea"/>
                <a:ea typeface="+mj-ea"/>
              </a:rPr>
              <a:t>品</a:t>
            </a:r>
            <a:r>
              <a:rPr lang="en-US" altLang="zh-CN" sz="2000" dirty="0" smtClean="0">
                <a:latin typeface="+mj-ea"/>
                <a:ea typeface="+mj-ea"/>
              </a:rPr>
              <a:t>PPT</a:t>
            </a:r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8" name="半闭框 7"/>
          <p:cNvSpPr/>
          <p:nvPr/>
        </p:nvSpPr>
        <p:spPr>
          <a:xfrm>
            <a:off x="1198880" y="1266825"/>
            <a:ext cx="909320" cy="626110"/>
          </a:xfrm>
          <a:prstGeom prst="halfFram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半闭框 10"/>
          <p:cNvSpPr/>
          <p:nvPr/>
        </p:nvSpPr>
        <p:spPr>
          <a:xfrm rot="10800000">
            <a:off x="10088880" y="4493895"/>
            <a:ext cx="909320" cy="626110"/>
          </a:xfrm>
          <a:prstGeom prst="halfFram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图文框 11"/>
          <p:cNvSpPr/>
          <p:nvPr/>
        </p:nvSpPr>
        <p:spPr>
          <a:xfrm>
            <a:off x="1408430" y="2524760"/>
            <a:ext cx="9374505" cy="1485900"/>
          </a:xfrm>
          <a:prstGeom prst="fram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3212465"/>
            <a:ext cx="1198245" cy="362648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548245" y="4493895"/>
            <a:ext cx="1503045" cy="241109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380730" y="3495675"/>
            <a:ext cx="1198245" cy="334327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10412095" y="0"/>
            <a:ext cx="1779270" cy="3625850"/>
            <a:chOff x="16397" y="0"/>
            <a:chExt cx="2802" cy="5710"/>
          </a:xfrm>
        </p:grpSpPr>
        <p:sp>
          <p:nvSpPr>
            <p:cNvPr id="13" name="矩形 12"/>
            <p:cNvSpPr/>
            <p:nvPr/>
          </p:nvSpPr>
          <p:spPr>
            <a:xfrm>
              <a:off x="16993" y="0"/>
              <a:ext cx="2207" cy="397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6397" y="0"/>
              <a:ext cx="1887" cy="5711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6979285" y="5240655"/>
            <a:ext cx="1401445" cy="161734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80365" y="4493895"/>
            <a:ext cx="1401445" cy="2524760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8483420" y="195891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5771970" y="1267136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523185" y="372421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096010" y="819150"/>
            <a:ext cx="3865880" cy="841375"/>
            <a:chOff x="1757" y="1234"/>
            <a:chExt cx="6088" cy="1325"/>
          </a:xfrm>
        </p:grpSpPr>
        <p:grpSp>
          <p:nvGrpSpPr>
            <p:cNvPr id="4" name="组合 3"/>
            <p:cNvGrpSpPr/>
            <p:nvPr/>
          </p:nvGrpSpPr>
          <p:grpSpPr>
            <a:xfrm>
              <a:off x="2905" y="1733"/>
              <a:ext cx="4941" cy="826"/>
              <a:chOff x="2905" y="1733"/>
              <a:chExt cx="11215" cy="2380"/>
            </a:xfrm>
          </p:grpSpPr>
          <p:sp>
            <p:nvSpPr>
              <p:cNvPr id="2" name="圆柱形 1"/>
              <p:cNvSpPr/>
              <p:nvPr/>
            </p:nvSpPr>
            <p:spPr>
              <a:xfrm>
                <a:off x="2905" y="1733"/>
                <a:ext cx="999" cy="2380"/>
              </a:xfrm>
              <a:prstGeom prst="can">
                <a:avLst/>
              </a:prstGeom>
              <a:gradFill>
                <a:gsLst>
                  <a:gs pos="33000">
                    <a:schemeClr val="accent6">
                      <a:lumMod val="40000"/>
                      <a:lumOff val="60000"/>
                    </a:schemeClr>
                  </a:gs>
                  <a:gs pos="59000">
                    <a:schemeClr val="accent1">
                      <a:lumMod val="66000"/>
                      <a:lumOff val="34000"/>
                      <a:alpha val="23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流程图: 可选过程 2"/>
              <p:cNvSpPr/>
              <p:nvPr/>
            </p:nvSpPr>
            <p:spPr>
              <a:xfrm>
                <a:off x="3904" y="1733"/>
                <a:ext cx="10217" cy="2380"/>
              </a:xfrm>
              <a:prstGeom prst="flowChartAlternateProcess">
                <a:avLst/>
              </a:prstGeom>
              <a:gradFill>
                <a:gsLst>
                  <a:gs pos="33000">
                    <a:schemeClr val="accent6">
                      <a:lumMod val="40000"/>
                      <a:lumOff val="60000"/>
                    </a:schemeClr>
                  </a:gs>
                  <a:gs pos="59000">
                    <a:schemeClr val="accent1">
                      <a:lumMod val="66000"/>
                      <a:lumOff val="34000"/>
                      <a:alpha val="23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椭圆 17"/>
            <p:cNvSpPr/>
            <p:nvPr/>
          </p:nvSpPr>
          <p:spPr>
            <a:xfrm flipV="1">
              <a:off x="2600" y="1234"/>
              <a:ext cx="1412" cy="1325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 flipV="1">
              <a:off x="4012" y="1234"/>
              <a:ext cx="609" cy="493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 flipV="1">
              <a:off x="1757" y="1733"/>
              <a:ext cx="609" cy="493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60000"/>
                    <a:lumOff val="40000"/>
                  </a:schemeClr>
                </a:gs>
                <a:gs pos="64000">
                  <a:schemeClr val="accent6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05435" y="2128520"/>
            <a:ext cx="3865880" cy="841375"/>
            <a:chOff x="1757" y="1234"/>
            <a:chExt cx="6088" cy="1325"/>
          </a:xfrm>
        </p:grpSpPr>
        <p:grpSp>
          <p:nvGrpSpPr>
            <p:cNvPr id="19" name="组合 18"/>
            <p:cNvGrpSpPr/>
            <p:nvPr/>
          </p:nvGrpSpPr>
          <p:grpSpPr>
            <a:xfrm>
              <a:off x="2905" y="1733"/>
              <a:ext cx="4941" cy="826"/>
              <a:chOff x="2905" y="1733"/>
              <a:chExt cx="11215" cy="2380"/>
            </a:xfrm>
          </p:grpSpPr>
          <p:sp>
            <p:nvSpPr>
              <p:cNvPr id="20" name="圆柱形 19"/>
              <p:cNvSpPr/>
              <p:nvPr/>
            </p:nvSpPr>
            <p:spPr>
              <a:xfrm>
                <a:off x="2905" y="1733"/>
                <a:ext cx="999" cy="2380"/>
              </a:xfrm>
              <a:prstGeom prst="can">
                <a:avLst/>
              </a:prstGeom>
              <a:gradFill>
                <a:gsLst>
                  <a:gs pos="33000">
                    <a:schemeClr val="accent6">
                      <a:lumMod val="40000"/>
                      <a:lumOff val="60000"/>
                    </a:schemeClr>
                  </a:gs>
                  <a:gs pos="59000">
                    <a:schemeClr val="accent1">
                      <a:lumMod val="66000"/>
                      <a:lumOff val="34000"/>
                      <a:alpha val="23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流程图: 可选过程 20"/>
              <p:cNvSpPr/>
              <p:nvPr/>
            </p:nvSpPr>
            <p:spPr>
              <a:xfrm>
                <a:off x="3904" y="1733"/>
                <a:ext cx="10217" cy="2380"/>
              </a:xfrm>
              <a:prstGeom prst="flowChartAlternateProcess">
                <a:avLst/>
              </a:prstGeom>
              <a:gradFill>
                <a:gsLst>
                  <a:gs pos="33000">
                    <a:schemeClr val="accent6">
                      <a:lumMod val="40000"/>
                      <a:lumOff val="60000"/>
                    </a:schemeClr>
                  </a:gs>
                  <a:gs pos="59000">
                    <a:schemeClr val="accent1">
                      <a:lumMod val="66000"/>
                      <a:lumOff val="34000"/>
                      <a:alpha val="23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椭圆 21"/>
            <p:cNvSpPr/>
            <p:nvPr/>
          </p:nvSpPr>
          <p:spPr>
            <a:xfrm flipV="1">
              <a:off x="2600" y="1234"/>
              <a:ext cx="1412" cy="1325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 flipV="1">
              <a:off x="4012" y="1234"/>
              <a:ext cx="609" cy="493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 flipV="1">
              <a:off x="1757" y="1733"/>
              <a:ext cx="609" cy="493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60000"/>
                    <a:lumOff val="40000"/>
                  </a:schemeClr>
                </a:gs>
                <a:gs pos="64000">
                  <a:schemeClr val="accent6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05435" y="4932045"/>
            <a:ext cx="3865880" cy="841375"/>
            <a:chOff x="1757" y="1234"/>
            <a:chExt cx="6088" cy="1325"/>
          </a:xfrm>
        </p:grpSpPr>
        <p:grpSp>
          <p:nvGrpSpPr>
            <p:cNvPr id="26" name="组合 25"/>
            <p:cNvGrpSpPr/>
            <p:nvPr/>
          </p:nvGrpSpPr>
          <p:grpSpPr>
            <a:xfrm>
              <a:off x="2905" y="1733"/>
              <a:ext cx="4941" cy="826"/>
              <a:chOff x="2905" y="1733"/>
              <a:chExt cx="11215" cy="2380"/>
            </a:xfrm>
          </p:grpSpPr>
          <p:sp>
            <p:nvSpPr>
              <p:cNvPr id="27" name="圆柱形 26"/>
              <p:cNvSpPr/>
              <p:nvPr/>
            </p:nvSpPr>
            <p:spPr>
              <a:xfrm>
                <a:off x="2905" y="1733"/>
                <a:ext cx="999" cy="2380"/>
              </a:xfrm>
              <a:prstGeom prst="can">
                <a:avLst/>
              </a:prstGeom>
              <a:gradFill>
                <a:gsLst>
                  <a:gs pos="33000">
                    <a:schemeClr val="accent6">
                      <a:lumMod val="40000"/>
                      <a:lumOff val="60000"/>
                    </a:schemeClr>
                  </a:gs>
                  <a:gs pos="59000">
                    <a:schemeClr val="accent1">
                      <a:lumMod val="66000"/>
                      <a:lumOff val="34000"/>
                      <a:alpha val="23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流程图: 可选过程 27"/>
              <p:cNvSpPr/>
              <p:nvPr/>
            </p:nvSpPr>
            <p:spPr>
              <a:xfrm>
                <a:off x="3904" y="1733"/>
                <a:ext cx="10217" cy="2380"/>
              </a:xfrm>
              <a:prstGeom prst="flowChartAlternateProcess">
                <a:avLst/>
              </a:prstGeom>
              <a:gradFill>
                <a:gsLst>
                  <a:gs pos="33000">
                    <a:schemeClr val="accent6">
                      <a:lumMod val="40000"/>
                      <a:lumOff val="60000"/>
                    </a:schemeClr>
                  </a:gs>
                  <a:gs pos="59000">
                    <a:schemeClr val="accent1">
                      <a:lumMod val="66000"/>
                      <a:lumOff val="34000"/>
                      <a:alpha val="23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椭圆 28"/>
            <p:cNvSpPr/>
            <p:nvPr/>
          </p:nvSpPr>
          <p:spPr>
            <a:xfrm flipV="1">
              <a:off x="2600" y="1234"/>
              <a:ext cx="1412" cy="1325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 flipV="1">
              <a:off x="4012" y="1234"/>
              <a:ext cx="609" cy="493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flipV="1">
              <a:off x="1757" y="1733"/>
              <a:ext cx="609" cy="493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60000"/>
                    <a:lumOff val="40000"/>
                  </a:schemeClr>
                </a:gs>
                <a:gs pos="64000">
                  <a:schemeClr val="accent6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436370" y="3509645"/>
            <a:ext cx="3865880" cy="841375"/>
            <a:chOff x="1757" y="1234"/>
            <a:chExt cx="6088" cy="1325"/>
          </a:xfrm>
        </p:grpSpPr>
        <p:grpSp>
          <p:nvGrpSpPr>
            <p:cNvPr id="33" name="组合 32"/>
            <p:cNvGrpSpPr/>
            <p:nvPr/>
          </p:nvGrpSpPr>
          <p:grpSpPr>
            <a:xfrm>
              <a:off x="2905" y="1733"/>
              <a:ext cx="4941" cy="826"/>
              <a:chOff x="2905" y="1733"/>
              <a:chExt cx="11215" cy="2380"/>
            </a:xfrm>
          </p:grpSpPr>
          <p:sp>
            <p:nvSpPr>
              <p:cNvPr id="34" name="圆柱形 33"/>
              <p:cNvSpPr/>
              <p:nvPr/>
            </p:nvSpPr>
            <p:spPr>
              <a:xfrm>
                <a:off x="2905" y="1733"/>
                <a:ext cx="999" cy="2380"/>
              </a:xfrm>
              <a:prstGeom prst="can">
                <a:avLst/>
              </a:prstGeom>
              <a:gradFill>
                <a:gsLst>
                  <a:gs pos="33000">
                    <a:schemeClr val="accent6">
                      <a:lumMod val="40000"/>
                      <a:lumOff val="60000"/>
                    </a:schemeClr>
                  </a:gs>
                  <a:gs pos="59000">
                    <a:schemeClr val="accent1">
                      <a:lumMod val="66000"/>
                      <a:lumOff val="34000"/>
                      <a:alpha val="23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流程图: 可选过程 34"/>
              <p:cNvSpPr/>
              <p:nvPr/>
            </p:nvSpPr>
            <p:spPr>
              <a:xfrm>
                <a:off x="3904" y="1733"/>
                <a:ext cx="10217" cy="2380"/>
              </a:xfrm>
              <a:prstGeom prst="flowChartAlternateProcess">
                <a:avLst/>
              </a:prstGeom>
              <a:gradFill>
                <a:gsLst>
                  <a:gs pos="33000">
                    <a:schemeClr val="accent6">
                      <a:lumMod val="40000"/>
                      <a:lumOff val="60000"/>
                    </a:schemeClr>
                  </a:gs>
                  <a:gs pos="59000">
                    <a:schemeClr val="accent1">
                      <a:lumMod val="66000"/>
                      <a:lumOff val="34000"/>
                      <a:alpha val="23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6" name="椭圆 35"/>
            <p:cNvSpPr/>
            <p:nvPr/>
          </p:nvSpPr>
          <p:spPr>
            <a:xfrm flipV="1">
              <a:off x="2600" y="1234"/>
              <a:ext cx="1412" cy="1325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flipV="1">
              <a:off x="4012" y="1234"/>
              <a:ext cx="609" cy="493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flipV="1">
              <a:off x="1757" y="1733"/>
              <a:ext cx="609" cy="493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60000"/>
                    <a:lumOff val="40000"/>
                  </a:schemeClr>
                </a:gs>
                <a:gs pos="64000">
                  <a:schemeClr val="accent6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环形箭头 38"/>
          <p:cNvSpPr/>
          <p:nvPr/>
        </p:nvSpPr>
        <p:spPr>
          <a:xfrm>
            <a:off x="4825365" y="645795"/>
            <a:ext cx="979170" cy="979170"/>
          </a:xfrm>
          <a:prstGeom prst="circularArrow">
            <a:avLst/>
          </a:prstGeom>
          <a:gradFill>
            <a:gsLst>
              <a:gs pos="40000">
                <a:schemeClr val="accent4">
                  <a:lumMod val="60000"/>
                  <a:lumOff val="40000"/>
                </a:schemeClr>
              </a:gs>
              <a:gs pos="64000">
                <a:schemeClr val="accent6">
                  <a:lumMod val="60000"/>
                  <a:lumOff val="40000"/>
                </a:schemeClr>
              </a:gs>
              <a:gs pos="98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0" name="环形箭头 39"/>
          <p:cNvSpPr/>
          <p:nvPr/>
        </p:nvSpPr>
        <p:spPr>
          <a:xfrm>
            <a:off x="4003040" y="4794250"/>
            <a:ext cx="979170" cy="979170"/>
          </a:xfrm>
          <a:prstGeom prst="circularArrow">
            <a:avLst/>
          </a:prstGeom>
          <a:gradFill>
            <a:gsLst>
              <a:gs pos="40000">
                <a:schemeClr val="accent4">
                  <a:lumMod val="60000"/>
                  <a:lumOff val="40000"/>
                </a:schemeClr>
              </a:gs>
              <a:gs pos="64000">
                <a:schemeClr val="accent6">
                  <a:lumMod val="60000"/>
                  <a:lumOff val="40000"/>
                </a:schemeClr>
              </a:gs>
              <a:gs pos="98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1" name="环形箭头 40"/>
          <p:cNvSpPr/>
          <p:nvPr/>
        </p:nvSpPr>
        <p:spPr>
          <a:xfrm>
            <a:off x="5088255" y="3371850"/>
            <a:ext cx="979170" cy="979170"/>
          </a:xfrm>
          <a:prstGeom prst="circularArrow">
            <a:avLst/>
          </a:prstGeom>
          <a:gradFill>
            <a:gsLst>
              <a:gs pos="40000">
                <a:schemeClr val="accent4">
                  <a:lumMod val="60000"/>
                  <a:lumOff val="40000"/>
                </a:schemeClr>
              </a:gs>
              <a:gs pos="64000">
                <a:schemeClr val="accent6">
                  <a:lumMod val="60000"/>
                  <a:lumOff val="40000"/>
                </a:schemeClr>
              </a:gs>
              <a:gs pos="98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环形箭头 41"/>
          <p:cNvSpPr/>
          <p:nvPr/>
        </p:nvSpPr>
        <p:spPr>
          <a:xfrm>
            <a:off x="4003040" y="1990725"/>
            <a:ext cx="979170" cy="979170"/>
          </a:xfrm>
          <a:prstGeom prst="circularArrow">
            <a:avLst/>
          </a:prstGeom>
          <a:gradFill>
            <a:gsLst>
              <a:gs pos="40000">
                <a:schemeClr val="accent4">
                  <a:lumMod val="60000"/>
                  <a:lumOff val="40000"/>
                </a:schemeClr>
              </a:gs>
              <a:gs pos="64000">
                <a:schemeClr val="accent6">
                  <a:lumMod val="60000"/>
                  <a:lumOff val="40000"/>
                </a:schemeClr>
              </a:gs>
              <a:gs pos="98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825365" y="5405120"/>
            <a:ext cx="38455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请输入内容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6067425" y="3982720"/>
            <a:ext cx="38455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请输入内容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5088255" y="2601595"/>
            <a:ext cx="38455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请输入内容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5804535" y="1256665"/>
            <a:ext cx="38455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请输入内容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9368790" y="175895"/>
            <a:ext cx="2625725" cy="1115060"/>
            <a:chOff x="14754" y="277"/>
            <a:chExt cx="4135" cy="1756"/>
          </a:xfrm>
        </p:grpSpPr>
        <p:sp>
          <p:nvSpPr>
            <p:cNvPr id="48" name="椭圆 47"/>
            <p:cNvSpPr/>
            <p:nvPr/>
          </p:nvSpPr>
          <p:spPr>
            <a:xfrm flipV="1">
              <a:off x="14754" y="1017"/>
              <a:ext cx="609" cy="493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 flipV="1">
              <a:off x="17672" y="1541"/>
              <a:ext cx="609" cy="493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 flipV="1">
              <a:off x="16831" y="277"/>
              <a:ext cx="360" cy="248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 flipV="1">
              <a:off x="18281" y="524"/>
              <a:ext cx="609" cy="493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16093" y="277"/>
              <a:ext cx="2797" cy="1409"/>
            </a:xfrm>
            <a:custGeom>
              <a:avLst/>
              <a:gdLst>
                <a:gd name="adj1" fmla="val -20833"/>
                <a:gd name="adj2" fmla="val 62500"/>
                <a:gd name="dxPos" fmla="*/ w adj1 100000"/>
                <a:gd name="dyPos" fmla="*/ h adj2 100000"/>
                <a:gd name="xPos" fmla="+- hc dxPos 0"/>
                <a:gd name="yPos" fmla="+- vc dyPos 0"/>
                <a:gd name="ht" fmla="cat2 hd2 dxPos dyPos"/>
                <a:gd name="wt" fmla="sat2 wd2 dxPos dyPos"/>
                <a:gd name="g2" fmla="cat2 wd2 ht wt"/>
                <a:gd name="g3" fmla="sat2 hd2 ht wt"/>
                <a:gd name="g4" fmla="+- hc g2 0"/>
                <a:gd name="g5" fmla="+- vc g3 0"/>
                <a:gd name="g6" fmla="+- g4 0 xPos"/>
                <a:gd name="g7" fmla="+- g5 0 yPos"/>
                <a:gd name="g8" fmla="mod g6 g7 0"/>
                <a:gd name="g9" fmla="*/ ss 6600 21600"/>
                <a:gd name="g10" fmla="+- g8 0 g9"/>
                <a:gd name="g11" fmla="*/ g10 1 3"/>
                <a:gd name="g12" fmla="*/ ss 1800 21600"/>
                <a:gd name="g13" fmla="+- g11 g12 0"/>
                <a:gd name="g14" fmla="*/ g13 g6 g8"/>
                <a:gd name="g15" fmla="*/ g13 g7 g8"/>
                <a:gd name="g16" fmla="+- g14 xPos 0"/>
                <a:gd name="g17" fmla="+- g15 yPos 0"/>
                <a:gd name="g18" fmla="*/ ss 4800 21600"/>
                <a:gd name="g19" fmla="*/ g11 2 1"/>
                <a:gd name="g20" fmla="+- g18 g19 0"/>
                <a:gd name="g21" fmla="*/ g20 g6 g8"/>
                <a:gd name="g22" fmla="*/ g20 g7 g8"/>
                <a:gd name="g23" fmla="+- g21 xPos 0"/>
                <a:gd name="g24" fmla="+- g22 yPos 0"/>
                <a:gd name="g25" fmla="*/ ss 1200 21600"/>
                <a:gd name="g26" fmla="*/ ss 600 21600"/>
                <a:gd name="x23" fmla="+- xPos g26 0"/>
                <a:gd name="x24" fmla="+- g16 g25 0"/>
                <a:gd name="x25" fmla="+- g23 g12 0"/>
                <a:gd name="il" fmla="*/ w 2977 21600"/>
                <a:gd name="it" fmla="*/ h 3262 21600"/>
                <a:gd name="ir" fmla="*/ w 17087 21600"/>
                <a:gd name="ib" fmla="*/ h 17337 21600"/>
                <a:gd name="g27" fmla="*/ w 67 21600"/>
                <a:gd name="g28" fmla="*/ h 21577 21600"/>
                <a:gd name="g29" fmla="*/ w 21582 21600"/>
                <a:gd name="g30" fmla="*/ h 1235 21600"/>
                <a:gd name="pang" fmla="at2 dxPos dyPos"/>
              </a:gdLst>
              <a:ahLst/>
              <a:cxnLst>
                <a:cxn ang="cd2">
                  <a:pos x="g27" y="vc"/>
                </a:cxn>
                <a:cxn ang="cd4">
                  <a:pos x="hc" y="g28"/>
                </a:cxn>
                <a:cxn ang="0">
                  <a:pos x="g29" y="vc"/>
                </a:cxn>
                <a:cxn ang="3">
                  <a:pos x="hc" y="g30"/>
                </a:cxn>
                <a:cxn ang="pang">
                  <a:pos x="xPos" y="yPos"/>
                </a:cxn>
              </a:cxnLst>
              <a:rect l="l" t="t" r="r" b="b"/>
              <a:pathLst>
                <a:path w="2797" h="1409">
                  <a:moveTo>
                    <a:pt x="254" y="464"/>
                  </a:moveTo>
                  <a:cubicBezTo>
                    <a:pt x="252" y="451"/>
                    <a:pt x="250" y="435"/>
                    <a:pt x="250" y="423"/>
                  </a:cubicBezTo>
                  <a:cubicBezTo>
                    <a:pt x="243" y="255"/>
                    <a:pt x="467" y="120"/>
                    <a:pt x="687" y="124"/>
                  </a:cubicBezTo>
                  <a:cubicBezTo>
                    <a:pt x="767" y="123"/>
                    <a:pt x="850" y="141"/>
                    <a:pt x="908" y="165"/>
                  </a:cubicBezTo>
                  <a:cubicBezTo>
                    <a:pt x="963" y="89"/>
                    <a:pt x="1092" y="38"/>
                    <a:pt x="1212" y="39"/>
                  </a:cubicBezTo>
                  <a:cubicBezTo>
                    <a:pt x="1306" y="38"/>
                    <a:pt x="1399" y="69"/>
                    <a:pt x="1454" y="107"/>
                  </a:cubicBezTo>
                  <a:cubicBezTo>
                    <a:pt x="1498" y="43"/>
                    <a:pt x="1606" y="-1"/>
                    <a:pt x="1707" y="0"/>
                  </a:cubicBezTo>
                  <a:cubicBezTo>
                    <a:pt x="1796" y="-2"/>
                    <a:pt x="1884" y="33"/>
                    <a:pt x="1928" y="74"/>
                  </a:cubicBezTo>
                  <a:lnTo>
                    <a:pt x="1929" y="73"/>
                  </a:lnTo>
                  <a:lnTo>
                    <a:pt x="1930" y="72"/>
                  </a:lnTo>
                  <a:lnTo>
                    <a:pt x="1928" y="74"/>
                  </a:lnTo>
                  <a:lnTo>
                    <a:pt x="1929" y="74"/>
                  </a:lnTo>
                  <a:lnTo>
                    <a:pt x="1931" y="76"/>
                  </a:lnTo>
                  <a:cubicBezTo>
                    <a:pt x="1987" y="29"/>
                    <a:pt x="2084" y="-1"/>
                    <a:pt x="2171" y="0"/>
                  </a:cubicBezTo>
                  <a:cubicBezTo>
                    <a:pt x="2327" y="-3"/>
                    <a:pt x="2459" y="85"/>
                    <a:pt x="2480" y="177"/>
                  </a:cubicBezTo>
                  <a:lnTo>
                    <a:pt x="2481" y="177"/>
                  </a:lnTo>
                  <a:lnTo>
                    <a:pt x="2480" y="172"/>
                  </a:lnTo>
                  <a:cubicBezTo>
                    <a:pt x="2481" y="174"/>
                    <a:pt x="2482" y="179"/>
                    <a:pt x="2481" y="177"/>
                  </a:cubicBezTo>
                  <a:cubicBezTo>
                    <a:pt x="2627" y="201"/>
                    <a:pt x="2738" y="306"/>
                    <a:pt x="2734" y="406"/>
                  </a:cubicBezTo>
                  <a:cubicBezTo>
                    <a:pt x="2735" y="439"/>
                    <a:pt x="2723" y="473"/>
                    <a:pt x="2706" y="499"/>
                  </a:cubicBezTo>
                  <a:cubicBezTo>
                    <a:pt x="2764" y="549"/>
                    <a:pt x="2798" y="620"/>
                    <a:pt x="2797" y="682"/>
                  </a:cubicBezTo>
                  <a:cubicBezTo>
                    <a:pt x="2803" y="836"/>
                    <a:pt x="2615" y="964"/>
                    <a:pt x="2421" y="980"/>
                  </a:cubicBezTo>
                  <a:cubicBezTo>
                    <a:pt x="2426" y="1123"/>
                    <a:pt x="2234" y="1238"/>
                    <a:pt x="2047" y="1234"/>
                  </a:cubicBezTo>
                  <a:cubicBezTo>
                    <a:pt x="1975" y="1235"/>
                    <a:pt x="1901" y="1218"/>
                    <a:pt x="1849" y="1195"/>
                  </a:cubicBezTo>
                  <a:cubicBezTo>
                    <a:pt x="1800" y="1321"/>
                    <a:pt x="1610" y="1411"/>
                    <a:pt x="1431" y="1409"/>
                  </a:cubicBezTo>
                  <a:cubicBezTo>
                    <a:pt x="1280" y="1411"/>
                    <a:pt x="1137" y="1349"/>
                    <a:pt x="1068" y="1275"/>
                  </a:cubicBezTo>
                  <a:cubicBezTo>
                    <a:pt x="1039" y="1288"/>
                    <a:pt x="990" y="1302"/>
                    <a:pt x="967" y="1307"/>
                  </a:cubicBezTo>
                  <a:cubicBezTo>
                    <a:pt x="989" y="1313"/>
                    <a:pt x="1017" y="1340"/>
                    <a:pt x="1026" y="1357"/>
                  </a:cubicBezTo>
                  <a:lnTo>
                    <a:pt x="824" y="1357"/>
                  </a:lnTo>
                  <a:cubicBezTo>
                    <a:pt x="829" y="1345"/>
                    <a:pt x="850" y="1325"/>
                    <a:pt x="854" y="1323"/>
                  </a:cubicBezTo>
                  <a:cubicBezTo>
                    <a:pt x="843" y="1324"/>
                    <a:pt x="817" y="1324"/>
                    <a:pt x="811" y="1324"/>
                  </a:cubicBezTo>
                  <a:cubicBezTo>
                    <a:pt x="625" y="1327"/>
                    <a:pt x="453" y="1246"/>
                    <a:pt x="378" y="1152"/>
                  </a:cubicBezTo>
                  <a:cubicBezTo>
                    <a:pt x="367" y="1152"/>
                    <a:pt x="354" y="1153"/>
                    <a:pt x="345" y="1153"/>
                  </a:cubicBezTo>
                  <a:cubicBezTo>
                    <a:pt x="187" y="1156"/>
                    <a:pt x="59" y="1057"/>
                    <a:pt x="63" y="960"/>
                  </a:cubicBezTo>
                  <a:cubicBezTo>
                    <a:pt x="61" y="909"/>
                    <a:pt x="96" y="859"/>
                    <a:pt x="139" y="828"/>
                  </a:cubicBezTo>
                  <a:cubicBezTo>
                    <a:pt x="54" y="796"/>
                    <a:pt x="-2" y="726"/>
                    <a:pt x="0" y="661"/>
                  </a:cubicBezTo>
                  <a:cubicBezTo>
                    <a:pt x="-4" y="559"/>
                    <a:pt x="123" y="475"/>
                    <a:pt x="252" y="468"/>
                  </a:cubicBezTo>
                  <a:lnTo>
                    <a:pt x="254" y="464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53" name="任意多边形 52"/>
          <p:cNvSpPr/>
          <p:nvPr/>
        </p:nvSpPr>
        <p:spPr>
          <a:xfrm>
            <a:off x="195400" y="646106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8609965" y="1117600"/>
            <a:ext cx="1682750" cy="2450465"/>
            <a:chOff x="12320" y="2020"/>
            <a:chExt cx="2650" cy="3859"/>
          </a:xfrm>
        </p:grpSpPr>
        <p:grpSp>
          <p:nvGrpSpPr>
            <p:cNvPr id="4" name="组合 3"/>
            <p:cNvGrpSpPr/>
            <p:nvPr/>
          </p:nvGrpSpPr>
          <p:grpSpPr>
            <a:xfrm>
              <a:off x="12320" y="3390"/>
              <a:ext cx="2650" cy="2180"/>
              <a:chOff x="10400" y="1650"/>
              <a:chExt cx="2650" cy="2180"/>
            </a:xfrm>
          </p:grpSpPr>
          <p:sp>
            <p:nvSpPr>
              <p:cNvPr id="2" name="手杖形箭头 1"/>
              <p:cNvSpPr/>
              <p:nvPr/>
            </p:nvSpPr>
            <p:spPr>
              <a:xfrm>
                <a:off x="11250" y="1650"/>
                <a:ext cx="1800" cy="1380"/>
              </a:xfrm>
              <a:prstGeom prst="uturnArrow">
                <a:avLst/>
              </a:prstGeom>
              <a:gradFill>
                <a:gsLst>
                  <a:gs pos="37000">
                    <a:schemeClr val="accent5">
                      <a:lumMod val="60000"/>
                      <a:lumOff val="40000"/>
                    </a:schemeClr>
                  </a:gs>
                  <a:gs pos="6000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1">
                      <a:lumMod val="40000"/>
                      <a:lumOff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" name="手杖形箭头 2"/>
              <p:cNvSpPr/>
              <p:nvPr/>
            </p:nvSpPr>
            <p:spPr>
              <a:xfrm rot="10800000">
                <a:off x="10400" y="2450"/>
                <a:ext cx="1800" cy="1380"/>
              </a:xfrm>
              <a:prstGeom prst="uturnArrow">
                <a:avLst/>
              </a:prstGeom>
              <a:gradFill>
                <a:gsLst>
                  <a:gs pos="37000">
                    <a:schemeClr val="accent5">
                      <a:lumMod val="60000"/>
                      <a:lumOff val="40000"/>
                    </a:schemeClr>
                  </a:gs>
                  <a:gs pos="6000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1">
                      <a:lumMod val="40000"/>
                      <a:lumOff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3" name="直接箭头连接符 12"/>
            <p:cNvCxnSpPr/>
            <p:nvPr/>
          </p:nvCxnSpPr>
          <p:spPr>
            <a:xfrm>
              <a:off x="14630" y="4425"/>
              <a:ext cx="5" cy="1455"/>
            </a:xfrm>
            <a:prstGeom prst="straightConnector1">
              <a:avLst/>
            </a:prstGeom>
            <a:ln w="349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等腰三角形 15"/>
            <p:cNvSpPr/>
            <p:nvPr/>
          </p:nvSpPr>
          <p:spPr>
            <a:xfrm>
              <a:off x="13319" y="2020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824355" y="1282700"/>
            <a:ext cx="1682750" cy="2450465"/>
            <a:chOff x="12320" y="2020"/>
            <a:chExt cx="2650" cy="3859"/>
          </a:xfrm>
        </p:grpSpPr>
        <p:grpSp>
          <p:nvGrpSpPr>
            <p:cNvPr id="27" name="组合 26"/>
            <p:cNvGrpSpPr/>
            <p:nvPr/>
          </p:nvGrpSpPr>
          <p:grpSpPr>
            <a:xfrm>
              <a:off x="12320" y="3390"/>
              <a:ext cx="2650" cy="2180"/>
              <a:chOff x="10400" y="1650"/>
              <a:chExt cx="2650" cy="2180"/>
            </a:xfrm>
          </p:grpSpPr>
          <p:sp>
            <p:nvSpPr>
              <p:cNvPr id="28" name="手杖形箭头 27"/>
              <p:cNvSpPr/>
              <p:nvPr/>
            </p:nvSpPr>
            <p:spPr>
              <a:xfrm>
                <a:off x="11250" y="1650"/>
                <a:ext cx="1800" cy="1380"/>
              </a:xfrm>
              <a:prstGeom prst="uturnArrow">
                <a:avLst/>
              </a:prstGeom>
              <a:gradFill>
                <a:gsLst>
                  <a:gs pos="37000">
                    <a:schemeClr val="accent5">
                      <a:lumMod val="60000"/>
                      <a:lumOff val="40000"/>
                    </a:schemeClr>
                  </a:gs>
                  <a:gs pos="6000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1">
                      <a:lumMod val="40000"/>
                      <a:lumOff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手杖形箭头 28"/>
              <p:cNvSpPr/>
              <p:nvPr/>
            </p:nvSpPr>
            <p:spPr>
              <a:xfrm rot="10800000">
                <a:off x="10400" y="2450"/>
                <a:ext cx="1800" cy="1380"/>
              </a:xfrm>
              <a:prstGeom prst="uturnArrow">
                <a:avLst/>
              </a:prstGeom>
              <a:gradFill>
                <a:gsLst>
                  <a:gs pos="37000">
                    <a:schemeClr val="accent5">
                      <a:lumMod val="60000"/>
                      <a:lumOff val="40000"/>
                    </a:schemeClr>
                  </a:gs>
                  <a:gs pos="6000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1">
                      <a:lumMod val="40000"/>
                      <a:lumOff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30" name="直接箭头连接符 29"/>
            <p:cNvCxnSpPr/>
            <p:nvPr/>
          </p:nvCxnSpPr>
          <p:spPr>
            <a:xfrm>
              <a:off x="14630" y="4425"/>
              <a:ext cx="5" cy="1455"/>
            </a:xfrm>
            <a:prstGeom prst="straightConnector1">
              <a:avLst/>
            </a:prstGeom>
            <a:ln w="349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等腰三角形 30"/>
            <p:cNvSpPr/>
            <p:nvPr/>
          </p:nvSpPr>
          <p:spPr>
            <a:xfrm>
              <a:off x="13319" y="2020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620895" y="247650"/>
            <a:ext cx="2046605" cy="2449830"/>
            <a:chOff x="7774" y="3635"/>
            <a:chExt cx="3223" cy="3858"/>
          </a:xfrm>
        </p:grpSpPr>
        <p:grpSp>
          <p:nvGrpSpPr>
            <p:cNvPr id="19" name="组合 18"/>
            <p:cNvGrpSpPr/>
            <p:nvPr/>
          </p:nvGrpSpPr>
          <p:grpSpPr>
            <a:xfrm>
              <a:off x="8347" y="3635"/>
              <a:ext cx="2650" cy="3859"/>
              <a:chOff x="12320" y="2020"/>
              <a:chExt cx="2650" cy="3859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12320" y="3390"/>
                <a:ext cx="2650" cy="2180"/>
                <a:chOff x="10400" y="1650"/>
                <a:chExt cx="2650" cy="2180"/>
              </a:xfrm>
            </p:grpSpPr>
            <p:sp>
              <p:nvSpPr>
                <p:cNvPr id="21" name="手杖形箭头 20"/>
                <p:cNvSpPr/>
                <p:nvPr/>
              </p:nvSpPr>
              <p:spPr>
                <a:xfrm>
                  <a:off x="11250" y="1650"/>
                  <a:ext cx="1800" cy="1380"/>
                </a:xfrm>
                <a:prstGeom prst="uturnArrow">
                  <a:avLst/>
                </a:prstGeom>
                <a:gradFill>
                  <a:gsLst>
                    <a:gs pos="37000">
                      <a:schemeClr val="accent5">
                        <a:lumMod val="60000"/>
                        <a:lumOff val="40000"/>
                      </a:schemeClr>
                    </a:gs>
                    <a:gs pos="6000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lumMod val="40000"/>
                        <a:lumOff val="60000"/>
                      </a:schemeClr>
                    </a:gs>
                  </a:gsLst>
                  <a:lin ang="54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手杖形箭头 21"/>
                <p:cNvSpPr/>
                <p:nvPr/>
              </p:nvSpPr>
              <p:spPr>
                <a:xfrm rot="10800000">
                  <a:off x="10400" y="2450"/>
                  <a:ext cx="1800" cy="1380"/>
                </a:xfrm>
                <a:prstGeom prst="uturnArrow">
                  <a:avLst/>
                </a:prstGeom>
                <a:gradFill>
                  <a:gsLst>
                    <a:gs pos="37000">
                      <a:schemeClr val="accent5">
                        <a:lumMod val="60000"/>
                        <a:lumOff val="40000"/>
                      </a:schemeClr>
                    </a:gs>
                    <a:gs pos="6000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lumMod val="40000"/>
                        <a:lumOff val="60000"/>
                      </a:schemeClr>
                    </a:gs>
                  </a:gsLst>
                  <a:lin ang="54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23" name="直接箭头连接符 22"/>
              <p:cNvCxnSpPr/>
              <p:nvPr/>
            </p:nvCxnSpPr>
            <p:spPr>
              <a:xfrm>
                <a:off x="14630" y="4425"/>
                <a:ext cx="5" cy="1455"/>
              </a:xfrm>
              <a:prstGeom prst="straightConnector1">
                <a:avLst/>
              </a:prstGeom>
              <a:ln w="349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等腰三角形 23"/>
              <p:cNvSpPr/>
              <p:nvPr/>
            </p:nvSpPr>
            <p:spPr>
              <a:xfrm>
                <a:off x="13319" y="2020"/>
                <a:ext cx="1316" cy="1370"/>
              </a:xfrm>
              <a:prstGeom prst="triangle">
                <a:avLst/>
              </a:prstGeom>
              <a:gradFill>
                <a:gsLst>
                  <a:gs pos="33000">
                    <a:schemeClr val="accent6">
                      <a:lumMod val="40000"/>
                      <a:lumOff val="60000"/>
                    </a:schemeClr>
                  </a:gs>
                  <a:gs pos="59000">
                    <a:schemeClr val="accent1">
                      <a:lumMod val="66000"/>
                      <a:lumOff val="34000"/>
                      <a:alpha val="23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" name="云形 32"/>
            <p:cNvSpPr/>
            <p:nvPr/>
          </p:nvSpPr>
          <p:spPr>
            <a:xfrm>
              <a:off x="7774" y="4510"/>
              <a:ext cx="1423" cy="1344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02</a:t>
              </a:r>
            </a:p>
          </p:txBody>
        </p:sp>
      </p:grpSp>
      <p:sp>
        <p:nvSpPr>
          <p:cNvPr id="40" name="云形 39"/>
          <p:cNvSpPr/>
          <p:nvPr/>
        </p:nvSpPr>
        <p:spPr>
          <a:xfrm>
            <a:off x="8246110" y="1642110"/>
            <a:ext cx="903605" cy="853440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>
                <a:solidFill>
                  <a:schemeClr val="tx2">
                    <a:lumMod val="50000"/>
                    <a:lumOff val="50000"/>
                  </a:schemeClr>
                </a:solidFill>
              </a:rPr>
              <a:t>03</a:t>
            </a:r>
          </a:p>
        </p:txBody>
      </p:sp>
      <p:sp>
        <p:nvSpPr>
          <p:cNvPr id="41" name="云形 40"/>
          <p:cNvSpPr/>
          <p:nvPr/>
        </p:nvSpPr>
        <p:spPr>
          <a:xfrm>
            <a:off x="1460500" y="1926590"/>
            <a:ext cx="903605" cy="718185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>
                <a:solidFill>
                  <a:schemeClr val="tx2">
                    <a:lumMod val="50000"/>
                    <a:lumOff val="50000"/>
                  </a:schemeClr>
                </a:solidFill>
              </a:rPr>
              <a:t>01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97890" y="3924935"/>
            <a:ext cx="33750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请输入内容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8246110" y="3924935"/>
            <a:ext cx="33750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请输入内容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832985" y="3229610"/>
            <a:ext cx="33750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请输入内容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9368790" y="175895"/>
            <a:ext cx="2625725" cy="1115060"/>
            <a:chOff x="14754" y="277"/>
            <a:chExt cx="4135" cy="1756"/>
          </a:xfrm>
        </p:grpSpPr>
        <p:sp>
          <p:nvSpPr>
            <p:cNvPr id="48" name="椭圆 47"/>
            <p:cNvSpPr/>
            <p:nvPr/>
          </p:nvSpPr>
          <p:spPr>
            <a:xfrm flipV="1">
              <a:off x="14754" y="1017"/>
              <a:ext cx="609" cy="493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 flipV="1">
              <a:off x="17672" y="1541"/>
              <a:ext cx="609" cy="493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 flipV="1">
              <a:off x="16831" y="277"/>
              <a:ext cx="360" cy="248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 flipV="1">
              <a:off x="18281" y="524"/>
              <a:ext cx="609" cy="493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16093" y="277"/>
              <a:ext cx="2797" cy="1409"/>
            </a:xfrm>
            <a:custGeom>
              <a:avLst/>
              <a:gdLst>
                <a:gd name="adj1" fmla="val -20833"/>
                <a:gd name="adj2" fmla="val 62500"/>
                <a:gd name="dxPos" fmla="*/ w adj1 100000"/>
                <a:gd name="dyPos" fmla="*/ h adj2 100000"/>
                <a:gd name="xPos" fmla="+- hc dxPos 0"/>
                <a:gd name="yPos" fmla="+- vc dyPos 0"/>
                <a:gd name="ht" fmla="cat2 hd2 dxPos dyPos"/>
                <a:gd name="wt" fmla="sat2 wd2 dxPos dyPos"/>
                <a:gd name="g2" fmla="cat2 wd2 ht wt"/>
                <a:gd name="g3" fmla="sat2 hd2 ht wt"/>
                <a:gd name="g4" fmla="+- hc g2 0"/>
                <a:gd name="g5" fmla="+- vc g3 0"/>
                <a:gd name="g6" fmla="+- g4 0 xPos"/>
                <a:gd name="g7" fmla="+- g5 0 yPos"/>
                <a:gd name="g8" fmla="mod g6 g7 0"/>
                <a:gd name="g9" fmla="*/ ss 6600 21600"/>
                <a:gd name="g10" fmla="+- g8 0 g9"/>
                <a:gd name="g11" fmla="*/ g10 1 3"/>
                <a:gd name="g12" fmla="*/ ss 1800 21600"/>
                <a:gd name="g13" fmla="+- g11 g12 0"/>
                <a:gd name="g14" fmla="*/ g13 g6 g8"/>
                <a:gd name="g15" fmla="*/ g13 g7 g8"/>
                <a:gd name="g16" fmla="+- g14 xPos 0"/>
                <a:gd name="g17" fmla="+- g15 yPos 0"/>
                <a:gd name="g18" fmla="*/ ss 4800 21600"/>
                <a:gd name="g19" fmla="*/ g11 2 1"/>
                <a:gd name="g20" fmla="+- g18 g19 0"/>
                <a:gd name="g21" fmla="*/ g20 g6 g8"/>
                <a:gd name="g22" fmla="*/ g20 g7 g8"/>
                <a:gd name="g23" fmla="+- g21 xPos 0"/>
                <a:gd name="g24" fmla="+- g22 yPos 0"/>
                <a:gd name="g25" fmla="*/ ss 1200 21600"/>
                <a:gd name="g26" fmla="*/ ss 600 21600"/>
                <a:gd name="x23" fmla="+- xPos g26 0"/>
                <a:gd name="x24" fmla="+- g16 g25 0"/>
                <a:gd name="x25" fmla="+- g23 g12 0"/>
                <a:gd name="il" fmla="*/ w 2977 21600"/>
                <a:gd name="it" fmla="*/ h 3262 21600"/>
                <a:gd name="ir" fmla="*/ w 17087 21600"/>
                <a:gd name="ib" fmla="*/ h 17337 21600"/>
                <a:gd name="g27" fmla="*/ w 67 21600"/>
                <a:gd name="g28" fmla="*/ h 21577 21600"/>
                <a:gd name="g29" fmla="*/ w 21582 21600"/>
                <a:gd name="g30" fmla="*/ h 1235 21600"/>
                <a:gd name="pang" fmla="at2 dxPos dyPos"/>
              </a:gdLst>
              <a:ahLst/>
              <a:cxnLst>
                <a:cxn ang="cd2">
                  <a:pos x="g27" y="vc"/>
                </a:cxn>
                <a:cxn ang="cd4">
                  <a:pos x="hc" y="g28"/>
                </a:cxn>
                <a:cxn ang="0">
                  <a:pos x="g29" y="vc"/>
                </a:cxn>
                <a:cxn ang="3">
                  <a:pos x="hc" y="g30"/>
                </a:cxn>
                <a:cxn ang="pang">
                  <a:pos x="xPos" y="yPos"/>
                </a:cxn>
              </a:cxnLst>
              <a:rect l="l" t="t" r="r" b="b"/>
              <a:pathLst>
                <a:path w="2797" h="1409">
                  <a:moveTo>
                    <a:pt x="254" y="464"/>
                  </a:moveTo>
                  <a:cubicBezTo>
                    <a:pt x="252" y="451"/>
                    <a:pt x="250" y="435"/>
                    <a:pt x="250" y="423"/>
                  </a:cubicBezTo>
                  <a:cubicBezTo>
                    <a:pt x="243" y="255"/>
                    <a:pt x="467" y="120"/>
                    <a:pt x="687" y="124"/>
                  </a:cubicBezTo>
                  <a:cubicBezTo>
                    <a:pt x="767" y="123"/>
                    <a:pt x="850" y="141"/>
                    <a:pt x="908" y="165"/>
                  </a:cubicBezTo>
                  <a:cubicBezTo>
                    <a:pt x="963" y="89"/>
                    <a:pt x="1092" y="38"/>
                    <a:pt x="1212" y="39"/>
                  </a:cubicBezTo>
                  <a:cubicBezTo>
                    <a:pt x="1306" y="38"/>
                    <a:pt x="1399" y="69"/>
                    <a:pt x="1454" y="107"/>
                  </a:cubicBezTo>
                  <a:cubicBezTo>
                    <a:pt x="1498" y="43"/>
                    <a:pt x="1606" y="-1"/>
                    <a:pt x="1707" y="0"/>
                  </a:cubicBezTo>
                  <a:cubicBezTo>
                    <a:pt x="1796" y="-2"/>
                    <a:pt x="1884" y="33"/>
                    <a:pt x="1928" y="74"/>
                  </a:cubicBezTo>
                  <a:lnTo>
                    <a:pt x="1929" y="73"/>
                  </a:lnTo>
                  <a:lnTo>
                    <a:pt x="1930" y="72"/>
                  </a:lnTo>
                  <a:lnTo>
                    <a:pt x="1928" y="74"/>
                  </a:lnTo>
                  <a:lnTo>
                    <a:pt x="1929" y="74"/>
                  </a:lnTo>
                  <a:lnTo>
                    <a:pt x="1931" y="76"/>
                  </a:lnTo>
                  <a:cubicBezTo>
                    <a:pt x="1987" y="29"/>
                    <a:pt x="2084" y="-1"/>
                    <a:pt x="2171" y="0"/>
                  </a:cubicBezTo>
                  <a:cubicBezTo>
                    <a:pt x="2327" y="-3"/>
                    <a:pt x="2459" y="85"/>
                    <a:pt x="2480" y="177"/>
                  </a:cubicBezTo>
                  <a:lnTo>
                    <a:pt x="2481" y="177"/>
                  </a:lnTo>
                  <a:lnTo>
                    <a:pt x="2480" y="172"/>
                  </a:lnTo>
                  <a:cubicBezTo>
                    <a:pt x="2481" y="174"/>
                    <a:pt x="2482" y="179"/>
                    <a:pt x="2481" y="177"/>
                  </a:cubicBezTo>
                  <a:cubicBezTo>
                    <a:pt x="2627" y="201"/>
                    <a:pt x="2738" y="306"/>
                    <a:pt x="2734" y="406"/>
                  </a:cubicBezTo>
                  <a:cubicBezTo>
                    <a:pt x="2735" y="439"/>
                    <a:pt x="2723" y="473"/>
                    <a:pt x="2706" y="499"/>
                  </a:cubicBezTo>
                  <a:cubicBezTo>
                    <a:pt x="2764" y="549"/>
                    <a:pt x="2798" y="620"/>
                    <a:pt x="2797" y="682"/>
                  </a:cubicBezTo>
                  <a:cubicBezTo>
                    <a:pt x="2803" y="836"/>
                    <a:pt x="2615" y="964"/>
                    <a:pt x="2421" y="980"/>
                  </a:cubicBezTo>
                  <a:cubicBezTo>
                    <a:pt x="2426" y="1123"/>
                    <a:pt x="2234" y="1238"/>
                    <a:pt x="2047" y="1234"/>
                  </a:cubicBezTo>
                  <a:cubicBezTo>
                    <a:pt x="1975" y="1235"/>
                    <a:pt x="1901" y="1218"/>
                    <a:pt x="1849" y="1195"/>
                  </a:cubicBezTo>
                  <a:cubicBezTo>
                    <a:pt x="1800" y="1321"/>
                    <a:pt x="1610" y="1411"/>
                    <a:pt x="1431" y="1409"/>
                  </a:cubicBezTo>
                  <a:cubicBezTo>
                    <a:pt x="1280" y="1411"/>
                    <a:pt x="1137" y="1349"/>
                    <a:pt x="1068" y="1275"/>
                  </a:cubicBezTo>
                  <a:cubicBezTo>
                    <a:pt x="1039" y="1288"/>
                    <a:pt x="990" y="1302"/>
                    <a:pt x="967" y="1307"/>
                  </a:cubicBezTo>
                  <a:cubicBezTo>
                    <a:pt x="989" y="1313"/>
                    <a:pt x="1017" y="1340"/>
                    <a:pt x="1026" y="1357"/>
                  </a:cubicBezTo>
                  <a:lnTo>
                    <a:pt x="824" y="1357"/>
                  </a:lnTo>
                  <a:cubicBezTo>
                    <a:pt x="829" y="1345"/>
                    <a:pt x="850" y="1325"/>
                    <a:pt x="854" y="1323"/>
                  </a:cubicBezTo>
                  <a:cubicBezTo>
                    <a:pt x="843" y="1324"/>
                    <a:pt x="817" y="1324"/>
                    <a:pt x="811" y="1324"/>
                  </a:cubicBezTo>
                  <a:cubicBezTo>
                    <a:pt x="625" y="1327"/>
                    <a:pt x="453" y="1246"/>
                    <a:pt x="378" y="1152"/>
                  </a:cubicBezTo>
                  <a:cubicBezTo>
                    <a:pt x="367" y="1152"/>
                    <a:pt x="354" y="1153"/>
                    <a:pt x="345" y="1153"/>
                  </a:cubicBezTo>
                  <a:cubicBezTo>
                    <a:pt x="187" y="1156"/>
                    <a:pt x="59" y="1057"/>
                    <a:pt x="63" y="960"/>
                  </a:cubicBezTo>
                  <a:cubicBezTo>
                    <a:pt x="61" y="909"/>
                    <a:pt x="96" y="859"/>
                    <a:pt x="139" y="828"/>
                  </a:cubicBezTo>
                  <a:cubicBezTo>
                    <a:pt x="54" y="796"/>
                    <a:pt x="-2" y="726"/>
                    <a:pt x="0" y="661"/>
                  </a:cubicBezTo>
                  <a:cubicBezTo>
                    <a:pt x="-4" y="559"/>
                    <a:pt x="123" y="475"/>
                    <a:pt x="252" y="468"/>
                  </a:cubicBezTo>
                  <a:lnTo>
                    <a:pt x="254" y="464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 rot="10800000">
            <a:off x="48895" y="27305"/>
            <a:ext cx="2625725" cy="1115060"/>
            <a:chOff x="14754" y="277"/>
            <a:chExt cx="4135" cy="1756"/>
          </a:xfrm>
        </p:grpSpPr>
        <p:sp>
          <p:nvSpPr>
            <p:cNvPr id="53" name="椭圆 52"/>
            <p:cNvSpPr/>
            <p:nvPr/>
          </p:nvSpPr>
          <p:spPr>
            <a:xfrm flipV="1">
              <a:off x="14754" y="1017"/>
              <a:ext cx="609" cy="493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 flipV="1">
              <a:off x="17672" y="1541"/>
              <a:ext cx="609" cy="493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 flipV="1">
              <a:off x="16831" y="277"/>
              <a:ext cx="360" cy="248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 flipV="1">
              <a:off x="18281" y="524"/>
              <a:ext cx="609" cy="493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16093" y="277"/>
              <a:ext cx="2797" cy="1409"/>
            </a:xfrm>
            <a:custGeom>
              <a:avLst/>
              <a:gdLst>
                <a:gd name="adj1" fmla="val -20833"/>
                <a:gd name="adj2" fmla="val 62500"/>
                <a:gd name="dxPos" fmla="*/ w adj1 100000"/>
                <a:gd name="dyPos" fmla="*/ h adj2 100000"/>
                <a:gd name="xPos" fmla="+- hc dxPos 0"/>
                <a:gd name="yPos" fmla="+- vc dyPos 0"/>
                <a:gd name="ht" fmla="cat2 hd2 dxPos dyPos"/>
                <a:gd name="wt" fmla="sat2 wd2 dxPos dyPos"/>
                <a:gd name="g2" fmla="cat2 wd2 ht wt"/>
                <a:gd name="g3" fmla="sat2 hd2 ht wt"/>
                <a:gd name="g4" fmla="+- hc g2 0"/>
                <a:gd name="g5" fmla="+- vc g3 0"/>
                <a:gd name="g6" fmla="+- g4 0 xPos"/>
                <a:gd name="g7" fmla="+- g5 0 yPos"/>
                <a:gd name="g8" fmla="mod g6 g7 0"/>
                <a:gd name="g9" fmla="*/ ss 6600 21600"/>
                <a:gd name="g10" fmla="+- g8 0 g9"/>
                <a:gd name="g11" fmla="*/ g10 1 3"/>
                <a:gd name="g12" fmla="*/ ss 1800 21600"/>
                <a:gd name="g13" fmla="+- g11 g12 0"/>
                <a:gd name="g14" fmla="*/ g13 g6 g8"/>
                <a:gd name="g15" fmla="*/ g13 g7 g8"/>
                <a:gd name="g16" fmla="+- g14 xPos 0"/>
                <a:gd name="g17" fmla="+- g15 yPos 0"/>
                <a:gd name="g18" fmla="*/ ss 4800 21600"/>
                <a:gd name="g19" fmla="*/ g11 2 1"/>
                <a:gd name="g20" fmla="+- g18 g19 0"/>
                <a:gd name="g21" fmla="*/ g20 g6 g8"/>
                <a:gd name="g22" fmla="*/ g20 g7 g8"/>
                <a:gd name="g23" fmla="+- g21 xPos 0"/>
                <a:gd name="g24" fmla="+- g22 yPos 0"/>
                <a:gd name="g25" fmla="*/ ss 1200 21600"/>
                <a:gd name="g26" fmla="*/ ss 600 21600"/>
                <a:gd name="x23" fmla="+- xPos g26 0"/>
                <a:gd name="x24" fmla="+- g16 g25 0"/>
                <a:gd name="x25" fmla="+- g23 g12 0"/>
                <a:gd name="il" fmla="*/ w 2977 21600"/>
                <a:gd name="it" fmla="*/ h 3262 21600"/>
                <a:gd name="ir" fmla="*/ w 17087 21600"/>
                <a:gd name="ib" fmla="*/ h 17337 21600"/>
                <a:gd name="g27" fmla="*/ w 67 21600"/>
                <a:gd name="g28" fmla="*/ h 21577 21600"/>
                <a:gd name="g29" fmla="*/ w 21582 21600"/>
                <a:gd name="g30" fmla="*/ h 1235 21600"/>
                <a:gd name="pang" fmla="at2 dxPos dyPos"/>
              </a:gdLst>
              <a:ahLst/>
              <a:cxnLst>
                <a:cxn ang="cd2">
                  <a:pos x="g27" y="vc"/>
                </a:cxn>
                <a:cxn ang="cd4">
                  <a:pos x="hc" y="g28"/>
                </a:cxn>
                <a:cxn ang="0">
                  <a:pos x="g29" y="vc"/>
                </a:cxn>
                <a:cxn ang="3">
                  <a:pos x="hc" y="g30"/>
                </a:cxn>
                <a:cxn ang="pang">
                  <a:pos x="xPos" y="yPos"/>
                </a:cxn>
              </a:cxnLst>
              <a:rect l="l" t="t" r="r" b="b"/>
              <a:pathLst>
                <a:path w="2797" h="1409">
                  <a:moveTo>
                    <a:pt x="254" y="464"/>
                  </a:moveTo>
                  <a:cubicBezTo>
                    <a:pt x="252" y="451"/>
                    <a:pt x="250" y="435"/>
                    <a:pt x="250" y="423"/>
                  </a:cubicBezTo>
                  <a:cubicBezTo>
                    <a:pt x="243" y="255"/>
                    <a:pt x="467" y="120"/>
                    <a:pt x="687" y="124"/>
                  </a:cubicBezTo>
                  <a:cubicBezTo>
                    <a:pt x="767" y="123"/>
                    <a:pt x="850" y="141"/>
                    <a:pt x="908" y="165"/>
                  </a:cubicBezTo>
                  <a:cubicBezTo>
                    <a:pt x="963" y="89"/>
                    <a:pt x="1092" y="38"/>
                    <a:pt x="1212" y="39"/>
                  </a:cubicBezTo>
                  <a:cubicBezTo>
                    <a:pt x="1306" y="38"/>
                    <a:pt x="1399" y="69"/>
                    <a:pt x="1454" y="107"/>
                  </a:cubicBezTo>
                  <a:cubicBezTo>
                    <a:pt x="1498" y="43"/>
                    <a:pt x="1606" y="-1"/>
                    <a:pt x="1707" y="0"/>
                  </a:cubicBezTo>
                  <a:cubicBezTo>
                    <a:pt x="1796" y="-2"/>
                    <a:pt x="1884" y="33"/>
                    <a:pt x="1928" y="74"/>
                  </a:cubicBezTo>
                  <a:lnTo>
                    <a:pt x="1929" y="73"/>
                  </a:lnTo>
                  <a:lnTo>
                    <a:pt x="1930" y="72"/>
                  </a:lnTo>
                  <a:lnTo>
                    <a:pt x="1928" y="74"/>
                  </a:lnTo>
                  <a:lnTo>
                    <a:pt x="1929" y="74"/>
                  </a:lnTo>
                  <a:lnTo>
                    <a:pt x="1931" y="76"/>
                  </a:lnTo>
                  <a:cubicBezTo>
                    <a:pt x="1987" y="29"/>
                    <a:pt x="2084" y="-1"/>
                    <a:pt x="2171" y="0"/>
                  </a:cubicBezTo>
                  <a:cubicBezTo>
                    <a:pt x="2327" y="-3"/>
                    <a:pt x="2459" y="85"/>
                    <a:pt x="2480" y="177"/>
                  </a:cubicBezTo>
                  <a:lnTo>
                    <a:pt x="2481" y="177"/>
                  </a:lnTo>
                  <a:lnTo>
                    <a:pt x="2480" y="172"/>
                  </a:lnTo>
                  <a:cubicBezTo>
                    <a:pt x="2481" y="174"/>
                    <a:pt x="2482" y="179"/>
                    <a:pt x="2481" y="177"/>
                  </a:cubicBezTo>
                  <a:cubicBezTo>
                    <a:pt x="2627" y="201"/>
                    <a:pt x="2738" y="306"/>
                    <a:pt x="2734" y="406"/>
                  </a:cubicBezTo>
                  <a:cubicBezTo>
                    <a:pt x="2735" y="439"/>
                    <a:pt x="2723" y="473"/>
                    <a:pt x="2706" y="499"/>
                  </a:cubicBezTo>
                  <a:cubicBezTo>
                    <a:pt x="2764" y="549"/>
                    <a:pt x="2798" y="620"/>
                    <a:pt x="2797" y="682"/>
                  </a:cubicBezTo>
                  <a:cubicBezTo>
                    <a:pt x="2803" y="836"/>
                    <a:pt x="2615" y="964"/>
                    <a:pt x="2421" y="980"/>
                  </a:cubicBezTo>
                  <a:cubicBezTo>
                    <a:pt x="2426" y="1123"/>
                    <a:pt x="2234" y="1238"/>
                    <a:pt x="2047" y="1234"/>
                  </a:cubicBezTo>
                  <a:cubicBezTo>
                    <a:pt x="1975" y="1235"/>
                    <a:pt x="1901" y="1218"/>
                    <a:pt x="1849" y="1195"/>
                  </a:cubicBezTo>
                  <a:cubicBezTo>
                    <a:pt x="1800" y="1321"/>
                    <a:pt x="1610" y="1411"/>
                    <a:pt x="1431" y="1409"/>
                  </a:cubicBezTo>
                  <a:cubicBezTo>
                    <a:pt x="1280" y="1411"/>
                    <a:pt x="1137" y="1349"/>
                    <a:pt x="1068" y="1275"/>
                  </a:cubicBezTo>
                  <a:cubicBezTo>
                    <a:pt x="1039" y="1288"/>
                    <a:pt x="990" y="1302"/>
                    <a:pt x="967" y="1307"/>
                  </a:cubicBezTo>
                  <a:cubicBezTo>
                    <a:pt x="989" y="1313"/>
                    <a:pt x="1017" y="1340"/>
                    <a:pt x="1026" y="1357"/>
                  </a:cubicBezTo>
                  <a:lnTo>
                    <a:pt x="824" y="1357"/>
                  </a:lnTo>
                  <a:cubicBezTo>
                    <a:pt x="829" y="1345"/>
                    <a:pt x="850" y="1325"/>
                    <a:pt x="854" y="1323"/>
                  </a:cubicBezTo>
                  <a:cubicBezTo>
                    <a:pt x="843" y="1324"/>
                    <a:pt x="817" y="1324"/>
                    <a:pt x="811" y="1324"/>
                  </a:cubicBezTo>
                  <a:cubicBezTo>
                    <a:pt x="625" y="1327"/>
                    <a:pt x="453" y="1246"/>
                    <a:pt x="378" y="1152"/>
                  </a:cubicBezTo>
                  <a:cubicBezTo>
                    <a:pt x="367" y="1152"/>
                    <a:pt x="354" y="1153"/>
                    <a:pt x="345" y="1153"/>
                  </a:cubicBezTo>
                  <a:cubicBezTo>
                    <a:pt x="187" y="1156"/>
                    <a:pt x="59" y="1057"/>
                    <a:pt x="63" y="960"/>
                  </a:cubicBezTo>
                  <a:cubicBezTo>
                    <a:pt x="61" y="909"/>
                    <a:pt x="96" y="859"/>
                    <a:pt x="139" y="828"/>
                  </a:cubicBezTo>
                  <a:cubicBezTo>
                    <a:pt x="54" y="796"/>
                    <a:pt x="-2" y="726"/>
                    <a:pt x="0" y="661"/>
                  </a:cubicBezTo>
                  <a:cubicBezTo>
                    <a:pt x="-4" y="559"/>
                    <a:pt x="123" y="475"/>
                    <a:pt x="252" y="468"/>
                  </a:cubicBezTo>
                  <a:lnTo>
                    <a:pt x="254" y="464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80" y="2280285"/>
            <a:ext cx="9799320" cy="155702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ea"/>
                <a:ea typeface="+mj-ea"/>
              </a:rPr>
              <a:t>04    </a:t>
            </a:r>
            <a:r>
              <a:rPr lang="zh-CN" altLang="en-US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ea"/>
                <a:ea typeface="+mj-ea"/>
              </a:rPr>
              <a:t>标题</a:t>
            </a:r>
          </a:p>
        </p:txBody>
      </p:sp>
      <p:sp>
        <p:nvSpPr>
          <p:cNvPr id="8" name="半闭框 7"/>
          <p:cNvSpPr/>
          <p:nvPr/>
        </p:nvSpPr>
        <p:spPr>
          <a:xfrm>
            <a:off x="1198880" y="1266825"/>
            <a:ext cx="909320" cy="626110"/>
          </a:xfrm>
          <a:prstGeom prst="halfFram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半闭框 10"/>
          <p:cNvSpPr/>
          <p:nvPr/>
        </p:nvSpPr>
        <p:spPr>
          <a:xfrm rot="10800000">
            <a:off x="10088880" y="4493895"/>
            <a:ext cx="909320" cy="626110"/>
          </a:xfrm>
          <a:prstGeom prst="halfFram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图文框 11"/>
          <p:cNvSpPr/>
          <p:nvPr/>
        </p:nvSpPr>
        <p:spPr>
          <a:xfrm>
            <a:off x="1408430" y="2524760"/>
            <a:ext cx="9374505" cy="1485900"/>
          </a:xfrm>
          <a:prstGeom prst="fram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3212465"/>
            <a:ext cx="1198245" cy="362648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548245" y="4493895"/>
            <a:ext cx="1503045" cy="241109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380730" y="3495675"/>
            <a:ext cx="1198245" cy="334327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10412095" y="0"/>
            <a:ext cx="1779270" cy="3625850"/>
            <a:chOff x="16397" y="0"/>
            <a:chExt cx="2802" cy="5710"/>
          </a:xfrm>
        </p:grpSpPr>
        <p:sp>
          <p:nvSpPr>
            <p:cNvPr id="13" name="矩形 12"/>
            <p:cNvSpPr/>
            <p:nvPr/>
          </p:nvSpPr>
          <p:spPr>
            <a:xfrm>
              <a:off x="16993" y="0"/>
              <a:ext cx="2207" cy="397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6397" y="0"/>
              <a:ext cx="1887" cy="5711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6979285" y="5240655"/>
            <a:ext cx="1401445" cy="161734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80365" y="4493895"/>
            <a:ext cx="1401445" cy="2524760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8483420" y="195891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5771970" y="1267136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523185" y="372421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棱台 1"/>
          <p:cNvSpPr/>
          <p:nvPr/>
        </p:nvSpPr>
        <p:spPr>
          <a:xfrm>
            <a:off x="1299845" y="2475865"/>
            <a:ext cx="2113280" cy="1222375"/>
          </a:xfrm>
          <a:prstGeom prst="bevel">
            <a:avLst/>
          </a:prstGeom>
          <a:gradFill>
            <a:gsLst>
              <a:gs pos="40000">
                <a:schemeClr val="accent6">
                  <a:lumMod val="60000"/>
                  <a:lumOff val="40000"/>
                </a:schemeClr>
              </a:gs>
              <a:gs pos="64000">
                <a:schemeClr val="accent5">
                  <a:lumMod val="60000"/>
                  <a:lumOff val="40000"/>
                </a:schemeClr>
              </a:gs>
              <a:gs pos="98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棱台 4"/>
          <p:cNvSpPr/>
          <p:nvPr/>
        </p:nvSpPr>
        <p:spPr>
          <a:xfrm>
            <a:off x="8808085" y="2376805"/>
            <a:ext cx="2113280" cy="1222375"/>
          </a:xfrm>
          <a:prstGeom prst="bevel">
            <a:avLst/>
          </a:prstGeom>
          <a:gradFill>
            <a:gsLst>
              <a:gs pos="40000">
                <a:schemeClr val="accent6">
                  <a:lumMod val="60000"/>
                  <a:lumOff val="40000"/>
                </a:schemeClr>
              </a:gs>
              <a:gs pos="64000">
                <a:schemeClr val="accent5">
                  <a:lumMod val="60000"/>
                  <a:lumOff val="40000"/>
                </a:schemeClr>
              </a:gs>
              <a:gs pos="98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5349240" y="598805"/>
            <a:ext cx="2324735" cy="3383084"/>
            <a:chOff x="15038" y="-1919"/>
            <a:chExt cx="5466" cy="7709"/>
          </a:xfrm>
          <a:gradFill>
            <a:gsLst>
              <a:gs pos="21000">
                <a:schemeClr val="accent5">
                  <a:lumMod val="60000"/>
                  <a:lumOff val="40000"/>
                </a:schemeClr>
              </a:gs>
              <a:gs pos="85000">
                <a:schemeClr val="tx2">
                  <a:lumMod val="25000"/>
                  <a:lumOff val="75000"/>
                </a:schemeClr>
              </a:gs>
              <a:gs pos="52000">
                <a:schemeClr val="tx2">
                  <a:lumMod val="50000"/>
                  <a:lumOff val="50000"/>
                </a:schemeClr>
              </a:gs>
            </a:gsLst>
            <a:lin ang="16200000" scaled="0"/>
          </a:gradFill>
        </p:grpSpPr>
        <p:sp>
          <p:nvSpPr>
            <p:cNvPr id="6" name="矩形 5"/>
            <p:cNvSpPr/>
            <p:nvPr/>
          </p:nvSpPr>
          <p:spPr>
            <a:xfrm>
              <a:off x="17001" y="1975"/>
              <a:ext cx="489" cy="38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云形标注 6"/>
            <p:cNvSpPr/>
            <p:nvPr/>
          </p:nvSpPr>
          <p:spPr>
            <a:xfrm>
              <a:off x="16414" y="872"/>
              <a:ext cx="3359" cy="1761"/>
            </a:xfrm>
            <a:prstGeom prst="cloudCallo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云形标注 7"/>
            <p:cNvSpPr/>
            <p:nvPr/>
          </p:nvSpPr>
          <p:spPr>
            <a:xfrm>
              <a:off x="16776" y="-889"/>
              <a:ext cx="3359" cy="1761"/>
            </a:xfrm>
            <a:prstGeom prst="cloudCallo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云形标注 8"/>
            <p:cNvSpPr/>
            <p:nvPr/>
          </p:nvSpPr>
          <p:spPr>
            <a:xfrm rot="11340000">
              <a:off x="15038" y="354"/>
              <a:ext cx="3359" cy="1761"/>
            </a:xfrm>
            <a:prstGeom prst="cloudCallo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云形标注 9"/>
            <p:cNvSpPr/>
            <p:nvPr/>
          </p:nvSpPr>
          <p:spPr>
            <a:xfrm>
              <a:off x="18514" y="0"/>
              <a:ext cx="1990" cy="1360"/>
            </a:xfrm>
            <a:prstGeom prst="cloudCallo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云形标注 10"/>
            <p:cNvSpPr/>
            <p:nvPr/>
          </p:nvSpPr>
          <p:spPr>
            <a:xfrm rot="10980000">
              <a:off x="15038" y="-975"/>
              <a:ext cx="3359" cy="1761"/>
            </a:xfrm>
            <a:prstGeom prst="cloudCallo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云形标注 11"/>
            <p:cNvSpPr/>
            <p:nvPr/>
          </p:nvSpPr>
          <p:spPr>
            <a:xfrm>
              <a:off x="17001" y="-1919"/>
              <a:ext cx="1990" cy="1360"/>
            </a:xfrm>
            <a:prstGeom prst="cloudCallo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棱台 13"/>
          <p:cNvSpPr/>
          <p:nvPr/>
        </p:nvSpPr>
        <p:spPr>
          <a:xfrm>
            <a:off x="5006975" y="3886200"/>
            <a:ext cx="2113280" cy="1222375"/>
          </a:xfrm>
          <a:prstGeom prst="bevel">
            <a:avLst/>
          </a:prstGeom>
          <a:gradFill>
            <a:gsLst>
              <a:gs pos="40000">
                <a:schemeClr val="accent6">
                  <a:lumMod val="60000"/>
                  <a:lumOff val="40000"/>
                </a:schemeClr>
              </a:gs>
              <a:gs pos="64000">
                <a:schemeClr val="accent5">
                  <a:lumMod val="60000"/>
                  <a:lumOff val="40000"/>
                </a:schemeClr>
              </a:gs>
              <a:gs pos="98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096770" y="2757805"/>
            <a:ext cx="7874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803265" y="4267200"/>
            <a:ext cx="7042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9523095" y="2757805"/>
            <a:ext cx="9321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7997010" y="708336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9397820" y="81591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4499430" y="379406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10386515" y="1482401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418920" y="976306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梯形 23"/>
          <p:cNvSpPr/>
          <p:nvPr/>
        </p:nvSpPr>
        <p:spPr>
          <a:xfrm>
            <a:off x="597535" y="3886200"/>
            <a:ext cx="3518535" cy="3096260"/>
          </a:xfrm>
          <a:prstGeom prst="trapezoid">
            <a:avLst/>
          </a:prstGeom>
          <a:gradFill>
            <a:gsLst>
              <a:gs pos="69000">
                <a:srgbClr val="8C91BE">
                  <a:alpha val="100000"/>
                </a:srgbClr>
              </a:gs>
              <a:gs pos="31000">
                <a:schemeClr val="accent5">
                  <a:lumMod val="60000"/>
                  <a:lumOff val="40000"/>
                  <a:alpha val="36000"/>
                </a:schemeClr>
              </a:gs>
              <a:gs pos="98000">
                <a:schemeClr val="accent1">
                  <a:lumMod val="75000"/>
                  <a:alpha val="72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梯形 24"/>
          <p:cNvSpPr/>
          <p:nvPr/>
        </p:nvSpPr>
        <p:spPr>
          <a:xfrm>
            <a:off x="8105140" y="3761740"/>
            <a:ext cx="3518535" cy="3096260"/>
          </a:xfrm>
          <a:prstGeom prst="trapezoid">
            <a:avLst/>
          </a:prstGeom>
          <a:gradFill>
            <a:gsLst>
              <a:gs pos="69000">
                <a:srgbClr val="8C91BE">
                  <a:alpha val="100000"/>
                </a:srgbClr>
              </a:gs>
              <a:gs pos="31000">
                <a:schemeClr val="accent5">
                  <a:lumMod val="60000"/>
                  <a:lumOff val="40000"/>
                  <a:alpha val="36000"/>
                </a:schemeClr>
              </a:gs>
              <a:gs pos="98000">
                <a:schemeClr val="accent1">
                  <a:lumMod val="75000"/>
                  <a:alpha val="72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梯形 25"/>
          <p:cNvSpPr/>
          <p:nvPr/>
        </p:nvSpPr>
        <p:spPr>
          <a:xfrm>
            <a:off x="4304030" y="5398135"/>
            <a:ext cx="3518535" cy="1459865"/>
          </a:xfrm>
          <a:prstGeom prst="trapezoid">
            <a:avLst/>
          </a:prstGeom>
          <a:gradFill>
            <a:gsLst>
              <a:gs pos="69000">
                <a:srgbClr val="8C91BE">
                  <a:alpha val="100000"/>
                </a:srgbClr>
              </a:gs>
              <a:gs pos="31000">
                <a:schemeClr val="accent5">
                  <a:lumMod val="60000"/>
                  <a:lumOff val="40000"/>
                  <a:alpha val="36000"/>
                </a:schemeClr>
              </a:gs>
              <a:gs pos="98000">
                <a:schemeClr val="accent1">
                  <a:lumMod val="75000"/>
                  <a:alpha val="72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1586230" y="4051935"/>
            <a:ext cx="33750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请输入内容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961255" y="5680075"/>
            <a:ext cx="33750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请输入内容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8787765" y="4051935"/>
            <a:ext cx="33750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请输入内容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80" y="2280285"/>
            <a:ext cx="9799320" cy="155702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ea"/>
                <a:ea typeface="+mj-ea"/>
              </a:rPr>
              <a:t>谢谢观看</a:t>
            </a:r>
          </a:p>
        </p:txBody>
      </p:sp>
      <p:sp>
        <p:nvSpPr>
          <p:cNvPr id="8" name="半闭框 7"/>
          <p:cNvSpPr/>
          <p:nvPr/>
        </p:nvSpPr>
        <p:spPr>
          <a:xfrm>
            <a:off x="1198880" y="1266825"/>
            <a:ext cx="909320" cy="626110"/>
          </a:xfrm>
          <a:prstGeom prst="halfFram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半闭框 10"/>
          <p:cNvSpPr/>
          <p:nvPr/>
        </p:nvSpPr>
        <p:spPr>
          <a:xfrm rot="10800000">
            <a:off x="10088880" y="4493895"/>
            <a:ext cx="909320" cy="626110"/>
          </a:xfrm>
          <a:prstGeom prst="halfFram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图文框 11"/>
          <p:cNvSpPr/>
          <p:nvPr/>
        </p:nvSpPr>
        <p:spPr>
          <a:xfrm>
            <a:off x="1408430" y="2524760"/>
            <a:ext cx="9374505" cy="1485900"/>
          </a:xfrm>
          <a:prstGeom prst="fram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3212465"/>
            <a:ext cx="1198245" cy="362648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548245" y="4493895"/>
            <a:ext cx="1503045" cy="241109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380730" y="3495675"/>
            <a:ext cx="1198245" cy="334327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10412095" y="0"/>
            <a:ext cx="1779270" cy="3625850"/>
            <a:chOff x="16397" y="0"/>
            <a:chExt cx="2802" cy="5710"/>
          </a:xfrm>
        </p:grpSpPr>
        <p:sp>
          <p:nvSpPr>
            <p:cNvPr id="13" name="矩形 12"/>
            <p:cNvSpPr/>
            <p:nvPr/>
          </p:nvSpPr>
          <p:spPr>
            <a:xfrm>
              <a:off x="16993" y="0"/>
              <a:ext cx="2207" cy="397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6397" y="0"/>
              <a:ext cx="1887" cy="5711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6979285" y="5240655"/>
            <a:ext cx="1401445" cy="161734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80365" y="4493895"/>
            <a:ext cx="1401445" cy="2524760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8483420" y="195891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5771970" y="1267136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523185" y="372421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144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17345" y="1062355"/>
            <a:ext cx="2885440" cy="3917950"/>
            <a:chOff x="2547" y="1840"/>
            <a:chExt cx="4737" cy="6837"/>
          </a:xfrm>
        </p:grpSpPr>
        <p:sp>
          <p:nvSpPr>
            <p:cNvPr id="19" name="矩形 18"/>
            <p:cNvSpPr/>
            <p:nvPr/>
          </p:nvSpPr>
          <p:spPr>
            <a:xfrm>
              <a:off x="2547" y="1840"/>
              <a:ext cx="4737" cy="6837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图文框 3"/>
            <p:cNvSpPr/>
            <p:nvPr/>
          </p:nvSpPr>
          <p:spPr>
            <a:xfrm>
              <a:off x="2886" y="2138"/>
              <a:ext cx="4037" cy="6102"/>
            </a:xfrm>
            <a:prstGeom prst="fram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684" y="3169"/>
              <a:ext cx="124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154" y="3521"/>
              <a:ext cx="1501" cy="33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/>
                <a:t>目</a:t>
              </a:r>
            </a:p>
            <a:p>
              <a:r>
                <a:rPr lang="zh-CN" altLang="en-US" sz="6000"/>
                <a:t>录</a:t>
              </a:r>
            </a:p>
          </p:txBody>
        </p:sp>
      </p:grpSp>
      <p:sp>
        <p:nvSpPr>
          <p:cNvPr id="7" name="流程图: 过程 6"/>
          <p:cNvSpPr/>
          <p:nvPr/>
        </p:nvSpPr>
        <p:spPr>
          <a:xfrm>
            <a:off x="5737225" y="2235835"/>
            <a:ext cx="5142230" cy="551180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/>
                </a:solidFill>
              </a:rPr>
              <a:t>请输入标题</a:t>
            </a:r>
          </a:p>
        </p:txBody>
      </p:sp>
      <p:sp>
        <p:nvSpPr>
          <p:cNvPr id="8" name="流程图: 过程 7"/>
          <p:cNvSpPr/>
          <p:nvPr/>
        </p:nvSpPr>
        <p:spPr>
          <a:xfrm>
            <a:off x="5737225" y="3019425"/>
            <a:ext cx="5142230" cy="551180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/>
                </a:solidFill>
              </a:rPr>
              <a:t>请输入标题</a:t>
            </a:r>
          </a:p>
        </p:txBody>
      </p:sp>
      <p:sp>
        <p:nvSpPr>
          <p:cNvPr id="9" name="流程图: 过程 8"/>
          <p:cNvSpPr/>
          <p:nvPr/>
        </p:nvSpPr>
        <p:spPr>
          <a:xfrm>
            <a:off x="5737225" y="3898265"/>
            <a:ext cx="5142230" cy="551180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/>
                </a:solidFill>
              </a:rPr>
              <a:t>请输入标题</a:t>
            </a:r>
          </a:p>
        </p:txBody>
      </p:sp>
      <p:sp>
        <p:nvSpPr>
          <p:cNvPr id="11" name="流程图: 过程 10"/>
          <p:cNvSpPr/>
          <p:nvPr/>
        </p:nvSpPr>
        <p:spPr>
          <a:xfrm>
            <a:off x="5737225" y="1357630"/>
            <a:ext cx="5142230" cy="551180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/>
                </a:solidFill>
                <a:latin typeface="+mn-ea"/>
              </a:rPr>
              <a:t>请输入标题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4991735" y="1356995"/>
            <a:ext cx="745490" cy="55181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01</a:t>
            </a:r>
          </a:p>
        </p:txBody>
      </p:sp>
      <p:sp>
        <p:nvSpPr>
          <p:cNvPr id="16" name="矩形 15"/>
          <p:cNvSpPr/>
          <p:nvPr/>
        </p:nvSpPr>
        <p:spPr>
          <a:xfrm>
            <a:off x="4991735" y="2235835"/>
            <a:ext cx="745490" cy="55181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02</a:t>
            </a:r>
          </a:p>
        </p:txBody>
      </p:sp>
      <p:sp>
        <p:nvSpPr>
          <p:cNvPr id="17" name="矩形 16"/>
          <p:cNvSpPr/>
          <p:nvPr/>
        </p:nvSpPr>
        <p:spPr>
          <a:xfrm>
            <a:off x="4991735" y="3019425"/>
            <a:ext cx="745490" cy="55181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03</a:t>
            </a:r>
          </a:p>
        </p:txBody>
      </p:sp>
      <p:sp>
        <p:nvSpPr>
          <p:cNvPr id="18" name="矩形 17"/>
          <p:cNvSpPr/>
          <p:nvPr/>
        </p:nvSpPr>
        <p:spPr>
          <a:xfrm>
            <a:off x="4991735" y="3897630"/>
            <a:ext cx="745490" cy="55181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04</a:t>
            </a:r>
          </a:p>
        </p:txBody>
      </p:sp>
      <p:sp>
        <p:nvSpPr>
          <p:cNvPr id="49" name="椭圆 48"/>
          <p:cNvSpPr/>
          <p:nvPr/>
        </p:nvSpPr>
        <p:spPr>
          <a:xfrm flipV="1">
            <a:off x="11327624" y="919919"/>
            <a:ext cx="386866" cy="312770"/>
          </a:xfrm>
          <a:prstGeom prst="ellipse">
            <a:avLst/>
          </a:prstGeom>
          <a:gradFill rotWithShape="0">
            <a:gsLst>
              <a:gs pos="40000">
                <a:schemeClr val="accent4">
                  <a:lumMod val="40000"/>
                  <a:lumOff val="60000"/>
                </a:schemeClr>
              </a:gs>
              <a:gs pos="64000">
                <a:schemeClr val="accent4">
                  <a:lumMod val="60000"/>
                  <a:lumOff val="40000"/>
                </a:schemeClr>
              </a:gs>
              <a:gs pos="98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flipV="1">
            <a:off x="11513820" y="2155825"/>
            <a:ext cx="676275" cy="701040"/>
          </a:xfrm>
          <a:prstGeom prst="ellipse">
            <a:avLst/>
          </a:prstGeom>
          <a:gradFill rotWithShape="0">
            <a:gsLst>
              <a:gs pos="37000">
                <a:schemeClr val="accent5">
                  <a:lumMod val="60000"/>
                  <a:lumOff val="40000"/>
                </a:schemeClr>
              </a:gs>
              <a:gs pos="60000">
                <a:schemeClr val="accent6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 flipV="1">
            <a:off x="3510774" y="978339"/>
            <a:ext cx="386866" cy="312770"/>
          </a:xfrm>
          <a:prstGeom prst="ellipse">
            <a:avLst/>
          </a:prstGeom>
          <a:gradFill rotWithShape="0">
            <a:gsLst>
              <a:gs pos="40000">
                <a:schemeClr val="accent4">
                  <a:lumMod val="40000"/>
                  <a:lumOff val="60000"/>
                </a:schemeClr>
              </a:gs>
              <a:gs pos="64000">
                <a:schemeClr val="accent4">
                  <a:lumMod val="60000"/>
                  <a:lumOff val="40000"/>
                </a:schemeClr>
              </a:gs>
              <a:gs pos="98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flipV="1">
            <a:off x="2032635" y="4449445"/>
            <a:ext cx="675640" cy="685800"/>
          </a:xfrm>
          <a:prstGeom prst="ellipse">
            <a:avLst/>
          </a:prstGeom>
          <a:gradFill rotWithShape="0">
            <a:gsLst>
              <a:gs pos="40000">
                <a:schemeClr val="accent4">
                  <a:lumMod val="40000"/>
                  <a:lumOff val="60000"/>
                </a:schemeClr>
              </a:gs>
              <a:gs pos="64000">
                <a:schemeClr val="accent4">
                  <a:lumMod val="60000"/>
                  <a:lumOff val="40000"/>
                </a:schemeClr>
              </a:gs>
              <a:gs pos="98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flipV="1">
            <a:off x="9831564" y="431604"/>
            <a:ext cx="386866" cy="312770"/>
          </a:xfrm>
          <a:prstGeom prst="ellipse">
            <a:avLst/>
          </a:prstGeom>
          <a:gradFill rotWithShape="0">
            <a:gsLst>
              <a:gs pos="40000">
                <a:schemeClr val="accent4">
                  <a:lumMod val="40000"/>
                  <a:lumOff val="60000"/>
                </a:schemeClr>
              </a:gs>
              <a:gs pos="64000">
                <a:schemeClr val="accent4">
                  <a:lumMod val="60000"/>
                  <a:lumOff val="40000"/>
                </a:schemeClr>
              </a:gs>
              <a:gs pos="98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flipV="1">
            <a:off x="10919460" y="5779135"/>
            <a:ext cx="795020" cy="763905"/>
          </a:xfrm>
          <a:prstGeom prst="ellipse">
            <a:avLst/>
          </a:prstGeom>
          <a:gradFill rotWithShape="0">
            <a:gsLst>
              <a:gs pos="40000">
                <a:schemeClr val="accent4">
                  <a:lumMod val="40000"/>
                  <a:lumOff val="60000"/>
                </a:schemeClr>
              </a:gs>
              <a:gs pos="64000">
                <a:schemeClr val="accent4">
                  <a:lumMod val="60000"/>
                  <a:lumOff val="40000"/>
                </a:schemeClr>
              </a:gs>
              <a:gs pos="98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>
            <a:off x="11845925" y="-8255"/>
            <a:ext cx="12065" cy="216408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endCxn id="21" idx="4"/>
          </p:cNvCxnSpPr>
          <p:nvPr/>
        </p:nvCxnSpPr>
        <p:spPr>
          <a:xfrm flipH="1">
            <a:off x="10024745" y="-7620"/>
            <a:ext cx="5715" cy="438785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1252835" y="1270"/>
            <a:ext cx="74930" cy="5777865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endCxn id="49" idx="4"/>
          </p:cNvCxnSpPr>
          <p:nvPr/>
        </p:nvCxnSpPr>
        <p:spPr>
          <a:xfrm>
            <a:off x="11516360" y="-6985"/>
            <a:ext cx="4445" cy="926465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814705" y="1270"/>
            <a:ext cx="40005" cy="2346325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3702050" y="1270"/>
            <a:ext cx="4445" cy="926465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2367280" y="-20955"/>
            <a:ext cx="6350" cy="447040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 flipV="1">
            <a:off x="496570" y="2235835"/>
            <a:ext cx="676275" cy="701040"/>
          </a:xfrm>
          <a:prstGeom prst="ellipse">
            <a:avLst/>
          </a:prstGeom>
          <a:gradFill rotWithShape="0">
            <a:gsLst>
              <a:gs pos="37000">
                <a:schemeClr val="accent5">
                  <a:lumMod val="60000"/>
                  <a:lumOff val="40000"/>
                </a:schemeClr>
              </a:gs>
              <a:gs pos="60000">
                <a:schemeClr val="accent6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 flipV="1">
            <a:off x="1147445" y="812800"/>
            <a:ext cx="470535" cy="420370"/>
          </a:xfrm>
          <a:prstGeom prst="ellipse">
            <a:avLst/>
          </a:prstGeom>
          <a:gradFill rotWithShape="0">
            <a:gsLst>
              <a:gs pos="37000">
                <a:schemeClr val="accent5">
                  <a:lumMod val="60000"/>
                  <a:lumOff val="40000"/>
                </a:schemeClr>
              </a:gs>
              <a:gs pos="60000">
                <a:schemeClr val="accent6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/>
          <p:cNvCxnSpPr>
            <a:endCxn id="31" idx="4"/>
          </p:cNvCxnSpPr>
          <p:nvPr/>
        </p:nvCxnSpPr>
        <p:spPr>
          <a:xfrm flipH="1">
            <a:off x="1383030" y="0"/>
            <a:ext cx="23495" cy="81280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3" name="任意多边形 32"/>
          <p:cNvSpPr/>
          <p:nvPr/>
        </p:nvSpPr>
        <p:spPr>
          <a:xfrm>
            <a:off x="-53520" y="2676201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>
            <a:off x="1930220" y="4730426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>
            <a:off x="11116945" y="1233170"/>
            <a:ext cx="1075055" cy="647700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10218240" y="6086786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10429060" y="2534596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001305" y="431165"/>
            <a:ext cx="2121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CE7E2"/>
                </a:solidFill>
              </a:rPr>
              <a:t>https://www.ypppt.com/</a:t>
            </a:r>
            <a:endParaRPr lang="zh-CN" altLang="en-US" sz="1400" dirty="0">
              <a:solidFill>
                <a:srgbClr val="FCE7E2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80" y="2280285"/>
            <a:ext cx="9799320" cy="155702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ea"/>
                <a:ea typeface="+mj-ea"/>
              </a:rPr>
              <a:t>01    </a:t>
            </a:r>
            <a:r>
              <a:rPr lang="zh-CN" altLang="en-US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ea"/>
                <a:ea typeface="+mj-ea"/>
              </a:rPr>
              <a:t>标题</a:t>
            </a:r>
          </a:p>
        </p:txBody>
      </p:sp>
      <p:sp>
        <p:nvSpPr>
          <p:cNvPr id="8" name="半闭框 7"/>
          <p:cNvSpPr/>
          <p:nvPr/>
        </p:nvSpPr>
        <p:spPr>
          <a:xfrm>
            <a:off x="1198880" y="1266825"/>
            <a:ext cx="909320" cy="626110"/>
          </a:xfrm>
          <a:prstGeom prst="halfFram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半闭框 10"/>
          <p:cNvSpPr/>
          <p:nvPr/>
        </p:nvSpPr>
        <p:spPr>
          <a:xfrm rot="10800000">
            <a:off x="10088880" y="4493895"/>
            <a:ext cx="909320" cy="626110"/>
          </a:xfrm>
          <a:prstGeom prst="halfFram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图文框 11"/>
          <p:cNvSpPr/>
          <p:nvPr/>
        </p:nvSpPr>
        <p:spPr>
          <a:xfrm>
            <a:off x="1408430" y="2524760"/>
            <a:ext cx="9374505" cy="1485900"/>
          </a:xfrm>
          <a:prstGeom prst="fram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3212465"/>
            <a:ext cx="1198245" cy="362648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548245" y="4493895"/>
            <a:ext cx="1503045" cy="241109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380730" y="3495675"/>
            <a:ext cx="1198245" cy="334327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10412095" y="0"/>
            <a:ext cx="1779270" cy="3625850"/>
            <a:chOff x="16397" y="0"/>
            <a:chExt cx="2802" cy="5710"/>
          </a:xfrm>
        </p:grpSpPr>
        <p:sp>
          <p:nvSpPr>
            <p:cNvPr id="13" name="矩形 12"/>
            <p:cNvSpPr/>
            <p:nvPr/>
          </p:nvSpPr>
          <p:spPr>
            <a:xfrm>
              <a:off x="16993" y="0"/>
              <a:ext cx="2207" cy="397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6397" y="0"/>
              <a:ext cx="1887" cy="5711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6979285" y="5240655"/>
            <a:ext cx="1401445" cy="161734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80365" y="4493895"/>
            <a:ext cx="1401445" cy="2524760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8483420" y="195891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5771970" y="1267136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523185" y="372421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635" y="2065020"/>
            <a:ext cx="12192635" cy="2877820"/>
          </a:xfrm>
          <a:prstGeom prst="rect">
            <a:avLst/>
          </a:prstGeom>
          <a:solidFill>
            <a:schemeClr val="accent5">
              <a:lumMod val="40000"/>
              <a:lumOff val="6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>
            <a:stCxn id="6" idx="1"/>
            <a:endCxn id="6" idx="3"/>
          </p:cNvCxnSpPr>
          <p:nvPr/>
        </p:nvCxnSpPr>
        <p:spPr>
          <a:xfrm>
            <a:off x="-635" y="3503930"/>
            <a:ext cx="12192635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1252220" y="2363470"/>
            <a:ext cx="2832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请输入内容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812165" y="3921125"/>
            <a:ext cx="2832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请输入内容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8563610" y="4170680"/>
            <a:ext cx="2832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请输入内容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8563610" y="2363470"/>
            <a:ext cx="2832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请输入内容</a:t>
            </a:r>
          </a:p>
        </p:txBody>
      </p:sp>
      <p:sp>
        <p:nvSpPr>
          <p:cNvPr id="42" name="任意多边形 41"/>
          <p:cNvSpPr/>
          <p:nvPr/>
        </p:nvSpPr>
        <p:spPr>
          <a:xfrm>
            <a:off x="9185095" y="313366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4084140" y="218751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811985" y="5562911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10272850" y="5842946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644265" y="1618615"/>
            <a:ext cx="4483100" cy="3881755"/>
            <a:chOff x="5739" y="2314"/>
            <a:chExt cx="7560" cy="6446"/>
          </a:xfrm>
        </p:grpSpPr>
        <p:sp>
          <p:nvSpPr>
            <p:cNvPr id="22" name="任意多边形 21"/>
            <p:cNvSpPr/>
            <p:nvPr/>
          </p:nvSpPr>
          <p:spPr>
            <a:xfrm rot="5400000">
              <a:off x="9817" y="5724"/>
              <a:ext cx="2183" cy="2267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">
                  <a:pos x="hc" y="t"/>
                </a:cxn>
                <a:cxn ang="3">
                  <a:pos x="il" y="it"/>
                </a:cxn>
                <a:cxn ang="cd2">
                  <a:pos x="l" y="vc"/>
                </a:cxn>
                <a:cxn ang="cd4">
                  <a:pos x="il" y="ib"/>
                </a:cxn>
                <a:cxn ang="cd4">
                  <a:pos x="hc" y="b"/>
                </a:cxn>
                <a:cxn ang="cd4">
                  <a:pos x="ir" y="ib"/>
                </a:cxn>
                <a:cxn ang="0">
                  <a:pos x="r" y="vc"/>
                </a:cxn>
                <a:cxn ang="3">
                  <a:pos x="ir" y="it"/>
                </a:cxn>
              </a:cxnLst>
              <a:rect l="l" t="t" r="r" b="b"/>
              <a:pathLst>
                <a:path w="1479" h="1479">
                  <a:moveTo>
                    <a:pt x="0" y="2"/>
                  </a:moveTo>
                  <a:lnTo>
                    <a:pt x="10" y="2"/>
                  </a:lnTo>
                  <a:lnTo>
                    <a:pt x="46" y="0"/>
                  </a:lnTo>
                  <a:lnTo>
                    <a:pt x="83" y="0"/>
                  </a:lnTo>
                  <a:cubicBezTo>
                    <a:pt x="866" y="-24"/>
                    <a:pt x="1498" y="694"/>
                    <a:pt x="1479" y="1397"/>
                  </a:cubicBezTo>
                  <a:lnTo>
                    <a:pt x="1479" y="1433"/>
                  </a:lnTo>
                  <a:lnTo>
                    <a:pt x="1477" y="1469"/>
                  </a:lnTo>
                  <a:lnTo>
                    <a:pt x="1477" y="1478"/>
                  </a:lnTo>
                  <a:lnTo>
                    <a:pt x="0" y="1478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 rot="16200000">
              <a:off x="7614" y="3335"/>
              <a:ext cx="1865" cy="20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">
                  <a:pos x="hc" y="t"/>
                </a:cxn>
                <a:cxn ang="3">
                  <a:pos x="il" y="it"/>
                </a:cxn>
                <a:cxn ang="cd2">
                  <a:pos x="l" y="vc"/>
                </a:cxn>
                <a:cxn ang="cd4">
                  <a:pos x="il" y="ib"/>
                </a:cxn>
                <a:cxn ang="cd4">
                  <a:pos x="hc" y="b"/>
                </a:cxn>
                <a:cxn ang="cd4">
                  <a:pos x="ir" y="ib"/>
                </a:cxn>
                <a:cxn ang="0">
                  <a:pos x="r" y="vc"/>
                </a:cxn>
                <a:cxn ang="3">
                  <a:pos x="ir" y="it"/>
                </a:cxn>
              </a:cxnLst>
              <a:rect l="l" t="t" r="r" b="b"/>
              <a:pathLst>
                <a:path w="1479" h="1479">
                  <a:moveTo>
                    <a:pt x="0" y="2"/>
                  </a:moveTo>
                  <a:lnTo>
                    <a:pt x="10" y="2"/>
                  </a:lnTo>
                  <a:lnTo>
                    <a:pt x="46" y="0"/>
                  </a:lnTo>
                  <a:lnTo>
                    <a:pt x="83" y="0"/>
                  </a:lnTo>
                  <a:cubicBezTo>
                    <a:pt x="866" y="-24"/>
                    <a:pt x="1498" y="694"/>
                    <a:pt x="1479" y="1397"/>
                  </a:cubicBezTo>
                  <a:lnTo>
                    <a:pt x="1479" y="1433"/>
                  </a:lnTo>
                  <a:lnTo>
                    <a:pt x="1477" y="1469"/>
                  </a:lnTo>
                  <a:lnTo>
                    <a:pt x="1477" y="1478"/>
                  </a:lnTo>
                  <a:lnTo>
                    <a:pt x="0" y="1478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 rot="10800000">
              <a:off x="6864" y="5766"/>
              <a:ext cx="2723" cy="2994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">
                  <a:pos x="hc" y="t"/>
                </a:cxn>
                <a:cxn ang="3">
                  <a:pos x="il" y="it"/>
                </a:cxn>
                <a:cxn ang="cd2">
                  <a:pos x="l" y="vc"/>
                </a:cxn>
                <a:cxn ang="cd4">
                  <a:pos x="il" y="ib"/>
                </a:cxn>
                <a:cxn ang="cd4">
                  <a:pos x="hc" y="b"/>
                </a:cxn>
                <a:cxn ang="cd4">
                  <a:pos x="ir" y="ib"/>
                </a:cxn>
                <a:cxn ang="0">
                  <a:pos x="r" y="vc"/>
                </a:cxn>
                <a:cxn ang="3">
                  <a:pos x="ir" y="it"/>
                </a:cxn>
              </a:cxnLst>
              <a:rect l="l" t="t" r="r" b="b"/>
              <a:pathLst>
                <a:path w="1479" h="1479">
                  <a:moveTo>
                    <a:pt x="0" y="2"/>
                  </a:moveTo>
                  <a:lnTo>
                    <a:pt x="10" y="2"/>
                  </a:lnTo>
                  <a:lnTo>
                    <a:pt x="46" y="0"/>
                  </a:lnTo>
                  <a:lnTo>
                    <a:pt x="83" y="0"/>
                  </a:lnTo>
                  <a:cubicBezTo>
                    <a:pt x="866" y="-24"/>
                    <a:pt x="1498" y="694"/>
                    <a:pt x="1479" y="1397"/>
                  </a:cubicBezTo>
                  <a:lnTo>
                    <a:pt x="1479" y="1433"/>
                  </a:lnTo>
                  <a:lnTo>
                    <a:pt x="1477" y="1469"/>
                  </a:lnTo>
                  <a:lnTo>
                    <a:pt x="1477" y="1478"/>
                  </a:lnTo>
                  <a:lnTo>
                    <a:pt x="0" y="1478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右箭头 27"/>
            <p:cNvSpPr/>
            <p:nvPr/>
          </p:nvSpPr>
          <p:spPr>
            <a:xfrm>
              <a:off x="11477" y="6475"/>
              <a:ext cx="1542" cy="765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右箭头 29"/>
            <p:cNvSpPr/>
            <p:nvPr/>
          </p:nvSpPr>
          <p:spPr>
            <a:xfrm rot="10800000">
              <a:off x="5739" y="6475"/>
              <a:ext cx="1542" cy="765"/>
            </a:xfrm>
            <a:prstGeom prst="right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右箭头 31"/>
            <p:cNvSpPr/>
            <p:nvPr/>
          </p:nvSpPr>
          <p:spPr>
            <a:xfrm>
              <a:off x="11477" y="3722"/>
              <a:ext cx="1823" cy="765"/>
            </a:xfrm>
            <a:prstGeom prst="righ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右箭头 34"/>
            <p:cNvSpPr/>
            <p:nvPr/>
          </p:nvSpPr>
          <p:spPr>
            <a:xfrm rot="10800000">
              <a:off x="6432" y="3722"/>
              <a:ext cx="1754" cy="765"/>
            </a:xfrm>
            <a:prstGeom prst="rightArrow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9775" y="2314"/>
              <a:ext cx="2723" cy="2994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">
                  <a:pos x="hc" y="t"/>
                </a:cxn>
                <a:cxn ang="3">
                  <a:pos x="il" y="it"/>
                </a:cxn>
                <a:cxn ang="cd2">
                  <a:pos x="l" y="vc"/>
                </a:cxn>
                <a:cxn ang="cd4">
                  <a:pos x="il" y="ib"/>
                </a:cxn>
                <a:cxn ang="cd4">
                  <a:pos x="hc" y="b"/>
                </a:cxn>
                <a:cxn ang="cd4">
                  <a:pos x="ir" y="ib"/>
                </a:cxn>
                <a:cxn ang="0">
                  <a:pos x="r" y="vc"/>
                </a:cxn>
                <a:cxn ang="3">
                  <a:pos x="ir" y="it"/>
                </a:cxn>
              </a:cxnLst>
              <a:rect l="l" t="t" r="r" b="b"/>
              <a:pathLst>
                <a:path w="1479" h="1479">
                  <a:moveTo>
                    <a:pt x="0" y="2"/>
                  </a:moveTo>
                  <a:lnTo>
                    <a:pt x="10" y="2"/>
                  </a:lnTo>
                  <a:lnTo>
                    <a:pt x="46" y="0"/>
                  </a:lnTo>
                  <a:lnTo>
                    <a:pt x="83" y="0"/>
                  </a:lnTo>
                  <a:cubicBezTo>
                    <a:pt x="866" y="-24"/>
                    <a:pt x="1498" y="694"/>
                    <a:pt x="1479" y="1397"/>
                  </a:cubicBezTo>
                  <a:lnTo>
                    <a:pt x="1479" y="1433"/>
                  </a:lnTo>
                  <a:lnTo>
                    <a:pt x="1477" y="1469"/>
                  </a:lnTo>
                  <a:lnTo>
                    <a:pt x="1477" y="1478"/>
                  </a:lnTo>
                  <a:lnTo>
                    <a:pt x="0" y="1478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 rot="10800000">
            <a:off x="0" y="4836160"/>
            <a:ext cx="1483995" cy="2078355"/>
            <a:chOff x="16863" y="-89"/>
            <a:chExt cx="2337" cy="3273"/>
          </a:xfrm>
        </p:grpSpPr>
        <p:sp>
          <p:nvSpPr>
            <p:cNvPr id="4" name="等腰三角形 3"/>
            <p:cNvSpPr/>
            <p:nvPr/>
          </p:nvSpPr>
          <p:spPr>
            <a:xfrm>
              <a:off x="16863" y="1106"/>
              <a:ext cx="1894" cy="2079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17306" y="-89"/>
              <a:ext cx="1894" cy="2079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10800000">
              <a:off x="17306" y="0"/>
              <a:ext cx="1894" cy="2079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708005" y="-56515"/>
            <a:ext cx="1483995" cy="2078355"/>
            <a:chOff x="16863" y="-89"/>
            <a:chExt cx="2337" cy="3273"/>
          </a:xfrm>
        </p:grpSpPr>
        <p:sp>
          <p:nvSpPr>
            <p:cNvPr id="20" name="等腰三角形 19"/>
            <p:cNvSpPr/>
            <p:nvPr/>
          </p:nvSpPr>
          <p:spPr>
            <a:xfrm>
              <a:off x="16863" y="1106"/>
              <a:ext cx="1894" cy="2079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17306" y="-89"/>
              <a:ext cx="1894" cy="2079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23"/>
            <p:cNvSpPr/>
            <p:nvPr/>
          </p:nvSpPr>
          <p:spPr>
            <a:xfrm rot="10800000">
              <a:off x="17306" y="0"/>
              <a:ext cx="1894" cy="2079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788920"/>
            <a:ext cx="12192635" cy="1288415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1415415" y="2022475"/>
            <a:ext cx="1569085" cy="1185094"/>
          </a:xfrm>
          <a:custGeom>
            <a:avLst/>
            <a:gdLst>
              <a:gd name="adj1" fmla="val 10800000"/>
              <a:gd name="adj2" fmla="val 0"/>
              <a:gd name="adj3" fmla="val 25000"/>
              <a:gd name="stAng" fmla="pin 0 adj1 21599999"/>
              <a:gd name="istAng" fmla="pin 0 adj2 21599999"/>
              <a:gd name="a3" fmla="pin 0 adj3 50000"/>
              <a:gd name="sw11" fmla="+- istAng 0 stAng"/>
              <a:gd name="sw12" fmla="+- sw11 21600000 0"/>
              <a:gd name="swAng" fmla="?: sw11 sw11 sw12"/>
              <a:gd name="iswAng" fmla="+- 0 0 swAng"/>
              <a:gd name="wt1" fmla="sin wd2 stAng"/>
              <a:gd name="ht1" fmla="cos hd2 stAng"/>
              <a:gd name="wt3" fmla="sin wd2 istAng"/>
              <a:gd name="ht3" fmla="cos hd2 istAng"/>
              <a:gd name="dx1" fmla="cat2 wd2 ht1 wt1"/>
              <a:gd name="dy1" fmla="sat2 hd2 ht1 wt1"/>
              <a:gd name="dx3" fmla="cat2 wd2 ht3 wt3"/>
              <a:gd name="dy3" fmla="sat2 hd2 ht3 wt3"/>
              <a:gd name="x1" fmla="+- hc dx1 0"/>
              <a:gd name="y1" fmla="+- vc dy1 0"/>
              <a:gd name="x3" fmla="+- hc dx3 0"/>
              <a:gd name="y3" fmla="+- vc dy3 0"/>
              <a:gd name="dr" fmla="*/ ss a3 100000"/>
              <a:gd name="iwd2" fmla="+- wd2 0 dr"/>
              <a:gd name="ihd2" fmla="+- hd2 0 dr"/>
              <a:gd name="wt2" fmla="sin iwd2 istAng"/>
              <a:gd name="ht2" fmla="cos ihd2 istAng"/>
              <a:gd name="wt4" fmla="sin iwd2 stAng"/>
              <a:gd name="ht4" fmla="cos ihd2 stAng"/>
              <a:gd name="dx2" fmla="cat2 iwd2 ht2 wt2"/>
              <a:gd name="dy2" fmla="sat2 ihd2 ht2 wt2"/>
              <a:gd name="dx4" fmla="cat2 iwd2 ht4 wt4"/>
              <a:gd name="dy4" fmla="sat2 ihd2 ht4 wt4"/>
              <a:gd name="x2" fmla="+- hc dx2 0"/>
              <a:gd name="y2" fmla="+- vc dy2 0"/>
              <a:gd name="x4" fmla="+- hc dx4 0"/>
              <a:gd name="y4" fmla="+- vc dy4 0"/>
              <a:gd name="sw0" fmla="+- 21600000 0 stAng"/>
              <a:gd name="da1" fmla="+- swAng 0 sw0"/>
              <a:gd name="g1" fmla="max x1 x2"/>
              <a:gd name="g2" fmla="max x3 x4"/>
              <a:gd name="g3" fmla="max g1 g2"/>
              <a:gd name="ir" fmla="?: da1 r g3"/>
              <a:gd name="sw1" fmla="+- cd4 0 stAng"/>
              <a:gd name="sw2" fmla="+- 27000000 0 stAng"/>
              <a:gd name="sw3" fmla="?: sw1 sw1 sw2"/>
              <a:gd name="da2" fmla="+- swAng 0 sw3"/>
              <a:gd name="g5" fmla="max y1 y2"/>
              <a:gd name="g6" fmla="max y3 y4"/>
              <a:gd name="g7" fmla="max g5 g6"/>
              <a:gd name="ib" fmla="?: da2 b g7"/>
              <a:gd name="sw4" fmla="+- cd2 0 stAng"/>
              <a:gd name="sw5" fmla="+- 32400000 0 stAng"/>
              <a:gd name="sw6" fmla="?: sw4 sw4 sw5"/>
              <a:gd name="da3" fmla="+- swAng 0 sw6"/>
              <a:gd name="g9" fmla="min x1 x2"/>
              <a:gd name="g10" fmla="min x3 x4"/>
              <a:gd name="g11" fmla="min g9 g10"/>
              <a:gd name="il" fmla="?: da3 l g11"/>
              <a:gd name="sw7" fmla="+- 3 0 stAng"/>
              <a:gd name="sw8" fmla="+- 37800000 0 stAng"/>
              <a:gd name="sw9" fmla="?: sw7 sw7 sw8"/>
              <a:gd name="da4" fmla="+- swAng 0 sw9"/>
              <a:gd name="g13" fmla="min y1 y2"/>
              <a:gd name="g14" fmla="min y3 y4"/>
              <a:gd name="g15" fmla="min g13 g14"/>
              <a:gd name="it" fmla="?: da4 t g15"/>
              <a:gd name="x5" fmla="+/ x1 x4 2"/>
              <a:gd name="y5" fmla="+/ y1 y4 2"/>
              <a:gd name="x6" fmla="+/ x3 x2 2"/>
              <a:gd name="y6" fmla="+/ y3 y2 2"/>
              <a:gd name="cang1" fmla="+- stAng 0 cd4"/>
              <a:gd name="cang2" fmla="+- istAng cd4 0"/>
              <a:gd name="cang3" fmla="+/ cang1 cang2 2"/>
            </a:gdLst>
            <a:ahLst/>
            <a:cxnLst>
              <a:cxn ang="cang1">
                <a:pos x="x5" y="y5"/>
              </a:cxn>
              <a:cxn ang="cang2">
                <a:pos x="x6" y="y6"/>
              </a:cxn>
              <a:cxn ang="cang3">
                <a:pos x="hc" y="vc"/>
              </a:cxn>
            </a:cxnLst>
            <a:rect l="l" t="t" r="r" b="b"/>
            <a:pathLst>
              <a:path w="2472" h="1867">
                <a:moveTo>
                  <a:pt x="0" y="1236"/>
                </a:moveTo>
                <a:cubicBezTo>
                  <a:pt x="-21" y="542"/>
                  <a:pt x="614" y="-17"/>
                  <a:pt x="1236" y="0"/>
                </a:cubicBezTo>
                <a:cubicBezTo>
                  <a:pt x="1929" y="-21"/>
                  <a:pt x="2488" y="614"/>
                  <a:pt x="2471" y="1236"/>
                </a:cubicBezTo>
                <a:lnTo>
                  <a:pt x="1865" y="1235"/>
                </a:lnTo>
                <a:cubicBezTo>
                  <a:pt x="1876" y="1581"/>
                  <a:pt x="1527" y="1878"/>
                  <a:pt x="1250" y="1866"/>
                </a:cubicBezTo>
                <a:lnTo>
                  <a:pt x="1235" y="1866"/>
                </a:lnTo>
                <a:lnTo>
                  <a:pt x="1218" y="1866"/>
                </a:lnTo>
                <a:cubicBezTo>
                  <a:pt x="873" y="1880"/>
                  <a:pt x="596" y="1508"/>
                  <a:pt x="605" y="1235"/>
                </a:cubicBezTo>
                <a:lnTo>
                  <a:pt x="0" y="1236"/>
                </a:lnTo>
                <a:close/>
                <a:moveTo>
                  <a:pt x="1853" y="1230"/>
                </a:moveTo>
                <a:cubicBezTo>
                  <a:pt x="1864" y="896"/>
                  <a:pt x="1546" y="606"/>
                  <a:pt x="1236" y="618"/>
                </a:cubicBezTo>
                <a:cubicBezTo>
                  <a:pt x="889" y="604"/>
                  <a:pt x="609" y="931"/>
                  <a:pt x="618" y="1230"/>
                </a:cubicBezTo>
                <a:lnTo>
                  <a:pt x="1853" y="1230"/>
                </a:lnTo>
                <a:close/>
              </a:path>
            </a:pathLst>
          </a:custGeom>
          <a:gradFill>
            <a:gsLst>
              <a:gs pos="33000">
                <a:schemeClr val="accent6">
                  <a:lumMod val="40000"/>
                  <a:lumOff val="60000"/>
                </a:schemeClr>
              </a:gs>
              <a:gs pos="64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9" name="任意多边形 8"/>
          <p:cNvSpPr/>
          <p:nvPr/>
        </p:nvSpPr>
        <p:spPr>
          <a:xfrm rot="10800000">
            <a:off x="2984500" y="3703320"/>
            <a:ext cx="1569085" cy="1185094"/>
          </a:xfrm>
          <a:custGeom>
            <a:avLst/>
            <a:gdLst>
              <a:gd name="adj1" fmla="val 10800000"/>
              <a:gd name="adj2" fmla="val 0"/>
              <a:gd name="adj3" fmla="val 25000"/>
              <a:gd name="stAng" fmla="pin 0 adj1 21599999"/>
              <a:gd name="istAng" fmla="pin 0 adj2 21599999"/>
              <a:gd name="a3" fmla="pin 0 adj3 50000"/>
              <a:gd name="sw11" fmla="+- istAng 0 stAng"/>
              <a:gd name="sw12" fmla="+- sw11 21600000 0"/>
              <a:gd name="swAng" fmla="?: sw11 sw11 sw12"/>
              <a:gd name="iswAng" fmla="+- 0 0 swAng"/>
              <a:gd name="wt1" fmla="sin wd2 stAng"/>
              <a:gd name="ht1" fmla="cos hd2 stAng"/>
              <a:gd name="wt3" fmla="sin wd2 istAng"/>
              <a:gd name="ht3" fmla="cos hd2 istAng"/>
              <a:gd name="dx1" fmla="cat2 wd2 ht1 wt1"/>
              <a:gd name="dy1" fmla="sat2 hd2 ht1 wt1"/>
              <a:gd name="dx3" fmla="cat2 wd2 ht3 wt3"/>
              <a:gd name="dy3" fmla="sat2 hd2 ht3 wt3"/>
              <a:gd name="x1" fmla="+- hc dx1 0"/>
              <a:gd name="y1" fmla="+- vc dy1 0"/>
              <a:gd name="x3" fmla="+- hc dx3 0"/>
              <a:gd name="y3" fmla="+- vc dy3 0"/>
              <a:gd name="dr" fmla="*/ ss a3 100000"/>
              <a:gd name="iwd2" fmla="+- wd2 0 dr"/>
              <a:gd name="ihd2" fmla="+- hd2 0 dr"/>
              <a:gd name="wt2" fmla="sin iwd2 istAng"/>
              <a:gd name="ht2" fmla="cos ihd2 istAng"/>
              <a:gd name="wt4" fmla="sin iwd2 stAng"/>
              <a:gd name="ht4" fmla="cos ihd2 stAng"/>
              <a:gd name="dx2" fmla="cat2 iwd2 ht2 wt2"/>
              <a:gd name="dy2" fmla="sat2 ihd2 ht2 wt2"/>
              <a:gd name="dx4" fmla="cat2 iwd2 ht4 wt4"/>
              <a:gd name="dy4" fmla="sat2 ihd2 ht4 wt4"/>
              <a:gd name="x2" fmla="+- hc dx2 0"/>
              <a:gd name="y2" fmla="+- vc dy2 0"/>
              <a:gd name="x4" fmla="+- hc dx4 0"/>
              <a:gd name="y4" fmla="+- vc dy4 0"/>
              <a:gd name="sw0" fmla="+- 21600000 0 stAng"/>
              <a:gd name="da1" fmla="+- swAng 0 sw0"/>
              <a:gd name="g1" fmla="max x1 x2"/>
              <a:gd name="g2" fmla="max x3 x4"/>
              <a:gd name="g3" fmla="max g1 g2"/>
              <a:gd name="ir" fmla="?: da1 r g3"/>
              <a:gd name="sw1" fmla="+- cd4 0 stAng"/>
              <a:gd name="sw2" fmla="+- 27000000 0 stAng"/>
              <a:gd name="sw3" fmla="?: sw1 sw1 sw2"/>
              <a:gd name="da2" fmla="+- swAng 0 sw3"/>
              <a:gd name="g5" fmla="max y1 y2"/>
              <a:gd name="g6" fmla="max y3 y4"/>
              <a:gd name="g7" fmla="max g5 g6"/>
              <a:gd name="ib" fmla="?: da2 b g7"/>
              <a:gd name="sw4" fmla="+- cd2 0 stAng"/>
              <a:gd name="sw5" fmla="+- 32400000 0 stAng"/>
              <a:gd name="sw6" fmla="?: sw4 sw4 sw5"/>
              <a:gd name="da3" fmla="+- swAng 0 sw6"/>
              <a:gd name="g9" fmla="min x1 x2"/>
              <a:gd name="g10" fmla="min x3 x4"/>
              <a:gd name="g11" fmla="min g9 g10"/>
              <a:gd name="il" fmla="?: da3 l g11"/>
              <a:gd name="sw7" fmla="+- 3 0 stAng"/>
              <a:gd name="sw8" fmla="+- 37800000 0 stAng"/>
              <a:gd name="sw9" fmla="?: sw7 sw7 sw8"/>
              <a:gd name="da4" fmla="+- swAng 0 sw9"/>
              <a:gd name="g13" fmla="min y1 y2"/>
              <a:gd name="g14" fmla="min y3 y4"/>
              <a:gd name="g15" fmla="min g13 g14"/>
              <a:gd name="it" fmla="?: da4 t g15"/>
              <a:gd name="x5" fmla="+/ x1 x4 2"/>
              <a:gd name="y5" fmla="+/ y1 y4 2"/>
              <a:gd name="x6" fmla="+/ x3 x2 2"/>
              <a:gd name="y6" fmla="+/ y3 y2 2"/>
              <a:gd name="cang1" fmla="+- stAng 0 cd4"/>
              <a:gd name="cang2" fmla="+- istAng cd4 0"/>
              <a:gd name="cang3" fmla="+/ cang1 cang2 2"/>
            </a:gdLst>
            <a:ahLst/>
            <a:cxnLst>
              <a:cxn ang="cang1">
                <a:pos x="x5" y="y5"/>
              </a:cxn>
              <a:cxn ang="cang2">
                <a:pos x="x6" y="y6"/>
              </a:cxn>
              <a:cxn ang="cang3">
                <a:pos x="hc" y="vc"/>
              </a:cxn>
            </a:cxnLst>
            <a:rect l="l" t="t" r="r" b="b"/>
            <a:pathLst>
              <a:path w="2472" h="1867">
                <a:moveTo>
                  <a:pt x="0" y="1236"/>
                </a:moveTo>
                <a:cubicBezTo>
                  <a:pt x="-21" y="542"/>
                  <a:pt x="614" y="-17"/>
                  <a:pt x="1236" y="0"/>
                </a:cubicBezTo>
                <a:cubicBezTo>
                  <a:pt x="1929" y="-21"/>
                  <a:pt x="2488" y="614"/>
                  <a:pt x="2471" y="1236"/>
                </a:cubicBezTo>
                <a:lnTo>
                  <a:pt x="1865" y="1235"/>
                </a:lnTo>
                <a:cubicBezTo>
                  <a:pt x="1876" y="1581"/>
                  <a:pt x="1527" y="1878"/>
                  <a:pt x="1250" y="1866"/>
                </a:cubicBezTo>
                <a:lnTo>
                  <a:pt x="1235" y="1866"/>
                </a:lnTo>
                <a:lnTo>
                  <a:pt x="1218" y="1866"/>
                </a:lnTo>
                <a:cubicBezTo>
                  <a:pt x="873" y="1880"/>
                  <a:pt x="596" y="1508"/>
                  <a:pt x="605" y="1235"/>
                </a:cubicBezTo>
                <a:lnTo>
                  <a:pt x="0" y="1236"/>
                </a:lnTo>
                <a:close/>
                <a:moveTo>
                  <a:pt x="1853" y="1230"/>
                </a:moveTo>
                <a:cubicBezTo>
                  <a:pt x="1864" y="896"/>
                  <a:pt x="1546" y="606"/>
                  <a:pt x="1236" y="618"/>
                </a:cubicBezTo>
                <a:cubicBezTo>
                  <a:pt x="889" y="604"/>
                  <a:pt x="609" y="931"/>
                  <a:pt x="618" y="1230"/>
                </a:cubicBezTo>
                <a:lnTo>
                  <a:pt x="1853" y="1230"/>
                </a:lnTo>
                <a:close/>
              </a:path>
            </a:pathLst>
          </a:custGeom>
          <a:gradFill>
            <a:gsLst>
              <a:gs pos="33000">
                <a:schemeClr val="accent6">
                  <a:lumMod val="40000"/>
                  <a:lumOff val="60000"/>
                </a:schemeClr>
              </a:gs>
              <a:gs pos="64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4882515" y="2022475"/>
            <a:ext cx="1569085" cy="1185094"/>
          </a:xfrm>
          <a:custGeom>
            <a:avLst/>
            <a:gdLst>
              <a:gd name="adj1" fmla="val 10800000"/>
              <a:gd name="adj2" fmla="val 0"/>
              <a:gd name="adj3" fmla="val 25000"/>
              <a:gd name="stAng" fmla="pin 0 adj1 21599999"/>
              <a:gd name="istAng" fmla="pin 0 adj2 21599999"/>
              <a:gd name="a3" fmla="pin 0 adj3 50000"/>
              <a:gd name="sw11" fmla="+- istAng 0 stAng"/>
              <a:gd name="sw12" fmla="+- sw11 21600000 0"/>
              <a:gd name="swAng" fmla="?: sw11 sw11 sw12"/>
              <a:gd name="iswAng" fmla="+- 0 0 swAng"/>
              <a:gd name="wt1" fmla="sin wd2 stAng"/>
              <a:gd name="ht1" fmla="cos hd2 stAng"/>
              <a:gd name="wt3" fmla="sin wd2 istAng"/>
              <a:gd name="ht3" fmla="cos hd2 istAng"/>
              <a:gd name="dx1" fmla="cat2 wd2 ht1 wt1"/>
              <a:gd name="dy1" fmla="sat2 hd2 ht1 wt1"/>
              <a:gd name="dx3" fmla="cat2 wd2 ht3 wt3"/>
              <a:gd name="dy3" fmla="sat2 hd2 ht3 wt3"/>
              <a:gd name="x1" fmla="+- hc dx1 0"/>
              <a:gd name="y1" fmla="+- vc dy1 0"/>
              <a:gd name="x3" fmla="+- hc dx3 0"/>
              <a:gd name="y3" fmla="+- vc dy3 0"/>
              <a:gd name="dr" fmla="*/ ss a3 100000"/>
              <a:gd name="iwd2" fmla="+- wd2 0 dr"/>
              <a:gd name="ihd2" fmla="+- hd2 0 dr"/>
              <a:gd name="wt2" fmla="sin iwd2 istAng"/>
              <a:gd name="ht2" fmla="cos ihd2 istAng"/>
              <a:gd name="wt4" fmla="sin iwd2 stAng"/>
              <a:gd name="ht4" fmla="cos ihd2 stAng"/>
              <a:gd name="dx2" fmla="cat2 iwd2 ht2 wt2"/>
              <a:gd name="dy2" fmla="sat2 ihd2 ht2 wt2"/>
              <a:gd name="dx4" fmla="cat2 iwd2 ht4 wt4"/>
              <a:gd name="dy4" fmla="sat2 ihd2 ht4 wt4"/>
              <a:gd name="x2" fmla="+- hc dx2 0"/>
              <a:gd name="y2" fmla="+- vc dy2 0"/>
              <a:gd name="x4" fmla="+- hc dx4 0"/>
              <a:gd name="y4" fmla="+- vc dy4 0"/>
              <a:gd name="sw0" fmla="+- 21600000 0 stAng"/>
              <a:gd name="da1" fmla="+- swAng 0 sw0"/>
              <a:gd name="g1" fmla="max x1 x2"/>
              <a:gd name="g2" fmla="max x3 x4"/>
              <a:gd name="g3" fmla="max g1 g2"/>
              <a:gd name="ir" fmla="?: da1 r g3"/>
              <a:gd name="sw1" fmla="+- cd4 0 stAng"/>
              <a:gd name="sw2" fmla="+- 27000000 0 stAng"/>
              <a:gd name="sw3" fmla="?: sw1 sw1 sw2"/>
              <a:gd name="da2" fmla="+- swAng 0 sw3"/>
              <a:gd name="g5" fmla="max y1 y2"/>
              <a:gd name="g6" fmla="max y3 y4"/>
              <a:gd name="g7" fmla="max g5 g6"/>
              <a:gd name="ib" fmla="?: da2 b g7"/>
              <a:gd name="sw4" fmla="+- cd2 0 stAng"/>
              <a:gd name="sw5" fmla="+- 32400000 0 stAng"/>
              <a:gd name="sw6" fmla="?: sw4 sw4 sw5"/>
              <a:gd name="da3" fmla="+- swAng 0 sw6"/>
              <a:gd name="g9" fmla="min x1 x2"/>
              <a:gd name="g10" fmla="min x3 x4"/>
              <a:gd name="g11" fmla="min g9 g10"/>
              <a:gd name="il" fmla="?: da3 l g11"/>
              <a:gd name="sw7" fmla="+- 3 0 stAng"/>
              <a:gd name="sw8" fmla="+- 37800000 0 stAng"/>
              <a:gd name="sw9" fmla="?: sw7 sw7 sw8"/>
              <a:gd name="da4" fmla="+- swAng 0 sw9"/>
              <a:gd name="g13" fmla="min y1 y2"/>
              <a:gd name="g14" fmla="min y3 y4"/>
              <a:gd name="g15" fmla="min g13 g14"/>
              <a:gd name="it" fmla="?: da4 t g15"/>
              <a:gd name="x5" fmla="+/ x1 x4 2"/>
              <a:gd name="y5" fmla="+/ y1 y4 2"/>
              <a:gd name="x6" fmla="+/ x3 x2 2"/>
              <a:gd name="y6" fmla="+/ y3 y2 2"/>
              <a:gd name="cang1" fmla="+- stAng 0 cd4"/>
              <a:gd name="cang2" fmla="+- istAng cd4 0"/>
              <a:gd name="cang3" fmla="+/ cang1 cang2 2"/>
            </a:gdLst>
            <a:ahLst/>
            <a:cxnLst>
              <a:cxn ang="cang1">
                <a:pos x="x5" y="y5"/>
              </a:cxn>
              <a:cxn ang="cang2">
                <a:pos x="x6" y="y6"/>
              </a:cxn>
              <a:cxn ang="cang3">
                <a:pos x="hc" y="vc"/>
              </a:cxn>
            </a:cxnLst>
            <a:rect l="l" t="t" r="r" b="b"/>
            <a:pathLst>
              <a:path w="2472" h="1867">
                <a:moveTo>
                  <a:pt x="0" y="1236"/>
                </a:moveTo>
                <a:cubicBezTo>
                  <a:pt x="-21" y="542"/>
                  <a:pt x="614" y="-17"/>
                  <a:pt x="1236" y="0"/>
                </a:cubicBezTo>
                <a:cubicBezTo>
                  <a:pt x="1929" y="-21"/>
                  <a:pt x="2488" y="614"/>
                  <a:pt x="2471" y="1236"/>
                </a:cubicBezTo>
                <a:lnTo>
                  <a:pt x="1865" y="1235"/>
                </a:lnTo>
                <a:cubicBezTo>
                  <a:pt x="1876" y="1581"/>
                  <a:pt x="1527" y="1878"/>
                  <a:pt x="1250" y="1866"/>
                </a:cubicBezTo>
                <a:lnTo>
                  <a:pt x="1235" y="1866"/>
                </a:lnTo>
                <a:lnTo>
                  <a:pt x="1218" y="1866"/>
                </a:lnTo>
                <a:cubicBezTo>
                  <a:pt x="873" y="1880"/>
                  <a:pt x="596" y="1508"/>
                  <a:pt x="605" y="1235"/>
                </a:cubicBezTo>
                <a:lnTo>
                  <a:pt x="0" y="1236"/>
                </a:lnTo>
                <a:close/>
                <a:moveTo>
                  <a:pt x="1853" y="1230"/>
                </a:moveTo>
                <a:cubicBezTo>
                  <a:pt x="1864" y="896"/>
                  <a:pt x="1546" y="606"/>
                  <a:pt x="1236" y="618"/>
                </a:cubicBezTo>
                <a:cubicBezTo>
                  <a:pt x="889" y="604"/>
                  <a:pt x="609" y="931"/>
                  <a:pt x="618" y="1230"/>
                </a:cubicBezTo>
                <a:lnTo>
                  <a:pt x="1853" y="1230"/>
                </a:lnTo>
                <a:close/>
              </a:path>
            </a:pathLst>
          </a:custGeom>
          <a:gradFill>
            <a:gsLst>
              <a:gs pos="33000">
                <a:schemeClr val="accent6">
                  <a:lumMod val="40000"/>
                  <a:lumOff val="60000"/>
                </a:schemeClr>
              </a:gs>
              <a:gs pos="64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1" name="任意多边形 10"/>
          <p:cNvSpPr/>
          <p:nvPr/>
        </p:nvSpPr>
        <p:spPr>
          <a:xfrm rot="10800000">
            <a:off x="6734810" y="3703320"/>
            <a:ext cx="1569085" cy="1185094"/>
          </a:xfrm>
          <a:custGeom>
            <a:avLst/>
            <a:gdLst>
              <a:gd name="adj1" fmla="val 10800000"/>
              <a:gd name="adj2" fmla="val 0"/>
              <a:gd name="adj3" fmla="val 25000"/>
              <a:gd name="stAng" fmla="pin 0 adj1 21599999"/>
              <a:gd name="istAng" fmla="pin 0 adj2 21599999"/>
              <a:gd name="a3" fmla="pin 0 adj3 50000"/>
              <a:gd name="sw11" fmla="+- istAng 0 stAng"/>
              <a:gd name="sw12" fmla="+- sw11 21600000 0"/>
              <a:gd name="swAng" fmla="?: sw11 sw11 sw12"/>
              <a:gd name="iswAng" fmla="+- 0 0 swAng"/>
              <a:gd name="wt1" fmla="sin wd2 stAng"/>
              <a:gd name="ht1" fmla="cos hd2 stAng"/>
              <a:gd name="wt3" fmla="sin wd2 istAng"/>
              <a:gd name="ht3" fmla="cos hd2 istAng"/>
              <a:gd name="dx1" fmla="cat2 wd2 ht1 wt1"/>
              <a:gd name="dy1" fmla="sat2 hd2 ht1 wt1"/>
              <a:gd name="dx3" fmla="cat2 wd2 ht3 wt3"/>
              <a:gd name="dy3" fmla="sat2 hd2 ht3 wt3"/>
              <a:gd name="x1" fmla="+- hc dx1 0"/>
              <a:gd name="y1" fmla="+- vc dy1 0"/>
              <a:gd name="x3" fmla="+- hc dx3 0"/>
              <a:gd name="y3" fmla="+- vc dy3 0"/>
              <a:gd name="dr" fmla="*/ ss a3 100000"/>
              <a:gd name="iwd2" fmla="+- wd2 0 dr"/>
              <a:gd name="ihd2" fmla="+- hd2 0 dr"/>
              <a:gd name="wt2" fmla="sin iwd2 istAng"/>
              <a:gd name="ht2" fmla="cos ihd2 istAng"/>
              <a:gd name="wt4" fmla="sin iwd2 stAng"/>
              <a:gd name="ht4" fmla="cos ihd2 stAng"/>
              <a:gd name="dx2" fmla="cat2 iwd2 ht2 wt2"/>
              <a:gd name="dy2" fmla="sat2 ihd2 ht2 wt2"/>
              <a:gd name="dx4" fmla="cat2 iwd2 ht4 wt4"/>
              <a:gd name="dy4" fmla="sat2 ihd2 ht4 wt4"/>
              <a:gd name="x2" fmla="+- hc dx2 0"/>
              <a:gd name="y2" fmla="+- vc dy2 0"/>
              <a:gd name="x4" fmla="+- hc dx4 0"/>
              <a:gd name="y4" fmla="+- vc dy4 0"/>
              <a:gd name="sw0" fmla="+- 21600000 0 stAng"/>
              <a:gd name="da1" fmla="+- swAng 0 sw0"/>
              <a:gd name="g1" fmla="max x1 x2"/>
              <a:gd name="g2" fmla="max x3 x4"/>
              <a:gd name="g3" fmla="max g1 g2"/>
              <a:gd name="ir" fmla="?: da1 r g3"/>
              <a:gd name="sw1" fmla="+- cd4 0 stAng"/>
              <a:gd name="sw2" fmla="+- 27000000 0 stAng"/>
              <a:gd name="sw3" fmla="?: sw1 sw1 sw2"/>
              <a:gd name="da2" fmla="+- swAng 0 sw3"/>
              <a:gd name="g5" fmla="max y1 y2"/>
              <a:gd name="g6" fmla="max y3 y4"/>
              <a:gd name="g7" fmla="max g5 g6"/>
              <a:gd name="ib" fmla="?: da2 b g7"/>
              <a:gd name="sw4" fmla="+- cd2 0 stAng"/>
              <a:gd name="sw5" fmla="+- 32400000 0 stAng"/>
              <a:gd name="sw6" fmla="?: sw4 sw4 sw5"/>
              <a:gd name="da3" fmla="+- swAng 0 sw6"/>
              <a:gd name="g9" fmla="min x1 x2"/>
              <a:gd name="g10" fmla="min x3 x4"/>
              <a:gd name="g11" fmla="min g9 g10"/>
              <a:gd name="il" fmla="?: da3 l g11"/>
              <a:gd name="sw7" fmla="+- 3 0 stAng"/>
              <a:gd name="sw8" fmla="+- 37800000 0 stAng"/>
              <a:gd name="sw9" fmla="?: sw7 sw7 sw8"/>
              <a:gd name="da4" fmla="+- swAng 0 sw9"/>
              <a:gd name="g13" fmla="min y1 y2"/>
              <a:gd name="g14" fmla="min y3 y4"/>
              <a:gd name="g15" fmla="min g13 g14"/>
              <a:gd name="it" fmla="?: da4 t g15"/>
              <a:gd name="x5" fmla="+/ x1 x4 2"/>
              <a:gd name="y5" fmla="+/ y1 y4 2"/>
              <a:gd name="x6" fmla="+/ x3 x2 2"/>
              <a:gd name="y6" fmla="+/ y3 y2 2"/>
              <a:gd name="cang1" fmla="+- stAng 0 cd4"/>
              <a:gd name="cang2" fmla="+- istAng cd4 0"/>
              <a:gd name="cang3" fmla="+/ cang1 cang2 2"/>
            </a:gdLst>
            <a:ahLst/>
            <a:cxnLst>
              <a:cxn ang="cang1">
                <a:pos x="x5" y="y5"/>
              </a:cxn>
              <a:cxn ang="cang2">
                <a:pos x="x6" y="y6"/>
              </a:cxn>
              <a:cxn ang="cang3">
                <a:pos x="hc" y="vc"/>
              </a:cxn>
            </a:cxnLst>
            <a:rect l="l" t="t" r="r" b="b"/>
            <a:pathLst>
              <a:path w="2472" h="1867">
                <a:moveTo>
                  <a:pt x="0" y="1236"/>
                </a:moveTo>
                <a:cubicBezTo>
                  <a:pt x="-21" y="542"/>
                  <a:pt x="614" y="-17"/>
                  <a:pt x="1236" y="0"/>
                </a:cubicBezTo>
                <a:cubicBezTo>
                  <a:pt x="1929" y="-21"/>
                  <a:pt x="2488" y="614"/>
                  <a:pt x="2471" y="1236"/>
                </a:cubicBezTo>
                <a:lnTo>
                  <a:pt x="1865" y="1235"/>
                </a:lnTo>
                <a:cubicBezTo>
                  <a:pt x="1876" y="1581"/>
                  <a:pt x="1527" y="1878"/>
                  <a:pt x="1250" y="1866"/>
                </a:cubicBezTo>
                <a:lnTo>
                  <a:pt x="1235" y="1866"/>
                </a:lnTo>
                <a:lnTo>
                  <a:pt x="1218" y="1866"/>
                </a:lnTo>
                <a:cubicBezTo>
                  <a:pt x="873" y="1880"/>
                  <a:pt x="596" y="1508"/>
                  <a:pt x="605" y="1235"/>
                </a:cubicBezTo>
                <a:lnTo>
                  <a:pt x="0" y="1236"/>
                </a:lnTo>
                <a:close/>
                <a:moveTo>
                  <a:pt x="1853" y="1230"/>
                </a:moveTo>
                <a:cubicBezTo>
                  <a:pt x="1864" y="896"/>
                  <a:pt x="1546" y="606"/>
                  <a:pt x="1236" y="618"/>
                </a:cubicBezTo>
                <a:cubicBezTo>
                  <a:pt x="889" y="604"/>
                  <a:pt x="609" y="931"/>
                  <a:pt x="618" y="1230"/>
                </a:cubicBezTo>
                <a:lnTo>
                  <a:pt x="1853" y="1230"/>
                </a:lnTo>
                <a:close/>
              </a:path>
            </a:pathLst>
          </a:custGeom>
          <a:gradFill>
            <a:gsLst>
              <a:gs pos="33000">
                <a:schemeClr val="accent6">
                  <a:lumMod val="40000"/>
                  <a:lumOff val="60000"/>
                </a:schemeClr>
              </a:gs>
              <a:gs pos="64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415415" y="1263650"/>
            <a:ext cx="2832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请输入内容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687320" y="5334635"/>
            <a:ext cx="17475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请输入内容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251325" y="1263650"/>
            <a:ext cx="2832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请输入内容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665720" y="5334635"/>
            <a:ext cx="2832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请输入内容</a:t>
            </a:r>
          </a:p>
        </p:txBody>
      </p:sp>
      <p:sp>
        <p:nvSpPr>
          <p:cNvPr id="16" name="任意多边形 15"/>
          <p:cNvSpPr/>
          <p:nvPr/>
        </p:nvSpPr>
        <p:spPr>
          <a:xfrm>
            <a:off x="8634730" y="2022475"/>
            <a:ext cx="1569085" cy="1185094"/>
          </a:xfrm>
          <a:custGeom>
            <a:avLst/>
            <a:gdLst>
              <a:gd name="adj1" fmla="val 10800000"/>
              <a:gd name="adj2" fmla="val 0"/>
              <a:gd name="adj3" fmla="val 25000"/>
              <a:gd name="stAng" fmla="pin 0 adj1 21599999"/>
              <a:gd name="istAng" fmla="pin 0 adj2 21599999"/>
              <a:gd name="a3" fmla="pin 0 adj3 50000"/>
              <a:gd name="sw11" fmla="+- istAng 0 stAng"/>
              <a:gd name="sw12" fmla="+- sw11 21600000 0"/>
              <a:gd name="swAng" fmla="?: sw11 sw11 sw12"/>
              <a:gd name="iswAng" fmla="+- 0 0 swAng"/>
              <a:gd name="wt1" fmla="sin wd2 stAng"/>
              <a:gd name="ht1" fmla="cos hd2 stAng"/>
              <a:gd name="wt3" fmla="sin wd2 istAng"/>
              <a:gd name="ht3" fmla="cos hd2 istAng"/>
              <a:gd name="dx1" fmla="cat2 wd2 ht1 wt1"/>
              <a:gd name="dy1" fmla="sat2 hd2 ht1 wt1"/>
              <a:gd name="dx3" fmla="cat2 wd2 ht3 wt3"/>
              <a:gd name="dy3" fmla="sat2 hd2 ht3 wt3"/>
              <a:gd name="x1" fmla="+- hc dx1 0"/>
              <a:gd name="y1" fmla="+- vc dy1 0"/>
              <a:gd name="x3" fmla="+- hc dx3 0"/>
              <a:gd name="y3" fmla="+- vc dy3 0"/>
              <a:gd name="dr" fmla="*/ ss a3 100000"/>
              <a:gd name="iwd2" fmla="+- wd2 0 dr"/>
              <a:gd name="ihd2" fmla="+- hd2 0 dr"/>
              <a:gd name="wt2" fmla="sin iwd2 istAng"/>
              <a:gd name="ht2" fmla="cos ihd2 istAng"/>
              <a:gd name="wt4" fmla="sin iwd2 stAng"/>
              <a:gd name="ht4" fmla="cos ihd2 stAng"/>
              <a:gd name="dx2" fmla="cat2 iwd2 ht2 wt2"/>
              <a:gd name="dy2" fmla="sat2 ihd2 ht2 wt2"/>
              <a:gd name="dx4" fmla="cat2 iwd2 ht4 wt4"/>
              <a:gd name="dy4" fmla="sat2 ihd2 ht4 wt4"/>
              <a:gd name="x2" fmla="+- hc dx2 0"/>
              <a:gd name="y2" fmla="+- vc dy2 0"/>
              <a:gd name="x4" fmla="+- hc dx4 0"/>
              <a:gd name="y4" fmla="+- vc dy4 0"/>
              <a:gd name="sw0" fmla="+- 21600000 0 stAng"/>
              <a:gd name="da1" fmla="+- swAng 0 sw0"/>
              <a:gd name="g1" fmla="max x1 x2"/>
              <a:gd name="g2" fmla="max x3 x4"/>
              <a:gd name="g3" fmla="max g1 g2"/>
              <a:gd name="ir" fmla="?: da1 r g3"/>
              <a:gd name="sw1" fmla="+- cd4 0 stAng"/>
              <a:gd name="sw2" fmla="+- 27000000 0 stAng"/>
              <a:gd name="sw3" fmla="?: sw1 sw1 sw2"/>
              <a:gd name="da2" fmla="+- swAng 0 sw3"/>
              <a:gd name="g5" fmla="max y1 y2"/>
              <a:gd name="g6" fmla="max y3 y4"/>
              <a:gd name="g7" fmla="max g5 g6"/>
              <a:gd name="ib" fmla="?: da2 b g7"/>
              <a:gd name="sw4" fmla="+- cd2 0 stAng"/>
              <a:gd name="sw5" fmla="+- 32400000 0 stAng"/>
              <a:gd name="sw6" fmla="?: sw4 sw4 sw5"/>
              <a:gd name="da3" fmla="+- swAng 0 sw6"/>
              <a:gd name="g9" fmla="min x1 x2"/>
              <a:gd name="g10" fmla="min x3 x4"/>
              <a:gd name="g11" fmla="min g9 g10"/>
              <a:gd name="il" fmla="?: da3 l g11"/>
              <a:gd name="sw7" fmla="+- 3 0 stAng"/>
              <a:gd name="sw8" fmla="+- 37800000 0 stAng"/>
              <a:gd name="sw9" fmla="?: sw7 sw7 sw8"/>
              <a:gd name="da4" fmla="+- swAng 0 sw9"/>
              <a:gd name="g13" fmla="min y1 y2"/>
              <a:gd name="g14" fmla="min y3 y4"/>
              <a:gd name="g15" fmla="min g13 g14"/>
              <a:gd name="it" fmla="?: da4 t g15"/>
              <a:gd name="x5" fmla="+/ x1 x4 2"/>
              <a:gd name="y5" fmla="+/ y1 y4 2"/>
              <a:gd name="x6" fmla="+/ x3 x2 2"/>
              <a:gd name="y6" fmla="+/ y3 y2 2"/>
              <a:gd name="cang1" fmla="+- stAng 0 cd4"/>
              <a:gd name="cang2" fmla="+- istAng cd4 0"/>
              <a:gd name="cang3" fmla="+/ cang1 cang2 2"/>
            </a:gdLst>
            <a:ahLst/>
            <a:cxnLst>
              <a:cxn ang="cang1">
                <a:pos x="x5" y="y5"/>
              </a:cxn>
              <a:cxn ang="cang2">
                <a:pos x="x6" y="y6"/>
              </a:cxn>
              <a:cxn ang="cang3">
                <a:pos x="hc" y="vc"/>
              </a:cxn>
            </a:cxnLst>
            <a:rect l="l" t="t" r="r" b="b"/>
            <a:pathLst>
              <a:path w="2472" h="1867">
                <a:moveTo>
                  <a:pt x="0" y="1236"/>
                </a:moveTo>
                <a:cubicBezTo>
                  <a:pt x="-21" y="542"/>
                  <a:pt x="614" y="-17"/>
                  <a:pt x="1236" y="0"/>
                </a:cubicBezTo>
                <a:cubicBezTo>
                  <a:pt x="1929" y="-21"/>
                  <a:pt x="2488" y="614"/>
                  <a:pt x="2471" y="1236"/>
                </a:cubicBezTo>
                <a:lnTo>
                  <a:pt x="1865" y="1235"/>
                </a:lnTo>
                <a:cubicBezTo>
                  <a:pt x="1876" y="1581"/>
                  <a:pt x="1527" y="1878"/>
                  <a:pt x="1250" y="1866"/>
                </a:cubicBezTo>
                <a:lnTo>
                  <a:pt x="1235" y="1866"/>
                </a:lnTo>
                <a:lnTo>
                  <a:pt x="1218" y="1866"/>
                </a:lnTo>
                <a:cubicBezTo>
                  <a:pt x="873" y="1880"/>
                  <a:pt x="596" y="1508"/>
                  <a:pt x="605" y="1235"/>
                </a:cubicBezTo>
                <a:lnTo>
                  <a:pt x="0" y="1236"/>
                </a:lnTo>
                <a:close/>
                <a:moveTo>
                  <a:pt x="1853" y="1230"/>
                </a:moveTo>
                <a:cubicBezTo>
                  <a:pt x="1864" y="896"/>
                  <a:pt x="1546" y="606"/>
                  <a:pt x="1236" y="618"/>
                </a:cubicBezTo>
                <a:cubicBezTo>
                  <a:pt x="889" y="604"/>
                  <a:pt x="609" y="931"/>
                  <a:pt x="618" y="1230"/>
                </a:cubicBezTo>
                <a:lnTo>
                  <a:pt x="1853" y="1230"/>
                </a:lnTo>
                <a:close/>
              </a:path>
            </a:pathLst>
          </a:custGeom>
          <a:gradFill>
            <a:gsLst>
              <a:gs pos="33000">
                <a:schemeClr val="accent6">
                  <a:lumMod val="40000"/>
                  <a:lumOff val="60000"/>
                </a:schemeClr>
              </a:gs>
              <a:gs pos="64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232140" y="1263650"/>
            <a:ext cx="2832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请输入内容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643630" y="4111625"/>
            <a:ext cx="5010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4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371715" y="4111625"/>
            <a:ext cx="2946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5</a:t>
            </a:r>
          </a:p>
        </p:txBody>
      </p:sp>
      <p:sp>
        <p:nvSpPr>
          <p:cNvPr id="23" name="等腰三角形 22"/>
          <p:cNvSpPr/>
          <p:nvPr/>
        </p:nvSpPr>
        <p:spPr>
          <a:xfrm>
            <a:off x="9001760" y="3207385"/>
            <a:ext cx="835660" cy="869950"/>
          </a:xfrm>
          <a:prstGeom prst="triangle">
            <a:avLst/>
          </a:prstGeom>
          <a:gradFill>
            <a:gsLst>
              <a:gs pos="33000">
                <a:schemeClr val="accent6">
                  <a:lumMod val="40000"/>
                  <a:lumOff val="60000"/>
                </a:schemeClr>
              </a:gs>
              <a:gs pos="59000">
                <a:schemeClr val="accent1">
                  <a:lumMod val="66000"/>
                  <a:lumOff val="34000"/>
                  <a:alpha val="23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0708005" y="-56515"/>
            <a:ext cx="1483995" cy="2078355"/>
            <a:chOff x="16863" y="-89"/>
            <a:chExt cx="2337" cy="3273"/>
          </a:xfrm>
        </p:grpSpPr>
        <p:sp>
          <p:nvSpPr>
            <p:cNvPr id="20" name="等腰三角形 19"/>
            <p:cNvSpPr/>
            <p:nvPr/>
          </p:nvSpPr>
          <p:spPr>
            <a:xfrm>
              <a:off x="16863" y="1106"/>
              <a:ext cx="1894" cy="2079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/>
          </p:nvSpPr>
          <p:spPr>
            <a:xfrm>
              <a:off x="17306" y="-89"/>
              <a:ext cx="1894" cy="2079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23"/>
            <p:cNvSpPr/>
            <p:nvPr/>
          </p:nvSpPr>
          <p:spPr>
            <a:xfrm rot="10800000">
              <a:off x="17306" y="0"/>
              <a:ext cx="1894" cy="2079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等腰三角形 24"/>
          <p:cNvSpPr/>
          <p:nvPr/>
        </p:nvSpPr>
        <p:spPr>
          <a:xfrm>
            <a:off x="1781810" y="3207385"/>
            <a:ext cx="835660" cy="869950"/>
          </a:xfrm>
          <a:prstGeom prst="triangle">
            <a:avLst/>
          </a:prstGeom>
          <a:gradFill>
            <a:gsLst>
              <a:gs pos="33000">
                <a:schemeClr val="accent6">
                  <a:lumMod val="40000"/>
                  <a:lumOff val="60000"/>
                </a:schemeClr>
              </a:gs>
              <a:gs pos="59000">
                <a:schemeClr val="accent1">
                  <a:lumMod val="66000"/>
                  <a:lumOff val="34000"/>
                  <a:alpha val="23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>
            <a:off x="5248910" y="3207385"/>
            <a:ext cx="835660" cy="869950"/>
          </a:xfrm>
          <a:prstGeom prst="triangle">
            <a:avLst/>
          </a:prstGeom>
          <a:gradFill>
            <a:gsLst>
              <a:gs pos="33000">
                <a:schemeClr val="accent6">
                  <a:lumMod val="40000"/>
                  <a:lumOff val="60000"/>
                </a:schemeClr>
              </a:gs>
              <a:gs pos="59000">
                <a:schemeClr val="accent1">
                  <a:lumMod val="66000"/>
                  <a:lumOff val="34000"/>
                  <a:alpha val="23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0800000">
            <a:off x="7083425" y="2788920"/>
            <a:ext cx="835660" cy="869950"/>
          </a:xfrm>
          <a:prstGeom prst="triangle">
            <a:avLst/>
          </a:prstGeom>
          <a:gradFill>
            <a:gsLst>
              <a:gs pos="33000">
                <a:schemeClr val="accent6">
                  <a:lumMod val="40000"/>
                  <a:lumOff val="60000"/>
                </a:schemeClr>
              </a:gs>
              <a:gs pos="59000">
                <a:schemeClr val="accent1">
                  <a:lumMod val="66000"/>
                  <a:lumOff val="34000"/>
                  <a:alpha val="23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 rot="10800000">
            <a:off x="3411855" y="2788920"/>
            <a:ext cx="835660" cy="869950"/>
          </a:xfrm>
          <a:prstGeom prst="triangle">
            <a:avLst/>
          </a:prstGeom>
          <a:gradFill>
            <a:gsLst>
              <a:gs pos="33000">
                <a:schemeClr val="accent6">
                  <a:lumMod val="40000"/>
                  <a:lumOff val="60000"/>
                </a:schemeClr>
              </a:gs>
              <a:gs pos="59000">
                <a:schemeClr val="accent1">
                  <a:lumMod val="66000"/>
                  <a:lumOff val="34000"/>
                  <a:alpha val="23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 rot="10800000">
            <a:off x="0" y="4836160"/>
            <a:ext cx="1483995" cy="2078355"/>
            <a:chOff x="16863" y="-89"/>
            <a:chExt cx="2337" cy="3273"/>
          </a:xfrm>
        </p:grpSpPr>
        <p:sp>
          <p:nvSpPr>
            <p:cNvPr id="4" name="等腰三角形 3"/>
            <p:cNvSpPr/>
            <p:nvPr/>
          </p:nvSpPr>
          <p:spPr>
            <a:xfrm>
              <a:off x="16863" y="1106"/>
              <a:ext cx="1894" cy="2079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17306" y="-89"/>
              <a:ext cx="1894" cy="2079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10800000">
              <a:off x="17306" y="0"/>
              <a:ext cx="1894" cy="2079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80" y="2280285"/>
            <a:ext cx="9799320" cy="155702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ea"/>
                <a:ea typeface="+mj-ea"/>
              </a:rPr>
              <a:t>02    </a:t>
            </a:r>
            <a:r>
              <a:rPr lang="zh-CN" altLang="en-US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ea"/>
                <a:ea typeface="+mj-ea"/>
              </a:rPr>
              <a:t>标题</a:t>
            </a:r>
          </a:p>
        </p:txBody>
      </p:sp>
      <p:sp>
        <p:nvSpPr>
          <p:cNvPr id="8" name="半闭框 7"/>
          <p:cNvSpPr/>
          <p:nvPr/>
        </p:nvSpPr>
        <p:spPr>
          <a:xfrm>
            <a:off x="1198880" y="1266825"/>
            <a:ext cx="909320" cy="626110"/>
          </a:xfrm>
          <a:prstGeom prst="halfFram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半闭框 10"/>
          <p:cNvSpPr/>
          <p:nvPr/>
        </p:nvSpPr>
        <p:spPr>
          <a:xfrm rot="10800000">
            <a:off x="10088880" y="4493895"/>
            <a:ext cx="909320" cy="626110"/>
          </a:xfrm>
          <a:prstGeom prst="halfFram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图文框 11"/>
          <p:cNvSpPr/>
          <p:nvPr/>
        </p:nvSpPr>
        <p:spPr>
          <a:xfrm>
            <a:off x="1408430" y="2524760"/>
            <a:ext cx="9374505" cy="1485900"/>
          </a:xfrm>
          <a:prstGeom prst="fram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3212465"/>
            <a:ext cx="1198245" cy="362648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548245" y="4493895"/>
            <a:ext cx="1503045" cy="241109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380730" y="3495675"/>
            <a:ext cx="1198245" cy="334327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10412095" y="0"/>
            <a:ext cx="1779270" cy="3625850"/>
            <a:chOff x="16397" y="0"/>
            <a:chExt cx="2802" cy="5710"/>
          </a:xfrm>
        </p:grpSpPr>
        <p:sp>
          <p:nvSpPr>
            <p:cNvPr id="13" name="矩形 12"/>
            <p:cNvSpPr/>
            <p:nvPr/>
          </p:nvSpPr>
          <p:spPr>
            <a:xfrm>
              <a:off x="16993" y="0"/>
              <a:ext cx="2207" cy="397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6397" y="0"/>
              <a:ext cx="1887" cy="5711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6979285" y="5240655"/>
            <a:ext cx="1401445" cy="161734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80365" y="4493895"/>
            <a:ext cx="1401445" cy="2524760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8483420" y="195891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5771970" y="1267136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523185" y="372421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6200000">
            <a:off x="2771140" y="1798320"/>
            <a:ext cx="1880870" cy="1748155"/>
          </a:xfrm>
          <a:custGeom>
            <a:avLst/>
            <a:gdLst>
              <a:gd name="adj1" fmla="val 0"/>
              <a:gd name="adj2" fmla="val 16200000"/>
              <a:gd name="stAng" fmla="pin 0 adj1 21599999"/>
              <a:gd name="enAng" fmla="pin 0 adj2 21599999"/>
              <a:gd name="sw1" fmla="+- enAng 0 stAng"/>
              <a:gd name="sw2" fmla="+- sw1 21600000 0"/>
              <a:gd name="swAng" fmla="?: sw1 sw1 sw2"/>
              <a:gd name="wt1" fmla="sin wd2 stAng"/>
              <a:gd name="ht1" fmla="cos hd2 stAng"/>
              <a:gd name="dx1" fmla="cat2 wd2 ht1 wt1"/>
              <a:gd name="dy1" fmla="sat2 hd2 ht1 wt1"/>
              <a:gd name="x1" fmla="+- hc dx1 0"/>
              <a:gd name="y1" fmla="+- vc dy1 0"/>
              <a:gd name="wt2" fmla="sin wd2 enAng"/>
              <a:gd name="ht2" fmla="cos hd2 enAng"/>
              <a:gd name="dx2" fmla="cat2 wd2 ht2 wt2"/>
              <a:gd name="dy2" fmla="sat2 hd2 ht2 wt2"/>
              <a:gd name="x2" fmla="+- hc dx2 0"/>
              <a:gd name="y2" fmla="+- vc dy2 0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">
                <a:pos x="hc" y="t"/>
              </a:cxn>
            </a:cxnLst>
            <a:rect l="l" t="t" r="r" b="b"/>
            <a:pathLst>
              <a:path w="3108" h="3356">
                <a:moveTo>
                  <a:pt x="3105" y="0"/>
                </a:moveTo>
                <a:cubicBezTo>
                  <a:pt x="3185" y="1883"/>
                  <a:pt x="1491" y="3402"/>
                  <a:pt x="0" y="3355"/>
                </a:cubicBezTo>
                <a:lnTo>
                  <a:pt x="0" y="0"/>
                </a:lnTo>
                <a:lnTo>
                  <a:pt x="3105" y="0"/>
                </a:lnTo>
                <a:close/>
              </a:path>
            </a:pathLst>
          </a:custGeom>
          <a:gradFill>
            <a:gsLst>
              <a:gs pos="84000">
                <a:srgbClr val="F49FAC">
                  <a:alpha val="100000"/>
                </a:srgbClr>
              </a:gs>
              <a:gs pos="26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2837815" y="3612515"/>
            <a:ext cx="1564640" cy="1240155"/>
          </a:xfrm>
          <a:custGeom>
            <a:avLst/>
            <a:gdLst>
              <a:gd name="adj1" fmla="val 0"/>
              <a:gd name="adj2" fmla="val 16200000"/>
              <a:gd name="stAng" fmla="pin 0 adj1 21599999"/>
              <a:gd name="enAng" fmla="pin 0 adj2 21599999"/>
              <a:gd name="sw1" fmla="+- enAng 0 stAng"/>
              <a:gd name="sw2" fmla="+- sw1 21600000 0"/>
              <a:gd name="swAng" fmla="?: sw1 sw1 sw2"/>
              <a:gd name="wt1" fmla="sin wd2 stAng"/>
              <a:gd name="ht1" fmla="cos hd2 stAng"/>
              <a:gd name="dx1" fmla="cat2 wd2 ht1 wt1"/>
              <a:gd name="dy1" fmla="sat2 hd2 ht1 wt1"/>
              <a:gd name="x1" fmla="+- hc dx1 0"/>
              <a:gd name="y1" fmla="+- vc dy1 0"/>
              <a:gd name="wt2" fmla="sin wd2 enAng"/>
              <a:gd name="ht2" fmla="cos hd2 enAng"/>
              <a:gd name="dx2" fmla="cat2 wd2 ht2 wt2"/>
              <a:gd name="dy2" fmla="sat2 hd2 ht2 wt2"/>
              <a:gd name="x2" fmla="+- hc dx2 0"/>
              <a:gd name="y2" fmla="+- vc dy2 0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">
                <a:pos x="hc" y="t"/>
              </a:cxn>
            </a:cxnLst>
            <a:rect l="l" t="t" r="r" b="b"/>
            <a:pathLst>
              <a:path w="3104" h="2716">
                <a:moveTo>
                  <a:pt x="3103" y="0"/>
                </a:moveTo>
                <a:cubicBezTo>
                  <a:pt x="3144" y="1116"/>
                  <a:pt x="2479" y="2223"/>
                  <a:pt x="1805" y="2716"/>
                </a:cubicBezTo>
                <a:lnTo>
                  <a:pt x="0" y="40"/>
                </a:lnTo>
                <a:lnTo>
                  <a:pt x="59" y="0"/>
                </a:lnTo>
                <a:lnTo>
                  <a:pt x="3103" y="0"/>
                </a:lnTo>
                <a:close/>
              </a:path>
            </a:pathLst>
          </a:custGeom>
          <a:gradFill>
            <a:gsLst>
              <a:gs pos="84000">
                <a:srgbClr val="F49FAC"/>
              </a:gs>
              <a:gs pos="26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 rot="3300000">
            <a:off x="1826260" y="3952875"/>
            <a:ext cx="2068195" cy="1304290"/>
          </a:xfrm>
          <a:custGeom>
            <a:avLst/>
            <a:gdLst>
              <a:gd name="adj1" fmla="val 0"/>
              <a:gd name="adj2" fmla="val 16200000"/>
              <a:gd name="stAng" fmla="pin 0 adj1 21599999"/>
              <a:gd name="enAng" fmla="pin 0 adj2 21599999"/>
              <a:gd name="sw1" fmla="+- enAng 0 stAng"/>
              <a:gd name="sw2" fmla="+- sw1 21600000 0"/>
              <a:gd name="swAng" fmla="?: sw1 sw1 sw2"/>
              <a:gd name="wt1" fmla="sin wd2 stAng"/>
              <a:gd name="ht1" fmla="cos hd2 stAng"/>
              <a:gd name="dx1" fmla="cat2 wd2 ht1 wt1"/>
              <a:gd name="dy1" fmla="sat2 hd2 ht1 wt1"/>
              <a:gd name="x1" fmla="+- hc dx1 0"/>
              <a:gd name="y1" fmla="+- vc dy1 0"/>
              <a:gd name="wt2" fmla="sin wd2 enAng"/>
              <a:gd name="ht2" fmla="cos hd2 enAng"/>
              <a:gd name="dx2" fmla="cat2 wd2 ht2 wt2"/>
              <a:gd name="dy2" fmla="sat2 hd2 ht2 wt2"/>
              <a:gd name="x2" fmla="+- hc dx2 0"/>
              <a:gd name="y2" fmla="+- vc dy2 0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">
                <a:pos x="hc" y="t"/>
              </a:cxn>
            </a:cxnLst>
            <a:rect l="l" t="t" r="r" b="b"/>
            <a:pathLst>
              <a:path w="3134" h="1825">
                <a:moveTo>
                  <a:pt x="3128" y="0"/>
                </a:moveTo>
                <a:lnTo>
                  <a:pt x="3130" y="89"/>
                </a:lnTo>
                <a:cubicBezTo>
                  <a:pt x="3174" y="715"/>
                  <a:pt x="2842" y="1501"/>
                  <a:pt x="2611" y="1825"/>
                </a:cubicBezTo>
                <a:lnTo>
                  <a:pt x="56" y="35"/>
                </a:lnTo>
                <a:lnTo>
                  <a:pt x="0" y="35"/>
                </a:lnTo>
                <a:lnTo>
                  <a:pt x="0" y="0"/>
                </a:lnTo>
                <a:lnTo>
                  <a:pt x="3128" y="0"/>
                </a:lnTo>
                <a:close/>
              </a:path>
            </a:pathLst>
          </a:custGeom>
          <a:gradFill>
            <a:gsLst>
              <a:gs pos="84000">
                <a:srgbClr val="F49FAC"/>
              </a:gs>
              <a:gs pos="26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756920" y="1256665"/>
            <a:ext cx="2080895" cy="412750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3278" h="6502">
                <a:moveTo>
                  <a:pt x="0" y="3250"/>
                </a:moveTo>
                <a:cubicBezTo>
                  <a:pt x="-54" y="1426"/>
                  <a:pt x="1568" y="-45"/>
                  <a:pt x="3158" y="0"/>
                </a:cubicBezTo>
                <a:lnTo>
                  <a:pt x="3240" y="1"/>
                </a:lnTo>
                <a:lnTo>
                  <a:pt x="3277" y="3"/>
                </a:lnTo>
                <a:lnTo>
                  <a:pt x="3277" y="6497"/>
                </a:lnTo>
                <a:lnTo>
                  <a:pt x="3240" y="6499"/>
                </a:lnTo>
                <a:lnTo>
                  <a:pt x="3158" y="6500"/>
                </a:lnTo>
                <a:cubicBezTo>
                  <a:pt x="1385" y="6556"/>
                  <a:pt x="-43" y="4886"/>
                  <a:pt x="0" y="3250"/>
                </a:cubicBezTo>
                <a:close/>
              </a:path>
            </a:pathLst>
          </a:custGeom>
          <a:gradFill flip="none" rotWithShape="1">
            <a:gsLst>
              <a:gs pos="73000">
                <a:schemeClr val="accent6">
                  <a:lumMod val="60000"/>
                  <a:lumOff val="40000"/>
                </a:schemeClr>
              </a:gs>
              <a:gs pos="26000">
                <a:schemeClr val="accent1">
                  <a:lumMod val="60000"/>
                  <a:lumOff val="40000"/>
                </a:schemeClr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101975" y="2325370"/>
            <a:ext cx="18211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chemeClr val="bg2"/>
                </a:solidFill>
              </a:rPr>
              <a:t>25%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395980" y="3684905"/>
            <a:ext cx="10064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chemeClr val="bg2"/>
                </a:solidFill>
              </a:rPr>
              <a:t>15%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708275" y="4465955"/>
            <a:ext cx="10033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chemeClr val="bg2"/>
                </a:solidFill>
              </a:rPr>
              <a:t>10%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87095" y="3028950"/>
            <a:ext cx="18211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chemeClr val="bg2"/>
                </a:solidFill>
              </a:rPr>
              <a:t>50%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8530590" y="-41275"/>
            <a:ext cx="3661410" cy="1297305"/>
            <a:chOff x="13434" y="-65"/>
            <a:chExt cx="5766" cy="2043"/>
          </a:xfrm>
        </p:grpSpPr>
        <p:sp>
          <p:nvSpPr>
            <p:cNvPr id="23" name="等腰三角形 22"/>
            <p:cNvSpPr/>
            <p:nvPr/>
          </p:nvSpPr>
          <p:spPr>
            <a:xfrm>
              <a:off x="15176" y="0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 rot="10800000">
              <a:off x="17884" y="0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>
              <a:off x="17024" y="0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 rot="10800000">
              <a:off x="14297" y="-65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/>
          </p:nvSpPr>
          <p:spPr>
            <a:xfrm rot="11160000">
              <a:off x="16103" y="-65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23"/>
            <p:cNvSpPr/>
            <p:nvPr/>
          </p:nvSpPr>
          <p:spPr>
            <a:xfrm>
              <a:off x="13434" y="0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16035" y="570"/>
              <a:ext cx="2797" cy="1409"/>
            </a:xfrm>
            <a:custGeom>
              <a:avLst/>
              <a:gdLst>
                <a:gd name="adj1" fmla="val -20833"/>
                <a:gd name="adj2" fmla="val 62500"/>
                <a:gd name="dxPos" fmla="*/ w adj1 100000"/>
                <a:gd name="dyPos" fmla="*/ h adj2 100000"/>
                <a:gd name="xPos" fmla="+- hc dxPos 0"/>
                <a:gd name="yPos" fmla="+- vc dyPos 0"/>
                <a:gd name="ht" fmla="cat2 hd2 dxPos dyPos"/>
                <a:gd name="wt" fmla="sat2 wd2 dxPos dyPos"/>
                <a:gd name="g2" fmla="cat2 wd2 ht wt"/>
                <a:gd name="g3" fmla="sat2 hd2 ht wt"/>
                <a:gd name="g4" fmla="+- hc g2 0"/>
                <a:gd name="g5" fmla="+- vc g3 0"/>
                <a:gd name="g6" fmla="+- g4 0 xPos"/>
                <a:gd name="g7" fmla="+- g5 0 yPos"/>
                <a:gd name="g8" fmla="mod g6 g7 0"/>
                <a:gd name="g9" fmla="*/ ss 6600 21600"/>
                <a:gd name="g10" fmla="+- g8 0 g9"/>
                <a:gd name="g11" fmla="*/ g10 1 3"/>
                <a:gd name="g12" fmla="*/ ss 1800 21600"/>
                <a:gd name="g13" fmla="+- g11 g12 0"/>
                <a:gd name="g14" fmla="*/ g13 g6 g8"/>
                <a:gd name="g15" fmla="*/ g13 g7 g8"/>
                <a:gd name="g16" fmla="+- g14 xPos 0"/>
                <a:gd name="g17" fmla="+- g15 yPos 0"/>
                <a:gd name="g18" fmla="*/ ss 4800 21600"/>
                <a:gd name="g19" fmla="*/ g11 2 1"/>
                <a:gd name="g20" fmla="+- g18 g19 0"/>
                <a:gd name="g21" fmla="*/ g20 g6 g8"/>
                <a:gd name="g22" fmla="*/ g20 g7 g8"/>
                <a:gd name="g23" fmla="+- g21 xPos 0"/>
                <a:gd name="g24" fmla="+- g22 yPos 0"/>
                <a:gd name="g25" fmla="*/ ss 1200 21600"/>
                <a:gd name="g26" fmla="*/ ss 600 21600"/>
                <a:gd name="x23" fmla="+- xPos g26 0"/>
                <a:gd name="x24" fmla="+- g16 g25 0"/>
                <a:gd name="x25" fmla="+- g23 g12 0"/>
                <a:gd name="il" fmla="*/ w 2977 21600"/>
                <a:gd name="it" fmla="*/ h 3262 21600"/>
                <a:gd name="ir" fmla="*/ w 17087 21600"/>
                <a:gd name="ib" fmla="*/ h 17337 21600"/>
                <a:gd name="g27" fmla="*/ w 67 21600"/>
                <a:gd name="g28" fmla="*/ h 21577 21600"/>
                <a:gd name="g29" fmla="*/ w 21582 21600"/>
                <a:gd name="g30" fmla="*/ h 1235 21600"/>
                <a:gd name="pang" fmla="at2 dxPos dyPos"/>
              </a:gdLst>
              <a:ahLst/>
              <a:cxnLst>
                <a:cxn ang="cd2">
                  <a:pos x="g27" y="vc"/>
                </a:cxn>
                <a:cxn ang="cd4">
                  <a:pos x="hc" y="g28"/>
                </a:cxn>
                <a:cxn ang="0">
                  <a:pos x="g29" y="vc"/>
                </a:cxn>
                <a:cxn ang="3">
                  <a:pos x="hc" y="g30"/>
                </a:cxn>
                <a:cxn ang="pang">
                  <a:pos x="xPos" y="yPos"/>
                </a:cxn>
              </a:cxnLst>
              <a:rect l="l" t="t" r="r" b="b"/>
              <a:pathLst>
                <a:path w="2797" h="1409">
                  <a:moveTo>
                    <a:pt x="254" y="464"/>
                  </a:moveTo>
                  <a:cubicBezTo>
                    <a:pt x="252" y="451"/>
                    <a:pt x="250" y="435"/>
                    <a:pt x="250" y="423"/>
                  </a:cubicBezTo>
                  <a:cubicBezTo>
                    <a:pt x="243" y="255"/>
                    <a:pt x="467" y="120"/>
                    <a:pt x="687" y="124"/>
                  </a:cubicBezTo>
                  <a:cubicBezTo>
                    <a:pt x="767" y="123"/>
                    <a:pt x="850" y="141"/>
                    <a:pt x="908" y="165"/>
                  </a:cubicBezTo>
                  <a:cubicBezTo>
                    <a:pt x="963" y="89"/>
                    <a:pt x="1092" y="38"/>
                    <a:pt x="1212" y="39"/>
                  </a:cubicBezTo>
                  <a:cubicBezTo>
                    <a:pt x="1306" y="38"/>
                    <a:pt x="1399" y="69"/>
                    <a:pt x="1454" y="107"/>
                  </a:cubicBezTo>
                  <a:cubicBezTo>
                    <a:pt x="1498" y="43"/>
                    <a:pt x="1606" y="-1"/>
                    <a:pt x="1707" y="0"/>
                  </a:cubicBezTo>
                  <a:cubicBezTo>
                    <a:pt x="1796" y="-2"/>
                    <a:pt x="1884" y="33"/>
                    <a:pt x="1928" y="74"/>
                  </a:cubicBezTo>
                  <a:lnTo>
                    <a:pt x="1929" y="73"/>
                  </a:lnTo>
                  <a:lnTo>
                    <a:pt x="1930" y="72"/>
                  </a:lnTo>
                  <a:lnTo>
                    <a:pt x="1928" y="74"/>
                  </a:lnTo>
                  <a:lnTo>
                    <a:pt x="1929" y="74"/>
                  </a:lnTo>
                  <a:lnTo>
                    <a:pt x="1931" y="76"/>
                  </a:lnTo>
                  <a:cubicBezTo>
                    <a:pt x="1987" y="29"/>
                    <a:pt x="2084" y="-1"/>
                    <a:pt x="2171" y="0"/>
                  </a:cubicBezTo>
                  <a:cubicBezTo>
                    <a:pt x="2327" y="-3"/>
                    <a:pt x="2459" y="85"/>
                    <a:pt x="2480" y="177"/>
                  </a:cubicBezTo>
                  <a:lnTo>
                    <a:pt x="2481" y="177"/>
                  </a:lnTo>
                  <a:lnTo>
                    <a:pt x="2480" y="172"/>
                  </a:lnTo>
                  <a:cubicBezTo>
                    <a:pt x="2481" y="174"/>
                    <a:pt x="2482" y="179"/>
                    <a:pt x="2481" y="177"/>
                  </a:cubicBezTo>
                  <a:cubicBezTo>
                    <a:pt x="2627" y="201"/>
                    <a:pt x="2738" y="306"/>
                    <a:pt x="2734" y="406"/>
                  </a:cubicBezTo>
                  <a:cubicBezTo>
                    <a:pt x="2735" y="439"/>
                    <a:pt x="2723" y="473"/>
                    <a:pt x="2706" y="499"/>
                  </a:cubicBezTo>
                  <a:cubicBezTo>
                    <a:pt x="2764" y="549"/>
                    <a:pt x="2798" y="620"/>
                    <a:pt x="2797" y="682"/>
                  </a:cubicBezTo>
                  <a:cubicBezTo>
                    <a:pt x="2803" y="836"/>
                    <a:pt x="2615" y="964"/>
                    <a:pt x="2421" y="980"/>
                  </a:cubicBezTo>
                  <a:cubicBezTo>
                    <a:pt x="2426" y="1123"/>
                    <a:pt x="2234" y="1238"/>
                    <a:pt x="2047" y="1234"/>
                  </a:cubicBezTo>
                  <a:cubicBezTo>
                    <a:pt x="1975" y="1235"/>
                    <a:pt x="1901" y="1218"/>
                    <a:pt x="1849" y="1195"/>
                  </a:cubicBezTo>
                  <a:cubicBezTo>
                    <a:pt x="1800" y="1321"/>
                    <a:pt x="1610" y="1411"/>
                    <a:pt x="1431" y="1409"/>
                  </a:cubicBezTo>
                  <a:cubicBezTo>
                    <a:pt x="1280" y="1411"/>
                    <a:pt x="1137" y="1349"/>
                    <a:pt x="1068" y="1275"/>
                  </a:cubicBezTo>
                  <a:cubicBezTo>
                    <a:pt x="1039" y="1288"/>
                    <a:pt x="990" y="1302"/>
                    <a:pt x="967" y="1307"/>
                  </a:cubicBezTo>
                  <a:cubicBezTo>
                    <a:pt x="989" y="1313"/>
                    <a:pt x="1017" y="1340"/>
                    <a:pt x="1026" y="1357"/>
                  </a:cubicBezTo>
                  <a:lnTo>
                    <a:pt x="824" y="1357"/>
                  </a:lnTo>
                  <a:cubicBezTo>
                    <a:pt x="829" y="1345"/>
                    <a:pt x="850" y="1325"/>
                    <a:pt x="854" y="1323"/>
                  </a:cubicBezTo>
                  <a:cubicBezTo>
                    <a:pt x="843" y="1324"/>
                    <a:pt x="817" y="1324"/>
                    <a:pt x="811" y="1324"/>
                  </a:cubicBezTo>
                  <a:cubicBezTo>
                    <a:pt x="625" y="1327"/>
                    <a:pt x="453" y="1246"/>
                    <a:pt x="378" y="1152"/>
                  </a:cubicBezTo>
                  <a:cubicBezTo>
                    <a:pt x="367" y="1152"/>
                    <a:pt x="354" y="1153"/>
                    <a:pt x="345" y="1153"/>
                  </a:cubicBezTo>
                  <a:cubicBezTo>
                    <a:pt x="187" y="1156"/>
                    <a:pt x="59" y="1057"/>
                    <a:pt x="63" y="960"/>
                  </a:cubicBezTo>
                  <a:cubicBezTo>
                    <a:pt x="61" y="909"/>
                    <a:pt x="96" y="859"/>
                    <a:pt x="139" y="828"/>
                  </a:cubicBezTo>
                  <a:cubicBezTo>
                    <a:pt x="54" y="796"/>
                    <a:pt x="-2" y="726"/>
                    <a:pt x="0" y="661"/>
                  </a:cubicBezTo>
                  <a:cubicBezTo>
                    <a:pt x="-4" y="559"/>
                    <a:pt x="123" y="475"/>
                    <a:pt x="252" y="468"/>
                  </a:cubicBezTo>
                  <a:lnTo>
                    <a:pt x="254" y="464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13434" y="311"/>
              <a:ext cx="2797" cy="1409"/>
            </a:xfrm>
            <a:custGeom>
              <a:avLst/>
              <a:gdLst>
                <a:gd name="adj1" fmla="val -20833"/>
                <a:gd name="adj2" fmla="val 62500"/>
                <a:gd name="dxPos" fmla="*/ w adj1 100000"/>
                <a:gd name="dyPos" fmla="*/ h adj2 100000"/>
                <a:gd name="xPos" fmla="+- hc dxPos 0"/>
                <a:gd name="yPos" fmla="+- vc dyPos 0"/>
                <a:gd name="ht" fmla="cat2 hd2 dxPos dyPos"/>
                <a:gd name="wt" fmla="sat2 wd2 dxPos dyPos"/>
                <a:gd name="g2" fmla="cat2 wd2 ht wt"/>
                <a:gd name="g3" fmla="sat2 hd2 ht wt"/>
                <a:gd name="g4" fmla="+- hc g2 0"/>
                <a:gd name="g5" fmla="+- vc g3 0"/>
                <a:gd name="g6" fmla="+- g4 0 xPos"/>
                <a:gd name="g7" fmla="+- g5 0 yPos"/>
                <a:gd name="g8" fmla="mod g6 g7 0"/>
                <a:gd name="g9" fmla="*/ ss 6600 21600"/>
                <a:gd name="g10" fmla="+- g8 0 g9"/>
                <a:gd name="g11" fmla="*/ g10 1 3"/>
                <a:gd name="g12" fmla="*/ ss 1800 21600"/>
                <a:gd name="g13" fmla="+- g11 g12 0"/>
                <a:gd name="g14" fmla="*/ g13 g6 g8"/>
                <a:gd name="g15" fmla="*/ g13 g7 g8"/>
                <a:gd name="g16" fmla="+- g14 xPos 0"/>
                <a:gd name="g17" fmla="+- g15 yPos 0"/>
                <a:gd name="g18" fmla="*/ ss 4800 21600"/>
                <a:gd name="g19" fmla="*/ g11 2 1"/>
                <a:gd name="g20" fmla="+- g18 g19 0"/>
                <a:gd name="g21" fmla="*/ g20 g6 g8"/>
                <a:gd name="g22" fmla="*/ g20 g7 g8"/>
                <a:gd name="g23" fmla="+- g21 xPos 0"/>
                <a:gd name="g24" fmla="+- g22 yPos 0"/>
                <a:gd name="g25" fmla="*/ ss 1200 21600"/>
                <a:gd name="g26" fmla="*/ ss 600 21600"/>
                <a:gd name="x23" fmla="+- xPos g26 0"/>
                <a:gd name="x24" fmla="+- g16 g25 0"/>
                <a:gd name="x25" fmla="+- g23 g12 0"/>
                <a:gd name="il" fmla="*/ w 2977 21600"/>
                <a:gd name="it" fmla="*/ h 3262 21600"/>
                <a:gd name="ir" fmla="*/ w 17087 21600"/>
                <a:gd name="ib" fmla="*/ h 17337 21600"/>
                <a:gd name="g27" fmla="*/ w 67 21600"/>
                <a:gd name="g28" fmla="*/ h 21577 21600"/>
                <a:gd name="g29" fmla="*/ w 21582 21600"/>
                <a:gd name="g30" fmla="*/ h 1235 21600"/>
                <a:gd name="pang" fmla="at2 dxPos dyPos"/>
              </a:gdLst>
              <a:ahLst/>
              <a:cxnLst>
                <a:cxn ang="cd2">
                  <a:pos x="g27" y="vc"/>
                </a:cxn>
                <a:cxn ang="cd4">
                  <a:pos x="hc" y="g28"/>
                </a:cxn>
                <a:cxn ang="0">
                  <a:pos x="g29" y="vc"/>
                </a:cxn>
                <a:cxn ang="3">
                  <a:pos x="hc" y="g30"/>
                </a:cxn>
                <a:cxn ang="pang">
                  <a:pos x="xPos" y="yPos"/>
                </a:cxn>
              </a:cxnLst>
              <a:rect l="l" t="t" r="r" b="b"/>
              <a:pathLst>
                <a:path w="2797" h="1409">
                  <a:moveTo>
                    <a:pt x="254" y="464"/>
                  </a:moveTo>
                  <a:cubicBezTo>
                    <a:pt x="252" y="451"/>
                    <a:pt x="250" y="435"/>
                    <a:pt x="250" y="423"/>
                  </a:cubicBezTo>
                  <a:cubicBezTo>
                    <a:pt x="243" y="255"/>
                    <a:pt x="467" y="120"/>
                    <a:pt x="687" y="124"/>
                  </a:cubicBezTo>
                  <a:cubicBezTo>
                    <a:pt x="767" y="123"/>
                    <a:pt x="850" y="141"/>
                    <a:pt x="908" y="165"/>
                  </a:cubicBezTo>
                  <a:cubicBezTo>
                    <a:pt x="963" y="89"/>
                    <a:pt x="1092" y="38"/>
                    <a:pt x="1212" y="39"/>
                  </a:cubicBezTo>
                  <a:cubicBezTo>
                    <a:pt x="1306" y="38"/>
                    <a:pt x="1399" y="69"/>
                    <a:pt x="1454" y="107"/>
                  </a:cubicBezTo>
                  <a:cubicBezTo>
                    <a:pt x="1498" y="43"/>
                    <a:pt x="1606" y="-1"/>
                    <a:pt x="1707" y="0"/>
                  </a:cubicBezTo>
                  <a:cubicBezTo>
                    <a:pt x="1796" y="-2"/>
                    <a:pt x="1884" y="33"/>
                    <a:pt x="1928" y="74"/>
                  </a:cubicBezTo>
                  <a:lnTo>
                    <a:pt x="1929" y="73"/>
                  </a:lnTo>
                  <a:lnTo>
                    <a:pt x="1930" y="72"/>
                  </a:lnTo>
                  <a:lnTo>
                    <a:pt x="1928" y="74"/>
                  </a:lnTo>
                  <a:lnTo>
                    <a:pt x="1929" y="74"/>
                  </a:lnTo>
                  <a:lnTo>
                    <a:pt x="1931" y="76"/>
                  </a:lnTo>
                  <a:cubicBezTo>
                    <a:pt x="1987" y="29"/>
                    <a:pt x="2084" y="-1"/>
                    <a:pt x="2171" y="0"/>
                  </a:cubicBezTo>
                  <a:cubicBezTo>
                    <a:pt x="2327" y="-3"/>
                    <a:pt x="2459" y="85"/>
                    <a:pt x="2480" y="177"/>
                  </a:cubicBezTo>
                  <a:lnTo>
                    <a:pt x="2481" y="177"/>
                  </a:lnTo>
                  <a:lnTo>
                    <a:pt x="2480" y="172"/>
                  </a:lnTo>
                  <a:cubicBezTo>
                    <a:pt x="2481" y="174"/>
                    <a:pt x="2482" y="179"/>
                    <a:pt x="2481" y="177"/>
                  </a:cubicBezTo>
                  <a:cubicBezTo>
                    <a:pt x="2627" y="201"/>
                    <a:pt x="2738" y="306"/>
                    <a:pt x="2734" y="406"/>
                  </a:cubicBezTo>
                  <a:cubicBezTo>
                    <a:pt x="2735" y="439"/>
                    <a:pt x="2723" y="473"/>
                    <a:pt x="2706" y="499"/>
                  </a:cubicBezTo>
                  <a:cubicBezTo>
                    <a:pt x="2764" y="549"/>
                    <a:pt x="2798" y="620"/>
                    <a:pt x="2797" y="682"/>
                  </a:cubicBezTo>
                  <a:cubicBezTo>
                    <a:pt x="2803" y="836"/>
                    <a:pt x="2615" y="964"/>
                    <a:pt x="2421" y="980"/>
                  </a:cubicBezTo>
                  <a:cubicBezTo>
                    <a:pt x="2426" y="1123"/>
                    <a:pt x="2234" y="1238"/>
                    <a:pt x="2047" y="1234"/>
                  </a:cubicBezTo>
                  <a:cubicBezTo>
                    <a:pt x="1975" y="1235"/>
                    <a:pt x="1901" y="1218"/>
                    <a:pt x="1849" y="1195"/>
                  </a:cubicBezTo>
                  <a:cubicBezTo>
                    <a:pt x="1800" y="1321"/>
                    <a:pt x="1610" y="1411"/>
                    <a:pt x="1431" y="1409"/>
                  </a:cubicBezTo>
                  <a:cubicBezTo>
                    <a:pt x="1280" y="1411"/>
                    <a:pt x="1137" y="1349"/>
                    <a:pt x="1068" y="1275"/>
                  </a:cubicBezTo>
                  <a:cubicBezTo>
                    <a:pt x="1039" y="1288"/>
                    <a:pt x="990" y="1302"/>
                    <a:pt x="967" y="1307"/>
                  </a:cubicBezTo>
                  <a:cubicBezTo>
                    <a:pt x="989" y="1313"/>
                    <a:pt x="1017" y="1340"/>
                    <a:pt x="1026" y="1357"/>
                  </a:cubicBezTo>
                  <a:lnTo>
                    <a:pt x="824" y="1357"/>
                  </a:lnTo>
                  <a:cubicBezTo>
                    <a:pt x="829" y="1345"/>
                    <a:pt x="850" y="1325"/>
                    <a:pt x="854" y="1323"/>
                  </a:cubicBezTo>
                  <a:cubicBezTo>
                    <a:pt x="843" y="1324"/>
                    <a:pt x="817" y="1324"/>
                    <a:pt x="811" y="1324"/>
                  </a:cubicBezTo>
                  <a:cubicBezTo>
                    <a:pt x="625" y="1327"/>
                    <a:pt x="453" y="1246"/>
                    <a:pt x="378" y="1152"/>
                  </a:cubicBezTo>
                  <a:cubicBezTo>
                    <a:pt x="367" y="1152"/>
                    <a:pt x="354" y="1153"/>
                    <a:pt x="345" y="1153"/>
                  </a:cubicBezTo>
                  <a:cubicBezTo>
                    <a:pt x="187" y="1156"/>
                    <a:pt x="59" y="1057"/>
                    <a:pt x="63" y="960"/>
                  </a:cubicBezTo>
                  <a:cubicBezTo>
                    <a:pt x="61" y="909"/>
                    <a:pt x="96" y="859"/>
                    <a:pt x="139" y="828"/>
                  </a:cubicBezTo>
                  <a:cubicBezTo>
                    <a:pt x="54" y="796"/>
                    <a:pt x="-2" y="726"/>
                    <a:pt x="0" y="661"/>
                  </a:cubicBezTo>
                  <a:cubicBezTo>
                    <a:pt x="-4" y="559"/>
                    <a:pt x="123" y="475"/>
                    <a:pt x="252" y="468"/>
                  </a:cubicBezTo>
                  <a:lnTo>
                    <a:pt x="254" y="464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5460365" y="1495425"/>
            <a:ext cx="76898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2">
                    <a:lumMod val="50000"/>
                    <a:lumOff val="50000"/>
                  </a:schemeClr>
                </a:solidFill>
              </a:rPr>
              <a:t>标题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5969635" y="1950085"/>
            <a:ext cx="459740" cy="35591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/>
              <a:t>请输入文本内容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7075805" y="1622425"/>
            <a:ext cx="76898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2">
                    <a:lumMod val="50000"/>
                    <a:lumOff val="50000"/>
                  </a:schemeClr>
                </a:solidFill>
              </a:rPr>
              <a:t>标题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8705215" y="1622425"/>
            <a:ext cx="76898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2">
                    <a:lumMod val="50000"/>
                    <a:lumOff val="50000"/>
                  </a:schemeClr>
                </a:solidFill>
              </a:rPr>
              <a:t>标题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10335260" y="1622425"/>
            <a:ext cx="76898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2">
                    <a:lumMod val="50000"/>
                    <a:lumOff val="50000"/>
                  </a:schemeClr>
                </a:solidFill>
              </a:rPr>
              <a:t>标题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7667625" y="2077085"/>
            <a:ext cx="459740" cy="35591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/>
              <a:t>请输入文本内容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9366250" y="2077085"/>
            <a:ext cx="459740" cy="35591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/>
              <a:t>请输入文本内容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10998200" y="2077085"/>
            <a:ext cx="459740" cy="35591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/>
              <a:t>请输入文本内容</a:t>
            </a:r>
          </a:p>
        </p:txBody>
      </p:sp>
      <p:cxnSp>
        <p:nvCxnSpPr>
          <p:cNvPr id="53" name="直接箭头连接符 52"/>
          <p:cNvCxnSpPr/>
          <p:nvPr/>
        </p:nvCxnSpPr>
        <p:spPr>
          <a:xfrm>
            <a:off x="11958320" y="2077085"/>
            <a:ext cx="2540" cy="476885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/>
          <p:nvPr/>
        </p:nvCxnSpPr>
        <p:spPr>
          <a:xfrm flipH="1">
            <a:off x="8702040" y="2077085"/>
            <a:ext cx="3175" cy="266319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直接箭头连接符 54"/>
          <p:cNvCxnSpPr/>
          <p:nvPr/>
        </p:nvCxnSpPr>
        <p:spPr>
          <a:xfrm>
            <a:off x="10335260" y="2077085"/>
            <a:ext cx="4445" cy="376618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直接箭头连接符 55"/>
          <p:cNvCxnSpPr/>
          <p:nvPr/>
        </p:nvCxnSpPr>
        <p:spPr>
          <a:xfrm>
            <a:off x="6948170" y="1950085"/>
            <a:ext cx="0" cy="180467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 rot="10800000">
            <a:off x="69215" y="5509895"/>
            <a:ext cx="3661410" cy="1297305"/>
            <a:chOff x="13434" y="-65"/>
            <a:chExt cx="5766" cy="2043"/>
          </a:xfrm>
        </p:grpSpPr>
        <p:sp>
          <p:nvSpPr>
            <p:cNvPr id="6" name="等腰三角形 5"/>
            <p:cNvSpPr/>
            <p:nvPr/>
          </p:nvSpPr>
          <p:spPr>
            <a:xfrm>
              <a:off x="15176" y="0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10800000">
              <a:off x="17884" y="0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17024" y="0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10800000">
              <a:off x="14297" y="-65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11"/>
            <p:cNvSpPr/>
            <p:nvPr/>
          </p:nvSpPr>
          <p:spPr>
            <a:xfrm rot="11160000">
              <a:off x="16103" y="-65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13434" y="0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16035" y="570"/>
              <a:ext cx="2797" cy="1409"/>
            </a:xfrm>
            <a:custGeom>
              <a:avLst/>
              <a:gdLst>
                <a:gd name="adj1" fmla="val -20833"/>
                <a:gd name="adj2" fmla="val 62500"/>
                <a:gd name="dxPos" fmla="*/ w adj1 100000"/>
                <a:gd name="dyPos" fmla="*/ h adj2 100000"/>
                <a:gd name="xPos" fmla="+- hc dxPos 0"/>
                <a:gd name="yPos" fmla="+- vc dyPos 0"/>
                <a:gd name="ht" fmla="cat2 hd2 dxPos dyPos"/>
                <a:gd name="wt" fmla="sat2 wd2 dxPos dyPos"/>
                <a:gd name="g2" fmla="cat2 wd2 ht wt"/>
                <a:gd name="g3" fmla="sat2 hd2 ht wt"/>
                <a:gd name="g4" fmla="+- hc g2 0"/>
                <a:gd name="g5" fmla="+- vc g3 0"/>
                <a:gd name="g6" fmla="+- g4 0 xPos"/>
                <a:gd name="g7" fmla="+- g5 0 yPos"/>
                <a:gd name="g8" fmla="mod g6 g7 0"/>
                <a:gd name="g9" fmla="*/ ss 6600 21600"/>
                <a:gd name="g10" fmla="+- g8 0 g9"/>
                <a:gd name="g11" fmla="*/ g10 1 3"/>
                <a:gd name="g12" fmla="*/ ss 1800 21600"/>
                <a:gd name="g13" fmla="+- g11 g12 0"/>
                <a:gd name="g14" fmla="*/ g13 g6 g8"/>
                <a:gd name="g15" fmla="*/ g13 g7 g8"/>
                <a:gd name="g16" fmla="+- g14 xPos 0"/>
                <a:gd name="g17" fmla="+- g15 yPos 0"/>
                <a:gd name="g18" fmla="*/ ss 4800 21600"/>
                <a:gd name="g19" fmla="*/ g11 2 1"/>
                <a:gd name="g20" fmla="+- g18 g19 0"/>
                <a:gd name="g21" fmla="*/ g20 g6 g8"/>
                <a:gd name="g22" fmla="*/ g20 g7 g8"/>
                <a:gd name="g23" fmla="+- g21 xPos 0"/>
                <a:gd name="g24" fmla="+- g22 yPos 0"/>
                <a:gd name="g25" fmla="*/ ss 1200 21600"/>
                <a:gd name="g26" fmla="*/ ss 600 21600"/>
                <a:gd name="x23" fmla="+- xPos g26 0"/>
                <a:gd name="x24" fmla="+- g16 g25 0"/>
                <a:gd name="x25" fmla="+- g23 g12 0"/>
                <a:gd name="il" fmla="*/ w 2977 21600"/>
                <a:gd name="it" fmla="*/ h 3262 21600"/>
                <a:gd name="ir" fmla="*/ w 17087 21600"/>
                <a:gd name="ib" fmla="*/ h 17337 21600"/>
                <a:gd name="g27" fmla="*/ w 67 21600"/>
                <a:gd name="g28" fmla="*/ h 21577 21600"/>
                <a:gd name="g29" fmla="*/ w 21582 21600"/>
                <a:gd name="g30" fmla="*/ h 1235 21600"/>
                <a:gd name="pang" fmla="at2 dxPos dyPos"/>
              </a:gdLst>
              <a:ahLst/>
              <a:cxnLst>
                <a:cxn ang="cd2">
                  <a:pos x="g27" y="vc"/>
                </a:cxn>
                <a:cxn ang="cd4">
                  <a:pos x="hc" y="g28"/>
                </a:cxn>
                <a:cxn ang="0">
                  <a:pos x="g29" y="vc"/>
                </a:cxn>
                <a:cxn ang="3">
                  <a:pos x="hc" y="g30"/>
                </a:cxn>
                <a:cxn ang="pang">
                  <a:pos x="xPos" y="yPos"/>
                </a:cxn>
              </a:cxnLst>
              <a:rect l="l" t="t" r="r" b="b"/>
              <a:pathLst>
                <a:path w="2797" h="1409">
                  <a:moveTo>
                    <a:pt x="254" y="464"/>
                  </a:moveTo>
                  <a:cubicBezTo>
                    <a:pt x="252" y="451"/>
                    <a:pt x="250" y="435"/>
                    <a:pt x="250" y="423"/>
                  </a:cubicBezTo>
                  <a:cubicBezTo>
                    <a:pt x="243" y="255"/>
                    <a:pt x="467" y="120"/>
                    <a:pt x="687" y="124"/>
                  </a:cubicBezTo>
                  <a:cubicBezTo>
                    <a:pt x="767" y="123"/>
                    <a:pt x="850" y="141"/>
                    <a:pt x="908" y="165"/>
                  </a:cubicBezTo>
                  <a:cubicBezTo>
                    <a:pt x="963" y="89"/>
                    <a:pt x="1092" y="38"/>
                    <a:pt x="1212" y="39"/>
                  </a:cubicBezTo>
                  <a:cubicBezTo>
                    <a:pt x="1306" y="38"/>
                    <a:pt x="1399" y="69"/>
                    <a:pt x="1454" y="107"/>
                  </a:cubicBezTo>
                  <a:cubicBezTo>
                    <a:pt x="1498" y="43"/>
                    <a:pt x="1606" y="-1"/>
                    <a:pt x="1707" y="0"/>
                  </a:cubicBezTo>
                  <a:cubicBezTo>
                    <a:pt x="1796" y="-2"/>
                    <a:pt x="1884" y="33"/>
                    <a:pt x="1928" y="74"/>
                  </a:cubicBezTo>
                  <a:lnTo>
                    <a:pt x="1929" y="73"/>
                  </a:lnTo>
                  <a:lnTo>
                    <a:pt x="1930" y="72"/>
                  </a:lnTo>
                  <a:lnTo>
                    <a:pt x="1928" y="74"/>
                  </a:lnTo>
                  <a:lnTo>
                    <a:pt x="1929" y="74"/>
                  </a:lnTo>
                  <a:lnTo>
                    <a:pt x="1931" y="76"/>
                  </a:lnTo>
                  <a:cubicBezTo>
                    <a:pt x="1987" y="29"/>
                    <a:pt x="2084" y="-1"/>
                    <a:pt x="2171" y="0"/>
                  </a:cubicBezTo>
                  <a:cubicBezTo>
                    <a:pt x="2327" y="-3"/>
                    <a:pt x="2459" y="85"/>
                    <a:pt x="2480" y="177"/>
                  </a:cubicBezTo>
                  <a:lnTo>
                    <a:pt x="2481" y="177"/>
                  </a:lnTo>
                  <a:lnTo>
                    <a:pt x="2480" y="172"/>
                  </a:lnTo>
                  <a:cubicBezTo>
                    <a:pt x="2481" y="174"/>
                    <a:pt x="2482" y="179"/>
                    <a:pt x="2481" y="177"/>
                  </a:cubicBezTo>
                  <a:cubicBezTo>
                    <a:pt x="2627" y="201"/>
                    <a:pt x="2738" y="306"/>
                    <a:pt x="2734" y="406"/>
                  </a:cubicBezTo>
                  <a:cubicBezTo>
                    <a:pt x="2735" y="439"/>
                    <a:pt x="2723" y="473"/>
                    <a:pt x="2706" y="499"/>
                  </a:cubicBezTo>
                  <a:cubicBezTo>
                    <a:pt x="2764" y="549"/>
                    <a:pt x="2798" y="620"/>
                    <a:pt x="2797" y="682"/>
                  </a:cubicBezTo>
                  <a:cubicBezTo>
                    <a:pt x="2803" y="836"/>
                    <a:pt x="2615" y="964"/>
                    <a:pt x="2421" y="980"/>
                  </a:cubicBezTo>
                  <a:cubicBezTo>
                    <a:pt x="2426" y="1123"/>
                    <a:pt x="2234" y="1238"/>
                    <a:pt x="2047" y="1234"/>
                  </a:cubicBezTo>
                  <a:cubicBezTo>
                    <a:pt x="1975" y="1235"/>
                    <a:pt x="1901" y="1218"/>
                    <a:pt x="1849" y="1195"/>
                  </a:cubicBezTo>
                  <a:cubicBezTo>
                    <a:pt x="1800" y="1321"/>
                    <a:pt x="1610" y="1411"/>
                    <a:pt x="1431" y="1409"/>
                  </a:cubicBezTo>
                  <a:cubicBezTo>
                    <a:pt x="1280" y="1411"/>
                    <a:pt x="1137" y="1349"/>
                    <a:pt x="1068" y="1275"/>
                  </a:cubicBezTo>
                  <a:cubicBezTo>
                    <a:pt x="1039" y="1288"/>
                    <a:pt x="990" y="1302"/>
                    <a:pt x="967" y="1307"/>
                  </a:cubicBezTo>
                  <a:cubicBezTo>
                    <a:pt x="989" y="1313"/>
                    <a:pt x="1017" y="1340"/>
                    <a:pt x="1026" y="1357"/>
                  </a:cubicBezTo>
                  <a:lnTo>
                    <a:pt x="824" y="1357"/>
                  </a:lnTo>
                  <a:cubicBezTo>
                    <a:pt x="829" y="1345"/>
                    <a:pt x="850" y="1325"/>
                    <a:pt x="854" y="1323"/>
                  </a:cubicBezTo>
                  <a:cubicBezTo>
                    <a:pt x="843" y="1324"/>
                    <a:pt x="817" y="1324"/>
                    <a:pt x="811" y="1324"/>
                  </a:cubicBezTo>
                  <a:cubicBezTo>
                    <a:pt x="625" y="1327"/>
                    <a:pt x="453" y="1246"/>
                    <a:pt x="378" y="1152"/>
                  </a:cubicBezTo>
                  <a:cubicBezTo>
                    <a:pt x="367" y="1152"/>
                    <a:pt x="354" y="1153"/>
                    <a:pt x="345" y="1153"/>
                  </a:cubicBezTo>
                  <a:cubicBezTo>
                    <a:pt x="187" y="1156"/>
                    <a:pt x="59" y="1057"/>
                    <a:pt x="63" y="960"/>
                  </a:cubicBezTo>
                  <a:cubicBezTo>
                    <a:pt x="61" y="909"/>
                    <a:pt x="96" y="859"/>
                    <a:pt x="139" y="828"/>
                  </a:cubicBezTo>
                  <a:cubicBezTo>
                    <a:pt x="54" y="796"/>
                    <a:pt x="-2" y="726"/>
                    <a:pt x="0" y="661"/>
                  </a:cubicBezTo>
                  <a:cubicBezTo>
                    <a:pt x="-4" y="559"/>
                    <a:pt x="123" y="475"/>
                    <a:pt x="252" y="468"/>
                  </a:cubicBezTo>
                  <a:lnTo>
                    <a:pt x="254" y="464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13434" y="311"/>
              <a:ext cx="2797" cy="1409"/>
            </a:xfrm>
            <a:custGeom>
              <a:avLst/>
              <a:gdLst>
                <a:gd name="adj1" fmla="val -20833"/>
                <a:gd name="adj2" fmla="val 62500"/>
                <a:gd name="dxPos" fmla="*/ w adj1 100000"/>
                <a:gd name="dyPos" fmla="*/ h adj2 100000"/>
                <a:gd name="xPos" fmla="+- hc dxPos 0"/>
                <a:gd name="yPos" fmla="+- vc dyPos 0"/>
                <a:gd name="ht" fmla="cat2 hd2 dxPos dyPos"/>
                <a:gd name="wt" fmla="sat2 wd2 dxPos dyPos"/>
                <a:gd name="g2" fmla="cat2 wd2 ht wt"/>
                <a:gd name="g3" fmla="sat2 hd2 ht wt"/>
                <a:gd name="g4" fmla="+- hc g2 0"/>
                <a:gd name="g5" fmla="+- vc g3 0"/>
                <a:gd name="g6" fmla="+- g4 0 xPos"/>
                <a:gd name="g7" fmla="+- g5 0 yPos"/>
                <a:gd name="g8" fmla="mod g6 g7 0"/>
                <a:gd name="g9" fmla="*/ ss 6600 21600"/>
                <a:gd name="g10" fmla="+- g8 0 g9"/>
                <a:gd name="g11" fmla="*/ g10 1 3"/>
                <a:gd name="g12" fmla="*/ ss 1800 21600"/>
                <a:gd name="g13" fmla="+- g11 g12 0"/>
                <a:gd name="g14" fmla="*/ g13 g6 g8"/>
                <a:gd name="g15" fmla="*/ g13 g7 g8"/>
                <a:gd name="g16" fmla="+- g14 xPos 0"/>
                <a:gd name="g17" fmla="+- g15 yPos 0"/>
                <a:gd name="g18" fmla="*/ ss 4800 21600"/>
                <a:gd name="g19" fmla="*/ g11 2 1"/>
                <a:gd name="g20" fmla="+- g18 g19 0"/>
                <a:gd name="g21" fmla="*/ g20 g6 g8"/>
                <a:gd name="g22" fmla="*/ g20 g7 g8"/>
                <a:gd name="g23" fmla="+- g21 xPos 0"/>
                <a:gd name="g24" fmla="+- g22 yPos 0"/>
                <a:gd name="g25" fmla="*/ ss 1200 21600"/>
                <a:gd name="g26" fmla="*/ ss 600 21600"/>
                <a:gd name="x23" fmla="+- xPos g26 0"/>
                <a:gd name="x24" fmla="+- g16 g25 0"/>
                <a:gd name="x25" fmla="+- g23 g12 0"/>
                <a:gd name="il" fmla="*/ w 2977 21600"/>
                <a:gd name="it" fmla="*/ h 3262 21600"/>
                <a:gd name="ir" fmla="*/ w 17087 21600"/>
                <a:gd name="ib" fmla="*/ h 17337 21600"/>
                <a:gd name="g27" fmla="*/ w 67 21600"/>
                <a:gd name="g28" fmla="*/ h 21577 21600"/>
                <a:gd name="g29" fmla="*/ w 21582 21600"/>
                <a:gd name="g30" fmla="*/ h 1235 21600"/>
                <a:gd name="pang" fmla="at2 dxPos dyPos"/>
              </a:gdLst>
              <a:ahLst/>
              <a:cxnLst>
                <a:cxn ang="cd2">
                  <a:pos x="g27" y="vc"/>
                </a:cxn>
                <a:cxn ang="cd4">
                  <a:pos x="hc" y="g28"/>
                </a:cxn>
                <a:cxn ang="0">
                  <a:pos x="g29" y="vc"/>
                </a:cxn>
                <a:cxn ang="3">
                  <a:pos x="hc" y="g30"/>
                </a:cxn>
                <a:cxn ang="pang">
                  <a:pos x="xPos" y="yPos"/>
                </a:cxn>
              </a:cxnLst>
              <a:rect l="l" t="t" r="r" b="b"/>
              <a:pathLst>
                <a:path w="2797" h="1409">
                  <a:moveTo>
                    <a:pt x="254" y="464"/>
                  </a:moveTo>
                  <a:cubicBezTo>
                    <a:pt x="252" y="451"/>
                    <a:pt x="250" y="435"/>
                    <a:pt x="250" y="423"/>
                  </a:cubicBezTo>
                  <a:cubicBezTo>
                    <a:pt x="243" y="255"/>
                    <a:pt x="467" y="120"/>
                    <a:pt x="687" y="124"/>
                  </a:cubicBezTo>
                  <a:cubicBezTo>
                    <a:pt x="767" y="123"/>
                    <a:pt x="850" y="141"/>
                    <a:pt x="908" y="165"/>
                  </a:cubicBezTo>
                  <a:cubicBezTo>
                    <a:pt x="963" y="89"/>
                    <a:pt x="1092" y="38"/>
                    <a:pt x="1212" y="39"/>
                  </a:cubicBezTo>
                  <a:cubicBezTo>
                    <a:pt x="1306" y="38"/>
                    <a:pt x="1399" y="69"/>
                    <a:pt x="1454" y="107"/>
                  </a:cubicBezTo>
                  <a:cubicBezTo>
                    <a:pt x="1498" y="43"/>
                    <a:pt x="1606" y="-1"/>
                    <a:pt x="1707" y="0"/>
                  </a:cubicBezTo>
                  <a:cubicBezTo>
                    <a:pt x="1796" y="-2"/>
                    <a:pt x="1884" y="33"/>
                    <a:pt x="1928" y="74"/>
                  </a:cubicBezTo>
                  <a:lnTo>
                    <a:pt x="1929" y="73"/>
                  </a:lnTo>
                  <a:lnTo>
                    <a:pt x="1930" y="72"/>
                  </a:lnTo>
                  <a:lnTo>
                    <a:pt x="1928" y="74"/>
                  </a:lnTo>
                  <a:lnTo>
                    <a:pt x="1929" y="74"/>
                  </a:lnTo>
                  <a:lnTo>
                    <a:pt x="1931" y="76"/>
                  </a:lnTo>
                  <a:cubicBezTo>
                    <a:pt x="1987" y="29"/>
                    <a:pt x="2084" y="-1"/>
                    <a:pt x="2171" y="0"/>
                  </a:cubicBezTo>
                  <a:cubicBezTo>
                    <a:pt x="2327" y="-3"/>
                    <a:pt x="2459" y="85"/>
                    <a:pt x="2480" y="177"/>
                  </a:cubicBezTo>
                  <a:lnTo>
                    <a:pt x="2481" y="177"/>
                  </a:lnTo>
                  <a:lnTo>
                    <a:pt x="2480" y="172"/>
                  </a:lnTo>
                  <a:cubicBezTo>
                    <a:pt x="2481" y="174"/>
                    <a:pt x="2482" y="179"/>
                    <a:pt x="2481" y="177"/>
                  </a:cubicBezTo>
                  <a:cubicBezTo>
                    <a:pt x="2627" y="201"/>
                    <a:pt x="2738" y="306"/>
                    <a:pt x="2734" y="406"/>
                  </a:cubicBezTo>
                  <a:cubicBezTo>
                    <a:pt x="2735" y="439"/>
                    <a:pt x="2723" y="473"/>
                    <a:pt x="2706" y="499"/>
                  </a:cubicBezTo>
                  <a:cubicBezTo>
                    <a:pt x="2764" y="549"/>
                    <a:pt x="2798" y="620"/>
                    <a:pt x="2797" y="682"/>
                  </a:cubicBezTo>
                  <a:cubicBezTo>
                    <a:pt x="2803" y="836"/>
                    <a:pt x="2615" y="964"/>
                    <a:pt x="2421" y="980"/>
                  </a:cubicBezTo>
                  <a:cubicBezTo>
                    <a:pt x="2426" y="1123"/>
                    <a:pt x="2234" y="1238"/>
                    <a:pt x="2047" y="1234"/>
                  </a:cubicBezTo>
                  <a:cubicBezTo>
                    <a:pt x="1975" y="1235"/>
                    <a:pt x="1901" y="1218"/>
                    <a:pt x="1849" y="1195"/>
                  </a:cubicBezTo>
                  <a:cubicBezTo>
                    <a:pt x="1800" y="1321"/>
                    <a:pt x="1610" y="1411"/>
                    <a:pt x="1431" y="1409"/>
                  </a:cubicBezTo>
                  <a:cubicBezTo>
                    <a:pt x="1280" y="1411"/>
                    <a:pt x="1137" y="1349"/>
                    <a:pt x="1068" y="1275"/>
                  </a:cubicBezTo>
                  <a:cubicBezTo>
                    <a:pt x="1039" y="1288"/>
                    <a:pt x="990" y="1302"/>
                    <a:pt x="967" y="1307"/>
                  </a:cubicBezTo>
                  <a:cubicBezTo>
                    <a:pt x="989" y="1313"/>
                    <a:pt x="1017" y="1340"/>
                    <a:pt x="1026" y="1357"/>
                  </a:cubicBezTo>
                  <a:lnTo>
                    <a:pt x="824" y="1357"/>
                  </a:lnTo>
                  <a:cubicBezTo>
                    <a:pt x="829" y="1345"/>
                    <a:pt x="850" y="1325"/>
                    <a:pt x="854" y="1323"/>
                  </a:cubicBezTo>
                  <a:cubicBezTo>
                    <a:pt x="843" y="1324"/>
                    <a:pt x="817" y="1324"/>
                    <a:pt x="811" y="1324"/>
                  </a:cubicBezTo>
                  <a:cubicBezTo>
                    <a:pt x="625" y="1327"/>
                    <a:pt x="453" y="1246"/>
                    <a:pt x="378" y="1152"/>
                  </a:cubicBezTo>
                  <a:cubicBezTo>
                    <a:pt x="367" y="1152"/>
                    <a:pt x="354" y="1153"/>
                    <a:pt x="345" y="1153"/>
                  </a:cubicBezTo>
                  <a:cubicBezTo>
                    <a:pt x="187" y="1156"/>
                    <a:pt x="59" y="1057"/>
                    <a:pt x="63" y="960"/>
                  </a:cubicBezTo>
                  <a:cubicBezTo>
                    <a:pt x="61" y="909"/>
                    <a:pt x="96" y="859"/>
                    <a:pt x="139" y="828"/>
                  </a:cubicBezTo>
                  <a:cubicBezTo>
                    <a:pt x="54" y="796"/>
                    <a:pt x="-2" y="726"/>
                    <a:pt x="0" y="661"/>
                  </a:cubicBezTo>
                  <a:cubicBezTo>
                    <a:pt x="-4" y="559"/>
                    <a:pt x="123" y="475"/>
                    <a:pt x="252" y="468"/>
                  </a:cubicBezTo>
                  <a:lnTo>
                    <a:pt x="254" y="464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4190365" y="756920"/>
            <a:ext cx="4349750" cy="6074410"/>
            <a:chOff x="5972" y="-84"/>
            <a:chExt cx="7432" cy="10371"/>
          </a:xfrm>
        </p:grpSpPr>
        <p:sp>
          <p:nvSpPr>
            <p:cNvPr id="2" name="任意多边形 1"/>
            <p:cNvSpPr/>
            <p:nvPr/>
          </p:nvSpPr>
          <p:spPr>
            <a:xfrm>
              <a:off x="7617" y="2749"/>
              <a:ext cx="4931" cy="753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931" h="7539">
                  <a:moveTo>
                    <a:pt x="1984" y="649"/>
                  </a:moveTo>
                  <a:lnTo>
                    <a:pt x="2761" y="649"/>
                  </a:lnTo>
                  <a:lnTo>
                    <a:pt x="2761" y="2990"/>
                  </a:lnTo>
                  <a:lnTo>
                    <a:pt x="3676" y="1339"/>
                  </a:lnTo>
                  <a:lnTo>
                    <a:pt x="3672" y="1324"/>
                  </a:lnTo>
                  <a:lnTo>
                    <a:pt x="3687" y="1320"/>
                  </a:lnTo>
                  <a:lnTo>
                    <a:pt x="4059" y="649"/>
                  </a:lnTo>
                  <a:lnTo>
                    <a:pt x="4326" y="797"/>
                  </a:lnTo>
                  <a:lnTo>
                    <a:pt x="4103" y="1200"/>
                  </a:lnTo>
                  <a:lnTo>
                    <a:pt x="4890" y="975"/>
                  </a:lnTo>
                  <a:lnTo>
                    <a:pt x="4931" y="1119"/>
                  </a:lnTo>
                  <a:lnTo>
                    <a:pt x="4000" y="1386"/>
                  </a:lnTo>
                  <a:lnTo>
                    <a:pt x="2761" y="3621"/>
                  </a:lnTo>
                  <a:lnTo>
                    <a:pt x="2761" y="7539"/>
                  </a:lnTo>
                  <a:lnTo>
                    <a:pt x="1984" y="7539"/>
                  </a:lnTo>
                  <a:lnTo>
                    <a:pt x="1984" y="2657"/>
                  </a:lnTo>
                  <a:lnTo>
                    <a:pt x="868" y="724"/>
                  </a:lnTo>
                  <a:lnTo>
                    <a:pt x="0" y="355"/>
                  </a:lnTo>
                  <a:lnTo>
                    <a:pt x="59" y="217"/>
                  </a:lnTo>
                  <a:lnTo>
                    <a:pt x="744" y="508"/>
                  </a:lnTo>
                  <a:lnTo>
                    <a:pt x="539" y="153"/>
                  </a:lnTo>
                  <a:lnTo>
                    <a:pt x="804" y="0"/>
                  </a:lnTo>
                  <a:lnTo>
                    <a:pt x="1212" y="706"/>
                  </a:lnTo>
                  <a:lnTo>
                    <a:pt x="1225" y="712"/>
                  </a:lnTo>
                  <a:lnTo>
                    <a:pt x="1221" y="722"/>
                  </a:lnTo>
                  <a:lnTo>
                    <a:pt x="1984" y="2045"/>
                  </a:lnTo>
                  <a:lnTo>
                    <a:pt x="1984" y="64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1376" y="2426"/>
              <a:ext cx="2028" cy="2056"/>
            </a:xfrm>
            <a:prstGeom prst="ellipse">
              <a:avLst/>
            </a:prstGeom>
            <a:gradFill rotWithShape="0">
              <a:gsLst>
                <a:gs pos="40000">
                  <a:schemeClr val="accent6">
                    <a:lumMod val="60000"/>
                    <a:lumOff val="40000"/>
                  </a:schemeClr>
                </a:gs>
                <a:gs pos="64000">
                  <a:schemeClr val="accent6">
                    <a:lumMod val="20000"/>
                    <a:lumOff val="80000"/>
                  </a:schemeClr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8420" y="370"/>
              <a:ext cx="2028" cy="2056"/>
            </a:xfrm>
            <a:prstGeom prst="ellipse">
              <a:avLst/>
            </a:prstGeom>
            <a:gradFill rotWithShape="0">
              <a:gsLst>
                <a:gs pos="40000">
                  <a:schemeClr val="accent6">
                    <a:lumMod val="60000"/>
                    <a:lumOff val="40000"/>
                  </a:schemeClr>
                </a:gs>
                <a:gs pos="64000">
                  <a:schemeClr val="accent6">
                    <a:lumMod val="20000"/>
                    <a:lumOff val="80000"/>
                  </a:schemeClr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/>
            </a:p>
          </p:txBody>
        </p:sp>
        <p:sp>
          <p:nvSpPr>
            <p:cNvPr id="9" name="椭圆 8"/>
            <p:cNvSpPr/>
            <p:nvPr/>
          </p:nvSpPr>
          <p:spPr>
            <a:xfrm>
              <a:off x="6554" y="1438"/>
              <a:ext cx="2028" cy="2056"/>
            </a:xfrm>
            <a:prstGeom prst="ellipse">
              <a:avLst/>
            </a:prstGeom>
            <a:gradFill rotWithShape="0">
              <a:gsLst>
                <a:gs pos="40000">
                  <a:schemeClr val="accent6">
                    <a:lumMod val="60000"/>
                    <a:lumOff val="40000"/>
                  </a:schemeClr>
                </a:gs>
                <a:gs pos="64000">
                  <a:schemeClr val="accent6">
                    <a:lumMod val="20000"/>
                    <a:lumOff val="80000"/>
                  </a:schemeClr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9068" y="1665"/>
              <a:ext cx="2028" cy="2056"/>
            </a:xfrm>
            <a:prstGeom prst="ellipse">
              <a:avLst/>
            </a:prstGeom>
            <a:gradFill rotWithShape="0">
              <a:gsLst>
                <a:gs pos="40000">
                  <a:schemeClr val="accent6">
                    <a:lumMod val="60000"/>
                    <a:lumOff val="40000"/>
                  </a:schemeClr>
                </a:gs>
                <a:gs pos="64000">
                  <a:schemeClr val="accent6">
                    <a:lumMod val="20000"/>
                    <a:lumOff val="80000"/>
                  </a:schemeClr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7358" y="3916"/>
              <a:ext cx="642" cy="566"/>
            </a:xfrm>
            <a:prstGeom prst="ellipse">
              <a:avLst/>
            </a:prstGeom>
            <a:gradFill rotWithShape="0">
              <a:gsLst>
                <a:gs pos="40000">
                  <a:schemeClr val="accent6">
                    <a:lumMod val="60000"/>
                    <a:lumOff val="40000"/>
                  </a:schemeClr>
                </a:gs>
                <a:gs pos="64000">
                  <a:schemeClr val="accent6">
                    <a:lumMod val="20000"/>
                    <a:lumOff val="80000"/>
                  </a:schemeClr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0237" y="4482"/>
              <a:ext cx="1139" cy="1250"/>
            </a:xfrm>
            <a:prstGeom prst="ellipse">
              <a:avLst/>
            </a:prstGeom>
            <a:gradFill rotWithShape="0">
              <a:gsLst>
                <a:gs pos="40000">
                  <a:schemeClr val="accent6">
                    <a:lumMod val="60000"/>
                    <a:lumOff val="40000"/>
                  </a:schemeClr>
                </a:gs>
                <a:gs pos="64000">
                  <a:schemeClr val="accent6">
                    <a:lumMod val="20000"/>
                    <a:lumOff val="80000"/>
                  </a:schemeClr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0028" y="2426"/>
              <a:ext cx="2028" cy="2056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1900" y="4482"/>
              <a:ext cx="648" cy="874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8000" y="3916"/>
              <a:ext cx="2028" cy="2056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420" y="1666"/>
              <a:ext cx="1473" cy="1601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1096" y="887"/>
              <a:ext cx="2028" cy="2056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 flipV="1">
              <a:off x="11900" y="1131"/>
              <a:ext cx="661" cy="534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5972" y="-84"/>
              <a:ext cx="2028" cy="2056"/>
            </a:xfrm>
            <a:prstGeom prst="ellipse">
              <a:avLst/>
            </a:prstGeom>
            <a:gradFill rotWithShape="0">
              <a:gsLst>
                <a:gs pos="40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98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56540" y="1365250"/>
            <a:ext cx="13938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2">
                    <a:lumMod val="50000"/>
                    <a:lumOff val="50000"/>
                  </a:schemeClr>
                </a:solidFill>
              </a:rPr>
              <a:t>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256540" y="1960880"/>
            <a:ext cx="38455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请输入内容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9224645" y="4720590"/>
            <a:ext cx="13938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2">
                    <a:lumMod val="50000"/>
                    <a:lumOff val="50000"/>
                  </a:schemeClr>
                </a:solidFill>
              </a:rPr>
              <a:t>标题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9224645" y="1188085"/>
            <a:ext cx="13938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2">
                    <a:lumMod val="50000"/>
                    <a:lumOff val="50000"/>
                  </a:schemeClr>
                </a:solidFill>
              </a:rPr>
              <a:t>标题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256540" y="3035935"/>
            <a:ext cx="13938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2">
                    <a:lumMod val="50000"/>
                    <a:lumOff val="50000"/>
                  </a:schemeClr>
                </a:solidFill>
              </a:rPr>
              <a:t>标题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256540" y="4720590"/>
            <a:ext cx="13938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2">
                    <a:lumMod val="50000"/>
                    <a:lumOff val="50000"/>
                  </a:schemeClr>
                </a:solidFill>
              </a:rPr>
              <a:t>标题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9034145" y="5180965"/>
            <a:ext cx="38455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请输入内容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9034145" y="1825625"/>
            <a:ext cx="38455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请输入内容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83540" y="5180965"/>
            <a:ext cx="38455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请输入内容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83540" y="3613785"/>
            <a:ext cx="38455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请输入内容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9224645" y="2970530"/>
            <a:ext cx="13938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2">
                    <a:lumMod val="50000"/>
                    <a:lumOff val="50000"/>
                  </a:schemeClr>
                </a:solidFill>
              </a:rPr>
              <a:t>标题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9034145" y="3517900"/>
            <a:ext cx="38455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请输入内容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8530590" y="-41275"/>
            <a:ext cx="3661410" cy="1297305"/>
            <a:chOff x="13434" y="-65"/>
            <a:chExt cx="5766" cy="2043"/>
          </a:xfrm>
        </p:grpSpPr>
        <p:sp>
          <p:nvSpPr>
            <p:cNvPr id="41" name="等腰三角形 40"/>
            <p:cNvSpPr/>
            <p:nvPr/>
          </p:nvSpPr>
          <p:spPr>
            <a:xfrm>
              <a:off x="15176" y="0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等腰三角形 41"/>
            <p:cNvSpPr/>
            <p:nvPr/>
          </p:nvSpPr>
          <p:spPr>
            <a:xfrm rot="10800000">
              <a:off x="17884" y="0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等腰三角形 43"/>
            <p:cNvSpPr/>
            <p:nvPr/>
          </p:nvSpPr>
          <p:spPr>
            <a:xfrm>
              <a:off x="17024" y="0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等腰三角形 45"/>
            <p:cNvSpPr/>
            <p:nvPr/>
          </p:nvSpPr>
          <p:spPr>
            <a:xfrm rot="10800000">
              <a:off x="14297" y="-65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等腰三角形 46"/>
            <p:cNvSpPr/>
            <p:nvPr/>
          </p:nvSpPr>
          <p:spPr>
            <a:xfrm rot="11160000">
              <a:off x="16103" y="-65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等腰三角形 47"/>
            <p:cNvSpPr/>
            <p:nvPr/>
          </p:nvSpPr>
          <p:spPr>
            <a:xfrm>
              <a:off x="13434" y="0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16035" y="570"/>
              <a:ext cx="2797" cy="1409"/>
            </a:xfrm>
            <a:custGeom>
              <a:avLst/>
              <a:gdLst>
                <a:gd name="adj1" fmla="val -20833"/>
                <a:gd name="adj2" fmla="val 62500"/>
                <a:gd name="dxPos" fmla="*/ w adj1 100000"/>
                <a:gd name="dyPos" fmla="*/ h adj2 100000"/>
                <a:gd name="xPos" fmla="+- hc dxPos 0"/>
                <a:gd name="yPos" fmla="+- vc dyPos 0"/>
                <a:gd name="ht" fmla="cat2 hd2 dxPos dyPos"/>
                <a:gd name="wt" fmla="sat2 wd2 dxPos dyPos"/>
                <a:gd name="g2" fmla="cat2 wd2 ht wt"/>
                <a:gd name="g3" fmla="sat2 hd2 ht wt"/>
                <a:gd name="g4" fmla="+- hc g2 0"/>
                <a:gd name="g5" fmla="+- vc g3 0"/>
                <a:gd name="g6" fmla="+- g4 0 xPos"/>
                <a:gd name="g7" fmla="+- g5 0 yPos"/>
                <a:gd name="g8" fmla="mod g6 g7 0"/>
                <a:gd name="g9" fmla="*/ ss 6600 21600"/>
                <a:gd name="g10" fmla="+- g8 0 g9"/>
                <a:gd name="g11" fmla="*/ g10 1 3"/>
                <a:gd name="g12" fmla="*/ ss 1800 21600"/>
                <a:gd name="g13" fmla="+- g11 g12 0"/>
                <a:gd name="g14" fmla="*/ g13 g6 g8"/>
                <a:gd name="g15" fmla="*/ g13 g7 g8"/>
                <a:gd name="g16" fmla="+- g14 xPos 0"/>
                <a:gd name="g17" fmla="+- g15 yPos 0"/>
                <a:gd name="g18" fmla="*/ ss 4800 21600"/>
                <a:gd name="g19" fmla="*/ g11 2 1"/>
                <a:gd name="g20" fmla="+- g18 g19 0"/>
                <a:gd name="g21" fmla="*/ g20 g6 g8"/>
                <a:gd name="g22" fmla="*/ g20 g7 g8"/>
                <a:gd name="g23" fmla="+- g21 xPos 0"/>
                <a:gd name="g24" fmla="+- g22 yPos 0"/>
                <a:gd name="g25" fmla="*/ ss 1200 21600"/>
                <a:gd name="g26" fmla="*/ ss 600 21600"/>
                <a:gd name="x23" fmla="+- xPos g26 0"/>
                <a:gd name="x24" fmla="+- g16 g25 0"/>
                <a:gd name="x25" fmla="+- g23 g12 0"/>
                <a:gd name="il" fmla="*/ w 2977 21600"/>
                <a:gd name="it" fmla="*/ h 3262 21600"/>
                <a:gd name="ir" fmla="*/ w 17087 21600"/>
                <a:gd name="ib" fmla="*/ h 17337 21600"/>
                <a:gd name="g27" fmla="*/ w 67 21600"/>
                <a:gd name="g28" fmla="*/ h 21577 21600"/>
                <a:gd name="g29" fmla="*/ w 21582 21600"/>
                <a:gd name="g30" fmla="*/ h 1235 21600"/>
                <a:gd name="pang" fmla="at2 dxPos dyPos"/>
              </a:gdLst>
              <a:ahLst/>
              <a:cxnLst>
                <a:cxn ang="cd2">
                  <a:pos x="g27" y="vc"/>
                </a:cxn>
                <a:cxn ang="cd4">
                  <a:pos x="hc" y="g28"/>
                </a:cxn>
                <a:cxn ang="0">
                  <a:pos x="g29" y="vc"/>
                </a:cxn>
                <a:cxn ang="3">
                  <a:pos x="hc" y="g30"/>
                </a:cxn>
                <a:cxn ang="pang">
                  <a:pos x="xPos" y="yPos"/>
                </a:cxn>
              </a:cxnLst>
              <a:rect l="l" t="t" r="r" b="b"/>
              <a:pathLst>
                <a:path w="2797" h="1409">
                  <a:moveTo>
                    <a:pt x="254" y="464"/>
                  </a:moveTo>
                  <a:cubicBezTo>
                    <a:pt x="252" y="451"/>
                    <a:pt x="250" y="435"/>
                    <a:pt x="250" y="423"/>
                  </a:cubicBezTo>
                  <a:cubicBezTo>
                    <a:pt x="243" y="255"/>
                    <a:pt x="467" y="120"/>
                    <a:pt x="687" y="124"/>
                  </a:cubicBezTo>
                  <a:cubicBezTo>
                    <a:pt x="767" y="123"/>
                    <a:pt x="850" y="141"/>
                    <a:pt x="908" y="165"/>
                  </a:cubicBezTo>
                  <a:cubicBezTo>
                    <a:pt x="963" y="89"/>
                    <a:pt x="1092" y="38"/>
                    <a:pt x="1212" y="39"/>
                  </a:cubicBezTo>
                  <a:cubicBezTo>
                    <a:pt x="1306" y="38"/>
                    <a:pt x="1399" y="69"/>
                    <a:pt x="1454" y="107"/>
                  </a:cubicBezTo>
                  <a:cubicBezTo>
                    <a:pt x="1498" y="43"/>
                    <a:pt x="1606" y="-1"/>
                    <a:pt x="1707" y="0"/>
                  </a:cubicBezTo>
                  <a:cubicBezTo>
                    <a:pt x="1796" y="-2"/>
                    <a:pt x="1884" y="33"/>
                    <a:pt x="1928" y="74"/>
                  </a:cubicBezTo>
                  <a:lnTo>
                    <a:pt x="1929" y="73"/>
                  </a:lnTo>
                  <a:lnTo>
                    <a:pt x="1930" y="72"/>
                  </a:lnTo>
                  <a:lnTo>
                    <a:pt x="1928" y="74"/>
                  </a:lnTo>
                  <a:lnTo>
                    <a:pt x="1929" y="74"/>
                  </a:lnTo>
                  <a:lnTo>
                    <a:pt x="1931" y="76"/>
                  </a:lnTo>
                  <a:cubicBezTo>
                    <a:pt x="1987" y="29"/>
                    <a:pt x="2084" y="-1"/>
                    <a:pt x="2171" y="0"/>
                  </a:cubicBezTo>
                  <a:cubicBezTo>
                    <a:pt x="2327" y="-3"/>
                    <a:pt x="2459" y="85"/>
                    <a:pt x="2480" y="177"/>
                  </a:cubicBezTo>
                  <a:lnTo>
                    <a:pt x="2481" y="177"/>
                  </a:lnTo>
                  <a:lnTo>
                    <a:pt x="2480" y="172"/>
                  </a:lnTo>
                  <a:cubicBezTo>
                    <a:pt x="2481" y="174"/>
                    <a:pt x="2482" y="179"/>
                    <a:pt x="2481" y="177"/>
                  </a:cubicBezTo>
                  <a:cubicBezTo>
                    <a:pt x="2627" y="201"/>
                    <a:pt x="2738" y="306"/>
                    <a:pt x="2734" y="406"/>
                  </a:cubicBezTo>
                  <a:cubicBezTo>
                    <a:pt x="2735" y="439"/>
                    <a:pt x="2723" y="473"/>
                    <a:pt x="2706" y="499"/>
                  </a:cubicBezTo>
                  <a:cubicBezTo>
                    <a:pt x="2764" y="549"/>
                    <a:pt x="2798" y="620"/>
                    <a:pt x="2797" y="682"/>
                  </a:cubicBezTo>
                  <a:cubicBezTo>
                    <a:pt x="2803" y="836"/>
                    <a:pt x="2615" y="964"/>
                    <a:pt x="2421" y="980"/>
                  </a:cubicBezTo>
                  <a:cubicBezTo>
                    <a:pt x="2426" y="1123"/>
                    <a:pt x="2234" y="1238"/>
                    <a:pt x="2047" y="1234"/>
                  </a:cubicBezTo>
                  <a:cubicBezTo>
                    <a:pt x="1975" y="1235"/>
                    <a:pt x="1901" y="1218"/>
                    <a:pt x="1849" y="1195"/>
                  </a:cubicBezTo>
                  <a:cubicBezTo>
                    <a:pt x="1800" y="1321"/>
                    <a:pt x="1610" y="1411"/>
                    <a:pt x="1431" y="1409"/>
                  </a:cubicBezTo>
                  <a:cubicBezTo>
                    <a:pt x="1280" y="1411"/>
                    <a:pt x="1137" y="1349"/>
                    <a:pt x="1068" y="1275"/>
                  </a:cubicBezTo>
                  <a:cubicBezTo>
                    <a:pt x="1039" y="1288"/>
                    <a:pt x="990" y="1302"/>
                    <a:pt x="967" y="1307"/>
                  </a:cubicBezTo>
                  <a:cubicBezTo>
                    <a:pt x="989" y="1313"/>
                    <a:pt x="1017" y="1340"/>
                    <a:pt x="1026" y="1357"/>
                  </a:cubicBezTo>
                  <a:lnTo>
                    <a:pt x="824" y="1357"/>
                  </a:lnTo>
                  <a:cubicBezTo>
                    <a:pt x="829" y="1345"/>
                    <a:pt x="850" y="1325"/>
                    <a:pt x="854" y="1323"/>
                  </a:cubicBezTo>
                  <a:cubicBezTo>
                    <a:pt x="843" y="1324"/>
                    <a:pt x="817" y="1324"/>
                    <a:pt x="811" y="1324"/>
                  </a:cubicBezTo>
                  <a:cubicBezTo>
                    <a:pt x="625" y="1327"/>
                    <a:pt x="453" y="1246"/>
                    <a:pt x="378" y="1152"/>
                  </a:cubicBezTo>
                  <a:cubicBezTo>
                    <a:pt x="367" y="1152"/>
                    <a:pt x="354" y="1153"/>
                    <a:pt x="345" y="1153"/>
                  </a:cubicBezTo>
                  <a:cubicBezTo>
                    <a:pt x="187" y="1156"/>
                    <a:pt x="59" y="1057"/>
                    <a:pt x="63" y="960"/>
                  </a:cubicBezTo>
                  <a:cubicBezTo>
                    <a:pt x="61" y="909"/>
                    <a:pt x="96" y="859"/>
                    <a:pt x="139" y="828"/>
                  </a:cubicBezTo>
                  <a:cubicBezTo>
                    <a:pt x="54" y="796"/>
                    <a:pt x="-2" y="726"/>
                    <a:pt x="0" y="661"/>
                  </a:cubicBezTo>
                  <a:cubicBezTo>
                    <a:pt x="-4" y="559"/>
                    <a:pt x="123" y="475"/>
                    <a:pt x="252" y="468"/>
                  </a:cubicBezTo>
                  <a:lnTo>
                    <a:pt x="254" y="464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13434" y="311"/>
              <a:ext cx="2797" cy="1409"/>
            </a:xfrm>
            <a:custGeom>
              <a:avLst/>
              <a:gdLst>
                <a:gd name="adj1" fmla="val -20833"/>
                <a:gd name="adj2" fmla="val 62500"/>
                <a:gd name="dxPos" fmla="*/ w adj1 100000"/>
                <a:gd name="dyPos" fmla="*/ h adj2 100000"/>
                <a:gd name="xPos" fmla="+- hc dxPos 0"/>
                <a:gd name="yPos" fmla="+- vc dyPos 0"/>
                <a:gd name="ht" fmla="cat2 hd2 dxPos dyPos"/>
                <a:gd name="wt" fmla="sat2 wd2 dxPos dyPos"/>
                <a:gd name="g2" fmla="cat2 wd2 ht wt"/>
                <a:gd name="g3" fmla="sat2 hd2 ht wt"/>
                <a:gd name="g4" fmla="+- hc g2 0"/>
                <a:gd name="g5" fmla="+- vc g3 0"/>
                <a:gd name="g6" fmla="+- g4 0 xPos"/>
                <a:gd name="g7" fmla="+- g5 0 yPos"/>
                <a:gd name="g8" fmla="mod g6 g7 0"/>
                <a:gd name="g9" fmla="*/ ss 6600 21600"/>
                <a:gd name="g10" fmla="+- g8 0 g9"/>
                <a:gd name="g11" fmla="*/ g10 1 3"/>
                <a:gd name="g12" fmla="*/ ss 1800 21600"/>
                <a:gd name="g13" fmla="+- g11 g12 0"/>
                <a:gd name="g14" fmla="*/ g13 g6 g8"/>
                <a:gd name="g15" fmla="*/ g13 g7 g8"/>
                <a:gd name="g16" fmla="+- g14 xPos 0"/>
                <a:gd name="g17" fmla="+- g15 yPos 0"/>
                <a:gd name="g18" fmla="*/ ss 4800 21600"/>
                <a:gd name="g19" fmla="*/ g11 2 1"/>
                <a:gd name="g20" fmla="+- g18 g19 0"/>
                <a:gd name="g21" fmla="*/ g20 g6 g8"/>
                <a:gd name="g22" fmla="*/ g20 g7 g8"/>
                <a:gd name="g23" fmla="+- g21 xPos 0"/>
                <a:gd name="g24" fmla="+- g22 yPos 0"/>
                <a:gd name="g25" fmla="*/ ss 1200 21600"/>
                <a:gd name="g26" fmla="*/ ss 600 21600"/>
                <a:gd name="x23" fmla="+- xPos g26 0"/>
                <a:gd name="x24" fmla="+- g16 g25 0"/>
                <a:gd name="x25" fmla="+- g23 g12 0"/>
                <a:gd name="il" fmla="*/ w 2977 21600"/>
                <a:gd name="it" fmla="*/ h 3262 21600"/>
                <a:gd name="ir" fmla="*/ w 17087 21600"/>
                <a:gd name="ib" fmla="*/ h 17337 21600"/>
                <a:gd name="g27" fmla="*/ w 67 21600"/>
                <a:gd name="g28" fmla="*/ h 21577 21600"/>
                <a:gd name="g29" fmla="*/ w 21582 21600"/>
                <a:gd name="g30" fmla="*/ h 1235 21600"/>
                <a:gd name="pang" fmla="at2 dxPos dyPos"/>
              </a:gdLst>
              <a:ahLst/>
              <a:cxnLst>
                <a:cxn ang="cd2">
                  <a:pos x="g27" y="vc"/>
                </a:cxn>
                <a:cxn ang="cd4">
                  <a:pos x="hc" y="g28"/>
                </a:cxn>
                <a:cxn ang="0">
                  <a:pos x="g29" y="vc"/>
                </a:cxn>
                <a:cxn ang="3">
                  <a:pos x="hc" y="g30"/>
                </a:cxn>
                <a:cxn ang="pang">
                  <a:pos x="xPos" y="yPos"/>
                </a:cxn>
              </a:cxnLst>
              <a:rect l="l" t="t" r="r" b="b"/>
              <a:pathLst>
                <a:path w="2797" h="1409">
                  <a:moveTo>
                    <a:pt x="254" y="464"/>
                  </a:moveTo>
                  <a:cubicBezTo>
                    <a:pt x="252" y="451"/>
                    <a:pt x="250" y="435"/>
                    <a:pt x="250" y="423"/>
                  </a:cubicBezTo>
                  <a:cubicBezTo>
                    <a:pt x="243" y="255"/>
                    <a:pt x="467" y="120"/>
                    <a:pt x="687" y="124"/>
                  </a:cubicBezTo>
                  <a:cubicBezTo>
                    <a:pt x="767" y="123"/>
                    <a:pt x="850" y="141"/>
                    <a:pt x="908" y="165"/>
                  </a:cubicBezTo>
                  <a:cubicBezTo>
                    <a:pt x="963" y="89"/>
                    <a:pt x="1092" y="38"/>
                    <a:pt x="1212" y="39"/>
                  </a:cubicBezTo>
                  <a:cubicBezTo>
                    <a:pt x="1306" y="38"/>
                    <a:pt x="1399" y="69"/>
                    <a:pt x="1454" y="107"/>
                  </a:cubicBezTo>
                  <a:cubicBezTo>
                    <a:pt x="1498" y="43"/>
                    <a:pt x="1606" y="-1"/>
                    <a:pt x="1707" y="0"/>
                  </a:cubicBezTo>
                  <a:cubicBezTo>
                    <a:pt x="1796" y="-2"/>
                    <a:pt x="1884" y="33"/>
                    <a:pt x="1928" y="74"/>
                  </a:cubicBezTo>
                  <a:lnTo>
                    <a:pt x="1929" y="73"/>
                  </a:lnTo>
                  <a:lnTo>
                    <a:pt x="1930" y="72"/>
                  </a:lnTo>
                  <a:lnTo>
                    <a:pt x="1928" y="74"/>
                  </a:lnTo>
                  <a:lnTo>
                    <a:pt x="1929" y="74"/>
                  </a:lnTo>
                  <a:lnTo>
                    <a:pt x="1931" y="76"/>
                  </a:lnTo>
                  <a:cubicBezTo>
                    <a:pt x="1987" y="29"/>
                    <a:pt x="2084" y="-1"/>
                    <a:pt x="2171" y="0"/>
                  </a:cubicBezTo>
                  <a:cubicBezTo>
                    <a:pt x="2327" y="-3"/>
                    <a:pt x="2459" y="85"/>
                    <a:pt x="2480" y="177"/>
                  </a:cubicBezTo>
                  <a:lnTo>
                    <a:pt x="2481" y="177"/>
                  </a:lnTo>
                  <a:lnTo>
                    <a:pt x="2480" y="172"/>
                  </a:lnTo>
                  <a:cubicBezTo>
                    <a:pt x="2481" y="174"/>
                    <a:pt x="2482" y="179"/>
                    <a:pt x="2481" y="177"/>
                  </a:cubicBezTo>
                  <a:cubicBezTo>
                    <a:pt x="2627" y="201"/>
                    <a:pt x="2738" y="306"/>
                    <a:pt x="2734" y="406"/>
                  </a:cubicBezTo>
                  <a:cubicBezTo>
                    <a:pt x="2735" y="439"/>
                    <a:pt x="2723" y="473"/>
                    <a:pt x="2706" y="499"/>
                  </a:cubicBezTo>
                  <a:cubicBezTo>
                    <a:pt x="2764" y="549"/>
                    <a:pt x="2798" y="620"/>
                    <a:pt x="2797" y="682"/>
                  </a:cubicBezTo>
                  <a:cubicBezTo>
                    <a:pt x="2803" y="836"/>
                    <a:pt x="2615" y="964"/>
                    <a:pt x="2421" y="980"/>
                  </a:cubicBezTo>
                  <a:cubicBezTo>
                    <a:pt x="2426" y="1123"/>
                    <a:pt x="2234" y="1238"/>
                    <a:pt x="2047" y="1234"/>
                  </a:cubicBezTo>
                  <a:cubicBezTo>
                    <a:pt x="1975" y="1235"/>
                    <a:pt x="1901" y="1218"/>
                    <a:pt x="1849" y="1195"/>
                  </a:cubicBezTo>
                  <a:cubicBezTo>
                    <a:pt x="1800" y="1321"/>
                    <a:pt x="1610" y="1411"/>
                    <a:pt x="1431" y="1409"/>
                  </a:cubicBezTo>
                  <a:cubicBezTo>
                    <a:pt x="1280" y="1411"/>
                    <a:pt x="1137" y="1349"/>
                    <a:pt x="1068" y="1275"/>
                  </a:cubicBezTo>
                  <a:cubicBezTo>
                    <a:pt x="1039" y="1288"/>
                    <a:pt x="990" y="1302"/>
                    <a:pt x="967" y="1307"/>
                  </a:cubicBezTo>
                  <a:cubicBezTo>
                    <a:pt x="989" y="1313"/>
                    <a:pt x="1017" y="1340"/>
                    <a:pt x="1026" y="1357"/>
                  </a:cubicBezTo>
                  <a:lnTo>
                    <a:pt x="824" y="1357"/>
                  </a:lnTo>
                  <a:cubicBezTo>
                    <a:pt x="829" y="1345"/>
                    <a:pt x="850" y="1325"/>
                    <a:pt x="854" y="1323"/>
                  </a:cubicBezTo>
                  <a:cubicBezTo>
                    <a:pt x="843" y="1324"/>
                    <a:pt x="817" y="1324"/>
                    <a:pt x="811" y="1324"/>
                  </a:cubicBezTo>
                  <a:cubicBezTo>
                    <a:pt x="625" y="1327"/>
                    <a:pt x="453" y="1246"/>
                    <a:pt x="378" y="1152"/>
                  </a:cubicBezTo>
                  <a:cubicBezTo>
                    <a:pt x="367" y="1152"/>
                    <a:pt x="354" y="1153"/>
                    <a:pt x="345" y="1153"/>
                  </a:cubicBezTo>
                  <a:cubicBezTo>
                    <a:pt x="187" y="1156"/>
                    <a:pt x="59" y="1057"/>
                    <a:pt x="63" y="960"/>
                  </a:cubicBezTo>
                  <a:cubicBezTo>
                    <a:pt x="61" y="909"/>
                    <a:pt x="96" y="859"/>
                    <a:pt x="139" y="828"/>
                  </a:cubicBezTo>
                  <a:cubicBezTo>
                    <a:pt x="54" y="796"/>
                    <a:pt x="-2" y="726"/>
                    <a:pt x="0" y="661"/>
                  </a:cubicBezTo>
                  <a:cubicBezTo>
                    <a:pt x="-4" y="559"/>
                    <a:pt x="123" y="475"/>
                    <a:pt x="252" y="468"/>
                  </a:cubicBezTo>
                  <a:lnTo>
                    <a:pt x="254" y="464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 rot="10800000">
            <a:off x="69215" y="5509895"/>
            <a:ext cx="3661410" cy="1297305"/>
            <a:chOff x="13434" y="-65"/>
            <a:chExt cx="5766" cy="2043"/>
          </a:xfrm>
        </p:grpSpPr>
        <p:sp>
          <p:nvSpPr>
            <p:cNvPr id="52" name="等腰三角形 51"/>
            <p:cNvSpPr/>
            <p:nvPr/>
          </p:nvSpPr>
          <p:spPr>
            <a:xfrm>
              <a:off x="15176" y="0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等腰三角形 52"/>
            <p:cNvSpPr/>
            <p:nvPr/>
          </p:nvSpPr>
          <p:spPr>
            <a:xfrm rot="10800000">
              <a:off x="17884" y="0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等腰三角形 53"/>
            <p:cNvSpPr/>
            <p:nvPr/>
          </p:nvSpPr>
          <p:spPr>
            <a:xfrm>
              <a:off x="17024" y="0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等腰三角形 54"/>
            <p:cNvSpPr/>
            <p:nvPr/>
          </p:nvSpPr>
          <p:spPr>
            <a:xfrm rot="10800000">
              <a:off x="14297" y="-65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等腰三角形 55"/>
            <p:cNvSpPr/>
            <p:nvPr/>
          </p:nvSpPr>
          <p:spPr>
            <a:xfrm rot="11160000">
              <a:off x="16103" y="-65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等腰三角形 56"/>
            <p:cNvSpPr/>
            <p:nvPr/>
          </p:nvSpPr>
          <p:spPr>
            <a:xfrm>
              <a:off x="13434" y="0"/>
              <a:ext cx="1316" cy="1370"/>
            </a:xfrm>
            <a:prstGeom prst="triangle">
              <a:avLst/>
            </a:prstGeom>
            <a:gradFill>
              <a:gsLst>
                <a:gs pos="33000">
                  <a:schemeClr val="accent6">
                    <a:lumMod val="40000"/>
                    <a:lumOff val="60000"/>
                  </a:schemeClr>
                </a:gs>
                <a:gs pos="59000">
                  <a:schemeClr val="accent1">
                    <a:lumMod val="66000"/>
                    <a:lumOff val="34000"/>
                    <a:alpha val="23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16035" y="570"/>
              <a:ext cx="2797" cy="1409"/>
            </a:xfrm>
            <a:custGeom>
              <a:avLst/>
              <a:gdLst>
                <a:gd name="adj1" fmla="val -20833"/>
                <a:gd name="adj2" fmla="val 62500"/>
                <a:gd name="dxPos" fmla="*/ w adj1 100000"/>
                <a:gd name="dyPos" fmla="*/ h adj2 100000"/>
                <a:gd name="xPos" fmla="+- hc dxPos 0"/>
                <a:gd name="yPos" fmla="+- vc dyPos 0"/>
                <a:gd name="ht" fmla="cat2 hd2 dxPos dyPos"/>
                <a:gd name="wt" fmla="sat2 wd2 dxPos dyPos"/>
                <a:gd name="g2" fmla="cat2 wd2 ht wt"/>
                <a:gd name="g3" fmla="sat2 hd2 ht wt"/>
                <a:gd name="g4" fmla="+- hc g2 0"/>
                <a:gd name="g5" fmla="+- vc g3 0"/>
                <a:gd name="g6" fmla="+- g4 0 xPos"/>
                <a:gd name="g7" fmla="+- g5 0 yPos"/>
                <a:gd name="g8" fmla="mod g6 g7 0"/>
                <a:gd name="g9" fmla="*/ ss 6600 21600"/>
                <a:gd name="g10" fmla="+- g8 0 g9"/>
                <a:gd name="g11" fmla="*/ g10 1 3"/>
                <a:gd name="g12" fmla="*/ ss 1800 21600"/>
                <a:gd name="g13" fmla="+- g11 g12 0"/>
                <a:gd name="g14" fmla="*/ g13 g6 g8"/>
                <a:gd name="g15" fmla="*/ g13 g7 g8"/>
                <a:gd name="g16" fmla="+- g14 xPos 0"/>
                <a:gd name="g17" fmla="+- g15 yPos 0"/>
                <a:gd name="g18" fmla="*/ ss 4800 21600"/>
                <a:gd name="g19" fmla="*/ g11 2 1"/>
                <a:gd name="g20" fmla="+- g18 g19 0"/>
                <a:gd name="g21" fmla="*/ g20 g6 g8"/>
                <a:gd name="g22" fmla="*/ g20 g7 g8"/>
                <a:gd name="g23" fmla="+- g21 xPos 0"/>
                <a:gd name="g24" fmla="+- g22 yPos 0"/>
                <a:gd name="g25" fmla="*/ ss 1200 21600"/>
                <a:gd name="g26" fmla="*/ ss 600 21600"/>
                <a:gd name="x23" fmla="+- xPos g26 0"/>
                <a:gd name="x24" fmla="+- g16 g25 0"/>
                <a:gd name="x25" fmla="+- g23 g12 0"/>
                <a:gd name="il" fmla="*/ w 2977 21600"/>
                <a:gd name="it" fmla="*/ h 3262 21600"/>
                <a:gd name="ir" fmla="*/ w 17087 21600"/>
                <a:gd name="ib" fmla="*/ h 17337 21600"/>
                <a:gd name="g27" fmla="*/ w 67 21600"/>
                <a:gd name="g28" fmla="*/ h 21577 21600"/>
                <a:gd name="g29" fmla="*/ w 21582 21600"/>
                <a:gd name="g30" fmla="*/ h 1235 21600"/>
                <a:gd name="pang" fmla="at2 dxPos dyPos"/>
              </a:gdLst>
              <a:ahLst/>
              <a:cxnLst>
                <a:cxn ang="cd2">
                  <a:pos x="g27" y="vc"/>
                </a:cxn>
                <a:cxn ang="cd4">
                  <a:pos x="hc" y="g28"/>
                </a:cxn>
                <a:cxn ang="0">
                  <a:pos x="g29" y="vc"/>
                </a:cxn>
                <a:cxn ang="3">
                  <a:pos x="hc" y="g30"/>
                </a:cxn>
                <a:cxn ang="pang">
                  <a:pos x="xPos" y="yPos"/>
                </a:cxn>
              </a:cxnLst>
              <a:rect l="l" t="t" r="r" b="b"/>
              <a:pathLst>
                <a:path w="2797" h="1409">
                  <a:moveTo>
                    <a:pt x="254" y="464"/>
                  </a:moveTo>
                  <a:cubicBezTo>
                    <a:pt x="252" y="451"/>
                    <a:pt x="250" y="435"/>
                    <a:pt x="250" y="423"/>
                  </a:cubicBezTo>
                  <a:cubicBezTo>
                    <a:pt x="243" y="255"/>
                    <a:pt x="467" y="120"/>
                    <a:pt x="687" y="124"/>
                  </a:cubicBezTo>
                  <a:cubicBezTo>
                    <a:pt x="767" y="123"/>
                    <a:pt x="850" y="141"/>
                    <a:pt x="908" y="165"/>
                  </a:cubicBezTo>
                  <a:cubicBezTo>
                    <a:pt x="963" y="89"/>
                    <a:pt x="1092" y="38"/>
                    <a:pt x="1212" y="39"/>
                  </a:cubicBezTo>
                  <a:cubicBezTo>
                    <a:pt x="1306" y="38"/>
                    <a:pt x="1399" y="69"/>
                    <a:pt x="1454" y="107"/>
                  </a:cubicBezTo>
                  <a:cubicBezTo>
                    <a:pt x="1498" y="43"/>
                    <a:pt x="1606" y="-1"/>
                    <a:pt x="1707" y="0"/>
                  </a:cubicBezTo>
                  <a:cubicBezTo>
                    <a:pt x="1796" y="-2"/>
                    <a:pt x="1884" y="33"/>
                    <a:pt x="1928" y="74"/>
                  </a:cubicBezTo>
                  <a:lnTo>
                    <a:pt x="1929" y="73"/>
                  </a:lnTo>
                  <a:lnTo>
                    <a:pt x="1930" y="72"/>
                  </a:lnTo>
                  <a:lnTo>
                    <a:pt x="1928" y="74"/>
                  </a:lnTo>
                  <a:lnTo>
                    <a:pt x="1929" y="74"/>
                  </a:lnTo>
                  <a:lnTo>
                    <a:pt x="1931" y="76"/>
                  </a:lnTo>
                  <a:cubicBezTo>
                    <a:pt x="1987" y="29"/>
                    <a:pt x="2084" y="-1"/>
                    <a:pt x="2171" y="0"/>
                  </a:cubicBezTo>
                  <a:cubicBezTo>
                    <a:pt x="2327" y="-3"/>
                    <a:pt x="2459" y="85"/>
                    <a:pt x="2480" y="177"/>
                  </a:cubicBezTo>
                  <a:lnTo>
                    <a:pt x="2481" y="177"/>
                  </a:lnTo>
                  <a:lnTo>
                    <a:pt x="2480" y="172"/>
                  </a:lnTo>
                  <a:cubicBezTo>
                    <a:pt x="2481" y="174"/>
                    <a:pt x="2482" y="179"/>
                    <a:pt x="2481" y="177"/>
                  </a:cubicBezTo>
                  <a:cubicBezTo>
                    <a:pt x="2627" y="201"/>
                    <a:pt x="2738" y="306"/>
                    <a:pt x="2734" y="406"/>
                  </a:cubicBezTo>
                  <a:cubicBezTo>
                    <a:pt x="2735" y="439"/>
                    <a:pt x="2723" y="473"/>
                    <a:pt x="2706" y="499"/>
                  </a:cubicBezTo>
                  <a:cubicBezTo>
                    <a:pt x="2764" y="549"/>
                    <a:pt x="2798" y="620"/>
                    <a:pt x="2797" y="682"/>
                  </a:cubicBezTo>
                  <a:cubicBezTo>
                    <a:pt x="2803" y="836"/>
                    <a:pt x="2615" y="964"/>
                    <a:pt x="2421" y="980"/>
                  </a:cubicBezTo>
                  <a:cubicBezTo>
                    <a:pt x="2426" y="1123"/>
                    <a:pt x="2234" y="1238"/>
                    <a:pt x="2047" y="1234"/>
                  </a:cubicBezTo>
                  <a:cubicBezTo>
                    <a:pt x="1975" y="1235"/>
                    <a:pt x="1901" y="1218"/>
                    <a:pt x="1849" y="1195"/>
                  </a:cubicBezTo>
                  <a:cubicBezTo>
                    <a:pt x="1800" y="1321"/>
                    <a:pt x="1610" y="1411"/>
                    <a:pt x="1431" y="1409"/>
                  </a:cubicBezTo>
                  <a:cubicBezTo>
                    <a:pt x="1280" y="1411"/>
                    <a:pt x="1137" y="1349"/>
                    <a:pt x="1068" y="1275"/>
                  </a:cubicBezTo>
                  <a:cubicBezTo>
                    <a:pt x="1039" y="1288"/>
                    <a:pt x="990" y="1302"/>
                    <a:pt x="967" y="1307"/>
                  </a:cubicBezTo>
                  <a:cubicBezTo>
                    <a:pt x="989" y="1313"/>
                    <a:pt x="1017" y="1340"/>
                    <a:pt x="1026" y="1357"/>
                  </a:cubicBezTo>
                  <a:lnTo>
                    <a:pt x="824" y="1357"/>
                  </a:lnTo>
                  <a:cubicBezTo>
                    <a:pt x="829" y="1345"/>
                    <a:pt x="850" y="1325"/>
                    <a:pt x="854" y="1323"/>
                  </a:cubicBezTo>
                  <a:cubicBezTo>
                    <a:pt x="843" y="1324"/>
                    <a:pt x="817" y="1324"/>
                    <a:pt x="811" y="1324"/>
                  </a:cubicBezTo>
                  <a:cubicBezTo>
                    <a:pt x="625" y="1327"/>
                    <a:pt x="453" y="1246"/>
                    <a:pt x="378" y="1152"/>
                  </a:cubicBezTo>
                  <a:cubicBezTo>
                    <a:pt x="367" y="1152"/>
                    <a:pt x="354" y="1153"/>
                    <a:pt x="345" y="1153"/>
                  </a:cubicBezTo>
                  <a:cubicBezTo>
                    <a:pt x="187" y="1156"/>
                    <a:pt x="59" y="1057"/>
                    <a:pt x="63" y="960"/>
                  </a:cubicBezTo>
                  <a:cubicBezTo>
                    <a:pt x="61" y="909"/>
                    <a:pt x="96" y="859"/>
                    <a:pt x="139" y="828"/>
                  </a:cubicBezTo>
                  <a:cubicBezTo>
                    <a:pt x="54" y="796"/>
                    <a:pt x="-2" y="726"/>
                    <a:pt x="0" y="661"/>
                  </a:cubicBezTo>
                  <a:cubicBezTo>
                    <a:pt x="-4" y="559"/>
                    <a:pt x="123" y="475"/>
                    <a:pt x="252" y="468"/>
                  </a:cubicBezTo>
                  <a:lnTo>
                    <a:pt x="254" y="464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13434" y="311"/>
              <a:ext cx="2797" cy="1409"/>
            </a:xfrm>
            <a:custGeom>
              <a:avLst/>
              <a:gdLst>
                <a:gd name="adj1" fmla="val -20833"/>
                <a:gd name="adj2" fmla="val 62500"/>
                <a:gd name="dxPos" fmla="*/ w adj1 100000"/>
                <a:gd name="dyPos" fmla="*/ h adj2 100000"/>
                <a:gd name="xPos" fmla="+- hc dxPos 0"/>
                <a:gd name="yPos" fmla="+- vc dyPos 0"/>
                <a:gd name="ht" fmla="cat2 hd2 dxPos dyPos"/>
                <a:gd name="wt" fmla="sat2 wd2 dxPos dyPos"/>
                <a:gd name="g2" fmla="cat2 wd2 ht wt"/>
                <a:gd name="g3" fmla="sat2 hd2 ht wt"/>
                <a:gd name="g4" fmla="+- hc g2 0"/>
                <a:gd name="g5" fmla="+- vc g3 0"/>
                <a:gd name="g6" fmla="+- g4 0 xPos"/>
                <a:gd name="g7" fmla="+- g5 0 yPos"/>
                <a:gd name="g8" fmla="mod g6 g7 0"/>
                <a:gd name="g9" fmla="*/ ss 6600 21600"/>
                <a:gd name="g10" fmla="+- g8 0 g9"/>
                <a:gd name="g11" fmla="*/ g10 1 3"/>
                <a:gd name="g12" fmla="*/ ss 1800 21600"/>
                <a:gd name="g13" fmla="+- g11 g12 0"/>
                <a:gd name="g14" fmla="*/ g13 g6 g8"/>
                <a:gd name="g15" fmla="*/ g13 g7 g8"/>
                <a:gd name="g16" fmla="+- g14 xPos 0"/>
                <a:gd name="g17" fmla="+- g15 yPos 0"/>
                <a:gd name="g18" fmla="*/ ss 4800 21600"/>
                <a:gd name="g19" fmla="*/ g11 2 1"/>
                <a:gd name="g20" fmla="+- g18 g19 0"/>
                <a:gd name="g21" fmla="*/ g20 g6 g8"/>
                <a:gd name="g22" fmla="*/ g20 g7 g8"/>
                <a:gd name="g23" fmla="+- g21 xPos 0"/>
                <a:gd name="g24" fmla="+- g22 yPos 0"/>
                <a:gd name="g25" fmla="*/ ss 1200 21600"/>
                <a:gd name="g26" fmla="*/ ss 600 21600"/>
                <a:gd name="x23" fmla="+- xPos g26 0"/>
                <a:gd name="x24" fmla="+- g16 g25 0"/>
                <a:gd name="x25" fmla="+- g23 g12 0"/>
                <a:gd name="il" fmla="*/ w 2977 21600"/>
                <a:gd name="it" fmla="*/ h 3262 21600"/>
                <a:gd name="ir" fmla="*/ w 17087 21600"/>
                <a:gd name="ib" fmla="*/ h 17337 21600"/>
                <a:gd name="g27" fmla="*/ w 67 21600"/>
                <a:gd name="g28" fmla="*/ h 21577 21600"/>
                <a:gd name="g29" fmla="*/ w 21582 21600"/>
                <a:gd name="g30" fmla="*/ h 1235 21600"/>
                <a:gd name="pang" fmla="at2 dxPos dyPos"/>
              </a:gdLst>
              <a:ahLst/>
              <a:cxnLst>
                <a:cxn ang="cd2">
                  <a:pos x="g27" y="vc"/>
                </a:cxn>
                <a:cxn ang="cd4">
                  <a:pos x="hc" y="g28"/>
                </a:cxn>
                <a:cxn ang="0">
                  <a:pos x="g29" y="vc"/>
                </a:cxn>
                <a:cxn ang="3">
                  <a:pos x="hc" y="g30"/>
                </a:cxn>
                <a:cxn ang="pang">
                  <a:pos x="xPos" y="yPos"/>
                </a:cxn>
              </a:cxnLst>
              <a:rect l="l" t="t" r="r" b="b"/>
              <a:pathLst>
                <a:path w="2797" h="1409">
                  <a:moveTo>
                    <a:pt x="254" y="464"/>
                  </a:moveTo>
                  <a:cubicBezTo>
                    <a:pt x="252" y="451"/>
                    <a:pt x="250" y="435"/>
                    <a:pt x="250" y="423"/>
                  </a:cubicBezTo>
                  <a:cubicBezTo>
                    <a:pt x="243" y="255"/>
                    <a:pt x="467" y="120"/>
                    <a:pt x="687" y="124"/>
                  </a:cubicBezTo>
                  <a:cubicBezTo>
                    <a:pt x="767" y="123"/>
                    <a:pt x="850" y="141"/>
                    <a:pt x="908" y="165"/>
                  </a:cubicBezTo>
                  <a:cubicBezTo>
                    <a:pt x="963" y="89"/>
                    <a:pt x="1092" y="38"/>
                    <a:pt x="1212" y="39"/>
                  </a:cubicBezTo>
                  <a:cubicBezTo>
                    <a:pt x="1306" y="38"/>
                    <a:pt x="1399" y="69"/>
                    <a:pt x="1454" y="107"/>
                  </a:cubicBezTo>
                  <a:cubicBezTo>
                    <a:pt x="1498" y="43"/>
                    <a:pt x="1606" y="-1"/>
                    <a:pt x="1707" y="0"/>
                  </a:cubicBezTo>
                  <a:cubicBezTo>
                    <a:pt x="1796" y="-2"/>
                    <a:pt x="1884" y="33"/>
                    <a:pt x="1928" y="74"/>
                  </a:cubicBezTo>
                  <a:lnTo>
                    <a:pt x="1929" y="73"/>
                  </a:lnTo>
                  <a:lnTo>
                    <a:pt x="1930" y="72"/>
                  </a:lnTo>
                  <a:lnTo>
                    <a:pt x="1928" y="74"/>
                  </a:lnTo>
                  <a:lnTo>
                    <a:pt x="1929" y="74"/>
                  </a:lnTo>
                  <a:lnTo>
                    <a:pt x="1931" y="76"/>
                  </a:lnTo>
                  <a:cubicBezTo>
                    <a:pt x="1987" y="29"/>
                    <a:pt x="2084" y="-1"/>
                    <a:pt x="2171" y="0"/>
                  </a:cubicBezTo>
                  <a:cubicBezTo>
                    <a:pt x="2327" y="-3"/>
                    <a:pt x="2459" y="85"/>
                    <a:pt x="2480" y="177"/>
                  </a:cubicBezTo>
                  <a:lnTo>
                    <a:pt x="2481" y="177"/>
                  </a:lnTo>
                  <a:lnTo>
                    <a:pt x="2480" y="172"/>
                  </a:lnTo>
                  <a:cubicBezTo>
                    <a:pt x="2481" y="174"/>
                    <a:pt x="2482" y="179"/>
                    <a:pt x="2481" y="177"/>
                  </a:cubicBezTo>
                  <a:cubicBezTo>
                    <a:pt x="2627" y="201"/>
                    <a:pt x="2738" y="306"/>
                    <a:pt x="2734" y="406"/>
                  </a:cubicBezTo>
                  <a:cubicBezTo>
                    <a:pt x="2735" y="439"/>
                    <a:pt x="2723" y="473"/>
                    <a:pt x="2706" y="499"/>
                  </a:cubicBezTo>
                  <a:cubicBezTo>
                    <a:pt x="2764" y="549"/>
                    <a:pt x="2798" y="620"/>
                    <a:pt x="2797" y="682"/>
                  </a:cubicBezTo>
                  <a:cubicBezTo>
                    <a:pt x="2803" y="836"/>
                    <a:pt x="2615" y="964"/>
                    <a:pt x="2421" y="980"/>
                  </a:cubicBezTo>
                  <a:cubicBezTo>
                    <a:pt x="2426" y="1123"/>
                    <a:pt x="2234" y="1238"/>
                    <a:pt x="2047" y="1234"/>
                  </a:cubicBezTo>
                  <a:cubicBezTo>
                    <a:pt x="1975" y="1235"/>
                    <a:pt x="1901" y="1218"/>
                    <a:pt x="1849" y="1195"/>
                  </a:cubicBezTo>
                  <a:cubicBezTo>
                    <a:pt x="1800" y="1321"/>
                    <a:pt x="1610" y="1411"/>
                    <a:pt x="1431" y="1409"/>
                  </a:cubicBezTo>
                  <a:cubicBezTo>
                    <a:pt x="1280" y="1411"/>
                    <a:pt x="1137" y="1349"/>
                    <a:pt x="1068" y="1275"/>
                  </a:cubicBezTo>
                  <a:cubicBezTo>
                    <a:pt x="1039" y="1288"/>
                    <a:pt x="990" y="1302"/>
                    <a:pt x="967" y="1307"/>
                  </a:cubicBezTo>
                  <a:cubicBezTo>
                    <a:pt x="989" y="1313"/>
                    <a:pt x="1017" y="1340"/>
                    <a:pt x="1026" y="1357"/>
                  </a:cubicBezTo>
                  <a:lnTo>
                    <a:pt x="824" y="1357"/>
                  </a:lnTo>
                  <a:cubicBezTo>
                    <a:pt x="829" y="1345"/>
                    <a:pt x="850" y="1325"/>
                    <a:pt x="854" y="1323"/>
                  </a:cubicBezTo>
                  <a:cubicBezTo>
                    <a:pt x="843" y="1324"/>
                    <a:pt x="817" y="1324"/>
                    <a:pt x="811" y="1324"/>
                  </a:cubicBezTo>
                  <a:cubicBezTo>
                    <a:pt x="625" y="1327"/>
                    <a:pt x="453" y="1246"/>
                    <a:pt x="378" y="1152"/>
                  </a:cubicBezTo>
                  <a:cubicBezTo>
                    <a:pt x="367" y="1152"/>
                    <a:pt x="354" y="1153"/>
                    <a:pt x="345" y="1153"/>
                  </a:cubicBezTo>
                  <a:cubicBezTo>
                    <a:pt x="187" y="1156"/>
                    <a:pt x="59" y="1057"/>
                    <a:pt x="63" y="960"/>
                  </a:cubicBezTo>
                  <a:cubicBezTo>
                    <a:pt x="61" y="909"/>
                    <a:pt x="96" y="859"/>
                    <a:pt x="139" y="828"/>
                  </a:cubicBezTo>
                  <a:cubicBezTo>
                    <a:pt x="54" y="796"/>
                    <a:pt x="-2" y="726"/>
                    <a:pt x="0" y="661"/>
                  </a:cubicBezTo>
                  <a:cubicBezTo>
                    <a:pt x="-4" y="559"/>
                    <a:pt x="123" y="475"/>
                    <a:pt x="252" y="468"/>
                  </a:cubicBezTo>
                  <a:lnTo>
                    <a:pt x="254" y="464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80" y="2280285"/>
            <a:ext cx="9799320" cy="155702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ea"/>
                <a:ea typeface="+mj-ea"/>
              </a:rPr>
              <a:t>03    </a:t>
            </a:r>
            <a:r>
              <a:rPr lang="zh-CN" altLang="en-US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ea"/>
                <a:ea typeface="+mj-ea"/>
              </a:rPr>
              <a:t>标题</a:t>
            </a:r>
          </a:p>
        </p:txBody>
      </p:sp>
      <p:sp>
        <p:nvSpPr>
          <p:cNvPr id="8" name="半闭框 7"/>
          <p:cNvSpPr/>
          <p:nvPr/>
        </p:nvSpPr>
        <p:spPr>
          <a:xfrm>
            <a:off x="1198880" y="1266825"/>
            <a:ext cx="909320" cy="626110"/>
          </a:xfrm>
          <a:prstGeom prst="halfFram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半闭框 10"/>
          <p:cNvSpPr/>
          <p:nvPr/>
        </p:nvSpPr>
        <p:spPr>
          <a:xfrm rot="10800000">
            <a:off x="10088880" y="4493895"/>
            <a:ext cx="909320" cy="626110"/>
          </a:xfrm>
          <a:prstGeom prst="halfFram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图文框 11"/>
          <p:cNvSpPr/>
          <p:nvPr/>
        </p:nvSpPr>
        <p:spPr>
          <a:xfrm>
            <a:off x="1408430" y="2524760"/>
            <a:ext cx="9374505" cy="1485900"/>
          </a:xfrm>
          <a:prstGeom prst="fram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3212465"/>
            <a:ext cx="1198245" cy="362648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548245" y="4493895"/>
            <a:ext cx="1503045" cy="241109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380730" y="3495675"/>
            <a:ext cx="1198245" cy="334327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10412095" y="0"/>
            <a:ext cx="1779270" cy="3625850"/>
            <a:chOff x="16397" y="0"/>
            <a:chExt cx="2802" cy="5710"/>
          </a:xfrm>
        </p:grpSpPr>
        <p:sp>
          <p:nvSpPr>
            <p:cNvPr id="13" name="矩形 12"/>
            <p:cNvSpPr/>
            <p:nvPr/>
          </p:nvSpPr>
          <p:spPr>
            <a:xfrm>
              <a:off x="16993" y="0"/>
              <a:ext cx="2207" cy="397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6397" y="0"/>
              <a:ext cx="1887" cy="5711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6979285" y="5240655"/>
            <a:ext cx="1401445" cy="1617345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80365" y="4493895"/>
            <a:ext cx="1401445" cy="2524760"/>
          </a:xfrm>
          <a:prstGeom prst="rect">
            <a:avLst/>
          </a:prstGeom>
          <a:solidFill>
            <a:schemeClr val="accent1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8483420" y="195891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5771970" y="1267136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523185" y="372421"/>
            <a:ext cx="1775958" cy="894416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97" h="1409">
                <a:moveTo>
                  <a:pt x="254" y="464"/>
                </a:moveTo>
                <a:cubicBezTo>
                  <a:pt x="252" y="451"/>
                  <a:pt x="250" y="435"/>
                  <a:pt x="250" y="423"/>
                </a:cubicBezTo>
                <a:cubicBezTo>
                  <a:pt x="243" y="255"/>
                  <a:pt x="467" y="120"/>
                  <a:pt x="687" y="124"/>
                </a:cubicBezTo>
                <a:cubicBezTo>
                  <a:pt x="767" y="123"/>
                  <a:pt x="850" y="141"/>
                  <a:pt x="908" y="165"/>
                </a:cubicBezTo>
                <a:cubicBezTo>
                  <a:pt x="963" y="89"/>
                  <a:pt x="1092" y="38"/>
                  <a:pt x="1212" y="39"/>
                </a:cubicBezTo>
                <a:cubicBezTo>
                  <a:pt x="1306" y="38"/>
                  <a:pt x="1399" y="69"/>
                  <a:pt x="1454" y="107"/>
                </a:cubicBezTo>
                <a:cubicBezTo>
                  <a:pt x="1498" y="43"/>
                  <a:pt x="1606" y="-1"/>
                  <a:pt x="1707" y="0"/>
                </a:cubicBezTo>
                <a:cubicBezTo>
                  <a:pt x="1796" y="-2"/>
                  <a:pt x="1884" y="33"/>
                  <a:pt x="1928" y="74"/>
                </a:cubicBezTo>
                <a:lnTo>
                  <a:pt x="1929" y="73"/>
                </a:lnTo>
                <a:lnTo>
                  <a:pt x="1930" y="72"/>
                </a:lnTo>
                <a:lnTo>
                  <a:pt x="1928" y="74"/>
                </a:lnTo>
                <a:lnTo>
                  <a:pt x="1929" y="74"/>
                </a:lnTo>
                <a:lnTo>
                  <a:pt x="1931" y="76"/>
                </a:lnTo>
                <a:cubicBezTo>
                  <a:pt x="1987" y="29"/>
                  <a:pt x="2084" y="-1"/>
                  <a:pt x="2171" y="0"/>
                </a:cubicBezTo>
                <a:cubicBezTo>
                  <a:pt x="2327" y="-3"/>
                  <a:pt x="2459" y="85"/>
                  <a:pt x="2480" y="177"/>
                </a:cubicBezTo>
                <a:lnTo>
                  <a:pt x="2481" y="177"/>
                </a:lnTo>
                <a:lnTo>
                  <a:pt x="2480" y="172"/>
                </a:lnTo>
                <a:cubicBezTo>
                  <a:pt x="2481" y="174"/>
                  <a:pt x="2482" y="179"/>
                  <a:pt x="2481" y="177"/>
                </a:cubicBezTo>
                <a:cubicBezTo>
                  <a:pt x="2627" y="201"/>
                  <a:pt x="2738" y="306"/>
                  <a:pt x="2734" y="406"/>
                </a:cubicBezTo>
                <a:cubicBezTo>
                  <a:pt x="2735" y="439"/>
                  <a:pt x="2723" y="473"/>
                  <a:pt x="2706" y="499"/>
                </a:cubicBezTo>
                <a:cubicBezTo>
                  <a:pt x="2764" y="549"/>
                  <a:pt x="2798" y="620"/>
                  <a:pt x="2797" y="682"/>
                </a:cubicBezTo>
                <a:cubicBezTo>
                  <a:pt x="2803" y="836"/>
                  <a:pt x="2615" y="964"/>
                  <a:pt x="2421" y="980"/>
                </a:cubicBezTo>
                <a:cubicBezTo>
                  <a:pt x="2426" y="1123"/>
                  <a:pt x="2234" y="1238"/>
                  <a:pt x="2047" y="1234"/>
                </a:cubicBezTo>
                <a:cubicBezTo>
                  <a:pt x="1975" y="1235"/>
                  <a:pt x="1901" y="1218"/>
                  <a:pt x="1849" y="1195"/>
                </a:cubicBezTo>
                <a:cubicBezTo>
                  <a:pt x="1800" y="1321"/>
                  <a:pt x="1610" y="1411"/>
                  <a:pt x="1431" y="1409"/>
                </a:cubicBezTo>
                <a:cubicBezTo>
                  <a:pt x="1280" y="1411"/>
                  <a:pt x="1137" y="1349"/>
                  <a:pt x="1068" y="1275"/>
                </a:cubicBezTo>
                <a:cubicBezTo>
                  <a:pt x="1039" y="1288"/>
                  <a:pt x="990" y="1302"/>
                  <a:pt x="967" y="1307"/>
                </a:cubicBezTo>
                <a:cubicBezTo>
                  <a:pt x="989" y="1313"/>
                  <a:pt x="1017" y="1340"/>
                  <a:pt x="1026" y="1357"/>
                </a:cubicBezTo>
                <a:lnTo>
                  <a:pt x="824" y="1357"/>
                </a:lnTo>
                <a:cubicBezTo>
                  <a:pt x="829" y="1345"/>
                  <a:pt x="850" y="1325"/>
                  <a:pt x="854" y="1323"/>
                </a:cubicBezTo>
                <a:cubicBezTo>
                  <a:pt x="843" y="1324"/>
                  <a:pt x="817" y="1324"/>
                  <a:pt x="811" y="1324"/>
                </a:cubicBezTo>
                <a:cubicBezTo>
                  <a:pt x="625" y="1327"/>
                  <a:pt x="453" y="1246"/>
                  <a:pt x="378" y="1152"/>
                </a:cubicBezTo>
                <a:cubicBezTo>
                  <a:pt x="367" y="1152"/>
                  <a:pt x="354" y="1153"/>
                  <a:pt x="345" y="1153"/>
                </a:cubicBezTo>
                <a:cubicBezTo>
                  <a:pt x="187" y="1156"/>
                  <a:pt x="59" y="1057"/>
                  <a:pt x="63" y="960"/>
                </a:cubicBezTo>
                <a:cubicBezTo>
                  <a:pt x="61" y="909"/>
                  <a:pt x="96" y="859"/>
                  <a:pt x="139" y="828"/>
                </a:cubicBezTo>
                <a:cubicBezTo>
                  <a:pt x="54" y="796"/>
                  <a:pt x="-2" y="726"/>
                  <a:pt x="0" y="661"/>
                </a:cubicBezTo>
                <a:cubicBezTo>
                  <a:pt x="-4" y="559"/>
                  <a:pt x="123" y="475"/>
                  <a:pt x="252" y="468"/>
                </a:cubicBezTo>
                <a:lnTo>
                  <a:pt x="254" y="464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246</Words>
  <Application>Microsoft Office PowerPoint</Application>
  <PresentationFormat>宽屏</PresentationFormat>
  <Paragraphs>83</Paragraphs>
  <Slides>15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Office 主题​​</vt:lpstr>
      <vt:lpstr>Office Theme</vt:lpstr>
      <vt:lpstr>小清新通用汇报模板</vt:lpstr>
      <vt:lpstr>PowerPoint 演示文稿</vt:lpstr>
      <vt:lpstr>01    标题</vt:lpstr>
      <vt:lpstr>PowerPoint 演示文稿</vt:lpstr>
      <vt:lpstr>PowerPoint 演示文稿</vt:lpstr>
      <vt:lpstr>02    标题</vt:lpstr>
      <vt:lpstr>PowerPoint 演示文稿</vt:lpstr>
      <vt:lpstr>PowerPoint 演示文稿</vt:lpstr>
      <vt:lpstr>03    标题</vt:lpstr>
      <vt:lpstr>PowerPoint 演示文稿</vt:lpstr>
      <vt:lpstr>PowerPoint 演示文稿</vt:lpstr>
      <vt:lpstr>04    标题</vt:lpstr>
      <vt:lpstr>PowerPoint 演示文稿</vt:lpstr>
      <vt:lpstr>谢谢观看</vt:lpstr>
      <vt:lpstr>PowerPoint 演示文稿</vt:lpstr>
    </vt:vector>
  </TitlesOfParts>
  <Manager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>kan</cp:lastModifiedBy>
  <cp:revision>181</cp:revision>
  <dcterms:created xsi:type="dcterms:W3CDTF">2019-06-19T02:08:00Z</dcterms:created>
  <dcterms:modified xsi:type="dcterms:W3CDTF">2021-12-24T00:51:49Z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2052-11.1.0.10000</vt:lpwstr>
  </property>
</Properties>
</file>