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3" r:id="rId1"/>
    <p:sldMasterId id="2147483665" r:id="rId2"/>
  </p:sldMasterIdLst>
  <p:notesMasterIdLst>
    <p:notesMasterId r:id="rId30"/>
  </p:notesMasterIdLst>
  <p:sldIdLst>
    <p:sldId id="256" r:id="rId3"/>
    <p:sldId id="264" r:id="rId4"/>
    <p:sldId id="257" r:id="rId5"/>
    <p:sldId id="265" r:id="rId6"/>
    <p:sldId id="266" r:id="rId7"/>
    <p:sldId id="260" r:id="rId8"/>
    <p:sldId id="267" r:id="rId9"/>
    <p:sldId id="268" r:id="rId10"/>
    <p:sldId id="258" r:id="rId11"/>
    <p:sldId id="269" r:id="rId12"/>
    <p:sldId id="270" r:id="rId13"/>
    <p:sldId id="271" r:id="rId14"/>
    <p:sldId id="272" r:id="rId15"/>
    <p:sldId id="273" r:id="rId16"/>
    <p:sldId id="274" r:id="rId17"/>
    <p:sldId id="275" r:id="rId18"/>
    <p:sldId id="277" r:id="rId19"/>
    <p:sldId id="285" r:id="rId20"/>
    <p:sldId id="278" r:id="rId21"/>
    <p:sldId id="279" r:id="rId22"/>
    <p:sldId id="280" r:id="rId23"/>
    <p:sldId id="281" r:id="rId24"/>
    <p:sldId id="282" r:id="rId25"/>
    <p:sldId id="283" r:id="rId26"/>
    <p:sldId id="284" r:id="rId27"/>
    <p:sldId id="263" r:id="rId28"/>
    <p:sldId id="286" r:id="rId29"/>
  </p:sldIdLst>
  <p:sldSz cx="8999538" cy="5040313"/>
  <p:notesSz cx="6858000" cy="9144000"/>
  <p:custDataLst>
    <p:tags r:id="rId3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935C"/>
    <a:srgbClr val="161D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04" autoAdjust="0"/>
    <p:restoredTop sz="95000" autoAdjust="0"/>
  </p:normalViewPr>
  <p:slideViewPr>
    <p:cSldViewPr snapToGrid="0">
      <p:cViewPr varScale="1">
        <p:scale>
          <a:sx n="152" d="100"/>
          <a:sy n="152" d="100"/>
        </p:scale>
        <p:origin x="54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E57807-C398-4898-B1FF-51A0307427B9}" type="datetimeFigureOut">
              <a:rPr lang="zh-CN" altLang="en-US" smtClean="0"/>
              <a:t>2022/6/10</a:t>
            </a:fld>
            <a:endParaRPr lang="zh-CN" altLang="en-US"/>
          </a:p>
        </p:txBody>
      </p:sp>
      <p:sp>
        <p:nvSpPr>
          <p:cNvPr id="4" name="幻灯片图像占位符 3"/>
          <p:cNvSpPr>
            <a:spLocks noGrp="1" noRot="1" noChangeAspect="1"/>
          </p:cNvSpPr>
          <p:nvPr>
            <p:ph type="sldImg" idx="2"/>
          </p:nvPr>
        </p:nvSpPr>
        <p:spPr>
          <a:xfrm>
            <a:off x="674688" y="1143000"/>
            <a:ext cx="55086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9DF796-A944-441F-8AC6-42CBC275A43C}" type="slidenum">
              <a:rPr lang="zh-CN" altLang="en-US" smtClean="0"/>
              <a:t>‹#›</a:t>
            </a:fld>
            <a:endParaRPr lang="zh-CN" altLang="en-US"/>
          </a:p>
        </p:txBody>
      </p:sp>
    </p:spTree>
    <p:extLst>
      <p:ext uri="{BB962C8B-B14F-4D97-AF65-F5344CB8AC3E}">
        <p14:creationId xmlns:p14="http://schemas.microsoft.com/office/powerpoint/2010/main" val="2638986440"/>
      </p:ext>
    </p:extLst>
  </p:cSld>
  <p:clrMap bg1="lt1" tx1="dk1" bg2="lt2" tx2="dk2" accent1="accent1" accent2="accent2" accent3="accent3" accent4="accent4" accent5="accent5" accent6="accent6" hlink="hlink" folHlink="folHlink"/>
  <p:notesStyle>
    <a:lvl1pPr marL="0" algn="l" defTabSz="673913" rtl="0" eaLnBrk="1" latinLnBrk="0" hangingPunct="1">
      <a:defRPr sz="884" kern="1200">
        <a:solidFill>
          <a:schemeClr val="tx1"/>
        </a:solidFill>
        <a:latin typeface="+mn-lt"/>
        <a:ea typeface="+mn-ea"/>
        <a:cs typeface="+mn-cs"/>
      </a:defRPr>
    </a:lvl1pPr>
    <a:lvl2pPr marL="336956" algn="l" defTabSz="673913" rtl="0" eaLnBrk="1" latinLnBrk="0" hangingPunct="1">
      <a:defRPr sz="884" kern="1200">
        <a:solidFill>
          <a:schemeClr val="tx1"/>
        </a:solidFill>
        <a:latin typeface="+mn-lt"/>
        <a:ea typeface="+mn-ea"/>
        <a:cs typeface="+mn-cs"/>
      </a:defRPr>
    </a:lvl2pPr>
    <a:lvl3pPr marL="673913" algn="l" defTabSz="673913" rtl="0" eaLnBrk="1" latinLnBrk="0" hangingPunct="1">
      <a:defRPr sz="884" kern="1200">
        <a:solidFill>
          <a:schemeClr val="tx1"/>
        </a:solidFill>
        <a:latin typeface="+mn-lt"/>
        <a:ea typeface="+mn-ea"/>
        <a:cs typeface="+mn-cs"/>
      </a:defRPr>
    </a:lvl3pPr>
    <a:lvl4pPr marL="1010869" algn="l" defTabSz="673913" rtl="0" eaLnBrk="1" latinLnBrk="0" hangingPunct="1">
      <a:defRPr sz="884" kern="1200">
        <a:solidFill>
          <a:schemeClr val="tx1"/>
        </a:solidFill>
        <a:latin typeface="+mn-lt"/>
        <a:ea typeface="+mn-ea"/>
        <a:cs typeface="+mn-cs"/>
      </a:defRPr>
    </a:lvl4pPr>
    <a:lvl5pPr marL="1347826" algn="l" defTabSz="673913" rtl="0" eaLnBrk="1" latinLnBrk="0" hangingPunct="1">
      <a:defRPr sz="884" kern="1200">
        <a:solidFill>
          <a:schemeClr val="tx1"/>
        </a:solidFill>
        <a:latin typeface="+mn-lt"/>
        <a:ea typeface="+mn-ea"/>
        <a:cs typeface="+mn-cs"/>
      </a:defRPr>
    </a:lvl5pPr>
    <a:lvl6pPr marL="1684782" algn="l" defTabSz="673913" rtl="0" eaLnBrk="1" latinLnBrk="0" hangingPunct="1">
      <a:defRPr sz="884" kern="1200">
        <a:solidFill>
          <a:schemeClr val="tx1"/>
        </a:solidFill>
        <a:latin typeface="+mn-lt"/>
        <a:ea typeface="+mn-ea"/>
        <a:cs typeface="+mn-cs"/>
      </a:defRPr>
    </a:lvl6pPr>
    <a:lvl7pPr marL="2021738" algn="l" defTabSz="673913" rtl="0" eaLnBrk="1" latinLnBrk="0" hangingPunct="1">
      <a:defRPr sz="884" kern="1200">
        <a:solidFill>
          <a:schemeClr val="tx1"/>
        </a:solidFill>
        <a:latin typeface="+mn-lt"/>
        <a:ea typeface="+mn-ea"/>
        <a:cs typeface="+mn-cs"/>
      </a:defRPr>
    </a:lvl7pPr>
    <a:lvl8pPr marL="2358695" algn="l" defTabSz="673913" rtl="0" eaLnBrk="1" latinLnBrk="0" hangingPunct="1">
      <a:defRPr sz="884" kern="1200">
        <a:solidFill>
          <a:schemeClr val="tx1"/>
        </a:solidFill>
        <a:latin typeface="+mn-lt"/>
        <a:ea typeface="+mn-ea"/>
        <a:cs typeface="+mn-cs"/>
      </a:defRPr>
    </a:lvl8pPr>
    <a:lvl9pPr marL="2695651" algn="l" defTabSz="673913" rtl="0" eaLnBrk="1" latinLnBrk="0" hangingPunct="1">
      <a:defRPr sz="88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74688" y="1143000"/>
            <a:ext cx="5508625"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89DF796-A944-441F-8AC6-42CBC275A43C}" type="slidenum">
              <a:rPr lang="zh-CN" altLang="en-US" smtClean="0"/>
              <a:t>1</a:t>
            </a:fld>
            <a:endParaRPr lang="zh-CN" altLang="en-US"/>
          </a:p>
        </p:txBody>
      </p:sp>
    </p:spTree>
    <p:extLst>
      <p:ext uri="{BB962C8B-B14F-4D97-AF65-F5344CB8AC3E}">
        <p14:creationId xmlns:p14="http://schemas.microsoft.com/office/powerpoint/2010/main" val="39389313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10</a:t>
            </a:fld>
            <a:endParaRPr lang="zh-CN" altLang="en-US"/>
          </a:p>
        </p:txBody>
      </p:sp>
    </p:spTree>
    <p:extLst>
      <p:ext uri="{BB962C8B-B14F-4D97-AF65-F5344CB8AC3E}">
        <p14:creationId xmlns:p14="http://schemas.microsoft.com/office/powerpoint/2010/main" val="4171925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11</a:t>
            </a:fld>
            <a:endParaRPr lang="zh-CN" altLang="en-US"/>
          </a:p>
        </p:txBody>
      </p:sp>
    </p:spTree>
    <p:extLst>
      <p:ext uri="{BB962C8B-B14F-4D97-AF65-F5344CB8AC3E}">
        <p14:creationId xmlns:p14="http://schemas.microsoft.com/office/powerpoint/2010/main" val="16046534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12</a:t>
            </a:fld>
            <a:endParaRPr lang="zh-CN" altLang="en-US"/>
          </a:p>
        </p:txBody>
      </p:sp>
    </p:spTree>
    <p:extLst>
      <p:ext uri="{BB962C8B-B14F-4D97-AF65-F5344CB8AC3E}">
        <p14:creationId xmlns:p14="http://schemas.microsoft.com/office/powerpoint/2010/main" val="9111633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13</a:t>
            </a:fld>
            <a:endParaRPr lang="zh-CN" altLang="en-US"/>
          </a:p>
        </p:txBody>
      </p:sp>
    </p:spTree>
    <p:extLst>
      <p:ext uri="{BB962C8B-B14F-4D97-AF65-F5344CB8AC3E}">
        <p14:creationId xmlns:p14="http://schemas.microsoft.com/office/powerpoint/2010/main" val="12445571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14</a:t>
            </a:fld>
            <a:endParaRPr lang="zh-CN" altLang="en-US"/>
          </a:p>
        </p:txBody>
      </p:sp>
    </p:spTree>
    <p:extLst>
      <p:ext uri="{BB962C8B-B14F-4D97-AF65-F5344CB8AC3E}">
        <p14:creationId xmlns:p14="http://schemas.microsoft.com/office/powerpoint/2010/main" val="18151607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15</a:t>
            </a:fld>
            <a:endParaRPr lang="zh-CN" altLang="en-US"/>
          </a:p>
        </p:txBody>
      </p:sp>
    </p:spTree>
    <p:extLst>
      <p:ext uri="{BB962C8B-B14F-4D97-AF65-F5344CB8AC3E}">
        <p14:creationId xmlns:p14="http://schemas.microsoft.com/office/powerpoint/2010/main" val="10790974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16</a:t>
            </a:fld>
            <a:endParaRPr lang="zh-CN" altLang="en-US"/>
          </a:p>
        </p:txBody>
      </p:sp>
    </p:spTree>
    <p:extLst>
      <p:ext uri="{BB962C8B-B14F-4D97-AF65-F5344CB8AC3E}">
        <p14:creationId xmlns:p14="http://schemas.microsoft.com/office/powerpoint/2010/main" val="34370116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17</a:t>
            </a:fld>
            <a:endParaRPr lang="zh-CN" altLang="en-US"/>
          </a:p>
        </p:txBody>
      </p:sp>
    </p:spTree>
    <p:extLst>
      <p:ext uri="{BB962C8B-B14F-4D97-AF65-F5344CB8AC3E}">
        <p14:creationId xmlns:p14="http://schemas.microsoft.com/office/powerpoint/2010/main" val="5424942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18</a:t>
            </a:fld>
            <a:endParaRPr lang="zh-CN" altLang="en-US"/>
          </a:p>
        </p:txBody>
      </p:sp>
    </p:spTree>
    <p:extLst>
      <p:ext uri="{BB962C8B-B14F-4D97-AF65-F5344CB8AC3E}">
        <p14:creationId xmlns:p14="http://schemas.microsoft.com/office/powerpoint/2010/main" val="37141400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19</a:t>
            </a:fld>
            <a:endParaRPr lang="zh-CN" altLang="en-US"/>
          </a:p>
        </p:txBody>
      </p:sp>
    </p:spTree>
    <p:extLst>
      <p:ext uri="{BB962C8B-B14F-4D97-AF65-F5344CB8AC3E}">
        <p14:creationId xmlns:p14="http://schemas.microsoft.com/office/powerpoint/2010/main" val="187367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2</a:t>
            </a:fld>
            <a:endParaRPr lang="zh-CN" altLang="en-US"/>
          </a:p>
        </p:txBody>
      </p:sp>
    </p:spTree>
    <p:extLst>
      <p:ext uri="{BB962C8B-B14F-4D97-AF65-F5344CB8AC3E}">
        <p14:creationId xmlns:p14="http://schemas.microsoft.com/office/powerpoint/2010/main" val="9780286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20</a:t>
            </a:fld>
            <a:endParaRPr lang="zh-CN" altLang="en-US"/>
          </a:p>
        </p:txBody>
      </p:sp>
    </p:spTree>
    <p:extLst>
      <p:ext uri="{BB962C8B-B14F-4D97-AF65-F5344CB8AC3E}">
        <p14:creationId xmlns:p14="http://schemas.microsoft.com/office/powerpoint/2010/main" val="31488088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21</a:t>
            </a:fld>
            <a:endParaRPr lang="zh-CN" altLang="en-US"/>
          </a:p>
        </p:txBody>
      </p:sp>
    </p:spTree>
    <p:extLst>
      <p:ext uri="{BB962C8B-B14F-4D97-AF65-F5344CB8AC3E}">
        <p14:creationId xmlns:p14="http://schemas.microsoft.com/office/powerpoint/2010/main" val="6048000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22</a:t>
            </a:fld>
            <a:endParaRPr lang="zh-CN" altLang="en-US"/>
          </a:p>
        </p:txBody>
      </p:sp>
    </p:spTree>
    <p:extLst>
      <p:ext uri="{BB962C8B-B14F-4D97-AF65-F5344CB8AC3E}">
        <p14:creationId xmlns:p14="http://schemas.microsoft.com/office/powerpoint/2010/main" val="2568860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23</a:t>
            </a:fld>
            <a:endParaRPr lang="zh-CN" altLang="en-US"/>
          </a:p>
        </p:txBody>
      </p:sp>
    </p:spTree>
    <p:extLst>
      <p:ext uri="{BB962C8B-B14F-4D97-AF65-F5344CB8AC3E}">
        <p14:creationId xmlns:p14="http://schemas.microsoft.com/office/powerpoint/2010/main" val="16647044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24</a:t>
            </a:fld>
            <a:endParaRPr lang="zh-CN" altLang="en-US"/>
          </a:p>
        </p:txBody>
      </p:sp>
    </p:spTree>
    <p:extLst>
      <p:ext uri="{BB962C8B-B14F-4D97-AF65-F5344CB8AC3E}">
        <p14:creationId xmlns:p14="http://schemas.microsoft.com/office/powerpoint/2010/main" val="27523061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25</a:t>
            </a:fld>
            <a:endParaRPr lang="zh-CN" altLang="en-US"/>
          </a:p>
        </p:txBody>
      </p:sp>
    </p:spTree>
    <p:extLst>
      <p:ext uri="{BB962C8B-B14F-4D97-AF65-F5344CB8AC3E}">
        <p14:creationId xmlns:p14="http://schemas.microsoft.com/office/powerpoint/2010/main" val="8007236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26</a:t>
            </a:fld>
            <a:endParaRPr lang="zh-CN" altLang="en-US"/>
          </a:p>
        </p:txBody>
      </p:sp>
    </p:spTree>
    <p:extLst>
      <p:ext uri="{BB962C8B-B14F-4D97-AF65-F5344CB8AC3E}">
        <p14:creationId xmlns:p14="http://schemas.microsoft.com/office/powerpoint/2010/main" val="25961925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74688" y="1143000"/>
            <a:ext cx="55086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22243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3</a:t>
            </a:fld>
            <a:endParaRPr lang="zh-CN" altLang="en-US"/>
          </a:p>
        </p:txBody>
      </p:sp>
    </p:spTree>
    <p:extLst>
      <p:ext uri="{BB962C8B-B14F-4D97-AF65-F5344CB8AC3E}">
        <p14:creationId xmlns:p14="http://schemas.microsoft.com/office/powerpoint/2010/main" val="3251571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4</a:t>
            </a:fld>
            <a:endParaRPr lang="zh-CN" altLang="en-US"/>
          </a:p>
        </p:txBody>
      </p:sp>
    </p:spTree>
    <p:extLst>
      <p:ext uri="{BB962C8B-B14F-4D97-AF65-F5344CB8AC3E}">
        <p14:creationId xmlns:p14="http://schemas.microsoft.com/office/powerpoint/2010/main" val="2517770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5</a:t>
            </a:fld>
            <a:endParaRPr lang="zh-CN" altLang="en-US"/>
          </a:p>
        </p:txBody>
      </p:sp>
    </p:spTree>
    <p:extLst>
      <p:ext uri="{BB962C8B-B14F-4D97-AF65-F5344CB8AC3E}">
        <p14:creationId xmlns:p14="http://schemas.microsoft.com/office/powerpoint/2010/main" val="21895554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6</a:t>
            </a:fld>
            <a:endParaRPr lang="zh-CN" altLang="en-US"/>
          </a:p>
        </p:txBody>
      </p:sp>
    </p:spTree>
    <p:extLst>
      <p:ext uri="{BB962C8B-B14F-4D97-AF65-F5344CB8AC3E}">
        <p14:creationId xmlns:p14="http://schemas.microsoft.com/office/powerpoint/2010/main" val="226927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7</a:t>
            </a:fld>
            <a:endParaRPr lang="zh-CN" altLang="en-US"/>
          </a:p>
        </p:txBody>
      </p:sp>
    </p:spTree>
    <p:extLst>
      <p:ext uri="{BB962C8B-B14F-4D97-AF65-F5344CB8AC3E}">
        <p14:creationId xmlns:p14="http://schemas.microsoft.com/office/powerpoint/2010/main" val="938748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8</a:t>
            </a:fld>
            <a:endParaRPr lang="zh-CN" altLang="en-US"/>
          </a:p>
        </p:txBody>
      </p:sp>
    </p:spTree>
    <p:extLst>
      <p:ext uri="{BB962C8B-B14F-4D97-AF65-F5344CB8AC3E}">
        <p14:creationId xmlns:p14="http://schemas.microsoft.com/office/powerpoint/2010/main" val="2888996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9DF796-A944-441F-8AC6-42CBC275A43C}" type="slidenum">
              <a:rPr lang="zh-CN" altLang="en-US" smtClean="0"/>
              <a:t>9</a:t>
            </a:fld>
            <a:endParaRPr lang="zh-CN" altLang="en-US"/>
          </a:p>
        </p:txBody>
      </p:sp>
    </p:spTree>
    <p:extLst>
      <p:ext uri="{BB962C8B-B14F-4D97-AF65-F5344CB8AC3E}">
        <p14:creationId xmlns:p14="http://schemas.microsoft.com/office/powerpoint/2010/main" val="1224822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tudy.163.com/course/introduction.htm?courseId=1003806063" TargetMode="Externa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24942" y="824885"/>
            <a:ext cx="6749654" cy="1754776"/>
          </a:xfrm>
        </p:spPr>
        <p:txBody>
          <a:bodyPr anchor="b"/>
          <a:lstStyle>
            <a:lvl1pPr algn="ctr">
              <a:defRPr sz="4410"/>
            </a:lvl1pPr>
          </a:lstStyle>
          <a:p>
            <a:r>
              <a:rPr lang="zh-CN" altLang="en-US"/>
              <a:t>单击此处编辑母版标题样式</a:t>
            </a:r>
            <a:endParaRPr lang="en-US" dirty="0"/>
          </a:p>
        </p:txBody>
      </p:sp>
      <p:sp>
        <p:nvSpPr>
          <p:cNvPr id="3" name="Subtitle 2"/>
          <p:cNvSpPr>
            <a:spLocks noGrp="1"/>
          </p:cNvSpPr>
          <p:nvPr>
            <p:ph type="subTitle" idx="1"/>
          </p:nvPr>
        </p:nvSpPr>
        <p:spPr>
          <a:xfrm>
            <a:off x="1124942" y="2647331"/>
            <a:ext cx="6749654" cy="1216909"/>
          </a:xfrm>
        </p:spPr>
        <p:txBody>
          <a:bodyPr/>
          <a:lstStyle>
            <a:lvl1pPr marL="0" indent="0" algn="ctr">
              <a:buNone/>
              <a:defRPr sz="1764"/>
            </a:lvl1pPr>
            <a:lvl2pPr marL="336042" indent="0" algn="ctr">
              <a:buNone/>
              <a:defRPr sz="1470"/>
            </a:lvl2pPr>
            <a:lvl3pPr marL="672084" indent="0" algn="ctr">
              <a:buNone/>
              <a:defRPr sz="1323"/>
            </a:lvl3pPr>
            <a:lvl4pPr marL="1008126" indent="0" algn="ctr">
              <a:buNone/>
              <a:defRPr sz="1176"/>
            </a:lvl4pPr>
            <a:lvl5pPr marL="1344168" indent="0" algn="ctr">
              <a:buNone/>
              <a:defRPr sz="1176"/>
            </a:lvl5pPr>
            <a:lvl6pPr marL="1680210" indent="0" algn="ctr">
              <a:buNone/>
              <a:defRPr sz="1176"/>
            </a:lvl6pPr>
            <a:lvl7pPr marL="2016252" indent="0" algn="ctr">
              <a:buNone/>
              <a:defRPr sz="1176"/>
            </a:lvl7pPr>
            <a:lvl8pPr marL="2352294" indent="0" algn="ctr">
              <a:buNone/>
              <a:defRPr sz="1176"/>
            </a:lvl8pPr>
            <a:lvl9pPr marL="2688336" indent="0" algn="ctr">
              <a:buNone/>
              <a:defRPr sz="1176"/>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022EC3EF-E09A-4687-B863-5A7FF165526A}" type="datetimeFigureOut">
              <a:rPr lang="zh-CN" altLang="en-US" smtClean="0"/>
              <a:t>2022/6/10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12782648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22EC3EF-E09A-4687-B863-5A7FF165526A}" type="datetimeFigureOut">
              <a:rPr lang="zh-CN" altLang="en-US" smtClean="0"/>
              <a:t>2022/6/10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12477216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295" y="268350"/>
            <a:ext cx="1940525" cy="4271432"/>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18718" y="268350"/>
            <a:ext cx="5709082" cy="4271432"/>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22EC3EF-E09A-4687-B863-5A7FF165526A}" type="datetimeFigureOut">
              <a:rPr lang="zh-CN" altLang="en-US" smtClean="0"/>
              <a:t>2022/6/10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14710503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图片 5">
            <a:hlinkClick r:id="rId2"/>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88128" y="633100"/>
            <a:ext cx="3023282" cy="3010187"/>
          </a:xfrm>
          <a:prstGeom prst="rect">
            <a:avLst/>
          </a:prstGeom>
        </p:spPr>
      </p:pic>
      <p:sp>
        <p:nvSpPr>
          <p:cNvPr id="7" name="Text Placeholder 1"/>
          <p:cNvSpPr txBox="1">
            <a:spLocks/>
          </p:cNvSpPr>
          <p:nvPr userDrawn="1"/>
        </p:nvSpPr>
        <p:spPr>
          <a:xfrm>
            <a:off x="3004493" y="3643288"/>
            <a:ext cx="3006917" cy="357448"/>
          </a:xfrm>
          <a:prstGeom prst="rect">
            <a:avLst/>
          </a:prstGeom>
        </p:spPr>
        <p:txBody>
          <a:bodyPr vert="horz" lIns="67204" tIns="33602" rIns="67204" bIns="33602" rtlCol="0">
            <a:noAutofit/>
          </a:bodyPr>
          <a:lstStyle>
            <a:lvl1pPr marL="0" indent="0" algn="l" defTabSz="914400" rtl="0" eaLnBrk="1" latinLnBrk="0" hangingPunct="1">
              <a:lnSpc>
                <a:spcPct val="90000"/>
              </a:lnSpc>
              <a:spcBef>
                <a:spcPts val="1000"/>
              </a:spcBef>
              <a:buFont typeface="Arial" panose="020B0604020202020204" pitchFamily="34" charset="0"/>
              <a:buNone/>
              <a:defRPr sz="3200" kern="1200" baseline="0">
                <a:solidFill>
                  <a:schemeClr val="tx1"/>
                </a:solidFill>
                <a:latin typeface="Roboto Black" panose="02000000000000000000" pitchFamily="2" charset="0"/>
                <a:ea typeface="Roboto Black" panose="02000000000000000000" pitchFamily="2" charset="0"/>
                <a:cs typeface="Roboto Black"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Roboto Black" panose="02000000000000000000" pitchFamily="2" charset="0"/>
                <a:ea typeface="Roboto Black" panose="02000000000000000000" pitchFamily="2" charset="0"/>
                <a:cs typeface="Roboto Black" panose="02000000000000000000"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Roboto Black" panose="02000000000000000000" pitchFamily="2" charset="0"/>
                <a:ea typeface="Roboto Black" panose="02000000000000000000" pitchFamily="2" charset="0"/>
                <a:cs typeface="Roboto Black" panose="02000000000000000000"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Roboto Black" panose="02000000000000000000" pitchFamily="2" charset="0"/>
                <a:ea typeface="Roboto Black" panose="02000000000000000000" pitchFamily="2" charset="0"/>
                <a:cs typeface="Roboto Black" panose="020000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3200" kern="1200">
                <a:solidFill>
                  <a:schemeClr val="tx1"/>
                </a:solidFill>
                <a:latin typeface="Roboto Black" panose="02000000000000000000" pitchFamily="2" charset="0"/>
                <a:ea typeface="Roboto Black" panose="02000000000000000000" pitchFamily="2" charset="0"/>
                <a:cs typeface="Roboto Black" panose="02000000000000000000"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r>
              <a:rPr lang="zh-CN" altLang="en-US" sz="2058" b="1" dirty="0">
                <a:solidFill>
                  <a:srgbClr val="44546A"/>
                </a:solidFill>
                <a:latin typeface="微软雅黑" panose="020B0503020204020204" pitchFamily="34" charset="-122"/>
                <a:ea typeface="微软雅黑" panose="020B0503020204020204" pitchFamily="34" charset="-122"/>
              </a:rPr>
              <a:t>微信公众号：短酷</a:t>
            </a:r>
            <a:r>
              <a:rPr lang="en-US" altLang="zh-CN" sz="2058" b="1" dirty="0">
                <a:solidFill>
                  <a:srgbClr val="44546A"/>
                </a:solidFill>
                <a:latin typeface="微软雅黑" panose="020B0503020204020204" pitchFamily="34" charset="-122"/>
                <a:ea typeface="微软雅黑" panose="020B0503020204020204" pitchFamily="34" charset="-122"/>
              </a:rPr>
              <a:t>PPT</a:t>
            </a:r>
            <a:endParaRPr lang="zh-CN" altLang="en-US" sz="2058" b="1" dirty="0">
              <a:solidFill>
                <a:srgbClr val="44546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878471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40645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24942" y="824885"/>
            <a:ext cx="6749654" cy="1754776"/>
          </a:xfrm>
        </p:spPr>
        <p:txBody>
          <a:bodyPr anchor="b"/>
          <a:lstStyle>
            <a:lvl1pPr algn="ctr">
              <a:defRPr sz="441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24942" y="2647331"/>
            <a:ext cx="6749654" cy="1216909"/>
          </a:xfrm>
        </p:spPr>
        <p:txBody>
          <a:bodyPr/>
          <a:lstStyle>
            <a:lvl1pPr marL="0" indent="0" algn="ctr">
              <a:buNone/>
              <a:defRPr sz="1764"/>
            </a:lvl1pPr>
            <a:lvl2pPr marL="336042" indent="0" algn="ctr">
              <a:buNone/>
              <a:defRPr sz="1470"/>
            </a:lvl2pPr>
            <a:lvl3pPr marL="672084" indent="0" algn="ctr">
              <a:buNone/>
              <a:defRPr sz="1323"/>
            </a:lvl3pPr>
            <a:lvl4pPr marL="1008126" indent="0" algn="ctr">
              <a:buNone/>
              <a:defRPr sz="1176"/>
            </a:lvl4pPr>
            <a:lvl5pPr marL="1344168" indent="0" algn="ctr">
              <a:buNone/>
              <a:defRPr sz="1176"/>
            </a:lvl5pPr>
            <a:lvl6pPr marL="1680210" indent="0" algn="ctr">
              <a:buNone/>
              <a:defRPr sz="1176"/>
            </a:lvl6pPr>
            <a:lvl7pPr marL="2016252" indent="0" algn="ctr">
              <a:buNone/>
              <a:defRPr sz="1176"/>
            </a:lvl7pPr>
            <a:lvl8pPr marL="2352294" indent="0" algn="ctr">
              <a:buNone/>
              <a:defRPr sz="1176"/>
            </a:lvl8pPr>
            <a:lvl9pPr marL="2688336" indent="0" algn="ctr">
              <a:buNone/>
              <a:defRPr sz="1176"/>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25989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33357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14031" y="1256579"/>
            <a:ext cx="7762102" cy="2096630"/>
          </a:xfrm>
        </p:spPr>
        <p:txBody>
          <a:bodyPr anchor="b"/>
          <a:lstStyle>
            <a:lvl1pPr>
              <a:defRPr sz="441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14031" y="3373044"/>
            <a:ext cx="7762102" cy="1102568"/>
          </a:xfrm>
        </p:spPr>
        <p:txBody>
          <a:bodyPr/>
          <a:lstStyle>
            <a:lvl1pPr marL="0" indent="0">
              <a:buNone/>
              <a:defRPr sz="1764">
                <a:solidFill>
                  <a:schemeClr val="tx1">
                    <a:tint val="75000"/>
                  </a:schemeClr>
                </a:solidFill>
              </a:defRPr>
            </a:lvl1pPr>
            <a:lvl2pPr marL="336042" indent="0">
              <a:buNone/>
              <a:defRPr sz="1470">
                <a:solidFill>
                  <a:schemeClr val="tx1">
                    <a:tint val="75000"/>
                  </a:schemeClr>
                </a:solidFill>
              </a:defRPr>
            </a:lvl2pPr>
            <a:lvl3pPr marL="672084" indent="0">
              <a:buNone/>
              <a:defRPr sz="1323">
                <a:solidFill>
                  <a:schemeClr val="tx1">
                    <a:tint val="75000"/>
                  </a:schemeClr>
                </a:solidFill>
              </a:defRPr>
            </a:lvl3pPr>
            <a:lvl4pPr marL="1008126" indent="0">
              <a:buNone/>
              <a:defRPr sz="1176">
                <a:solidFill>
                  <a:schemeClr val="tx1">
                    <a:tint val="75000"/>
                  </a:schemeClr>
                </a:solidFill>
              </a:defRPr>
            </a:lvl4pPr>
            <a:lvl5pPr marL="1344168" indent="0">
              <a:buNone/>
              <a:defRPr sz="1176">
                <a:solidFill>
                  <a:schemeClr val="tx1">
                    <a:tint val="75000"/>
                  </a:schemeClr>
                </a:solidFill>
              </a:defRPr>
            </a:lvl5pPr>
            <a:lvl6pPr marL="1680210" indent="0">
              <a:buNone/>
              <a:defRPr sz="1176">
                <a:solidFill>
                  <a:schemeClr val="tx1">
                    <a:tint val="75000"/>
                  </a:schemeClr>
                </a:solidFill>
              </a:defRPr>
            </a:lvl6pPr>
            <a:lvl7pPr marL="2016252" indent="0">
              <a:buNone/>
              <a:defRPr sz="1176">
                <a:solidFill>
                  <a:schemeClr val="tx1">
                    <a:tint val="75000"/>
                  </a:schemeClr>
                </a:solidFill>
              </a:defRPr>
            </a:lvl7pPr>
            <a:lvl8pPr marL="2352294" indent="0">
              <a:buNone/>
              <a:defRPr sz="1176">
                <a:solidFill>
                  <a:schemeClr val="tx1">
                    <a:tint val="75000"/>
                  </a:schemeClr>
                </a:solidFill>
              </a:defRPr>
            </a:lvl8pPr>
            <a:lvl9pPr marL="2688336" indent="0">
              <a:buNone/>
              <a:defRPr sz="1176">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06133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18718" y="1341750"/>
            <a:ext cx="3824804" cy="319803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556016" y="1341750"/>
            <a:ext cx="3824804" cy="319803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10222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19890" y="268350"/>
            <a:ext cx="7762102" cy="974228"/>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19891" y="1235577"/>
            <a:ext cx="3807226" cy="605537"/>
          </a:xfrm>
        </p:spPr>
        <p:txBody>
          <a:bodyPr anchor="b"/>
          <a:lstStyle>
            <a:lvl1pPr marL="0" indent="0">
              <a:buNone/>
              <a:defRPr sz="1764" b="1"/>
            </a:lvl1pPr>
            <a:lvl2pPr marL="336042" indent="0">
              <a:buNone/>
              <a:defRPr sz="1470" b="1"/>
            </a:lvl2pPr>
            <a:lvl3pPr marL="672084" indent="0">
              <a:buNone/>
              <a:defRPr sz="1323" b="1"/>
            </a:lvl3pPr>
            <a:lvl4pPr marL="1008126" indent="0">
              <a:buNone/>
              <a:defRPr sz="1176" b="1"/>
            </a:lvl4pPr>
            <a:lvl5pPr marL="1344168" indent="0">
              <a:buNone/>
              <a:defRPr sz="1176" b="1"/>
            </a:lvl5pPr>
            <a:lvl6pPr marL="1680210" indent="0">
              <a:buNone/>
              <a:defRPr sz="1176" b="1"/>
            </a:lvl6pPr>
            <a:lvl7pPr marL="2016252" indent="0">
              <a:buNone/>
              <a:defRPr sz="1176" b="1"/>
            </a:lvl7pPr>
            <a:lvl8pPr marL="2352294" indent="0">
              <a:buNone/>
              <a:defRPr sz="1176" b="1"/>
            </a:lvl8pPr>
            <a:lvl9pPr marL="2688336" indent="0">
              <a:buNone/>
              <a:defRPr sz="1176" b="1"/>
            </a:lvl9pPr>
          </a:lstStyle>
          <a:p>
            <a:pPr lvl="0"/>
            <a:r>
              <a:rPr lang="zh-CN" altLang="en-US" smtClean="0"/>
              <a:t>单击此处编辑母版文本样式</a:t>
            </a:r>
          </a:p>
        </p:txBody>
      </p:sp>
      <p:sp>
        <p:nvSpPr>
          <p:cNvPr id="4" name="Content Placeholder 3"/>
          <p:cNvSpPr>
            <a:spLocks noGrp="1"/>
          </p:cNvSpPr>
          <p:nvPr>
            <p:ph sz="half" idx="2"/>
          </p:nvPr>
        </p:nvSpPr>
        <p:spPr>
          <a:xfrm>
            <a:off x="619891" y="1841114"/>
            <a:ext cx="3807226" cy="270800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556016" y="1235577"/>
            <a:ext cx="3825976" cy="605537"/>
          </a:xfrm>
        </p:spPr>
        <p:txBody>
          <a:bodyPr anchor="b"/>
          <a:lstStyle>
            <a:lvl1pPr marL="0" indent="0">
              <a:buNone/>
              <a:defRPr sz="1764" b="1"/>
            </a:lvl1pPr>
            <a:lvl2pPr marL="336042" indent="0">
              <a:buNone/>
              <a:defRPr sz="1470" b="1"/>
            </a:lvl2pPr>
            <a:lvl3pPr marL="672084" indent="0">
              <a:buNone/>
              <a:defRPr sz="1323" b="1"/>
            </a:lvl3pPr>
            <a:lvl4pPr marL="1008126" indent="0">
              <a:buNone/>
              <a:defRPr sz="1176" b="1"/>
            </a:lvl4pPr>
            <a:lvl5pPr marL="1344168" indent="0">
              <a:buNone/>
              <a:defRPr sz="1176" b="1"/>
            </a:lvl5pPr>
            <a:lvl6pPr marL="1680210" indent="0">
              <a:buNone/>
              <a:defRPr sz="1176" b="1"/>
            </a:lvl6pPr>
            <a:lvl7pPr marL="2016252" indent="0">
              <a:buNone/>
              <a:defRPr sz="1176" b="1"/>
            </a:lvl7pPr>
            <a:lvl8pPr marL="2352294" indent="0">
              <a:buNone/>
              <a:defRPr sz="1176" b="1"/>
            </a:lvl8pPr>
            <a:lvl9pPr marL="2688336" indent="0">
              <a:buNone/>
              <a:defRPr sz="1176" b="1"/>
            </a:lvl9pPr>
          </a:lstStyle>
          <a:p>
            <a:pPr lvl="0"/>
            <a:r>
              <a:rPr lang="zh-CN" altLang="en-US" smtClean="0"/>
              <a:t>单击此处编辑母版文本样式</a:t>
            </a:r>
          </a:p>
        </p:txBody>
      </p:sp>
      <p:sp>
        <p:nvSpPr>
          <p:cNvPr id="6" name="Content Placeholder 5"/>
          <p:cNvSpPr>
            <a:spLocks noGrp="1"/>
          </p:cNvSpPr>
          <p:nvPr>
            <p:ph sz="quarter" idx="4"/>
          </p:nvPr>
        </p:nvSpPr>
        <p:spPr>
          <a:xfrm>
            <a:off x="4556016" y="1841114"/>
            <a:ext cx="3825976" cy="270800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56622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49477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22EC3EF-E09A-4687-B863-5A7FF165526A}" type="datetimeFigureOut">
              <a:rPr lang="zh-CN" altLang="en-US" smtClean="0"/>
              <a:t>2022/6/10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36904489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08620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19891" y="336021"/>
            <a:ext cx="2902585" cy="1176073"/>
          </a:xfrm>
        </p:spPr>
        <p:txBody>
          <a:bodyPr anchor="b"/>
          <a:lstStyle>
            <a:lvl1pPr>
              <a:defRPr sz="2352"/>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25976" y="725712"/>
            <a:ext cx="4556016" cy="3581889"/>
          </a:xfrm>
        </p:spPr>
        <p:txBody>
          <a:bodyPr/>
          <a:lstStyle>
            <a:lvl1pPr>
              <a:defRPr sz="2352"/>
            </a:lvl1pPr>
            <a:lvl2pPr>
              <a:defRPr sz="2058"/>
            </a:lvl2pPr>
            <a:lvl3pPr>
              <a:defRPr sz="1764"/>
            </a:lvl3pPr>
            <a:lvl4pPr>
              <a:defRPr sz="1470"/>
            </a:lvl4pPr>
            <a:lvl5pPr>
              <a:defRPr sz="1470"/>
            </a:lvl5pPr>
            <a:lvl6pPr>
              <a:defRPr sz="1470"/>
            </a:lvl6pPr>
            <a:lvl7pPr>
              <a:defRPr sz="1470"/>
            </a:lvl7pPr>
            <a:lvl8pPr>
              <a:defRPr sz="1470"/>
            </a:lvl8pPr>
            <a:lvl9pPr>
              <a:defRPr sz="147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19891" y="1512094"/>
            <a:ext cx="2902585" cy="2801341"/>
          </a:xfrm>
        </p:spPr>
        <p:txBody>
          <a:bodyPr/>
          <a:lstStyle>
            <a:lvl1pPr marL="0" indent="0">
              <a:buNone/>
              <a:defRPr sz="1176"/>
            </a:lvl1pPr>
            <a:lvl2pPr marL="336042" indent="0">
              <a:buNone/>
              <a:defRPr sz="1029"/>
            </a:lvl2pPr>
            <a:lvl3pPr marL="672084" indent="0">
              <a:buNone/>
              <a:defRPr sz="882"/>
            </a:lvl3pPr>
            <a:lvl4pPr marL="1008126" indent="0">
              <a:buNone/>
              <a:defRPr sz="735"/>
            </a:lvl4pPr>
            <a:lvl5pPr marL="1344168" indent="0">
              <a:buNone/>
              <a:defRPr sz="735"/>
            </a:lvl5pPr>
            <a:lvl6pPr marL="1680210" indent="0">
              <a:buNone/>
              <a:defRPr sz="735"/>
            </a:lvl6pPr>
            <a:lvl7pPr marL="2016252" indent="0">
              <a:buNone/>
              <a:defRPr sz="735"/>
            </a:lvl7pPr>
            <a:lvl8pPr marL="2352294" indent="0">
              <a:buNone/>
              <a:defRPr sz="735"/>
            </a:lvl8pPr>
            <a:lvl9pPr marL="2688336" indent="0">
              <a:buNone/>
              <a:defRPr sz="73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97502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19891" y="336021"/>
            <a:ext cx="2902585" cy="1176073"/>
          </a:xfrm>
        </p:spPr>
        <p:txBody>
          <a:bodyPr anchor="b"/>
          <a:lstStyle>
            <a:lvl1pPr>
              <a:defRPr sz="2352"/>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25976" y="725712"/>
            <a:ext cx="4556016" cy="3581889"/>
          </a:xfrm>
        </p:spPr>
        <p:txBody>
          <a:bodyPr anchor="t"/>
          <a:lstStyle>
            <a:lvl1pPr marL="0" indent="0">
              <a:buNone/>
              <a:defRPr sz="2352"/>
            </a:lvl1pPr>
            <a:lvl2pPr marL="336042" indent="0">
              <a:buNone/>
              <a:defRPr sz="2058"/>
            </a:lvl2pPr>
            <a:lvl3pPr marL="672084" indent="0">
              <a:buNone/>
              <a:defRPr sz="1764"/>
            </a:lvl3pPr>
            <a:lvl4pPr marL="1008126" indent="0">
              <a:buNone/>
              <a:defRPr sz="1470"/>
            </a:lvl4pPr>
            <a:lvl5pPr marL="1344168" indent="0">
              <a:buNone/>
              <a:defRPr sz="1470"/>
            </a:lvl5pPr>
            <a:lvl6pPr marL="1680210" indent="0">
              <a:buNone/>
              <a:defRPr sz="1470"/>
            </a:lvl6pPr>
            <a:lvl7pPr marL="2016252" indent="0">
              <a:buNone/>
              <a:defRPr sz="1470"/>
            </a:lvl7pPr>
            <a:lvl8pPr marL="2352294" indent="0">
              <a:buNone/>
              <a:defRPr sz="1470"/>
            </a:lvl8pPr>
            <a:lvl9pPr marL="2688336" indent="0">
              <a:buNone/>
              <a:defRPr sz="147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19891" y="1512094"/>
            <a:ext cx="2902585" cy="2801341"/>
          </a:xfrm>
        </p:spPr>
        <p:txBody>
          <a:bodyPr/>
          <a:lstStyle>
            <a:lvl1pPr marL="0" indent="0">
              <a:buNone/>
              <a:defRPr sz="1176"/>
            </a:lvl1pPr>
            <a:lvl2pPr marL="336042" indent="0">
              <a:buNone/>
              <a:defRPr sz="1029"/>
            </a:lvl2pPr>
            <a:lvl3pPr marL="672084" indent="0">
              <a:buNone/>
              <a:defRPr sz="882"/>
            </a:lvl3pPr>
            <a:lvl4pPr marL="1008126" indent="0">
              <a:buNone/>
              <a:defRPr sz="735"/>
            </a:lvl4pPr>
            <a:lvl5pPr marL="1344168" indent="0">
              <a:buNone/>
              <a:defRPr sz="735"/>
            </a:lvl5pPr>
            <a:lvl6pPr marL="1680210" indent="0">
              <a:buNone/>
              <a:defRPr sz="735"/>
            </a:lvl6pPr>
            <a:lvl7pPr marL="2016252" indent="0">
              <a:buNone/>
              <a:defRPr sz="735"/>
            </a:lvl7pPr>
            <a:lvl8pPr marL="2352294" indent="0">
              <a:buNone/>
              <a:defRPr sz="735"/>
            </a:lvl8pPr>
            <a:lvl9pPr marL="2688336" indent="0">
              <a:buNone/>
              <a:defRPr sz="73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21531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79412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295" y="268350"/>
            <a:ext cx="1940525" cy="4271432"/>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18718" y="268350"/>
            <a:ext cx="5709082" cy="427143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47239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14031" y="1256579"/>
            <a:ext cx="7762102" cy="2096630"/>
          </a:xfrm>
        </p:spPr>
        <p:txBody>
          <a:bodyPr anchor="b"/>
          <a:lstStyle>
            <a:lvl1pPr>
              <a:defRPr sz="4410"/>
            </a:lvl1pPr>
          </a:lstStyle>
          <a:p>
            <a:r>
              <a:rPr lang="zh-CN" altLang="en-US"/>
              <a:t>单击此处编辑母版标题样式</a:t>
            </a:r>
            <a:endParaRPr lang="en-US" dirty="0"/>
          </a:p>
        </p:txBody>
      </p:sp>
      <p:sp>
        <p:nvSpPr>
          <p:cNvPr id="3" name="Text Placeholder 2"/>
          <p:cNvSpPr>
            <a:spLocks noGrp="1"/>
          </p:cNvSpPr>
          <p:nvPr>
            <p:ph type="body" idx="1"/>
          </p:nvPr>
        </p:nvSpPr>
        <p:spPr>
          <a:xfrm>
            <a:off x="614031" y="3373044"/>
            <a:ext cx="7762102" cy="1102568"/>
          </a:xfrm>
        </p:spPr>
        <p:txBody>
          <a:bodyPr/>
          <a:lstStyle>
            <a:lvl1pPr marL="0" indent="0">
              <a:buNone/>
              <a:defRPr sz="1764">
                <a:solidFill>
                  <a:schemeClr val="tx1">
                    <a:tint val="75000"/>
                  </a:schemeClr>
                </a:solidFill>
              </a:defRPr>
            </a:lvl1pPr>
            <a:lvl2pPr marL="336042" indent="0">
              <a:buNone/>
              <a:defRPr sz="1470">
                <a:solidFill>
                  <a:schemeClr val="tx1">
                    <a:tint val="75000"/>
                  </a:schemeClr>
                </a:solidFill>
              </a:defRPr>
            </a:lvl2pPr>
            <a:lvl3pPr marL="672084" indent="0">
              <a:buNone/>
              <a:defRPr sz="1323">
                <a:solidFill>
                  <a:schemeClr val="tx1">
                    <a:tint val="75000"/>
                  </a:schemeClr>
                </a:solidFill>
              </a:defRPr>
            </a:lvl3pPr>
            <a:lvl4pPr marL="1008126" indent="0">
              <a:buNone/>
              <a:defRPr sz="1176">
                <a:solidFill>
                  <a:schemeClr val="tx1">
                    <a:tint val="75000"/>
                  </a:schemeClr>
                </a:solidFill>
              </a:defRPr>
            </a:lvl4pPr>
            <a:lvl5pPr marL="1344168" indent="0">
              <a:buNone/>
              <a:defRPr sz="1176">
                <a:solidFill>
                  <a:schemeClr val="tx1">
                    <a:tint val="75000"/>
                  </a:schemeClr>
                </a:solidFill>
              </a:defRPr>
            </a:lvl5pPr>
            <a:lvl6pPr marL="1680210" indent="0">
              <a:buNone/>
              <a:defRPr sz="1176">
                <a:solidFill>
                  <a:schemeClr val="tx1">
                    <a:tint val="75000"/>
                  </a:schemeClr>
                </a:solidFill>
              </a:defRPr>
            </a:lvl6pPr>
            <a:lvl7pPr marL="2016252" indent="0">
              <a:buNone/>
              <a:defRPr sz="1176">
                <a:solidFill>
                  <a:schemeClr val="tx1">
                    <a:tint val="75000"/>
                  </a:schemeClr>
                </a:solidFill>
              </a:defRPr>
            </a:lvl7pPr>
            <a:lvl8pPr marL="2352294" indent="0">
              <a:buNone/>
              <a:defRPr sz="1176">
                <a:solidFill>
                  <a:schemeClr val="tx1">
                    <a:tint val="75000"/>
                  </a:schemeClr>
                </a:solidFill>
              </a:defRPr>
            </a:lvl8pPr>
            <a:lvl9pPr marL="2688336" indent="0">
              <a:buNone/>
              <a:defRPr sz="1176">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022EC3EF-E09A-4687-B863-5A7FF165526A}" type="datetimeFigureOut">
              <a:rPr lang="zh-CN" altLang="en-US" smtClean="0"/>
              <a:t>2022/6/10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9003563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18718" y="1341750"/>
            <a:ext cx="3824804" cy="319803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556016" y="1341750"/>
            <a:ext cx="3824804" cy="319803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022EC3EF-E09A-4687-B863-5A7FF165526A}" type="datetimeFigureOut">
              <a:rPr lang="zh-CN" altLang="en-US" smtClean="0"/>
              <a:t>2022/6/10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27316175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19890" y="268350"/>
            <a:ext cx="7762102" cy="974228"/>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19891" y="1235577"/>
            <a:ext cx="3807226" cy="605537"/>
          </a:xfrm>
        </p:spPr>
        <p:txBody>
          <a:bodyPr anchor="b"/>
          <a:lstStyle>
            <a:lvl1pPr marL="0" indent="0">
              <a:buNone/>
              <a:defRPr sz="1764" b="1"/>
            </a:lvl1pPr>
            <a:lvl2pPr marL="336042" indent="0">
              <a:buNone/>
              <a:defRPr sz="1470" b="1"/>
            </a:lvl2pPr>
            <a:lvl3pPr marL="672084" indent="0">
              <a:buNone/>
              <a:defRPr sz="1323" b="1"/>
            </a:lvl3pPr>
            <a:lvl4pPr marL="1008126" indent="0">
              <a:buNone/>
              <a:defRPr sz="1176" b="1"/>
            </a:lvl4pPr>
            <a:lvl5pPr marL="1344168" indent="0">
              <a:buNone/>
              <a:defRPr sz="1176" b="1"/>
            </a:lvl5pPr>
            <a:lvl6pPr marL="1680210" indent="0">
              <a:buNone/>
              <a:defRPr sz="1176" b="1"/>
            </a:lvl6pPr>
            <a:lvl7pPr marL="2016252" indent="0">
              <a:buNone/>
              <a:defRPr sz="1176" b="1"/>
            </a:lvl7pPr>
            <a:lvl8pPr marL="2352294" indent="0">
              <a:buNone/>
              <a:defRPr sz="1176" b="1"/>
            </a:lvl8pPr>
            <a:lvl9pPr marL="2688336" indent="0">
              <a:buNone/>
              <a:defRPr sz="1176" b="1"/>
            </a:lvl9pPr>
          </a:lstStyle>
          <a:p>
            <a:pPr lvl="0"/>
            <a:r>
              <a:rPr lang="zh-CN" altLang="en-US"/>
              <a:t>编辑母版文本样式</a:t>
            </a:r>
          </a:p>
        </p:txBody>
      </p:sp>
      <p:sp>
        <p:nvSpPr>
          <p:cNvPr id="4" name="Content Placeholder 3"/>
          <p:cNvSpPr>
            <a:spLocks noGrp="1"/>
          </p:cNvSpPr>
          <p:nvPr>
            <p:ph sz="half" idx="2"/>
          </p:nvPr>
        </p:nvSpPr>
        <p:spPr>
          <a:xfrm>
            <a:off x="619891" y="1841114"/>
            <a:ext cx="3807226" cy="270800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556016" y="1235577"/>
            <a:ext cx="3825976" cy="605537"/>
          </a:xfrm>
        </p:spPr>
        <p:txBody>
          <a:bodyPr anchor="b"/>
          <a:lstStyle>
            <a:lvl1pPr marL="0" indent="0">
              <a:buNone/>
              <a:defRPr sz="1764" b="1"/>
            </a:lvl1pPr>
            <a:lvl2pPr marL="336042" indent="0">
              <a:buNone/>
              <a:defRPr sz="1470" b="1"/>
            </a:lvl2pPr>
            <a:lvl3pPr marL="672084" indent="0">
              <a:buNone/>
              <a:defRPr sz="1323" b="1"/>
            </a:lvl3pPr>
            <a:lvl4pPr marL="1008126" indent="0">
              <a:buNone/>
              <a:defRPr sz="1176" b="1"/>
            </a:lvl4pPr>
            <a:lvl5pPr marL="1344168" indent="0">
              <a:buNone/>
              <a:defRPr sz="1176" b="1"/>
            </a:lvl5pPr>
            <a:lvl6pPr marL="1680210" indent="0">
              <a:buNone/>
              <a:defRPr sz="1176" b="1"/>
            </a:lvl6pPr>
            <a:lvl7pPr marL="2016252" indent="0">
              <a:buNone/>
              <a:defRPr sz="1176" b="1"/>
            </a:lvl7pPr>
            <a:lvl8pPr marL="2352294" indent="0">
              <a:buNone/>
              <a:defRPr sz="1176" b="1"/>
            </a:lvl8pPr>
            <a:lvl9pPr marL="2688336" indent="0">
              <a:buNone/>
              <a:defRPr sz="1176" b="1"/>
            </a:lvl9pPr>
          </a:lstStyle>
          <a:p>
            <a:pPr lvl="0"/>
            <a:r>
              <a:rPr lang="zh-CN" altLang="en-US"/>
              <a:t>编辑母版文本样式</a:t>
            </a:r>
          </a:p>
        </p:txBody>
      </p:sp>
      <p:sp>
        <p:nvSpPr>
          <p:cNvPr id="6" name="Content Placeholder 5"/>
          <p:cNvSpPr>
            <a:spLocks noGrp="1"/>
          </p:cNvSpPr>
          <p:nvPr>
            <p:ph sz="quarter" idx="4"/>
          </p:nvPr>
        </p:nvSpPr>
        <p:spPr>
          <a:xfrm>
            <a:off x="4556016" y="1841114"/>
            <a:ext cx="3825976" cy="270800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022EC3EF-E09A-4687-B863-5A7FF165526A}" type="datetimeFigureOut">
              <a:rPr lang="zh-CN" altLang="en-US" smtClean="0"/>
              <a:t>2022/6/10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8547641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22EC3EF-E09A-4687-B863-5A7FF165526A}" type="datetimeFigureOut">
              <a:rPr lang="zh-CN" altLang="en-US" smtClean="0"/>
              <a:t>2022/6/10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20699987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2EC3EF-E09A-4687-B863-5A7FF165526A}" type="datetimeFigureOut">
              <a:rPr lang="zh-CN" altLang="en-US" smtClean="0"/>
              <a:t>2022/6/10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28701992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19891" y="336021"/>
            <a:ext cx="2902585" cy="1176073"/>
          </a:xfrm>
        </p:spPr>
        <p:txBody>
          <a:bodyPr anchor="b"/>
          <a:lstStyle>
            <a:lvl1pPr>
              <a:defRPr sz="2352"/>
            </a:lvl1pPr>
          </a:lstStyle>
          <a:p>
            <a:r>
              <a:rPr lang="zh-CN" altLang="en-US"/>
              <a:t>单击此处编辑母版标题样式</a:t>
            </a:r>
            <a:endParaRPr lang="en-US" dirty="0"/>
          </a:p>
        </p:txBody>
      </p:sp>
      <p:sp>
        <p:nvSpPr>
          <p:cNvPr id="3" name="Content Placeholder 2"/>
          <p:cNvSpPr>
            <a:spLocks noGrp="1"/>
          </p:cNvSpPr>
          <p:nvPr>
            <p:ph idx="1"/>
          </p:nvPr>
        </p:nvSpPr>
        <p:spPr>
          <a:xfrm>
            <a:off x="3825976" y="725712"/>
            <a:ext cx="4556016" cy="3581889"/>
          </a:xfrm>
        </p:spPr>
        <p:txBody>
          <a:bodyPr/>
          <a:lstStyle>
            <a:lvl1pPr>
              <a:defRPr sz="2352"/>
            </a:lvl1pPr>
            <a:lvl2pPr>
              <a:defRPr sz="2058"/>
            </a:lvl2pPr>
            <a:lvl3pPr>
              <a:defRPr sz="1764"/>
            </a:lvl3pPr>
            <a:lvl4pPr>
              <a:defRPr sz="1470"/>
            </a:lvl4pPr>
            <a:lvl5pPr>
              <a:defRPr sz="1470"/>
            </a:lvl5pPr>
            <a:lvl6pPr>
              <a:defRPr sz="1470"/>
            </a:lvl6pPr>
            <a:lvl7pPr>
              <a:defRPr sz="1470"/>
            </a:lvl7pPr>
            <a:lvl8pPr>
              <a:defRPr sz="1470"/>
            </a:lvl8pPr>
            <a:lvl9pPr>
              <a:defRPr sz="147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19891" y="1512094"/>
            <a:ext cx="2902585" cy="2801341"/>
          </a:xfrm>
        </p:spPr>
        <p:txBody>
          <a:bodyPr/>
          <a:lstStyle>
            <a:lvl1pPr marL="0" indent="0">
              <a:buNone/>
              <a:defRPr sz="1176"/>
            </a:lvl1pPr>
            <a:lvl2pPr marL="336042" indent="0">
              <a:buNone/>
              <a:defRPr sz="1029"/>
            </a:lvl2pPr>
            <a:lvl3pPr marL="672084" indent="0">
              <a:buNone/>
              <a:defRPr sz="882"/>
            </a:lvl3pPr>
            <a:lvl4pPr marL="1008126" indent="0">
              <a:buNone/>
              <a:defRPr sz="735"/>
            </a:lvl4pPr>
            <a:lvl5pPr marL="1344168" indent="0">
              <a:buNone/>
              <a:defRPr sz="735"/>
            </a:lvl5pPr>
            <a:lvl6pPr marL="1680210" indent="0">
              <a:buNone/>
              <a:defRPr sz="735"/>
            </a:lvl6pPr>
            <a:lvl7pPr marL="2016252" indent="0">
              <a:buNone/>
              <a:defRPr sz="735"/>
            </a:lvl7pPr>
            <a:lvl8pPr marL="2352294" indent="0">
              <a:buNone/>
              <a:defRPr sz="735"/>
            </a:lvl8pPr>
            <a:lvl9pPr marL="2688336" indent="0">
              <a:buNone/>
              <a:defRPr sz="735"/>
            </a:lvl9pPr>
          </a:lstStyle>
          <a:p>
            <a:pPr lvl="0"/>
            <a:r>
              <a:rPr lang="zh-CN" altLang="en-US"/>
              <a:t>编辑母版文本样式</a:t>
            </a:r>
          </a:p>
        </p:txBody>
      </p:sp>
      <p:sp>
        <p:nvSpPr>
          <p:cNvPr id="5" name="Date Placeholder 4"/>
          <p:cNvSpPr>
            <a:spLocks noGrp="1"/>
          </p:cNvSpPr>
          <p:nvPr>
            <p:ph type="dt" sz="half" idx="10"/>
          </p:nvPr>
        </p:nvSpPr>
        <p:spPr/>
        <p:txBody>
          <a:bodyPr/>
          <a:lstStyle/>
          <a:p>
            <a:fld id="{022EC3EF-E09A-4687-B863-5A7FF165526A}" type="datetimeFigureOut">
              <a:rPr lang="zh-CN" altLang="en-US" smtClean="0"/>
              <a:t>2022/6/10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12439362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19891" y="336021"/>
            <a:ext cx="2902585" cy="1176073"/>
          </a:xfrm>
        </p:spPr>
        <p:txBody>
          <a:bodyPr anchor="b"/>
          <a:lstStyle>
            <a:lvl1pPr>
              <a:defRPr sz="2352"/>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25976" y="725712"/>
            <a:ext cx="4556016" cy="3581889"/>
          </a:xfrm>
        </p:spPr>
        <p:txBody>
          <a:bodyPr anchor="t"/>
          <a:lstStyle>
            <a:lvl1pPr marL="0" indent="0">
              <a:buNone/>
              <a:defRPr sz="2352"/>
            </a:lvl1pPr>
            <a:lvl2pPr marL="336042" indent="0">
              <a:buNone/>
              <a:defRPr sz="2058"/>
            </a:lvl2pPr>
            <a:lvl3pPr marL="672084" indent="0">
              <a:buNone/>
              <a:defRPr sz="1764"/>
            </a:lvl3pPr>
            <a:lvl4pPr marL="1008126" indent="0">
              <a:buNone/>
              <a:defRPr sz="1470"/>
            </a:lvl4pPr>
            <a:lvl5pPr marL="1344168" indent="0">
              <a:buNone/>
              <a:defRPr sz="1470"/>
            </a:lvl5pPr>
            <a:lvl6pPr marL="1680210" indent="0">
              <a:buNone/>
              <a:defRPr sz="1470"/>
            </a:lvl6pPr>
            <a:lvl7pPr marL="2016252" indent="0">
              <a:buNone/>
              <a:defRPr sz="1470"/>
            </a:lvl7pPr>
            <a:lvl8pPr marL="2352294" indent="0">
              <a:buNone/>
              <a:defRPr sz="1470"/>
            </a:lvl8pPr>
            <a:lvl9pPr marL="2688336" indent="0">
              <a:buNone/>
              <a:defRPr sz="1470"/>
            </a:lvl9pPr>
          </a:lstStyle>
          <a:p>
            <a:r>
              <a:rPr lang="zh-CN" altLang="en-US"/>
              <a:t>单击图标添加图片</a:t>
            </a:r>
            <a:endParaRPr lang="en-US" dirty="0"/>
          </a:p>
        </p:txBody>
      </p:sp>
      <p:sp>
        <p:nvSpPr>
          <p:cNvPr id="4" name="Text Placeholder 3"/>
          <p:cNvSpPr>
            <a:spLocks noGrp="1"/>
          </p:cNvSpPr>
          <p:nvPr>
            <p:ph type="body" sz="half" idx="2"/>
          </p:nvPr>
        </p:nvSpPr>
        <p:spPr>
          <a:xfrm>
            <a:off x="619891" y="1512094"/>
            <a:ext cx="2902585" cy="2801341"/>
          </a:xfrm>
        </p:spPr>
        <p:txBody>
          <a:bodyPr/>
          <a:lstStyle>
            <a:lvl1pPr marL="0" indent="0">
              <a:buNone/>
              <a:defRPr sz="1176"/>
            </a:lvl1pPr>
            <a:lvl2pPr marL="336042" indent="0">
              <a:buNone/>
              <a:defRPr sz="1029"/>
            </a:lvl2pPr>
            <a:lvl3pPr marL="672084" indent="0">
              <a:buNone/>
              <a:defRPr sz="882"/>
            </a:lvl3pPr>
            <a:lvl4pPr marL="1008126" indent="0">
              <a:buNone/>
              <a:defRPr sz="735"/>
            </a:lvl4pPr>
            <a:lvl5pPr marL="1344168" indent="0">
              <a:buNone/>
              <a:defRPr sz="735"/>
            </a:lvl5pPr>
            <a:lvl6pPr marL="1680210" indent="0">
              <a:buNone/>
              <a:defRPr sz="735"/>
            </a:lvl6pPr>
            <a:lvl7pPr marL="2016252" indent="0">
              <a:buNone/>
              <a:defRPr sz="735"/>
            </a:lvl7pPr>
            <a:lvl8pPr marL="2352294" indent="0">
              <a:buNone/>
              <a:defRPr sz="735"/>
            </a:lvl8pPr>
            <a:lvl9pPr marL="2688336" indent="0">
              <a:buNone/>
              <a:defRPr sz="735"/>
            </a:lvl9pPr>
          </a:lstStyle>
          <a:p>
            <a:pPr lvl="0"/>
            <a:r>
              <a:rPr lang="zh-CN" altLang="en-US"/>
              <a:t>编辑母版文本样式</a:t>
            </a:r>
          </a:p>
        </p:txBody>
      </p:sp>
      <p:sp>
        <p:nvSpPr>
          <p:cNvPr id="5" name="Date Placeholder 4"/>
          <p:cNvSpPr>
            <a:spLocks noGrp="1"/>
          </p:cNvSpPr>
          <p:nvPr>
            <p:ph type="dt" sz="half" idx="10"/>
          </p:nvPr>
        </p:nvSpPr>
        <p:spPr/>
        <p:txBody>
          <a:bodyPr/>
          <a:lstStyle/>
          <a:p>
            <a:fld id="{022EC3EF-E09A-4687-B863-5A7FF165526A}" type="datetimeFigureOut">
              <a:rPr lang="zh-CN" altLang="en-US" smtClean="0"/>
              <a:t>2022/6/10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38957789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8718" y="268350"/>
            <a:ext cx="7762102" cy="9742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18718" y="1341750"/>
            <a:ext cx="7762102" cy="3198032"/>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18718" y="4671624"/>
            <a:ext cx="2024896" cy="268350"/>
          </a:xfrm>
          <a:prstGeom prst="rect">
            <a:avLst/>
          </a:prstGeom>
        </p:spPr>
        <p:txBody>
          <a:bodyPr vert="horz" lIns="91440" tIns="45720" rIns="91440" bIns="45720" rtlCol="0" anchor="ctr"/>
          <a:lstStyle>
            <a:lvl1pPr algn="l">
              <a:defRPr sz="882">
                <a:solidFill>
                  <a:schemeClr val="tx1">
                    <a:tint val="75000"/>
                  </a:schemeClr>
                </a:solidFill>
              </a:defRPr>
            </a:lvl1pPr>
          </a:lstStyle>
          <a:p>
            <a:fld id="{022EC3EF-E09A-4687-B863-5A7FF165526A}" type="datetimeFigureOut">
              <a:rPr lang="zh-CN" altLang="en-US" smtClean="0"/>
              <a:t>2022/6/10</a:t>
            </a:fld>
            <a:endParaRPr lang="zh-CN" altLang="en-US"/>
          </a:p>
        </p:txBody>
      </p:sp>
      <p:sp>
        <p:nvSpPr>
          <p:cNvPr id="5" name="Footer Placeholder 4"/>
          <p:cNvSpPr>
            <a:spLocks noGrp="1"/>
          </p:cNvSpPr>
          <p:nvPr>
            <p:ph type="ftr" sz="quarter" idx="3"/>
          </p:nvPr>
        </p:nvSpPr>
        <p:spPr>
          <a:xfrm>
            <a:off x="2981097" y="4671624"/>
            <a:ext cx="3037344" cy="268350"/>
          </a:xfrm>
          <a:prstGeom prst="rect">
            <a:avLst/>
          </a:prstGeom>
        </p:spPr>
        <p:txBody>
          <a:bodyPr vert="horz" lIns="91440" tIns="45720" rIns="91440" bIns="45720" rtlCol="0" anchor="ctr"/>
          <a:lstStyle>
            <a:lvl1pPr algn="ctr">
              <a:defRPr sz="882">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355924" y="4671624"/>
            <a:ext cx="2024896" cy="268350"/>
          </a:xfrm>
          <a:prstGeom prst="rect">
            <a:avLst/>
          </a:prstGeom>
        </p:spPr>
        <p:txBody>
          <a:bodyPr vert="horz" lIns="91440" tIns="45720" rIns="91440" bIns="45720" rtlCol="0" anchor="ctr"/>
          <a:lstStyle>
            <a:lvl1pPr algn="r">
              <a:defRPr sz="882">
                <a:solidFill>
                  <a:schemeClr val="tx1">
                    <a:tint val="75000"/>
                  </a:schemeClr>
                </a:solidFill>
              </a:defRPr>
            </a:lvl1pPr>
          </a:lstStyle>
          <a:p>
            <a:fld id="{CDC47106-07BA-4B84-9208-8EEBD7878697}" type="slidenum">
              <a:rPr lang="zh-CN" altLang="en-US" smtClean="0"/>
              <a:t>‹#›</a:t>
            </a:fld>
            <a:endParaRPr lang="zh-CN" altLang="en-US"/>
          </a:p>
        </p:txBody>
      </p:sp>
    </p:spTree>
    <p:extLst>
      <p:ext uri="{BB962C8B-B14F-4D97-AF65-F5344CB8AC3E}">
        <p14:creationId xmlns:p14="http://schemas.microsoft.com/office/powerpoint/2010/main" val="3965559492"/>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51" r:id="rId12"/>
    <p:sldLayoutId id="2147483652" r:id="rId13"/>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l" defTabSz="672084" rtl="0" eaLnBrk="1" latinLnBrk="0" hangingPunct="1">
        <a:lnSpc>
          <a:spcPct val="90000"/>
        </a:lnSpc>
        <a:spcBef>
          <a:spcPct val="0"/>
        </a:spcBef>
        <a:buNone/>
        <a:defRPr sz="3234" kern="1200">
          <a:solidFill>
            <a:schemeClr val="tx1"/>
          </a:solidFill>
          <a:latin typeface="+mj-lt"/>
          <a:ea typeface="+mj-ea"/>
          <a:cs typeface="+mj-cs"/>
        </a:defRPr>
      </a:lvl1pPr>
    </p:titleStyle>
    <p:bodyStyle>
      <a:lvl1pPr marL="168021" indent="-168021" algn="l" defTabSz="672084" rtl="0" eaLnBrk="1" latinLnBrk="0" hangingPunct="1">
        <a:lnSpc>
          <a:spcPct val="90000"/>
        </a:lnSpc>
        <a:spcBef>
          <a:spcPts val="735"/>
        </a:spcBef>
        <a:buFont typeface="Arial" panose="020B0604020202020204" pitchFamily="34" charset="0"/>
        <a:buChar char="•"/>
        <a:defRPr sz="2058" kern="1200">
          <a:solidFill>
            <a:schemeClr val="tx1"/>
          </a:solidFill>
          <a:latin typeface="+mn-lt"/>
          <a:ea typeface="+mn-ea"/>
          <a:cs typeface="+mn-cs"/>
        </a:defRPr>
      </a:lvl1pPr>
      <a:lvl2pPr marL="504063" indent="-168021" algn="l" defTabSz="672084" rtl="0" eaLnBrk="1" latinLnBrk="0" hangingPunct="1">
        <a:lnSpc>
          <a:spcPct val="90000"/>
        </a:lnSpc>
        <a:spcBef>
          <a:spcPts val="368"/>
        </a:spcBef>
        <a:buFont typeface="Arial" panose="020B0604020202020204" pitchFamily="34" charset="0"/>
        <a:buChar char="•"/>
        <a:defRPr sz="1764" kern="1200">
          <a:solidFill>
            <a:schemeClr val="tx1"/>
          </a:solidFill>
          <a:latin typeface="+mn-lt"/>
          <a:ea typeface="+mn-ea"/>
          <a:cs typeface="+mn-cs"/>
        </a:defRPr>
      </a:lvl2pPr>
      <a:lvl3pPr marL="840105" indent="-168021" algn="l" defTabSz="672084" rtl="0" eaLnBrk="1" latinLnBrk="0" hangingPunct="1">
        <a:lnSpc>
          <a:spcPct val="90000"/>
        </a:lnSpc>
        <a:spcBef>
          <a:spcPts val="368"/>
        </a:spcBef>
        <a:buFont typeface="Arial" panose="020B0604020202020204" pitchFamily="34" charset="0"/>
        <a:buChar char="•"/>
        <a:defRPr sz="1470" kern="1200">
          <a:solidFill>
            <a:schemeClr val="tx1"/>
          </a:solidFill>
          <a:latin typeface="+mn-lt"/>
          <a:ea typeface="+mn-ea"/>
          <a:cs typeface="+mn-cs"/>
        </a:defRPr>
      </a:lvl3pPr>
      <a:lvl4pPr marL="1176147"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4pPr>
      <a:lvl5pPr marL="1512189"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5pPr>
      <a:lvl6pPr marL="1848231"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6pPr>
      <a:lvl7pPr marL="2184273"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7pPr>
      <a:lvl8pPr marL="2520315"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8pPr>
      <a:lvl9pPr marL="2856357"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9pPr>
    </p:bodyStyle>
    <p:otherStyle>
      <a:defPPr>
        <a:defRPr lang="en-US"/>
      </a:defPPr>
      <a:lvl1pPr marL="0" algn="l" defTabSz="672084" rtl="0" eaLnBrk="1" latinLnBrk="0" hangingPunct="1">
        <a:defRPr sz="1323" kern="1200">
          <a:solidFill>
            <a:schemeClr val="tx1"/>
          </a:solidFill>
          <a:latin typeface="+mn-lt"/>
          <a:ea typeface="+mn-ea"/>
          <a:cs typeface="+mn-cs"/>
        </a:defRPr>
      </a:lvl1pPr>
      <a:lvl2pPr marL="336042" algn="l" defTabSz="672084" rtl="0" eaLnBrk="1" latinLnBrk="0" hangingPunct="1">
        <a:defRPr sz="1323" kern="1200">
          <a:solidFill>
            <a:schemeClr val="tx1"/>
          </a:solidFill>
          <a:latin typeface="+mn-lt"/>
          <a:ea typeface="+mn-ea"/>
          <a:cs typeface="+mn-cs"/>
        </a:defRPr>
      </a:lvl2pPr>
      <a:lvl3pPr marL="672084" algn="l" defTabSz="672084" rtl="0" eaLnBrk="1" latinLnBrk="0" hangingPunct="1">
        <a:defRPr sz="1323" kern="1200">
          <a:solidFill>
            <a:schemeClr val="tx1"/>
          </a:solidFill>
          <a:latin typeface="+mn-lt"/>
          <a:ea typeface="+mn-ea"/>
          <a:cs typeface="+mn-cs"/>
        </a:defRPr>
      </a:lvl3pPr>
      <a:lvl4pPr marL="1008126" algn="l" defTabSz="672084" rtl="0" eaLnBrk="1" latinLnBrk="0" hangingPunct="1">
        <a:defRPr sz="1323" kern="1200">
          <a:solidFill>
            <a:schemeClr val="tx1"/>
          </a:solidFill>
          <a:latin typeface="+mn-lt"/>
          <a:ea typeface="+mn-ea"/>
          <a:cs typeface="+mn-cs"/>
        </a:defRPr>
      </a:lvl4pPr>
      <a:lvl5pPr marL="1344168" algn="l" defTabSz="672084" rtl="0" eaLnBrk="1" latinLnBrk="0" hangingPunct="1">
        <a:defRPr sz="1323" kern="1200">
          <a:solidFill>
            <a:schemeClr val="tx1"/>
          </a:solidFill>
          <a:latin typeface="+mn-lt"/>
          <a:ea typeface="+mn-ea"/>
          <a:cs typeface="+mn-cs"/>
        </a:defRPr>
      </a:lvl5pPr>
      <a:lvl6pPr marL="1680210" algn="l" defTabSz="672084" rtl="0" eaLnBrk="1" latinLnBrk="0" hangingPunct="1">
        <a:defRPr sz="1323" kern="1200">
          <a:solidFill>
            <a:schemeClr val="tx1"/>
          </a:solidFill>
          <a:latin typeface="+mn-lt"/>
          <a:ea typeface="+mn-ea"/>
          <a:cs typeface="+mn-cs"/>
        </a:defRPr>
      </a:lvl6pPr>
      <a:lvl7pPr marL="2016252" algn="l" defTabSz="672084" rtl="0" eaLnBrk="1" latinLnBrk="0" hangingPunct="1">
        <a:defRPr sz="1323" kern="1200">
          <a:solidFill>
            <a:schemeClr val="tx1"/>
          </a:solidFill>
          <a:latin typeface="+mn-lt"/>
          <a:ea typeface="+mn-ea"/>
          <a:cs typeface="+mn-cs"/>
        </a:defRPr>
      </a:lvl7pPr>
      <a:lvl8pPr marL="2352294" algn="l" defTabSz="672084" rtl="0" eaLnBrk="1" latinLnBrk="0" hangingPunct="1">
        <a:defRPr sz="1323" kern="1200">
          <a:solidFill>
            <a:schemeClr val="tx1"/>
          </a:solidFill>
          <a:latin typeface="+mn-lt"/>
          <a:ea typeface="+mn-ea"/>
          <a:cs typeface="+mn-cs"/>
        </a:defRPr>
      </a:lvl8pPr>
      <a:lvl9pPr marL="2688336" algn="l" defTabSz="672084" rtl="0" eaLnBrk="1" latinLnBrk="0" hangingPunct="1">
        <a:defRPr sz="132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8718" y="268350"/>
            <a:ext cx="7762102" cy="9742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18718" y="1341750"/>
            <a:ext cx="7762102" cy="319803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18718" y="4671624"/>
            <a:ext cx="2024896" cy="268350"/>
          </a:xfrm>
          <a:prstGeom prst="rect">
            <a:avLst/>
          </a:prstGeom>
        </p:spPr>
        <p:txBody>
          <a:bodyPr vert="horz" lIns="91440" tIns="45720" rIns="91440" bIns="45720" rtlCol="0" anchor="ctr"/>
          <a:lstStyle>
            <a:lvl1pPr algn="l">
              <a:defRPr sz="882">
                <a:solidFill>
                  <a:schemeClr val="tx1">
                    <a:tint val="75000"/>
                  </a:schemeClr>
                </a:solidFill>
              </a:defRPr>
            </a:lvl1pPr>
          </a:lstStyle>
          <a:p>
            <a:pPr defTabSz="672084"/>
            <a:fld id="{16E5758D-A3C3-4E88-8AC0-22500507BD7E}" type="datetimeFigureOut">
              <a:rPr lang="zh-CN" altLang="en-US" smtClean="0">
                <a:solidFill>
                  <a:prstClr val="black">
                    <a:tint val="75000"/>
                  </a:prstClr>
                </a:solidFill>
              </a:rPr>
              <a:pPr defTabSz="672084"/>
              <a:t>2022/6/10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2981097" y="4671624"/>
            <a:ext cx="3037344" cy="268350"/>
          </a:xfrm>
          <a:prstGeom prst="rect">
            <a:avLst/>
          </a:prstGeom>
        </p:spPr>
        <p:txBody>
          <a:bodyPr vert="horz" lIns="91440" tIns="45720" rIns="91440" bIns="45720" rtlCol="0" anchor="ctr"/>
          <a:lstStyle>
            <a:lvl1pPr algn="ctr">
              <a:defRPr sz="882">
                <a:solidFill>
                  <a:schemeClr val="tx1">
                    <a:tint val="75000"/>
                  </a:schemeClr>
                </a:solidFill>
              </a:defRPr>
            </a:lvl1pPr>
          </a:lstStyle>
          <a:p>
            <a:pPr defTabSz="672084"/>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355924" y="4671624"/>
            <a:ext cx="2024896" cy="268350"/>
          </a:xfrm>
          <a:prstGeom prst="rect">
            <a:avLst/>
          </a:prstGeom>
        </p:spPr>
        <p:txBody>
          <a:bodyPr vert="horz" lIns="91440" tIns="45720" rIns="91440" bIns="45720" rtlCol="0" anchor="ctr"/>
          <a:lstStyle>
            <a:lvl1pPr algn="r">
              <a:defRPr sz="882">
                <a:solidFill>
                  <a:schemeClr val="tx1">
                    <a:tint val="75000"/>
                  </a:schemeClr>
                </a:solidFill>
              </a:defRPr>
            </a:lvl1pPr>
          </a:lstStyle>
          <a:p>
            <a:pPr defTabSz="672084"/>
            <a:fld id="{AA4E786F-588D-4932-A7B2-AE3451FA4ACA}" type="slidenum">
              <a:rPr lang="zh-CN" altLang="en-US" smtClean="0">
                <a:solidFill>
                  <a:prstClr val="black">
                    <a:tint val="75000"/>
                  </a:prstClr>
                </a:solidFill>
              </a:rPr>
              <a:pPr defTabSz="672084"/>
              <a:t>‹#›</a:t>
            </a:fld>
            <a:endParaRPr lang="zh-CN" altLang="en-US">
              <a:solidFill>
                <a:prstClr val="black">
                  <a:tint val="75000"/>
                </a:prstClr>
              </a:solidFill>
            </a:endParaRPr>
          </a:p>
        </p:txBody>
      </p:sp>
    </p:spTree>
    <p:extLst>
      <p:ext uri="{BB962C8B-B14F-4D97-AF65-F5344CB8AC3E}">
        <p14:creationId xmlns:p14="http://schemas.microsoft.com/office/powerpoint/2010/main" val="185333315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l" defTabSz="672084" rtl="0" eaLnBrk="1" latinLnBrk="0" hangingPunct="1">
        <a:lnSpc>
          <a:spcPct val="90000"/>
        </a:lnSpc>
        <a:spcBef>
          <a:spcPct val="0"/>
        </a:spcBef>
        <a:buNone/>
        <a:defRPr sz="3234" kern="1200">
          <a:solidFill>
            <a:schemeClr val="tx1"/>
          </a:solidFill>
          <a:latin typeface="+mj-lt"/>
          <a:ea typeface="+mj-ea"/>
          <a:cs typeface="+mj-cs"/>
        </a:defRPr>
      </a:lvl1pPr>
    </p:titleStyle>
    <p:bodyStyle>
      <a:lvl1pPr marL="168021" indent="-168021" algn="l" defTabSz="672084" rtl="0" eaLnBrk="1" latinLnBrk="0" hangingPunct="1">
        <a:lnSpc>
          <a:spcPct val="90000"/>
        </a:lnSpc>
        <a:spcBef>
          <a:spcPts val="735"/>
        </a:spcBef>
        <a:buFont typeface="Arial" panose="020B0604020202020204" pitchFamily="34" charset="0"/>
        <a:buChar char="•"/>
        <a:defRPr sz="2058" kern="1200">
          <a:solidFill>
            <a:schemeClr val="tx1"/>
          </a:solidFill>
          <a:latin typeface="+mn-lt"/>
          <a:ea typeface="+mn-ea"/>
          <a:cs typeface="+mn-cs"/>
        </a:defRPr>
      </a:lvl1pPr>
      <a:lvl2pPr marL="504063" indent="-168021" algn="l" defTabSz="672084" rtl="0" eaLnBrk="1" latinLnBrk="0" hangingPunct="1">
        <a:lnSpc>
          <a:spcPct val="90000"/>
        </a:lnSpc>
        <a:spcBef>
          <a:spcPts val="368"/>
        </a:spcBef>
        <a:buFont typeface="Arial" panose="020B0604020202020204" pitchFamily="34" charset="0"/>
        <a:buChar char="•"/>
        <a:defRPr sz="1764" kern="1200">
          <a:solidFill>
            <a:schemeClr val="tx1"/>
          </a:solidFill>
          <a:latin typeface="+mn-lt"/>
          <a:ea typeface="+mn-ea"/>
          <a:cs typeface="+mn-cs"/>
        </a:defRPr>
      </a:lvl2pPr>
      <a:lvl3pPr marL="840105" indent="-168021" algn="l" defTabSz="672084" rtl="0" eaLnBrk="1" latinLnBrk="0" hangingPunct="1">
        <a:lnSpc>
          <a:spcPct val="90000"/>
        </a:lnSpc>
        <a:spcBef>
          <a:spcPts val="368"/>
        </a:spcBef>
        <a:buFont typeface="Arial" panose="020B0604020202020204" pitchFamily="34" charset="0"/>
        <a:buChar char="•"/>
        <a:defRPr sz="1470" kern="1200">
          <a:solidFill>
            <a:schemeClr val="tx1"/>
          </a:solidFill>
          <a:latin typeface="+mn-lt"/>
          <a:ea typeface="+mn-ea"/>
          <a:cs typeface="+mn-cs"/>
        </a:defRPr>
      </a:lvl3pPr>
      <a:lvl4pPr marL="1176147"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4pPr>
      <a:lvl5pPr marL="1512189"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5pPr>
      <a:lvl6pPr marL="1848231"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6pPr>
      <a:lvl7pPr marL="2184273"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7pPr>
      <a:lvl8pPr marL="2520315"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8pPr>
      <a:lvl9pPr marL="2856357"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9pPr>
    </p:bodyStyle>
    <p:otherStyle>
      <a:defPPr>
        <a:defRPr lang="en-US"/>
      </a:defPPr>
      <a:lvl1pPr marL="0" algn="l" defTabSz="672084" rtl="0" eaLnBrk="1" latinLnBrk="0" hangingPunct="1">
        <a:defRPr sz="1323" kern="1200">
          <a:solidFill>
            <a:schemeClr val="tx1"/>
          </a:solidFill>
          <a:latin typeface="+mn-lt"/>
          <a:ea typeface="+mn-ea"/>
          <a:cs typeface="+mn-cs"/>
        </a:defRPr>
      </a:lvl1pPr>
      <a:lvl2pPr marL="336042" algn="l" defTabSz="672084" rtl="0" eaLnBrk="1" latinLnBrk="0" hangingPunct="1">
        <a:defRPr sz="1323" kern="1200">
          <a:solidFill>
            <a:schemeClr val="tx1"/>
          </a:solidFill>
          <a:latin typeface="+mn-lt"/>
          <a:ea typeface="+mn-ea"/>
          <a:cs typeface="+mn-cs"/>
        </a:defRPr>
      </a:lvl2pPr>
      <a:lvl3pPr marL="672084" algn="l" defTabSz="672084" rtl="0" eaLnBrk="1" latinLnBrk="0" hangingPunct="1">
        <a:defRPr sz="1323" kern="1200">
          <a:solidFill>
            <a:schemeClr val="tx1"/>
          </a:solidFill>
          <a:latin typeface="+mn-lt"/>
          <a:ea typeface="+mn-ea"/>
          <a:cs typeface="+mn-cs"/>
        </a:defRPr>
      </a:lvl3pPr>
      <a:lvl4pPr marL="1008126" algn="l" defTabSz="672084" rtl="0" eaLnBrk="1" latinLnBrk="0" hangingPunct="1">
        <a:defRPr sz="1323" kern="1200">
          <a:solidFill>
            <a:schemeClr val="tx1"/>
          </a:solidFill>
          <a:latin typeface="+mn-lt"/>
          <a:ea typeface="+mn-ea"/>
          <a:cs typeface="+mn-cs"/>
        </a:defRPr>
      </a:lvl4pPr>
      <a:lvl5pPr marL="1344168" algn="l" defTabSz="672084" rtl="0" eaLnBrk="1" latinLnBrk="0" hangingPunct="1">
        <a:defRPr sz="1323" kern="1200">
          <a:solidFill>
            <a:schemeClr val="tx1"/>
          </a:solidFill>
          <a:latin typeface="+mn-lt"/>
          <a:ea typeface="+mn-ea"/>
          <a:cs typeface="+mn-cs"/>
        </a:defRPr>
      </a:lvl5pPr>
      <a:lvl6pPr marL="1680210" algn="l" defTabSz="672084" rtl="0" eaLnBrk="1" latinLnBrk="0" hangingPunct="1">
        <a:defRPr sz="1323" kern="1200">
          <a:solidFill>
            <a:schemeClr val="tx1"/>
          </a:solidFill>
          <a:latin typeface="+mn-lt"/>
          <a:ea typeface="+mn-ea"/>
          <a:cs typeface="+mn-cs"/>
        </a:defRPr>
      </a:lvl6pPr>
      <a:lvl7pPr marL="2016252" algn="l" defTabSz="672084" rtl="0" eaLnBrk="1" latinLnBrk="0" hangingPunct="1">
        <a:defRPr sz="1323" kern="1200">
          <a:solidFill>
            <a:schemeClr val="tx1"/>
          </a:solidFill>
          <a:latin typeface="+mn-lt"/>
          <a:ea typeface="+mn-ea"/>
          <a:cs typeface="+mn-cs"/>
        </a:defRPr>
      </a:lvl7pPr>
      <a:lvl8pPr marL="2352294" algn="l" defTabSz="672084" rtl="0" eaLnBrk="1" latinLnBrk="0" hangingPunct="1">
        <a:defRPr sz="1323" kern="1200">
          <a:solidFill>
            <a:schemeClr val="tx1"/>
          </a:solidFill>
          <a:latin typeface="+mn-lt"/>
          <a:ea typeface="+mn-ea"/>
          <a:cs typeface="+mn-cs"/>
        </a:defRPr>
      </a:lvl8pPr>
      <a:lvl9pPr marL="2688336" algn="l" defTabSz="672084" rtl="0" eaLnBrk="1" latinLnBrk="0" hangingPunct="1">
        <a:defRPr sz="132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tags" Target="../tags/tag4.xml"/><Relationship Id="rId7" Type="http://schemas.openxmlformats.org/officeDocument/2006/relationships/image" Target="../media/image15.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4.png"/><Relationship Id="rId5" Type="http://schemas.openxmlformats.org/officeDocument/2006/relationships/notesSlide" Target="../notesSlides/notesSlide14.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8.jpeg"/></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7.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91" y="-1"/>
            <a:ext cx="8960556" cy="5040313"/>
          </a:xfrm>
          <a:prstGeom prst="rect">
            <a:avLst/>
          </a:prstGeom>
        </p:spPr>
      </p:pic>
      <p:sp>
        <p:nvSpPr>
          <p:cNvPr id="5" name="矩形 4"/>
          <p:cNvSpPr/>
          <p:nvPr/>
        </p:nvSpPr>
        <p:spPr>
          <a:xfrm>
            <a:off x="0" y="-1"/>
            <a:ext cx="8999538" cy="5040313"/>
          </a:xfrm>
          <a:prstGeom prst="rect">
            <a:avLst/>
          </a:prstGeom>
          <a:solidFill>
            <a:srgbClr val="161D3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cs typeface="+mn-ea"/>
              <a:sym typeface="+mn-lt"/>
            </a:endParaRPr>
          </a:p>
        </p:txBody>
      </p:sp>
      <p:sp>
        <p:nvSpPr>
          <p:cNvPr id="11" name="矩形 10" descr="e7d195523061f1c0dc554706afe4c72a60a25314cbaece805811E654B44695D34D35691164BB3D154CCFD5D798F6FEAD99EAA8F1ADC3D4AFA5BC9ED0BB3A4B45073A038AC38E89AB54D31AA59602B9F1EF147B3F1B0DC5A9AD684D251E8AB8BF4F9B091A397845D764E7994FF6F53E4D9E73981015BFF7E580EA95A9E048541F1BBDE0F86D60AA3B"/>
          <p:cNvSpPr/>
          <p:nvPr/>
        </p:nvSpPr>
        <p:spPr>
          <a:xfrm>
            <a:off x="1499934" y="2086499"/>
            <a:ext cx="5908682" cy="1237005"/>
          </a:xfrm>
          <a:prstGeom prst="rect">
            <a:avLst/>
          </a:prstGeom>
        </p:spPr>
        <p:txBody>
          <a:bodyPr wrap="square">
            <a:spAutoFit/>
          </a:bodyPr>
          <a:lstStyle/>
          <a:p>
            <a:pPr defTabSz="1778222" fontAlgn="base">
              <a:lnSpc>
                <a:spcPct val="110000"/>
              </a:lnSpc>
              <a:spcBef>
                <a:spcPct val="0"/>
              </a:spcBef>
              <a:spcAft>
                <a:spcPct val="0"/>
              </a:spcAft>
              <a:defRPr/>
            </a:pPr>
            <a:r>
              <a:rPr lang="en-US" altLang="zh-CN" sz="3969" b="1" dirty="0">
                <a:solidFill>
                  <a:srgbClr val="AF935C"/>
                </a:solidFill>
                <a:latin typeface="微软雅黑" panose="020B0503020204020204" pitchFamily="34" charset="-122"/>
                <a:ea typeface="微软雅黑" panose="020B0503020204020204" pitchFamily="34" charset="-122"/>
                <a:cs typeface="Arial Unicode MS" panose="020B0604020202020204" pitchFamily="34" charset="-122"/>
                <a:sym typeface="微软雅黑" panose="020B0503020204020204" pitchFamily="34" charset="-122"/>
              </a:rPr>
              <a:t>POWER YOUR POINT</a:t>
            </a:r>
          </a:p>
          <a:p>
            <a:pPr defTabSz="1778222" fontAlgn="base">
              <a:lnSpc>
                <a:spcPct val="110000"/>
              </a:lnSpc>
              <a:spcBef>
                <a:spcPct val="0"/>
              </a:spcBef>
              <a:spcAft>
                <a:spcPct val="0"/>
              </a:spcAft>
              <a:defRPr/>
            </a:pPr>
            <a:r>
              <a:rPr lang="en-US" altLang="zh-CN" sz="2793"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ANNUAL BUSSINESS TEMPLATE</a:t>
            </a:r>
            <a:endParaRPr lang="zh-CN" altLang="en-US" sz="2793"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7" name="直接连接符 16" descr="e7d195523061f1c0dc554706afe4c72a60a25314cbaece805811E654B44695D34D35691164BB3D154CCFD5D798F6FEAD99EAA8F1ADC3D4AFA5BC9ED0BB3A4B45073A038AC38E89AB54D31AA59602B9F1EF147B3F1B0DC5A9AD684D251E8AB8BF4F9B091A397845D764E7994FF6F53E4D9E73981015BFF7E580EA95A9E048541F1BBDE0F86D60AA3B"/>
          <p:cNvCxnSpPr/>
          <p:nvPr/>
        </p:nvCxnSpPr>
        <p:spPr>
          <a:xfrm>
            <a:off x="1598256" y="2109464"/>
            <a:ext cx="1344083" cy="0"/>
          </a:xfrm>
          <a:prstGeom prst="line">
            <a:avLst/>
          </a:prstGeom>
          <a:ln w="28575">
            <a:solidFill>
              <a:srgbClr val="AF935C"/>
            </a:solidFill>
          </a:ln>
        </p:spPr>
        <p:style>
          <a:lnRef idx="1">
            <a:schemeClr val="accent1"/>
          </a:lnRef>
          <a:fillRef idx="0">
            <a:schemeClr val="accent1"/>
          </a:fillRef>
          <a:effectRef idx="0">
            <a:schemeClr val="accent1"/>
          </a:effectRef>
          <a:fontRef idx="minor">
            <a:schemeClr val="tx1"/>
          </a:fontRef>
        </p:style>
      </p:cxnSp>
      <p:cxnSp>
        <p:nvCxnSpPr>
          <p:cNvPr id="18" name="直接连接符 17" descr="e7d195523061f1c0dc554706afe4c72a60a25314cbaece805811E654B44695D34D35691164BB3D154CCFD5D798F6FEAD99EAA8F1ADC3D4AFA5BC9ED0BB3A4B45073A038AC38E89AB54D31AA59602B9F1EF147B3F1B0DC5A9AD684D251E8AB8BF4F9B091A397845D764E7994FF6F53E4D9E73981015BFF7E580EA95A9E048541F1BBDE0F86D60AA3B"/>
          <p:cNvCxnSpPr/>
          <p:nvPr/>
        </p:nvCxnSpPr>
        <p:spPr>
          <a:xfrm>
            <a:off x="1598255" y="3271536"/>
            <a:ext cx="533433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任意多边形 5" descr="e7d195523061f1c0dc554706afe4c72a60a25314cbaece805811E654B44695D34D35691164BB3D154CCFD5D798F6FEAD99EAA8F1ADC3D4AFA5BC9ED0BB3A4B45073A038AC38E89AB54D31AA59602B9F1EF147B3F1B0DC5A9AD684D251E8AB8BF4F9B091A397845D764E7994FF6F53E4D9E73981015BFF7E580EA95A9E048541F1BBDE0F86D60AA3B"/>
          <p:cNvSpPr/>
          <p:nvPr/>
        </p:nvSpPr>
        <p:spPr>
          <a:xfrm>
            <a:off x="1159095" y="963649"/>
            <a:ext cx="2455286" cy="2963671"/>
          </a:xfrm>
          <a:custGeom>
            <a:avLst/>
            <a:gdLst>
              <a:gd name="connsiteX0" fmla="*/ 2343150 w 2343150"/>
              <a:gd name="connsiteY0" fmla="*/ 1543050 h 4800600"/>
              <a:gd name="connsiteX1" fmla="*/ 2343150 w 2343150"/>
              <a:gd name="connsiteY1" fmla="*/ 0 h 4800600"/>
              <a:gd name="connsiteX2" fmla="*/ 0 w 2343150"/>
              <a:gd name="connsiteY2" fmla="*/ 0 h 4800600"/>
              <a:gd name="connsiteX3" fmla="*/ 0 w 2343150"/>
              <a:gd name="connsiteY3" fmla="*/ 4800600 h 4800600"/>
              <a:gd name="connsiteX4" fmla="*/ 2343150 w 2343150"/>
              <a:gd name="connsiteY4" fmla="*/ 4800600 h 4800600"/>
              <a:gd name="connsiteX5" fmla="*/ 2343150 w 2343150"/>
              <a:gd name="connsiteY5" fmla="*/ 4171950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43150" h="4800600">
                <a:moveTo>
                  <a:pt x="2343150" y="1543050"/>
                </a:moveTo>
                <a:lnTo>
                  <a:pt x="2343150" y="0"/>
                </a:lnTo>
                <a:lnTo>
                  <a:pt x="0" y="0"/>
                </a:lnTo>
                <a:lnTo>
                  <a:pt x="0" y="4800600"/>
                </a:lnTo>
                <a:lnTo>
                  <a:pt x="2343150" y="4800600"/>
                </a:lnTo>
                <a:lnTo>
                  <a:pt x="2343150" y="4171950"/>
                </a:lnTo>
              </a:path>
            </a:pathLst>
          </a:custGeom>
          <a:no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grpSp>
        <p:nvGrpSpPr>
          <p:cNvPr id="44" name="组合 43"/>
          <p:cNvGrpSpPr/>
          <p:nvPr/>
        </p:nvGrpSpPr>
        <p:grpSpPr>
          <a:xfrm>
            <a:off x="1285087" y="1082817"/>
            <a:ext cx="182845" cy="188096"/>
            <a:chOff x="1620407" y="1473313"/>
            <a:chExt cx="248785" cy="255929"/>
          </a:xfrm>
        </p:grpSpPr>
        <p:sp>
          <p:nvSpPr>
            <p:cNvPr id="41" name="矩形 40"/>
            <p:cNvSpPr/>
            <p:nvPr/>
          </p:nvSpPr>
          <p:spPr>
            <a:xfrm>
              <a:off x="1620407" y="1473313"/>
              <a:ext cx="248785" cy="2857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43" name="矩形 42"/>
            <p:cNvSpPr/>
            <p:nvPr/>
          </p:nvSpPr>
          <p:spPr>
            <a:xfrm rot="16200000">
              <a:off x="1510302" y="1590562"/>
              <a:ext cx="248785" cy="2857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grpSp>
      <p:sp>
        <p:nvSpPr>
          <p:cNvPr id="3" name="文本框 2"/>
          <p:cNvSpPr txBox="1"/>
          <p:nvPr/>
        </p:nvSpPr>
        <p:spPr>
          <a:xfrm>
            <a:off x="1502456" y="1353212"/>
            <a:ext cx="1653930" cy="769441"/>
          </a:xfrm>
          <a:prstGeom prst="rect">
            <a:avLst/>
          </a:prstGeom>
          <a:noFill/>
        </p:spPr>
        <p:txBody>
          <a:bodyPr wrap="squar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20XX</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463608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extLst mod="1">
    <p:ext uri="{E180D4A7-C9FB-4DFB-919C-405C955672EB}">
      <p14:showEvtLst xmlns:p14="http://schemas.microsoft.com/office/powerpoint/2010/main">
        <p14:playEvt time="9" objId="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CE78C78A-6F2A-4884-84C3-A0619A30B015}"/>
              </a:ext>
            </a:extLst>
          </p:cNvPr>
          <p:cNvSpPr/>
          <p:nvPr/>
        </p:nvSpPr>
        <p:spPr>
          <a:xfrm>
            <a:off x="19491" y="-1"/>
            <a:ext cx="8960556" cy="5040313"/>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3" name="矩形 2">
            <a:extLst>
              <a:ext uri="{FF2B5EF4-FFF2-40B4-BE49-F238E27FC236}">
                <a16:creationId xmlns:a16="http://schemas.microsoft.com/office/drawing/2014/main" xmlns="" id="{05FD57B8-B348-47DA-B621-6E26D1604522}"/>
              </a:ext>
            </a:extLst>
          </p:cNvPr>
          <p:cNvSpPr/>
          <p:nvPr/>
        </p:nvSpPr>
        <p:spPr>
          <a:xfrm>
            <a:off x="2749661" y="0"/>
            <a:ext cx="6230386" cy="3464048"/>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 name="文本框 8">
            <a:extLst>
              <a:ext uri="{FF2B5EF4-FFF2-40B4-BE49-F238E27FC236}">
                <a16:creationId xmlns:a16="http://schemas.microsoft.com/office/drawing/2014/main" xmlns="" id="{A489C4C9-327C-4B74-9952-CF3AB7F9DE78}"/>
              </a:ext>
            </a:extLst>
          </p:cNvPr>
          <p:cNvSpPr txBox="1">
            <a:spLocks noChangeArrowheads="1"/>
          </p:cNvSpPr>
          <p:nvPr/>
        </p:nvSpPr>
        <p:spPr bwMode="auto">
          <a:xfrm>
            <a:off x="4927963" y="996395"/>
            <a:ext cx="1771639" cy="40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r>
              <a:rPr kumimoji="0" lang="zh-CN" altLang="en-US" sz="2058" dirty="0">
                <a:solidFill>
                  <a:srgbClr val="272727"/>
                </a:solidFill>
                <a:latin typeface="+mn-lt"/>
                <a:ea typeface="+mn-ea"/>
                <a:cs typeface="+mn-ea"/>
                <a:sym typeface="+mn-lt"/>
              </a:rPr>
              <a:t>此处填写内容</a:t>
            </a:r>
            <a:endParaRPr kumimoji="0" lang="en-US" altLang="zh-CN" sz="2058" dirty="0">
              <a:solidFill>
                <a:srgbClr val="272727"/>
              </a:solidFill>
              <a:latin typeface="+mn-lt"/>
              <a:ea typeface="+mn-ea"/>
              <a:cs typeface="+mn-ea"/>
              <a:sym typeface="+mn-lt"/>
            </a:endParaRPr>
          </a:p>
        </p:txBody>
      </p:sp>
      <p:sp>
        <p:nvSpPr>
          <p:cNvPr id="5" name="矩形 10">
            <a:extLst>
              <a:ext uri="{FF2B5EF4-FFF2-40B4-BE49-F238E27FC236}">
                <a16:creationId xmlns:a16="http://schemas.microsoft.com/office/drawing/2014/main" xmlns="" id="{069446E6-5AEF-42BD-9E61-8A846D38ED5F}"/>
              </a:ext>
            </a:extLst>
          </p:cNvPr>
          <p:cNvSpPr>
            <a:spLocks noChangeArrowheads="1"/>
          </p:cNvSpPr>
          <p:nvPr/>
        </p:nvSpPr>
        <p:spPr bwMode="auto">
          <a:xfrm>
            <a:off x="4927963" y="1492259"/>
            <a:ext cx="2623996" cy="14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nSpc>
                <a:spcPct val="120000"/>
              </a:lnSpc>
            </a:pPr>
            <a:r>
              <a:rPr kumimoji="0" lang="en-US" altLang="zh-CN" sz="1029">
                <a:solidFill>
                  <a:srgbClr val="272727"/>
                </a:solidFill>
                <a:latin typeface="+mn-lt"/>
                <a:ea typeface="+mn-ea"/>
                <a:cs typeface="+mn-ea"/>
                <a:sym typeface="+mn-lt"/>
              </a:rPr>
              <a:t>You cannot improve your past, but you can improve your future. Once time is wasted, life is wasted. Do one thing at a time, and do well. You cannot improve your past, but you can improve your future. Once time is wasted, life is wasted. Do one thing at a time, and do well.</a:t>
            </a:r>
            <a:endParaRPr kumimoji="0" lang="zh-CN" altLang="en-US" sz="1029">
              <a:solidFill>
                <a:srgbClr val="272727"/>
              </a:solidFill>
              <a:latin typeface="+mn-lt"/>
              <a:ea typeface="+mn-ea"/>
              <a:cs typeface="+mn-ea"/>
              <a:sym typeface="+mn-lt"/>
            </a:endParaRPr>
          </a:p>
        </p:txBody>
      </p:sp>
      <p:cxnSp>
        <p:nvCxnSpPr>
          <p:cNvPr id="6" name="直接连接符 5">
            <a:extLst>
              <a:ext uri="{FF2B5EF4-FFF2-40B4-BE49-F238E27FC236}">
                <a16:creationId xmlns:a16="http://schemas.microsoft.com/office/drawing/2014/main" xmlns="" id="{7F8C9413-A7DC-4DF8-A128-9888439F7F14}"/>
              </a:ext>
            </a:extLst>
          </p:cNvPr>
          <p:cNvCxnSpPr/>
          <p:nvPr/>
        </p:nvCxnSpPr>
        <p:spPr>
          <a:xfrm>
            <a:off x="5002159" y="1436256"/>
            <a:ext cx="369856" cy="0"/>
          </a:xfrm>
          <a:prstGeom prst="line">
            <a:avLst/>
          </a:prstGeom>
          <a:ln w="38100">
            <a:solidFill>
              <a:srgbClr val="AF935C"/>
            </a:solidFill>
          </a:ln>
        </p:spPr>
        <p:style>
          <a:lnRef idx="1">
            <a:schemeClr val="accent1"/>
          </a:lnRef>
          <a:fillRef idx="0">
            <a:schemeClr val="accent1"/>
          </a:fillRef>
          <a:effectRef idx="0">
            <a:schemeClr val="accent1"/>
          </a:effectRef>
          <a:fontRef idx="minor">
            <a:schemeClr val="tx1"/>
          </a:fontRef>
        </p:style>
      </p:cxnSp>
      <p:pic>
        <p:nvPicPr>
          <p:cNvPr id="7" name="图片 2">
            <a:extLst>
              <a:ext uri="{FF2B5EF4-FFF2-40B4-BE49-F238E27FC236}">
                <a16:creationId xmlns:a16="http://schemas.microsoft.com/office/drawing/2014/main" xmlns="" id="{A20E5D12-799E-41F7-8EB4-7CDD8D3E961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9374" y="819050"/>
            <a:ext cx="3690395" cy="2459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a:extLst>
              <a:ext uri="{FF2B5EF4-FFF2-40B4-BE49-F238E27FC236}">
                <a16:creationId xmlns:a16="http://schemas.microsoft.com/office/drawing/2014/main" xmlns="" id="{C36D81E4-D0D5-4318-887E-65D2B4D0B8AA}"/>
              </a:ext>
            </a:extLst>
          </p:cNvPr>
          <p:cNvSpPr/>
          <p:nvPr/>
        </p:nvSpPr>
        <p:spPr>
          <a:xfrm>
            <a:off x="809374" y="819050"/>
            <a:ext cx="3690395" cy="2459486"/>
          </a:xfrm>
          <a:prstGeom prst="rect">
            <a:avLst/>
          </a:prstGeom>
          <a:solidFill>
            <a:srgbClr val="27272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cxnSp>
        <p:nvCxnSpPr>
          <p:cNvPr id="9" name="直接连接符 8">
            <a:extLst>
              <a:ext uri="{FF2B5EF4-FFF2-40B4-BE49-F238E27FC236}">
                <a16:creationId xmlns:a16="http://schemas.microsoft.com/office/drawing/2014/main" xmlns="" id="{4C2085DF-145D-4FAB-9DE1-290F0C3AD116}"/>
              </a:ext>
            </a:extLst>
          </p:cNvPr>
          <p:cNvCxnSpPr/>
          <p:nvPr/>
        </p:nvCxnSpPr>
        <p:spPr>
          <a:xfrm>
            <a:off x="4314258" y="4574784"/>
            <a:ext cx="371023" cy="0"/>
          </a:xfrm>
          <a:prstGeom prst="line">
            <a:avLst/>
          </a:prstGeom>
          <a:ln w="38100">
            <a:solidFill>
              <a:srgbClr val="AF935C"/>
            </a:solidFill>
          </a:ln>
        </p:spPr>
        <p:style>
          <a:lnRef idx="1">
            <a:schemeClr val="accent1"/>
          </a:lnRef>
          <a:fillRef idx="0">
            <a:schemeClr val="accent1"/>
          </a:fillRef>
          <a:effectRef idx="0">
            <a:schemeClr val="accent1"/>
          </a:effectRef>
          <a:fontRef idx="minor">
            <a:schemeClr val="tx1"/>
          </a:fontRef>
        </p:style>
      </p:cxnSp>
      <p:sp>
        <p:nvSpPr>
          <p:cNvPr id="10" name="矩形 3">
            <a:extLst>
              <a:ext uri="{FF2B5EF4-FFF2-40B4-BE49-F238E27FC236}">
                <a16:creationId xmlns:a16="http://schemas.microsoft.com/office/drawing/2014/main" xmlns="" id="{22464DF4-6404-4A49-A064-110315BFC964}"/>
              </a:ext>
            </a:extLst>
          </p:cNvPr>
          <p:cNvSpPr>
            <a:spLocks noChangeArrowheads="1"/>
          </p:cNvSpPr>
          <p:nvPr/>
        </p:nvSpPr>
        <p:spPr bwMode="auto">
          <a:xfrm>
            <a:off x="3995738" y="4612120"/>
            <a:ext cx="1008063" cy="22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dist"/>
            <a:r>
              <a:rPr kumimoji="0" lang="zh-CN" altLang="en-US" sz="882">
                <a:solidFill>
                  <a:schemeClr val="bg1"/>
                </a:solidFill>
                <a:latin typeface="+mn-lt"/>
                <a:ea typeface="+mn-ea"/>
                <a:cs typeface="+mn-ea"/>
                <a:sym typeface="+mn-lt"/>
              </a:rPr>
              <a:t>youka.yanj.cn</a:t>
            </a:r>
          </a:p>
        </p:txBody>
      </p:sp>
      <p:sp>
        <p:nvSpPr>
          <p:cNvPr id="11" name="文本框 10">
            <a:extLst>
              <a:ext uri="{FF2B5EF4-FFF2-40B4-BE49-F238E27FC236}">
                <a16:creationId xmlns:a16="http://schemas.microsoft.com/office/drawing/2014/main" xmlns="" id="{3666E7FD-7805-460C-BCC7-E4A7FB38F669}"/>
              </a:ext>
            </a:extLst>
          </p:cNvPr>
          <p:cNvSpPr txBox="1"/>
          <p:nvPr/>
        </p:nvSpPr>
        <p:spPr>
          <a:xfrm>
            <a:off x="4096961" y="4110422"/>
            <a:ext cx="798617" cy="472437"/>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lnSpc>
                <a:spcPct val="120000"/>
              </a:lnSpc>
            </a:pPr>
            <a:r>
              <a:rPr kumimoji="0" lang="en-US" altLang="zh-CN" sz="1029">
                <a:solidFill>
                  <a:schemeClr val="bg1"/>
                </a:solidFill>
                <a:latin typeface="+mn-lt"/>
                <a:ea typeface="+mn-ea"/>
                <a:cs typeface="+mn-ea"/>
                <a:sym typeface="+mn-lt"/>
              </a:rPr>
              <a:t>FEATURE</a:t>
            </a:r>
          </a:p>
          <a:p>
            <a:pPr algn="ctr">
              <a:lnSpc>
                <a:spcPct val="120000"/>
              </a:lnSpc>
            </a:pPr>
            <a:r>
              <a:rPr kumimoji="0" lang="en-US" altLang="zh-CN" sz="1029">
                <a:solidFill>
                  <a:schemeClr val="bg1"/>
                </a:solidFill>
                <a:latin typeface="+mn-lt"/>
                <a:ea typeface="+mn-ea"/>
                <a:cs typeface="+mn-ea"/>
                <a:sym typeface="+mn-lt"/>
              </a:rPr>
              <a:t>LIFE</a:t>
            </a:r>
            <a:endParaRPr kumimoji="0" lang="zh-CN" altLang="en-US" sz="1029">
              <a:solidFill>
                <a:schemeClr val="bg1"/>
              </a:solidFill>
              <a:latin typeface="+mn-lt"/>
              <a:ea typeface="+mn-ea"/>
              <a:cs typeface="+mn-ea"/>
              <a:sym typeface="+mn-lt"/>
            </a:endParaRPr>
          </a:p>
        </p:txBody>
      </p:sp>
    </p:spTree>
    <p:extLst>
      <p:ext uri="{BB962C8B-B14F-4D97-AF65-F5344CB8AC3E}">
        <p14:creationId xmlns:p14="http://schemas.microsoft.com/office/powerpoint/2010/main" val="37803520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16563B0-38FC-4B2A-A784-DA28341E7D6E}"/>
              </a:ext>
            </a:extLst>
          </p:cNvPr>
          <p:cNvSpPr/>
          <p:nvPr/>
        </p:nvSpPr>
        <p:spPr>
          <a:xfrm>
            <a:off x="4716032" y="1347614"/>
            <a:ext cx="3816424" cy="2448272"/>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8ADFFF37-B8CD-4B37-8BFF-11807CCA224A}"/>
              </a:ext>
            </a:extLst>
          </p:cNvPr>
          <p:cNvSpPr/>
          <p:nvPr/>
        </p:nvSpPr>
        <p:spPr>
          <a:xfrm>
            <a:off x="4644032" y="1347614"/>
            <a:ext cx="72000" cy="2448272"/>
          </a:xfrm>
          <a:prstGeom prst="rect">
            <a:avLst/>
          </a:prstGeom>
          <a:solidFill>
            <a:srgbClr val="AF935C"/>
          </a:solidFill>
          <a:ln>
            <a:solidFill>
              <a:srgbClr val="AF93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xmlns="" id="{1D0A42D8-CB7C-4CF3-9337-3EDF16377DE5}"/>
              </a:ext>
            </a:extLst>
          </p:cNvPr>
          <p:cNvSpPr/>
          <p:nvPr/>
        </p:nvSpPr>
        <p:spPr>
          <a:xfrm>
            <a:off x="8532456" y="1347614"/>
            <a:ext cx="72000" cy="2448272"/>
          </a:xfrm>
          <a:prstGeom prst="rect">
            <a:avLst/>
          </a:prstGeom>
          <a:solidFill>
            <a:srgbClr val="AF935C"/>
          </a:solidFill>
          <a:ln>
            <a:solidFill>
              <a:srgbClr val="AF93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516A4752-350B-492F-B414-BFF0E3475753}"/>
              </a:ext>
            </a:extLst>
          </p:cNvPr>
          <p:cNvSpPr/>
          <p:nvPr/>
        </p:nvSpPr>
        <p:spPr>
          <a:xfrm>
            <a:off x="338768" y="1652414"/>
            <a:ext cx="4248472" cy="789127"/>
          </a:xfrm>
          <a:prstGeom prst="rect">
            <a:avLst/>
          </a:prstGeom>
        </p:spPr>
        <p:txBody>
          <a:bodyPr wrap="square">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请在此处输入内容请在此处输入内容请在此处输入内容请在此处输入内容请在此处输入内容请在此处输入内容请在此处输入内容请在此处输入内容请在此处输入内容</a:t>
            </a:r>
          </a:p>
        </p:txBody>
      </p:sp>
      <p:sp>
        <p:nvSpPr>
          <p:cNvPr id="6" name="矩形 5">
            <a:extLst>
              <a:ext uri="{FF2B5EF4-FFF2-40B4-BE49-F238E27FC236}">
                <a16:creationId xmlns:a16="http://schemas.microsoft.com/office/drawing/2014/main" xmlns="" id="{F59F2A67-116A-4556-B976-2BD151B80151}"/>
              </a:ext>
            </a:extLst>
          </p:cNvPr>
          <p:cNvSpPr/>
          <p:nvPr/>
        </p:nvSpPr>
        <p:spPr>
          <a:xfrm>
            <a:off x="361628" y="2762919"/>
            <a:ext cx="4248472" cy="789127"/>
          </a:xfrm>
          <a:prstGeom prst="rect">
            <a:avLst/>
          </a:prstGeom>
        </p:spPr>
        <p:txBody>
          <a:bodyPr wrap="square">
            <a:spAutoFit/>
          </a:bodyPr>
          <a:lstStyle/>
          <a:p>
            <a:pPr>
              <a:lnSpc>
                <a:spcPct val="13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请在此处输入内容请在此处输入内容请在此处输入内容请在此处输入内容请在此处输入内容请在此处输入内容请在此处输入内容请在此处输入内容请在此处输入内容</a:t>
            </a:r>
          </a:p>
        </p:txBody>
      </p:sp>
      <p:grpSp>
        <p:nvGrpSpPr>
          <p:cNvPr id="7" name="组合 6">
            <a:extLst>
              <a:ext uri="{FF2B5EF4-FFF2-40B4-BE49-F238E27FC236}">
                <a16:creationId xmlns:a16="http://schemas.microsoft.com/office/drawing/2014/main" xmlns="" id="{6798973B-1518-4EDD-8B31-2E7447209D10}"/>
              </a:ext>
            </a:extLst>
          </p:cNvPr>
          <p:cNvGrpSpPr/>
          <p:nvPr/>
        </p:nvGrpSpPr>
        <p:grpSpPr>
          <a:xfrm>
            <a:off x="638563" y="2535750"/>
            <a:ext cx="3357373" cy="36000"/>
            <a:chOff x="251520" y="2535750"/>
            <a:chExt cx="3357373" cy="36000"/>
          </a:xfrm>
        </p:grpSpPr>
        <p:cxnSp>
          <p:nvCxnSpPr>
            <p:cNvPr id="8" name="直接连接符 7">
              <a:extLst>
                <a:ext uri="{FF2B5EF4-FFF2-40B4-BE49-F238E27FC236}">
                  <a16:creationId xmlns:a16="http://schemas.microsoft.com/office/drawing/2014/main" xmlns="" id="{B96382E7-B0DC-4CE1-B14C-331194FDED47}"/>
                </a:ext>
              </a:extLst>
            </p:cNvPr>
            <p:cNvCxnSpPr/>
            <p:nvPr/>
          </p:nvCxnSpPr>
          <p:spPr>
            <a:xfrm>
              <a:off x="251520" y="2553750"/>
              <a:ext cx="1512000" cy="0"/>
            </a:xfrm>
            <a:prstGeom prst="line">
              <a:avLst/>
            </a:prstGeom>
            <a:ln>
              <a:solidFill>
                <a:srgbClr val="AF935C"/>
              </a:solidFill>
            </a:ln>
          </p:spPr>
          <p:style>
            <a:lnRef idx="1">
              <a:schemeClr val="accent1"/>
            </a:lnRef>
            <a:fillRef idx="0">
              <a:schemeClr val="accent1"/>
            </a:fillRef>
            <a:effectRef idx="0">
              <a:schemeClr val="accent1"/>
            </a:effectRef>
            <a:fontRef idx="minor">
              <a:schemeClr val="tx1"/>
            </a:fontRef>
          </p:style>
        </p:cxnSp>
        <p:sp>
          <p:nvSpPr>
            <p:cNvPr id="9" name="椭圆 8">
              <a:extLst>
                <a:ext uri="{FF2B5EF4-FFF2-40B4-BE49-F238E27FC236}">
                  <a16:creationId xmlns:a16="http://schemas.microsoft.com/office/drawing/2014/main" xmlns="" id="{BA13139D-FEFF-4E74-83CA-12F45348B1CB}"/>
                </a:ext>
              </a:extLst>
            </p:cNvPr>
            <p:cNvSpPr/>
            <p:nvPr/>
          </p:nvSpPr>
          <p:spPr>
            <a:xfrm>
              <a:off x="1912207" y="2535750"/>
              <a:ext cx="36000" cy="36000"/>
            </a:xfrm>
            <a:prstGeom prst="ellipse">
              <a:avLst/>
            </a:prstGeom>
            <a:solidFill>
              <a:schemeClr val="tx1">
                <a:lumMod val="75000"/>
                <a:lumOff val="25000"/>
              </a:schemeClr>
            </a:solidFill>
            <a:ln>
              <a:solidFill>
                <a:srgbClr val="AF93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a:extLst>
                <a:ext uri="{FF2B5EF4-FFF2-40B4-BE49-F238E27FC236}">
                  <a16:creationId xmlns:a16="http://schemas.microsoft.com/office/drawing/2014/main" xmlns="" id="{98EAB4BB-6ACD-4CB8-B3D5-14EAE610E900}"/>
                </a:ext>
              </a:extLst>
            </p:cNvPr>
            <p:cNvCxnSpPr/>
            <p:nvPr/>
          </p:nvCxnSpPr>
          <p:spPr>
            <a:xfrm>
              <a:off x="2096893" y="2553750"/>
              <a:ext cx="1512000" cy="0"/>
            </a:xfrm>
            <a:prstGeom prst="line">
              <a:avLst/>
            </a:prstGeom>
            <a:ln>
              <a:solidFill>
                <a:srgbClr val="AF935C"/>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71019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D758B903-885F-4E97-89F9-094BC0B38301}"/>
              </a:ext>
            </a:extLst>
          </p:cNvPr>
          <p:cNvGrpSpPr/>
          <p:nvPr/>
        </p:nvGrpSpPr>
        <p:grpSpPr>
          <a:xfrm>
            <a:off x="1187736" y="2139702"/>
            <a:ext cx="864096" cy="864096"/>
            <a:chOff x="1187624" y="2139702"/>
            <a:chExt cx="864096" cy="864096"/>
          </a:xfrm>
        </p:grpSpPr>
        <p:sp>
          <p:nvSpPr>
            <p:cNvPr id="8" name="矩形 7">
              <a:extLst>
                <a:ext uri="{FF2B5EF4-FFF2-40B4-BE49-F238E27FC236}">
                  <a16:creationId xmlns:a16="http://schemas.microsoft.com/office/drawing/2014/main" xmlns="" id="{652A79CA-FA7E-43E7-8895-14763FC539BC}"/>
                </a:ext>
              </a:extLst>
            </p:cNvPr>
            <p:cNvSpPr/>
            <p:nvPr/>
          </p:nvSpPr>
          <p:spPr>
            <a:xfrm>
              <a:off x="1187624" y="2139702"/>
              <a:ext cx="864096" cy="864096"/>
            </a:xfrm>
            <a:prstGeom prst="rect">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KSO_Shape">
              <a:extLst>
                <a:ext uri="{FF2B5EF4-FFF2-40B4-BE49-F238E27FC236}">
                  <a16:creationId xmlns:a16="http://schemas.microsoft.com/office/drawing/2014/main" xmlns="" id="{3B52C4F1-BD81-49C7-90DE-BB4342DF1FE4}"/>
                </a:ext>
              </a:extLst>
            </p:cNvPr>
            <p:cNvSpPr/>
            <p:nvPr/>
          </p:nvSpPr>
          <p:spPr bwMode="auto">
            <a:xfrm>
              <a:off x="1449849" y="2351201"/>
              <a:ext cx="339645" cy="441098"/>
            </a:xfrm>
            <a:custGeom>
              <a:avLst/>
              <a:gdLst>
                <a:gd name="T0" fmla="*/ 2147483646 w 5278"/>
                <a:gd name="T1" fmla="*/ 2147483646 h 6863"/>
                <a:gd name="T2" fmla="*/ 2147483646 w 5278"/>
                <a:gd name="T3" fmla="*/ 2147483646 h 6863"/>
                <a:gd name="T4" fmla="*/ 2147483646 w 5278"/>
                <a:gd name="T5" fmla="*/ 2147483646 h 6863"/>
                <a:gd name="T6" fmla="*/ 2147483646 w 5278"/>
                <a:gd name="T7" fmla="*/ 2147483646 h 6863"/>
                <a:gd name="T8" fmla="*/ 2147483646 w 5278"/>
                <a:gd name="T9" fmla="*/ 2147483646 h 6863"/>
                <a:gd name="T10" fmla="*/ 2147483646 w 5278"/>
                <a:gd name="T11" fmla="*/ 2147483646 h 6863"/>
                <a:gd name="T12" fmla="*/ 2147483646 w 5278"/>
                <a:gd name="T13" fmla="*/ 2147483646 h 6863"/>
                <a:gd name="T14" fmla="*/ 2147483646 w 5278"/>
                <a:gd name="T15" fmla="*/ 2147483646 h 6863"/>
                <a:gd name="T16" fmla="*/ 2147483646 w 5278"/>
                <a:gd name="T17" fmla="*/ 2147483646 h 6863"/>
                <a:gd name="T18" fmla="*/ 2147483646 w 5278"/>
                <a:gd name="T19" fmla="*/ 2147483646 h 6863"/>
                <a:gd name="T20" fmla="*/ 2147483646 w 5278"/>
                <a:gd name="T21" fmla="*/ 2147483646 h 6863"/>
                <a:gd name="T22" fmla="*/ 2147483646 w 5278"/>
                <a:gd name="T23" fmla="*/ 2147483646 h 6863"/>
                <a:gd name="T24" fmla="*/ 2147483646 w 5278"/>
                <a:gd name="T25" fmla="*/ 2147483646 h 6863"/>
                <a:gd name="T26" fmla="*/ 2147483646 w 5278"/>
                <a:gd name="T27" fmla="*/ 2147483646 h 6863"/>
                <a:gd name="T28" fmla="*/ 2147483646 w 5278"/>
                <a:gd name="T29" fmla="*/ 2147483646 h 6863"/>
                <a:gd name="T30" fmla="*/ 2147483646 w 5278"/>
                <a:gd name="T31" fmla="*/ 2147483646 h 6863"/>
                <a:gd name="T32" fmla="*/ 2147483646 w 5278"/>
                <a:gd name="T33" fmla="*/ 2147483646 h 6863"/>
                <a:gd name="T34" fmla="*/ 2147483646 w 5278"/>
                <a:gd name="T35" fmla="*/ 2147483646 h 6863"/>
                <a:gd name="T36" fmla="*/ 2147483646 w 5278"/>
                <a:gd name="T37" fmla="*/ 2147483646 h 6863"/>
                <a:gd name="T38" fmla="*/ 2147483646 w 5278"/>
                <a:gd name="T39" fmla="*/ 2147483646 h 6863"/>
                <a:gd name="T40" fmla="*/ 2147483646 w 5278"/>
                <a:gd name="T41" fmla="*/ 2147483646 h 6863"/>
                <a:gd name="T42" fmla="*/ 2147483646 w 5278"/>
                <a:gd name="T43" fmla="*/ 2147483646 h 6863"/>
                <a:gd name="T44" fmla="*/ 2147483646 w 5278"/>
                <a:gd name="T45" fmla="*/ 2147483646 h 6863"/>
                <a:gd name="T46" fmla="*/ 2147483646 w 5278"/>
                <a:gd name="T47" fmla="*/ 2147483646 h 6863"/>
                <a:gd name="T48" fmla="*/ 2147483646 w 5278"/>
                <a:gd name="T49" fmla="*/ 2147483646 h 6863"/>
                <a:gd name="T50" fmla="*/ 2147483646 w 5278"/>
                <a:gd name="T51" fmla="*/ 2147483646 h 6863"/>
                <a:gd name="T52" fmla="*/ 2147483646 w 5278"/>
                <a:gd name="T53" fmla="*/ 2147483646 h 6863"/>
                <a:gd name="T54" fmla="*/ 2147483646 w 5278"/>
                <a:gd name="T55" fmla="*/ 2147483646 h 6863"/>
                <a:gd name="T56" fmla="*/ 2147483646 w 5278"/>
                <a:gd name="T57" fmla="*/ 2147483646 h 6863"/>
                <a:gd name="T58" fmla="*/ 2147483646 w 5278"/>
                <a:gd name="T59" fmla="*/ 2147483646 h 6863"/>
                <a:gd name="T60" fmla="*/ 2147483646 w 5278"/>
                <a:gd name="T61" fmla="*/ 2147483646 h 6863"/>
                <a:gd name="T62" fmla="*/ 2147483646 w 5278"/>
                <a:gd name="T63" fmla="*/ 2147483646 h 6863"/>
                <a:gd name="T64" fmla="*/ 2147483646 w 5278"/>
                <a:gd name="T65" fmla="*/ 2147483646 h 6863"/>
                <a:gd name="T66" fmla="*/ 2147483646 w 5278"/>
                <a:gd name="T67" fmla="*/ 2147483646 h 6863"/>
                <a:gd name="T68" fmla="*/ 2147483646 w 5278"/>
                <a:gd name="T69" fmla="*/ 2147483646 h 6863"/>
                <a:gd name="T70" fmla="*/ 2147483646 w 5278"/>
                <a:gd name="T71" fmla="*/ 2147483646 h 6863"/>
                <a:gd name="T72" fmla="*/ 2147483646 w 5278"/>
                <a:gd name="T73" fmla="*/ 2147483646 h 6863"/>
                <a:gd name="T74" fmla="*/ 2147483646 w 5278"/>
                <a:gd name="T75" fmla="*/ 2147483646 h 6863"/>
                <a:gd name="T76" fmla="*/ 2147483646 w 5278"/>
                <a:gd name="T77" fmla="*/ 2147483646 h 6863"/>
                <a:gd name="T78" fmla="*/ 2147483646 w 5278"/>
                <a:gd name="T79" fmla="*/ 2147483646 h 6863"/>
                <a:gd name="T80" fmla="*/ 2147483646 w 5278"/>
                <a:gd name="T81" fmla="*/ 2147483646 h 6863"/>
                <a:gd name="T82" fmla="*/ 2147483646 w 5278"/>
                <a:gd name="T83" fmla="*/ 2147483646 h 6863"/>
                <a:gd name="T84" fmla="*/ 0 w 5278"/>
                <a:gd name="T85" fmla="*/ 2147483646 h 6863"/>
                <a:gd name="T86" fmla="*/ 2147483646 w 5278"/>
                <a:gd name="T87" fmla="*/ 2147483646 h 6863"/>
                <a:gd name="T88" fmla="*/ 2147483646 w 5278"/>
                <a:gd name="T89" fmla="*/ 2147483646 h 6863"/>
                <a:gd name="T90" fmla="*/ 2147483646 w 5278"/>
                <a:gd name="T91" fmla="*/ 2147483646 h 6863"/>
                <a:gd name="T92" fmla="*/ 2147483646 w 5278"/>
                <a:gd name="T93" fmla="*/ 2147483646 h 6863"/>
                <a:gd name="T94" fmla="*/ 2147483646 w 5278"/>
                <a:gd name="T95" fmla="*/ 2147483646 h 6863"/>
                <a:gd name="T96" fmla="*/ 2147483646 w 5278"/>
                <a:gd name="T97" fmla="*/ 1347340187 h 6863"/>
                <a:gd name="T98" fmla="*/ 2147483646 w 5278"/>
                <a:gd name="T99" fmla="*/ 513294381 h 6863"/>
                <a:gd name="T100" fmla="*/ 2147483646 w 5278"/>
                <a:gd name="T101" fmla="*/ 42761601 h 6863"/>
                <a:gd name="T102" fmla="*/ 2147483646 w 5278"/>
                <a:gd name="T103" fmla="*/ 21419384 h 6863"/>
                <a:gd name="T104" fmla="*/ 2147483646 w 5278"/>
                <a:gd name="T105" fmla="*/ 363589915 h 6863"/>
                <a:gd name="T106" fmla="*/ 2147483646 w 5278"/>
                <a:gd name="T107" fmla="*/ 1133454737 h 6863"/>
                <a:gd name="T108" fmla="*/ 2147483646 w 5278"/>
                <a:gd name="T109" fmla="*/ 2147483646 h 6863"/>
                <a:gd name="T110" fmla="*/ 2147483646 w 5278"/>
                <a:gd name="T111" fmla="*/ 2147483646 h 6863"/>
                <a:gd name="T112" fmla="*/ 2147483646 w 5278"/>
                <a:gd name="T113" fmla="*/ 2147483646 h 6863"/>
                <a:gd name="T114" fmla="*/ 2147483646 w 5278"/>
                <a:gd name="T115" fmla="*/ 2147483646 h 6863"/>
                <a:gd name="T116" fmla="*/ 2147483646 w 5278"/>
                <a:gd name="T117" fmla="*/ 2147483646 h 6863"/>
                <a:gd name="T118" fmla="*/ 2147483646 w 5278"/>
                <a:gd name="T119" fmla="*/ 2147483646 h 68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78" h="6863">
                  <a:moveTo>
                    <a:pt x="4046" y="5103"/>
                  </a:moveTo>
                  <a:lnTo>
                    <a:pt x="1054" y="5103"/>
                  </a:lnTo>
                  <a:lnTo>
                    <a:pt x="1054" y="4927"/>
                  </a:lnTo>
                  <a:lnTo>
                    <a:pt x="4046" y="4927"/>
                  </a:lnTo>
                  <a:lnTo>
                    <a:pt x="4046" y="5103"/>
                  </a:lnTo>
                  <a:close/>
                  <a:moveTo>
                    <a:pt x="2814" y="4575"/>
                  </a:moveTo>
                  <a:lnTo>
                    <a:pt x="1054" y="4575"/>
                  </a:lnTo>
                  <a:lnTo>
                    <a:pt x="1054" y="4399"/>
                  </a:lnTo>
                  <a:lnTo>
                    <a:pt x="2814" y="4399"/>
                  </a:lnTo>
                  <a:lnTo>
                    <a:pt x="2814" y="4575"/>
                  </a:lnTo>
                  <a:close/>
                  <a:moveTo>
                    <a:pt x="3342" y="4047"/>
                  </a:moveTo>
                  <a:lnTo>
                    <a:pt x="1054" y="4047"/>
                  </a:lnTo>
                  <a:lnTo>
                    <a:pt x="1054" y="3872"/>
                  </a:lnTo>
                  <a:lnTo>
                    <a:pt x="3342" y="3872"/>
                  </a:lnTo>
                  <a:lnTo>
                    <a:pt x="3342" y="4047"/>
                  </a:lnTo>
                  <a:close/>
                  <a:moveTo>
                    <a:pt x="4222" y="3520"/>
                  </a:moveTo>
                  <a:lnTo>
                    <a:pt x="1054" y="3520"/>
                  </a:lnTo>
                  <a:lnTo>
                    <a:pt x="1054" y="3344"/>
                  </a:lnTo>
                  <a:lnTo>
                    <a:pt x="4222" y="3344"/>
                  </a:lnTo>
                  <a:lnTo>
                    <a:pt x="4222" y="3520"/>
                  </a:lnTo>
                  <a:close/>
                  <a:moveTo>
                    <a:pt x="2814" y="2992"/>
                  </a:moveTo>
                  <a:lnTo>
                    <a:pt x="1054" y="2992"/>
                  </a:lnTo>
                  <a:lnTo>
                    <a:pt x="1054" y="2816"/>
                  </a:lnTo>
                  <a:lnTo>
                    <a:pt x="2814" y="2816"/>
                  </a:lnTo>
                  <a:lnTo>
                    <a:pt x="2814" y="2992"/>
                  </a:lnTo>
                  <a:close/>
                  <a:moveTo>
                    <a:pt x="4750" y="1056"/>
                  </a:moveTo>
                  <a:lnTo>
                    <a:pt x="3518" y="1056"/>
                  </a:lnTo>
                  <a:lnTo>
                    <a:pt x="3620" y="1362"/>
                  </a:lnTo>
                  <a:lnTo>
                    <a:pt x="3664" y="1373"/>
                  </a:lnTo>
                  <a:lnTo>
                    <a:pt x="3707" y="1385"/>
                  </a:lnTo>
                  <a:lnTo>
                    <a:pt x="3747" y="1397"/>
                  </a:lnTo>
                  <a:lnTo>
                    <a:pt x="3785" y="1412"/>
                  </a:lnTo>
                  <a:lnTo>
                    <a:pt x="3822" y="1426"/>
                  </a:lnTo>
                  <a:lnTo>
                    <a:pt x="3856" y="1441"/>
                  </a:lnTo>
                  <a:lnTo>
                    <a:pt x="3888" y="1458"/>
                  </a:lnTo>
                  <a:lnTo>
                    <a:pt x="3919" y="1476"/>
                  </a:lnTo>
                  <a:lnTo>
                    <a:pt x="3948" y="1494"/>
                  </a:lnTo>
                  <a:lnTo>
                    <a:pt x="3976" y="1513"/>
                  </a:lnTo>
                  <a:lnTo>
                    <a:pt x="4001" y="1534"/>
                  </a:lnTo>
                  <a:lnTo>
                    <a:pt x="4025" y="1555"/>
                  </a:lnTo>
                  <a:lnTo>
                    <a:pt x="4046" y="1577"/>
                  </a:lnTo>
                  <a:lnTo>
                    <a:pt x="4067" y="1599"/>
                  </a:lnTo>
                  <a:lnTo>
                    <a:pt x="4086" y="1622"/>
                  </a:lnTo>
                  <a:lnTo>
                    <a:pt x="4104" y="1646"/>
                  </a:lnTo>
                  <a:lnTo>
                    <a:pt x="4119" y="1671"/>
                  </a:lnTo>
                  <a:lnTo>
                    <a:pt x="4134" y="1696"/>
                  </a:lnTo>
                  <a:lnTo>
                    <a:pt x="4148" y="1723"/>
                  </a:lnTo>
                  <a:lnTo>
                    <a:pt x="4160" y="1749"/>
                  </a:lnTo>
                  <a:lnTo>
                    <a:pt x="4171" y="1777"/>
                  </a:lnTo>
                  <a:lnTo>
                    <a:pt x="4180" y="1805"/>
                  </a:lnTo>
                  <a:lnTo>
                    <a:pt x="4189" y="1834"/>
                  </a:lnTo>
                  <a:lnTo>
                    <a:pt x="4196" y="1863"/>
                  </a:lnTo>
                  <a:lnTo>
                    <a:pt x="4203" y="1892"/>
                  </a:lnTo>
                  <a:lnTo>
                    <a:pt x="4208" y="1923"/>
                  </a:lnTo>
                  <a:lnTo>
                    <a:pt x="4213" y="1953"/>
                  </a:lnTo>
                  <a:lnTo>
                    <a:pt x="4216" y="1984"/>
                  </a:lnTo>
                  <a:lnTo>
                    <a:pt x="4219" y="2015"/>
                  </a:lnTo>
                  <a:lnTo>
                    <a:pt x="4221" y="2047"/>
                  </a:lnTo>
                  <a:lnTo>
                    <a:pt x="4222" y="2078"/>
                  </a:lnTo>
                  <a:lnTo>
                    <a:pt x="4222" y="2111"/>
                  </a:lnTo>
                  <a:lnTo>
                    <a:pt x="1054" y="2111"/>
                  </a:lnTo>
                  <a:lnTo>
                    <a:pt x="1056" y="2081"/>
                  </a:lnTo>
                  <a:lnTo>
                    <a:pt x="1057" y="2050"/>
                  </a:lnTo>
                  <a:lnTo>
                    <a:pt x="1058" y="2020"/>
                  </a:lnTo>
                  <a:lnTo>
                    <a:pt x="1062" y="1990"/>
                  </a:lnTo>
                  <a:lnTo>
                    <a:pt x="1065" y="1960"/>
                  </a:lnTo>
                  <a:lnTo>
                    <a:pt x="1070" y="1931"/>
                  </a:lnTo>
                  <a:lnTo>
                    <a:pt x="1076" y="1902"/>
                  </a:lnTo>
                  <a:lnTo>
                    <a:pt x="1083" y="1874"/>
                  </a:lnTo>
                  <a:lnTo>
                    <a:pt x="1092" y="1846"/>
                  </a:lnTo>
                  <a:lnTo>
                    <a:pt x="1101" y="1819"/>
                  </a:lnTo>
                  <a:lnTo>
                    <a:pt x="1111" y="1792"/>
                  </a:lnTo>
                  <a:lnTo>
                    <a:pt x="1123" y="1766"/>
                  </a:lnTo>
                  <a:lnTo>
                    <a:pt x="1135" y="1740"/>
                  </a:lnTo>
                  <a:lnTo>
                    <a:pt x="1149" y="1714"/>
                  </a:lnTo>
                  <a:lnTo>
                    <a:pt x="1165" y="1690"/>
                  </a:lnTo>
                  <a:lnTo>
                    <a:pt x="1180" y="1665"/>
                  </a:lnTo>
                  <a:lnTo>
                    <a:pt x="1198" y="1643"/>
                  </a:lnTo>
                  <a:lnTo>
                    <a:pt x="1217" y="1620"/>
                  </a:lnTo>
                  <a:lnTo>
                    <a:pt x="1239" y="1597"/>
                  </a:lnTo>
                  <a:lnTo>
                    <a:pt x="1260" y="1576"/>
                  </a:lnTo>
                  <a:lnTo>
                    <a:pt x="1284" y="1555"/>
                  </a:lnTo>
                  <a:lnTo>
                    <a:pt x="1309" y="1535"/>
                  </a:lnTo>
                  <a:lnTo>
                    <a:pt x="1336" y="1516"/>
                  </a:lnTo>
                  <a:lnTo>
                    <a:pt x="1363" y="1498"/>
                  </a:lnTo>
                  <a:lnTo>
                    <a:pt x="1393" y="1480"/>
                  </a:lnTo>
                  <a:lnTo>
                    <a:pt x="1426" y="1463"/>
                  </a:lnTo>
                  <a:lnTo>
                    <a:pt x="1458" y="1447"/>
                  </a:lnTo>
                  <a:lnTo>
                    <a:pt x="1493" y="1432"/>
                  </a:lnTo>
                  <a:lnTo>
                    <a:pt x="1530" y="1418"/>
                  </a:lnTo>
                  <a:lnTo>
                    <a:pt x="1568" y="1404"/>
                  </a:lnTo>
                  <a:lnTo>
                    <a:pt x="1609" y="1392"/>
                  </a:lnTo>
                  <a:lnTo>
                    <a:pt x="1651" y="1380"/>
                  </a:lnTo>
                  <a:lnTo>
                    <a:pt x="1758" y="1056"/>
                  </a:lnTo>
                  <a:lnTo>
                    <a:pt x="526" y="1056"/>
                  </a:lnTo>
                  <a:lnTo>
                    <a:pt x="526" y="6335"/>
                  </a:lnTo>
                  <a:lnTo>
                    <a:pt x="4750" y="6335"/>
                  </a:lnTo>
                  <a:lnTo>
                    <a:pt x="4750" y="1056"/>
                  </a:lnTo>
                  <a:close/>
                  <a:moveTo>
                    <a:pt x="2638" y="265"/>
                  </a:moveTo>
                  <a:lnTo>
                    <a:pt x="2638" y="265"/>
                  </a:lnTo>
                  <a:lnTo>
                    <a:pt x="2611" y="266"/>
                  </a:lnTo>
                  <a:lnTo>
                    <a:pt x="2584" y="269"/>
                  </a:lnTo>
                  <a:lnTo>
                    <a:pt x="2559" y="275"/>
                  </a:lnTo>
                  <a:lnTo>
                    <a:pt x="2535" y="285"/>
                  </a:lnTo>
                  <a:lnTo>
                    <a:pt x="2513" y="296"/>
                  </a:lnTo>
                  <a:lnTo>
                    <a:pt x="2491" y="309"/>
                  </a:lnTo>
                  <a:lnTo>
                    <a:pt x="2471" y="324"/>
                  </a:lnTo>
                  <a:lnTo>
                    <a:pt x="2452" y="341"/>
                  </a:lnTo>
                  <a:lnTo>
                    <a:pt x="2435" y="360"/>
                  </a:lnTo>
                  <a:lnTo>
                    <a:pt x="2419" y="381"/>
                  </a:lnTo>
                  <a:lnTo>
                    <a:pt x="2406" y="402"/>
                  </a:lnTo>
                  <a:lnTo>
                    <a:pt x="2395" y="425"/>
                  </a:lnTo>
                  <a:lnTo>
                    <a:pt x="2386" y="449"/>
                  </a:lnTo>
                  <a:lnTo>
                    <a:pt x="2380" y="474"/>
                  </a:lnTo>
                  <a:lnTo>
                    <a:pt x="2375" y="500"/>
                  </a:lnTo>
                  <a:lnTo>
                    <a:pt x="2374" y="528"/>
                  </a:lnTo>
                  <a:lnTo>
                    <a:pt x="2375" y="554"/>
                  </a:lnTo>
                  <a:lnTo>
                    <a:pt x="2380" y="581"/>
                  </a:lnTo>
                  <a:lnTo>
                    <a:pt x="2386" y="606"/>
                  </a:lnTo>
                  <a:lnTo>
                    <a:pt x="2395" y="631"/>
                  </a:lnTo>
                  <a:lnTo>
                    <a:pt x="2406" y="654"/>
                  </a:lnTo>
                  <a:lnTo>
                    <a:pt x="2419" y="675"/>
                  </a:lnTo>
                  <a:lnTo>
                    <a:pt x="2435" y="696"/>
                  </a:lnTo>
                  <a:lnTo>
                    <a:pt x="2452" y="715"/>
                  </a:lnTo>
                  <a:lnTo>
                    <a:pt x="2471" y="732"/>
                  </a:lnTo>
                  <a:lnTo>
                    <a:pt x="2491" y="747"/>
                  </a:lnTo>
                  <a:lnTo>
                    <a:pt x="2513" y="760"/>
                  </a:lnTo>
                  <a:lnTo>
                    <a:pt x="2535" y="771"/>
                  </a:lnTo>
                  <a:lnTo>
                    <a:pt x="2559" y="779"/>
                  </a:lnTo>
                  <a:lnTo>
                    <a:pt x="2584" y="787"/>
                  </a:lnTo>
                  <a:lnTo>
                    <a:pt x="2611" y="790"/>
                  </a:lnTo>
                  <a:lnTo>
                    <a:pt x="2638" y="791"/>
                  </a:lnTo>
                  <a:lnTo>
                    <a:pt x="2665" y="790"/>
                  </a:lnTo>
                  <a:lnTo>
                    <a:pt x="2691" y="787"/>
                  </a:lnTo>
                  <a:lnTo>
                    <a:pt x="2716" y="779"/>
                  </a:lnTo>
                  <a:lnTo>
                    <a:pt x="2741" y="771"/>
                  </a:lnTo>
                  <a:lnTo>
                    <a:pt x="2764" y="760"/>
                  </a:lnTo>
                  <a:lnTo>
                    <a:pt x="2786" y="747"/>
                  </a:lnTo>
                  <a:lnTo>
                    <a:pt x="2806" y="732"/>
                  </a:lnTo>
                  <a:lnTo>
                    <a:pt x="2825" y="715"/>
                  </a:lnTo>
                  <a:lnTo>
                    <a:pt x="2842" y="696"/>
                  </a:lnTo>
                  <a:lnTo>
                    <a:pt x="2857" y="675"/>
                  </a:lnTo>
                  <a:lnTo>
                    <a:pt x="2871" y="654"/>
                  </a:lnTo>
                  <a:lnTo>
                    <a:pt x="2881" y="631"/>
                  </a:lnTo>
                  <a:lnTo>
                    <a:pt x="2890" y="606"/>
                  </a:lnTo>
                  <a:lnTo>
                    <a:pt x="2897" y="581"/>
                  </a:lnTo>
                  <a:lnTo>
                    <a:pt x="2900" y="554"/>
                  </a:lnTo>
                  <a:lnTo>
                    <a:pt x="2902" y="528"/>
                  </a:lnTo>
                  <a:lnTo>
                    <a:pt x="2900" y="500"/>
                  </a:lnTo>
                  <a:lnTo>
                    <a:pt x="2897" y="474"/>
                  </a:lnTo>
                  <a:lnTo>
                    <a:pt x="2890" y="449"/>
                  </a:lnTo>
                  <a:lnTo>
                    <a:pt x="2881" y="425"/>
                  </a:lnTo>
                  <a:lnTo>
                    <a:pt x="2871" y="402"/>
                  </a:lnTo>
                  <a:lnTo>
                    <a:pt x="2857" y="381"/>
                  </a:lnTo>
                  <a:lnTo>
                    <a:pt x="2842" y="360"/>
                  </a:lnTo>
                  <a:lnTo>
                    <a:pt x="2825" y="341"/>
                  </a:lnTo>
                  <a:lnTo>
                    <a:pt x="2806" y="324"/>
                  </a:lnTo>
                  <a:lnTo>
                    <a:pt x="2786" y="309"/>
                  </a:lnTo>
                  <a:lnTo>
                    <a:pt x="2764" y="296"/>
                  </a:lnTo>
                  <a:lnTo>
                    <a:pt x="2741" y="285"/>
                  </a:lnTo>
                  <a:lnTo>
                    <a:pt x="2716" y="275"/>
                  </a:lnTo>
                  <a:lnTo>
                    <a:pt x="2691" y="269"/>
                  </a:lnTo>
                  <a:lnTo>
                    <a:pt x="2665" y="266"/>
                  </a:lnTo>
                  <a:lnTo>
                    <a:pt x="2638" y="265"/>
                  </a:lnTo>
                  <a:close/>
                  <a:moveTo>
                    <a:pt x="0" y="6863"/>
                  </a:moveTo>
                  <a:lnTo>
                    <a:pt x="0" y="528"/>
                  </a:lnTo>
                  <a:lnTo>
                    <a:pt x="2110" y="528"/>
                  </a:lnTo>
                  <a:lnTo>
                    <a:pt x="2110" y="500"/>
                  </a:lnTo>
                  <a:lnTo>
                    <a:pt x="2113" y="474"/>
                  </a:lnTo>
                  <a:lnTo>
                    <a:pt x="2116" y="448"/>
                  </a:lnTo>
                  <a:lnTo>
                    <a:pt x="2121" y="421"/>
                  </a:lnTo>
                  <a:lnTo>
                    <a:pt x="2127" y="396"/>
                  </a:lnTo>
                  <a:lnTo>
                    <a:pt x="2134" y="371"/>
                  </a:lnTo>
                  <a:lnTo>
                    <a:pt x="2143" y="346"/>
                  </a:lnTo>
                  <a:lnTo>
                    <a:pt x="2152" y="322"/>
                  </a:lnTo>
                  <a:lnTo>
                    <a:pt x="2162" y="299"/>
                  </a:lnTo>
                  <a:lnTo>
                    <a:pt x="2174" y="277"/>
                  </a:lnTo>
                  <a:lnTo>
                    <a:pt x="2187" y="254"/>
                  </a:lnTo>
                  <a:lnTo>
                    <a:pt x="2200" y="232"/>
                  </a:lnTo>
                  <a:lnTo>
                    <a:pt x="2216" y="212"/>
                  </a:lnTo>
                  <a:lnTo>
                    <a:pt x="2231" y="192"/>
                  </a:lnTo>
                  <a:lnTo>
                    <a:pt x="2248" y="172"/>
                  </a:lnTo>
                  <a:lnTo>
                    <a:pt x="2265" y="154"/>
                  </a:lnTo>
                  <a:lnTo>
                    <a:pt x="2283" y="136"/>
                  </a:lnTo>
                  <a:lnTo>
                    <a:pt x="2302" y="121"/>
                  </a:lnTo>
                  <a:lnTo>
                    <a:pt x="2322" y="105"/>
                  </a:lnTo>
                  <a:lnTo>
                    <a:pt x="2343" y="90"/>
                  </a:lnTo>
                  <a:lnTo>
                    <a:pt x="2364" y="77"/>
                  </a:lnTo>
                  <a:lnTo>
                    <a:pt x="2387" y="63"/>
                  </a:lnTo>
                  <a:lnTo>
                    <a:pt x="2410" y="53"/>
                  </a:lnTo>
                  <a:lnTo>
                    <a:pt x="2432" y="42"/>
                  </a:lnTo>
                  <a:lnTo>
                    <a:pt x="2456" y="32"/>
                  </a:lnTo>
                  <a:lnTo>
                    <a:pt x="2481" y="24"/>
                  </a:lnTo>
                  <a:lnTo>
                    <a:pt x="2507" y="17"/>
                  </a:lnTo>
                  <a:lnTo>
                    <a:pt x="2532" y="11"/>
                  </a:lnTo>
                  <a:lnTo>
                    <a:pt x="2558" y="6"/>
                  </a:lnTo>
                  <a:lnTo>
                    <a:pt x="2584" y="2"/>
                  </a:lnTo>
                  <a:lnTo>
                    <a:pt x="2611" y="1"/>
                  </a:lnTo>
                  <a:lnTo>
                    <a:pt x="2638" y="0"/>
                  </a:lnTo>
                  <a:lnTo>
                    <a:pt x="2665" y="1"/>
                  </a:lnTo>
                  <a:lnTo>
                    <a:pt x="2692" y="2"/>
                  </a:lnTo>
                  <a:lnTo>
                    <a:pt x="2718" y="6"/>
                  </a:lnTo>
                  <a:lnTo>
                    <a:pt x="2745" y="11"/>
                  </a:lnTo>
                  <a:lnTo>
                    <a:pt x="2770" y="17"/>
                  </a:lnTo>
                  <a:lnTo>
                    <a:pt x="2795" y="24"/>
                  </a:lnTo>
                  <a:lnTo>
                    <a:pt x="2820" y="32"/>
                  </a:lnTo>
                  <a:lnTo>
                    <a:pt x="2844" y="42"/>
                  </a:lnTo>
                  <a:lnTo>
                    <a:pt x="2867" y="53"/>
                  </a:lnTo>
                  <a:lnTo>
                    <a:pt x="2890" y="63"/>
                  </a:lnTo>
                  <a:lnTo>
                    <a:pt x="2912" y="77"/>
                  </a:lnTo>
                  <a:lnTo>
                    <a:pt x="2934" y="90"/>
                  </a:lnTo>
                  <a:lnTo>
                    <a:pt x="2954" y="105"/>
                  </a:lnTo>
                  <a:lnTo>
                    <a:pt x="2975" y="121"/>
                  </a:lnTo>
                  <a:lnTo>
                    <a:pt x="2994" y="136"/>
                  </a:lnTo>
                  <a:lnTo>
                    <a:pt x="3012" y="154"/>
                  </a:lnTo>
                  <a:lnTo>
                    <a:pt x="3030" y="172"/>
                  </a:lnTo>
                  <a:lnTo>
                    <a:pt x="3045" y="192"/>
                  </a:lnTo>
                  <a:lnTo>
                    <a:pt x="3062" y="212"/>
                  </a:lnTo>
                  <a:lnTo>
                    <a:pt x="3076" y="232"/>
                  </a:lnTo>
                  <a:lnTo>
                    <a:pt x="3090" y="254"/>
                  </a:lnTo>
                  <a:lnTo>
                    <a:pt x="3103" y="277"/>
                  </a:lnTo>
                  <a:lnTo>
                    <a:pt x="3115" y="299"/>
                  </a:lnTo>
                  <a:lnTo>
                    <a:pt x="3126" y="322"/>
                  </a:lnTo>
                  <a:lnTo>
                    <a:pt x="3134" y="346"/>
                  </a:lnTo>
                  <a:lnTo>
                    <a:pt x="3142" y="371"/>
                  </a:lnTo>
                  <a:lnTo>
                    <a:pt x="3149" y="396"/>
                  </a:lnTo>
                  <a:lnTo>
                    <a:pt x="3155" y="421"/>
                  </a:lnTo>
                  <a:lnTo>
                    <a:pt x="3160" y="448"/>
                  </a:lnTo>
                  <a:lnTo>
                    <a:pt x="3164" y="474"/>
                  </a:lnTo>
                  <a:lnTo>
                    <a:pt x="3166" y="500"/>
                  </a:lnTo>
                  <a:lnTo>
                    <a:pt x="3166" y="528"/>
                  </a:lnTo>
                  <a:lnTo>
                    <a:pt x="5278" y="528"/>
                  </a:lnTo>
                  <a:lnTo>
                    <a:pt x="5278" y="6863"/>
                  </a:lnTo>
                  <a:lnTo>
                    <a:pt x="0" y="6863"/>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10" name="组合 9">
            <a:extLst>
              <a:ext uri="{FF2B5EF4-FFF2-40B4-BE49-F238E27FC236}">
                <a16:creationId xmlns:a16="http://schemas.microsoft.com/office/drawing/2014/main" xmlns="" id="{437888C4-99B3-40AA-B5F0-1D88428C63DB}"/>
              </a:ext>
            </a:extLst>
          </p:cNvPr>
          <p:cNvGrpSpPr/>
          <p:nvPr/>
        </p:nvGrpSpPr>
        <p:grpSpPr>
          <a:xfrm>
            <a:off x="4131721" y="2139702"/>
            <a:ext cx="864096" cy="864096"/>
            <a:chOff x="4139952" y="2167536"/>
            <a:chExt cx="864096" cy="864096"/>
          </a:xfrm>
        </p:grpSpPr>
        <p:sp>
          <p:nvSpPr>
            <p:cNvPr id="11" name="矩形 10">
              <a:extLst>
                <a:ext uri="{FF2B5EF4-FFF2-40B4-BE49-F238E27FC236}">
                  <a16:creationId xmlns:a16="http://schemas.microsoft.com/office/drawing/2014/main" xmlns="" id="{8F4F5C5E-A467-444E-9F7E-5F74C1DF95A9}"/>
                </a:ext>
              </a:extLst>
            </p:cNvPr>
            <p:cNvSpPr/>
            <p:nvPr/>
          </p:nvSpPr>
          <p:spPr>
            <a:xfrm>
              <a:off x="4139952" y="2167536"/>
              <a:ext cx="864096" cy="864096"/>
            </a:xfrm>
            <a:prstGeom prst="rect">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KSO_Shape">
              <a:extLst>
                <a:ext uri="{FF2B5EF4-FFF2-40B4-BE49-F238E27FC236}">
                  <a16:creationId xmlns:a16="http://schemas.microsoft.com/office/drawing/2014/main" xmlns="" id="{0BB83242-2254-497B-A02D-E404AD1D03D0}"/>
                </a:ext>
              </a:extLst>
            </p:cNvPr>
            <p:cNvSpPr/>
            <p:nvPr/>
          </p:nvSpPr>
          <p:spPr bwMode="auto">
            <a:xfrm>
              <a:off x="4338000" y="2437584"/>
              <a:ext cx="468000" cy="324000"/>
            </a:xfrm>
            <a:custGeom>
              <a:avLst/>
              <a:gdLst>
                <a:gd name="T0" fmla="*/ 2060366 w 2444750"/>
                <a:gd name="T1" fmla="*/ 902017 h 1839913"/>
                <a:gd name="T2" fmla="*/ 2256843 w 2444750"/>
                <a:gd name="T3" fmla="*/ 960437 h 1839913"/>
                <a:gd name="T4" fmla="*/ 2422849 w 2444750"/>
                <a:gd name="T5" fmla="*/ 1051560 h 1839913"/>
                <a:gd name="T6" fmla="*/ 2308264 w 2444750"/>
                <a:gd name="T7" fmla="*/ 1094105 h 1839913"/>
                <a:gd name="T8" fmla="*/ 2187013 w 2444750"/>
                <a:gd name="T9" fmla="*/ 1179512 h 1839913"/>
                <a:gd name="T10" fmla="*/ 2015928 w 2444750"/>
                <a:gd name="T11" fmla="*/ 1375092 h 1839913"/>
                <a:gd name="T12" fmla="*/ 1895629 w 2444750"/>
                <a:gd name="T13" fmla="*/ 1559242 h 1839913"/>
                <a:gd name="T14" fmla="*/ 1814372 w 2444750"/>
                <a:gd name="T15" fmla="*/ 1638935 h 1839913"/>
                <a:gd name="T16" fmla="*/ 1713118 w 2444750"/>
                <a:gd name="T17" fmla="*/ 1694497 h 1839913"/>
                <a:gd name="T18" fmla="*/ 1599803 w 2444750"/>
                <a:gd name="T19" fmla="*/ 1724342 h 1839913"/>
                <a:gd name="T20" fmla="*/ 1482995 w 2444750"/>
                <a:gd name="T21" fmla="*/ 1725930 h 1839913"/>
                <a:gd name="T22" fmla="*/ 1370632 w 2444750"/>
                <a:gd name="T23" fmla="*/ 1696720 h 1839913"/>
                <a:gd name="T24" fmla="*/ 1343652 w 2444750"/>
                <a:gd name="T25" fmla="*/ 1605280 h 1839913"/>
                <a:gd name="T26" fmla="*/ 1444589 w 2444750"/>
                <a:gd name="T27" fmla="*/ 1440180 h 1839913"/>
                <a:gd name="T28" fmla="*/ 1570283 w 2444750"/>
                <a:gd name="T29" fmla="*/ 1292542 h 1839913"/>
                <a:gd name="T30" fmla="*/ 1721371 w 2444750"/>
                <a:gd name="T31" fmla="*/ 1170622 h 1839913"/>
                <a:gd name="T32" fmla="*/ 1899121 w 2444750"/>
                <a:gd name="T33" fmla="*/ 1086802 h 1839913"/>
                <a:gd name="T34" fmla="*/ 2094329 w 2444750"/>
                <a:gd name="T35" fmla="*/ 1051560 h 1839913"/>
                <a:gd name="T36" fmla="*/ 1965460 w 2444750"/>
                <a:gd name="T37" fmla="*/ 1049020 h 1839913"/>
                <a:gd name="T38" fmla="*/ 1765808 w 2444750"/>
                <a:gd name="T39" fmla="*/ 1095375 h 1839913"/>
                <a:gd name="T40" fmla="*/ 1581710 w 2444750"/>
                <a:gd name="T41" fmla="*/ 1190942 h 1839913"/>
                <a:gd name="T42" fmla="*/ 1411578 w 2444750"/>
                <a:gd name="T43" fmla="*/ 1295400 h 1839913"/>
                <a:gd name="T44" fmla="*/ 1408721 w 2444750"/>
                <a:gd name="T45" fmla="*/ 1086167 h 1839913"/>
                <a:gd name="T46" fmla="*/ 1482678 w 2444750"/>
                <a:gd name="T47" fmla="*/ 973137 h 1839913"/>
                <a:gd name="T48" fmla="*/ 1599168 w 2444750"/>
                <a:gd name="T49" fmla="*/ 917892 h 1839913"/>
                <a:gd name="T50" fmla="*/ 1807072 w 2444750"/>
                <a:gd name="T51" fmla="*/ 878840 h 1839913"/>
                <a:gd name="T52" fmla="*/ 201391 w 2444750"/>
                <a:gd name="T53" fmla="*/ 39998 h 1839913"/>
                <a:gd name="T54" fmla="*/ 518091 w 2444750"/>
                <a:gd name="T55" fmla="*/ 144120 h 1839913"/>
                <a:gd name="T56" fmla="*/ 777930 w 2444750"/>
                <a:gd name="T57" fmla="*/ 275860 h 1839913"/>
                <a:gd name="T58" fmla="*/ 949462 w 2444750"/>
                <a:gd name="T59" fmla="*/ 399664 h 1839913"/>
                <a:gd name="T60" fmla="*/ 1101935 w 2444750"/>
                <a:gd name="T61" fmla="*/ 553942 h 1839913"/>
                <a:gd name="T62" fmla="*/ 1223278 w 2444750"/>
                <a:gd name="T63" fmla="*/ 741870 h 1839913"/>
                <a:gd name="T64" fmla="*/ 1302056 w 2444750"/>
                <a:gd name="T65" fmla="*/ 966621 h 1839913"/>
                <a:gd name="T66" fmla="*/ 1326833 w 2444750"/>
                <a:gd name="T67" fmla="*/ 1232005 h 1839913"/>
                <a:gd name="T68" fmla="*/ 1288079 w 2444750"/>
                <a:gd name="T69" fmla="*/ 1499294 h 1839913"/>
                <a:gd name="T70" fmla="*/ 1192148 w 2444750"/>
                <a:gd name="T71" fmla="*/ 1674524 h 1839913"/>
                <a:gd name="T72" fmla="*/ 1066040 w 2444750"/>
                <a:gd name="T73" fmla="*/ 1776424 h 1839913"/>
                <a:gd name="T74" fmla="*/ 1024110 w 2444750"/>
                <a:gd name="T75" fmla="*/ 1592941 h 1839913"/>
                <a:gd name="T76" fmla="*/ 994569 w 2444750"/>
                <a:gd name="T77" fmla="*/ 1268829 h 1839913"/>
                <a:gd name="T78" fmla="*/ 909438 w 2444750"/>
                <a:gd name="T79" fmla="*/ 955193 h 1839913"/>
                <a:gd name="T80" fmla="*/ 761094 w 2444750"/>
                <a:gd name="T81" fmla="*/ 668857 h 1839913"/>
                <a:gd name="T82" fmla="*/ 547632 w 2444750"/>
                <a:gd name="T83" fmla="*/ 431726 h 1839913"/>
                <a:gd name="T84" fmla="*/ 471078 w 2444750"/>
                <a:gd name="T85" fmla="*/ 388871 h 1839913"/>
                <a:gd name="T86" fmla="*/ 667387 w 2444750"/>
                <a:gd name="T87" fmla="*/ 627272 h 1839913"/>
                <a:gd name="T88" fmla="*/ 793495 w 2444750"/>
                <a:gd name="T89" fmla="*/ 905037 h 1839913"/>
                <a:gd name="T90" fmla="*/ 853849 w 2444750"/>
                <a:gd name="T91" fmla="*/ 1201848 h 1839913"/>
                <a:gd name="T92" fmla="*/ 858613 w 2444750"/>
                <a:gd name="T93" fmla="*/ 1504056 h 1839913"/>
                <a:gd name="T94" fmla="*/ 818272 w 2444750"/>
                <a:gd name="T95" fmla="*/ 1801820 h 1839913"/>
                <a:gd name="T96" fmla="*/ 677234 w 2444750"/>
                <a:gd name="T97" fmla="*/ 1814200 h 1839913"/>
                <a:gd name="T98" fmla="*/ 514279 w 2444750"/>
                <a:gd name="T99" fmla="*/ 1734204 h 1839913"/>
                <a:gd name="T100" fmla="*/ 376418 w 2444750"/>
                <a:gd name="T101" fmla="*/ 1614844 h 1839913"/>
                <a:gd name="T102" fmla="*/ 271593 w 2444750"/>
                <a:gd name="T103" fmla="*/ 1465963 h 1839913"/>
                <a:gd name="T104" fmla="*/ 207745 w 2444750"/>
                <a:gd name="T105" fmla="*/ 1298034 h 1839913"/>
                <a:gd name="T106" fmla="*/ 191862 w 2444750"/>
                <a:gd name="T107" fmla="*/ 1121534 h 1839913"/>
                <a:gd name="T108" fmla="*/ 219498 w 2444750"/>
                <a:gd name="T109" fmla="*/ 775836 h 1839913"/>
                <a:gd name="T110" fmla="*/ 204568 w 2444750"/>
                <a:gd name="T111" fmla="*/ 480612 h 1839913"/>
                <a:gd name="T112" fmla="*/ 162003 w 2444750"/>
                <a:gd name="T113" fmla="*/ 286018 h 1839913"/>
                <a:gd name="T114" fmla="*/ 83543 w 2444750"/>
                <a:gd name="T115" fmla="*/ 110154 h 1839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4750" h="1839913">
                  <a:moveTo>
                    <a:pt x="1850557" y="877887"/>
                  </a:moveTo>
                  <a:lnTo>
                    <a:pt x="1872458" y="878522"/>
                  </a:lnTo>
                  <a:lnTo>
                    <a:pt x="1894042" y="879157"/>
                  </a:lnTo>
                  <a:lnTo>
                    <a:pt x="1915626" y="881062"/>
                  </a:lnTo>
                  <a:lnTo>
                    <a:pt x="1936893" y="882650"/>
                  </a:lnTo>
                  <a:lnTo>
                    <a:pt x="1958159" y="885190"/>
                  </a:lnTo>
                  <a:lnTo>
                    <a:pt x="1978791" y="887730"/>
                  </a:lnTo>
                  <a:lnTo>
                    <a:pt x="1999423" y="890587"/>
                  </a:lnTo>
                  <a:lnTo>
                    <a:pt x="2020055" y="894397"/>
                  </a:lnTo>
                  <a:lnTo>
                    <a:pt x="2040369" y="898207"/>
                  </a:lnTo>
                  <a:lnTo>
                    <a:pt x="2060366" y="902017"/>
                  </a:lnTo>
                  <a:lnTo>
                    <a:pt x="2080045" y="906780"/>
                  </a:lnTo>
                  <a:lnTo>
                    <a:pt x="2099407" y="911225"/>
                  </a:lnTo>
                  <a:lnTo>
                    <a:pt x="2118452" y="916305"/>
                  </a:lnTo>
                  <a:lnTo>
                    <a:pt x="2137179" y="921067"/>
                  </a:lnTo>
                  <a:lnTo>
                    <a:pt x="2155272" y="926465"/>
                  </a:lnTo>
                  <a:lnTo>
                    <a:pt x="2173681" y="931862"/>
                  </a:lnTo>
                  <a:lnTo>
                    <a:pt x="2190822" y="937260"/>
                  </a:lnTo>
                  <a:lnTo>
                    <a:pt x="2208279" y="943292"/>
                  </a:lnTo>
                  <a:lnTo>
                    <a:pt x="2224785" y="948690"/>
                  </a:lnTo>
                  <a:lnTo>
                    <a:pt x="2241290" y="954722"/>
                  </a:lnTo>
                  <a:lnTo>
                    <a:pt x="2256843" y="960437"/>
                  </a:lnTo>
                  <a:lnTo>
                    <a:pt x="2287314" y="972185"/>
                  </a:lnTo>
                  <a:lnTo>
                    <a:pt x="2314929" y="983932"/>
                  </a:lnTo>
                  <a:lnTo>
                    <a:pt x="2340639" y="995045"/>
                  </a:lnTo>
                  <a:lnTo>
                    <a:pt x="2363810" y="1005522"/>
                  </a:lnTo>
                  <a:lnTo>
                    <a:pt x="2384442" y="1015682"/>
                  </a:lnTo>
                  <a:lnTo>
                    <a:pt x="2401900" y="1024572"/>
                  </a:lnTo>
                  <a:lnTo>
                    <a:pt x="2417135" y="1031875"/>
                  </a:lnTo>
                  <a:lnTo>
                    <a:pt x="2437450" y="1043305"/>
                  </a:lnTo>
                  <a:lnTo>
                    <a:pt x="2444750" y="1047432"/>
                  </a:lnTo>
                  <a:lnTo>
                    <a:pt x="2433641" y="1049337"/>
                  </a:lnTo>
                  <a:lnTo>
                    <a:pt x="2422849" y="1051560"/>
                  </a:lnTo>
                  <a:lnTo>
                    <a:pt x="2412057" y="1053782"/>
                  </a:lnTo>
                  <a:lnTo>
                    <a:pt x="2401265" y="1056957"/>
                  </a:lnTo>
                  <a:lnTo>
                    <a:pt x="2390473" y="1059815"/>
                  </a:lnTo>
                  <a:lnTo>
                    <a:pt x="2379998" y="1063307"/>
                  </a:lnTo>
                  <a:lnTo>
                    <a:pt x="2369524" y="1066800"/>
                  </a:lnTo>
                  <a:lnTo>
                    <a:pt x="2359049" y="1070927"/>
                  </a:lnTo>
                  <a:lnTo>
                    <a:pt x="2348892" y="1074737"/>
                  </a:lnTo>
                  <a:lnTo>
                    <a:pt x="2338418" y="1079500"/>
                  </a:lnTo>
                  <a:lnTo>
                    <a:pt x="2328260" y="1083945"/>
                  </a:lnTo>
                  <a:lnTo>
                    <a:pt x="2318421" y="1088707"/>
                  </a:lnTo>
                  <a:lnTo>
                    <a:pt x="2308264" y="1094105"/>
                  </a:lnTo>
                  <a:lnTo>
                    <a:pt x="2298741" y="1099502"/>
                  </a:lnTo>
                  <a:lnTo>
                    <a:pt x="2288901" y="1105217"/>
                  </a:lnTo>
                  <a:lnTo>
                    <a:pt x="2279062" y="1110932"/>
                  </a:lnTo>
                  <a:lnTo>
                    <a:pt x="2269539" y="1116965"/>
                  </a:lnTo>
                  <a:lnTo>
                    <a:pt x="2259700" y="1122997"/>
                  </a:lnTo>
                  <a:lnTo>
                    <a:pt x="2250177" y="1129665"/>
                  </a:lnTo>
                  <a:lnTo>
                    <a:pt x="2241290" y="1136015"/>
                  </a:lnTo>
                  <a:lnTo>
                    <a:pt x="2231768" y="1143000"/>
                  </a:lnTo>
                  <a:lnTo>
                    <a:pt x="2222563" y="1149985"/>
                  </a:lnTo>
                  <a:lnTo>
                    <a:pt x="2204788" y="1164590"/>
                  </a:lnTo>
                  <a:lnTo>
                    <a:pt x="2187013" y="1179512"/>
                  </a:lnTo>
                  <a:lnTo>
                    <a:pt x="2169555" y="1195070"/>
                  </a:lnTo>
                  <a:lnTo>
                    <a:pt x="2152415" y="1211580"/>
                  </a:lnTo>
                  <a:lnTo>
                    <a:pt x="2135909" y="1228407"/>
                  </a:lnTo>
                  <a:lnTo>
                    <a:pt x="2119404" y="1245870"/>
                  </a:lnTo>
                  <a:lnTo>
                    <a:pt x="2103534" y="1263332"/>
                  </a:lnTo>
                  <a:lnTo>
                    <a:pt x="2088298" y="1281430"/>
                  </a:lnTo>
                  <a:lnTo>
                    <a:pt x="2072745" y="1299527"/>
                  </a:lnTo>
                  <a:lnTo>
                    <a:pt x="2058144" y="1318260"/>
                  </a:lnTo>
                  <a:lnTo>
                    <a:pt x="2043543" y="1336675"/>
                  </a:lnTo>
                  <a:lnTo>
                    <a:pt x="2029577" y="1355725"/>
                  </a:lnTo>
                  <a:lnTo>
                    <a:pt x="2015928" y="1375092"/>
                  </a:lnTo>
                  <a:lnTo>
                    <a:pt x="2002280" y="1393825"/>
                  </a:lnTo>
                  <a:lnTo>
                    <a:pt x="1989266" y="1412875"/>
                  </a:lnTo>
                  <a:lnTo>
                    <a:pt x="1976569" y="1432242"/>
                  </a:lnTo>
                  <a:lnTo>
                    <a:pt x="1964508" y="1450975"/>
                  </a:lnTo>
                  <a:lnTo>
                    <a:pt x="1952446" y="1469707"/>
                  </a:lnTo>
                  <a:lnTo>
                    <a:pt x="1941019" y="1488122"/>
                  </a:lnTo>
                  <a:lnTo>
                    <a:pt x="1918800" y="1524635"/>
                  </a:lnTo>
                  <a:lnTo>
                    <a:pt x="1913722" y="1533525"/>
                  </a:lnTo>
                  <a:lnTo>
                    <a:pt x="1907691" y="1542415"/>
                  </a:lnTo>
                  <a:lnTo>
                    <a:pt x="1901978" y="1550987"/>
                  </a:lnTo>
                  <a:lnTo>
                    <a:pt x="1895629" y="1559242"/>
                  </a:lnTo>
                  <a:lnTo>
                    <a:pt x="1889599" y="1567497"/>
                  </a:lnTo>
                  <a:lnTo>
                    <a:pt x="1882933" y="1575435"/>
                  </a:lnTo>
                  <a:lnTo>
                    <a:pt x="1876267" y="1583055"/>
                  </a:lnTo>
                  <a:lnTo>
                    <a:pt x="1868967" y="1590675"/>
                  </a:lnTo>
                  <a:lnTo>
                    <a:pt x="1861667" y="1598295"/>
                  </a:lnTo>
                  <a:lnTo>
                    <a:pt x="1854366" y="1605280"/>
                  </a:lnTo>
                  <a:lnTo>
                    <a:pt x="1846748" y="1612582"/>
                  </a:lnTo>
                  <a:lnTo>
                    <a:pt x="1838813" y="1619250"/>
                  </a:lnTo>
                  <a:lnTo>
                    <a:pt x="1830878" y="1625917"/>
                  </a:lnTo>
                  <a:lnTo>
                    <a:pt x="1822625" y="1632585"/>
                  </a:lnTo>
                  <a:lnTo>
                    <a:pt x="1814372" y="1638935"/>
                  </a:lnTo>
                  <a:lnTo>
                    <a:pt x="1805802" y="1644967"/>
                  </a:lnTo>
                  <a:lnTo>
                    <a:pt x="1797232" y="1650682"/>
                  </a:lnTo>
                  <a:lnTo>
                    <a:pt x="1788345" y="1656715"/>
                  </a:lnTo>
                  <a:lnTo>
                    <a:pt x="1779140" y="1662112"/>
                  </a:lnTo>
                  <a:lnTo>
                    <a:pt x="1770252" y="1667510"/>
                  </a:lnTo>
                  <a:lnTo>
                    <a:pt x="1761047" y="1672272"/>
                  </a:lnTo>
                  <a:lnTo>
                    <a:pt x="1751525" y="1677035"/>
                  </a:lnTo>
                  <a:lnTo>
                    <a:pt x="1742003" y="1682115"/>
                  </a:lnTo>
                  <a:lnTo>
                    <a:pt x="1732480" y="1686242"/>
                  </a:lnTo>
                  <a:lnTo>
                    <a:pt x="1722958" y="1690687"/>
                  </a:lnTo>
                  <a:lnTo>
                    <a:pt x="1713118" y="1694497"/>
                  </a:lnTo>
                  <a:lnTo>
                    <a:pt x="1702961" y="1698307"/>
                  </a:lnTo>
                  <a:lnTo>
                    <a:pt x="1693121" y="1702117"/>
                  </a:lnTo>
                  <a:lnTo>
                    <a:pt x="1682964" y="1705610"/>
                  </a:lnTo>
                  <a:lnTo>
                    <a:pt x="1672807" y="1708467"/>
                  </a:lnTo>
                  <a:lnTo>
                    <a:pt x="1662333" y="1711325"/>
                  </a:lnTo>
                  <a:lnTo>
                    <a:pt x="1652493" y="1714500"/>
                  </a:lnTo>
                  <a:lnTo>
                    <a:pt x="1642018" y="1716722"/>
                  </a:lnTo>
                  <a:lnTo>
                    <a:pt x="1631544" y="1718945"/>
                  </a:lnTo>
                  <a:lnTo>
                    <a:pt x="1621069" y="1720850"/>
                  </a:lnTo>
                  <a:lnTo>
                    <a:pt x="1610277" y="1722755"/>
                  </a:lnTo>
                  <a:lnTo>
                    <a:pt x="1599803" y="1724342"/>
                  </a:lnTo>
                  <a:lnTo>
                    <a:pt x="1589328" y="1725930"/>
                  </a:lnTo>
                  <a:lnTo>
                    <a:pt x="1578536" y="1726882"/>
                  </a:lnTo>
                  <a:lnTo>
                    <a:pt x="1567744" y="1727835"/>
                  </a:lnTo>
                  <a:lnTo>
                    <a:pt x="1557587" y="1728470"/>
                  </a:lnTo>
                  <a:lnTo>
                    <a:pt x="1546795" y="1728787"/>
                  </a:lnTo>
                  <a:lnTo>
                    <a:pt x="1536320" y="1728787"/>
                  </a:lnTo>
                  <a:lnTo>
                    <a:pt x="1525528" y="1728787"/>
                  </a:lnTo>
                  <a:lnTo>
                    <a:pt x="1514736" y="1728470"/>
                  </a:lnTo>
                  <a:lnTo>
                    <a:pt x="1504262" y="1727835"/>
                  </a:lnTo>
                  <a:lnTo>
                    <a:pt x="1493470" y="1726882"/>
                  </a:lnTo>
                  <a:lnTo>
                    <a:pt x="1482995" y="1725930"/>
                  </a:lnTo>
                  <a:lnTo>
                    <a:pt x="1472521" y="1724342"/>
                  </a:lnTo>
                  <a:lnTo>
                    <a:pt x="1461729" y="1722755"/>
                  </a:lnTo>
                  <a:lnTo>
                    <a:pt x="1451254" y="1720850"/>
                  </a:lnTo>
                  <a:lnTo>
                    <a:pt x="1441414" y="1718945"/>
                  </a:lnTo>
                  <a:lnTo>
                    <a:pt x="1430940" y="1716722"/>
                  </a:lnTo>
                  <a:lnTo>
                    <a:pt x="1420465" y="1714182"/>
                  </a:lnTo>
                  <a:lnTo>
                    <a:pt x="1410308" y="1711007"/>
                  </a:lnTo>
                  <a:lnTo>
                    <a:pt x="1400151" y="1707832"/>
                  </a:lnTo>
                  <a:lnTo>
                    <a:pt x="1389994" y="1704657"/>
                  </a:lnTo>
                  <a:lnTo>
                    <a:pt x="1380154" y="1700530"/>
                  </a:lnTo>
                  <a:lnTo>
                    <a:pt x="1370632" y="1696720"/>
                  </a:lnTo>
                  <a:lnTo>
                    <a:pt x="1360792" y="1692592"/>
                  </a:lnTo>
                  <a:lnTo>
                    <a:pt x="1350952" y="1688147"/>
                  </a:lnTo>
                  <a:lnTo>
                    <a:pt x="1341430" y="1683385"/>
                  </a:lnTo>
                  <a:lnTo>
                    <a:pt x="1331908" y="1678622"/>
                  </a:lnTo>
                  <a:lnTo>
                    <a:pt x="1323020" y="1672907"/>
                  </a:lnTo>
                  <a:lnTo>
                    <a:pt x="1320481" y="1671637"/>
                  </a:lnTo>
                  <a:lnTo>
                    <a:pt x="1314450" y="1667192"/>
                  </a:lnTo>
                  <a:lnTo>
                    <a:pt x="1320798" y="1652270"/>
                  </a:lnTo>
                  <a:lnTo>
                    <a:pt x="1328416" y="1636712"/>
                  </a:lnTo>
                  <a:lnTo>
                    <a:pt x="1336034" y="1621155"/>
                  </a:lnTo>
                  <a:lnTo>
                    <a:pt x="1343652" y="1605280"/>
                  </a:lnTo>
                  <a:lnTo>
                    <a:pt x="1351905" y="1589722"/>
                  </a:lnTo>
                  <a:lnTo>
                    <a:pt x="1360475" y="1574482"/>
                  </a:lnTo>
                  <a:lnTo>
                    <a:pt x="1368727" y="1558925"/>
                  </a:lnTo>
                  <a:lnTo>
                    <a:pt x="1377615" y="1543685"/>
                  </a:lnTo>
                  <a:lnTo>
                    <a:pt x="1386502" y="1528762"/>
                  </a:lnTo>
                  <a:lnTo>
                    <a:pt x="1396025" y="1513522"/>
                  </a:lnTo>
                  <a:lnTo>
                    <a:pt x="1405230" y="1498600"/>
                  </a:lnTo>
                  <a:lnTo>
                    <a:pt x="1414752" y="1483995"/>
                  </a:lnTo>
                  <a:lnTo>
                    <a:pt x="1424274" y="1469390"/>
                  </a:lnTo>
                  <a:lnTo>
                    <a:pt x="1434431" y="1454467"/>
                  </a:lnTo>
                  <a:lnTo>
                    <a:pt x="1444589" y="1440180"/>
                  </a:lnTo>
                  <a:lnTo>
                    <a:pt x="1455063" y="1425892"/>
                  </a:lnTo>
                  <a:lnTo>
                    <a:pt x="1465538" y="1411922"/>
                  </a:lnTo>
                  <a:lnTo>
                    <a:pt x="1476330" y="1397952"/>
                  </a:lnTo>
                  <a:lnTo>
                    <a:pt x="1487439" y="1383982"/>
                  </a:lnTo>
                  <a:lnTo>
                    <a:pt x="1498231" y="1370330"/>
                  </a:lnTo>
                  <a:lnTo>
                    <a:pt x="1509658" y="1356995"/>
                  </a:lnTo>
                  <a:lnTo>
                    <a:pt x="1521402" y="1343660"/>
                  </a:lnTo>
                  <a:lnTo>
                    <a:pt x="1533146" y="1330642"/>
                  </a:lnTo>
                  <a:lnTo>
                    <a:pt x="1545208" y="1317625"/>
                  </a:lnTo>
                  <a:lnTo>
                    <a:pt x="1557587" y="1304925"/>
                  </a:lnTo>
                  <a:lnTo>
                    <a:pt x="1570283" y="1292542"/>
                  </a:lnTo>
                  <a:lnTo>
                    <a:pt x="1582662" y="1280160"/>
                  </a:lnTo>
                  <a:lnTo>
                    <a:pt x="1595676" y="1268095"/>
                  </a:lnTo>
                  <a:lnTo>
                    <a:pt x="1608690" y="1256347"/>
                  </a:lnTo>
                  <a:lnTo>
                    <a:pt x="1622021" y="1244600"/>
                  </a:lnTo>
                  <a:lnTo>
                    <a:pt x="1635670" y="1233170"/>
                  </a:lnTo>
                  <a:lnTo>
                    <a:pt x="1649319" y="1222057"/>
                  </a:lnTo>
                  <a:lnTo>
                    <a:pt x="1663602" y="1211262"/>
                  </a:lnTo>
                  <a:lnTo>
                    <a:pt x="1677568" y="1200467"/>
                  </a:lnTo>
                  <a:lnTo>
                    <a:pt x="1692169" y="1190307"/>
                  </a:lnTo>
                  <a:lnTo>
                    <a:pt x="1706770" y="1180147"/>
                  </a:lnTo>
                  <a:lnTo>
                    <a:pt x="1721371" y="1170622"/>
                  </a:lnTo>
                  <a:lnTo>
                    <a:pt x="1736924" y="1161097"/>
                  </a:lnTo>
                  <a:lnTo>
                    <a:pt x="1752160" y="1152207"/>
                  </a:lnTo>
                  <a:lnTo>
                    <a:pt x="1767396" y="1143317"/>
                  </a:lnTo>
                  <a:lnTo>
                    <a:pt x="1783266" y="1135062"/>
                  </a:lnTo>
                  <a:lnTo>
                    <a:pt x="1799137" y="1127125"/>
                  </a:lnTo>
                  <a:lnTo>
                    <a:pt x="1815325" y="1119505"/>
                  </a:lnTo>
                  <a:lnTo>
                    <a:pt x="1831830" y="1111885"/>
                  </a:lnTo>
                  <a:lnTo>
                    <a:pt x="1848335" y="1105217"/>
                  </a:lnTo>
                  <a:lnTo>
                    <a:pt x="1865158" y="1098550"/>
                  </a:lnTo>
                  <a:lnTo>
                    <a:pt x="1881663" y="1092835"/>
                  </a:lnTo>
                  <a:lnTo>
                    <a:pt x="1899121" y="1086802"/>
                  </a:lnTo>
                  <a:lnTo>
                    <a:pt x="1915944" y="1081722"/>
                  </a:lnTo>
                  <a:lnTo>
                    <a:pt x="1933719" y="1076642"/>
                  </a:lnTo>
                  <a:lnTo>
                    <a:pt x="1950859" y="1072197"/>
                  </a:lnTo>
                  <a:lnTo>
                    <a:pt x="1968634" y="1068387"/>
                  </a:lnTo>
                  <a:lnTo>
                    <a:pt x="1986092" y="1064577"/>
                  </a:lnTo>
                  <a:lnTo>
                    <a:pt x="2004184" y="1061402"/>
                  </a:lnTo>
                  <a:lnTo>
                    <a:pt x="2021959" y="1058545"/>
                  </a:lnTo>
                  <a:lnTo>
                    <a:pt x="2040051" y="1056322"/>
                  </a:lnTo>
                  <a:lnTo>
                    <a:pt x="2058144" y="1054100"/>
                  </a:lnTo>
                  <a:lnTo>
                    <a:pt x="2076554" y="1052830"/>
                  </a:lnTo>
                  <a:lnTo>
                    <a:pt x="2094329" y="1051560"/>
                  </a:lnTo>
                  <a:lnTo>
                    <a:pt x="2112738" y="1050925"/>
                  </a:lnTo>
                  <a:lnTo>
                    <a:pt x="2131148" y="1050925"/>
                  </a:lnTo>
                  <a:lnTo>
                    <a:pt x="2113056" y="1049020"/>
                  </a:lnTo>
                  <a:lnTo>
                    <a:pt x="2094646" y="1047432"/>
                  </a:lnTo>
                  <a:lnTo>
                    <a:pt x="2076236" y="1046480"/>
                  </a:lnTo>
                  <a:lnTo>
                    <a:pt x="2057826" y="1045845"/>
                  </a:lnTo>
                  <a:lnTo>
                    <a:pt x="2039417" y="1045527"/>
                  </a:lnTo>
                  <a:lnTo>
                    <a:pt x="2021007" y="1045845"/>
                  </a:lnTo>
                  <a:lnTo>
                    <a:pt x="2002280" y="1046480"/>
                  </a:lnTo>
                  <a:lnTo>
                    <a:pt x="1984187" y="1047432"/>
                  </a:lnTo>
                  <a:lnTo>
                    <a:pt x="1965460" y="1049020"/>
                  </a:lnTo>
                  <a:lnTo>
                    <a:pt x="1947050" y="1050925"/>
                  </a:lnTo>
                  <a:lnTo>
                    <a:pt x="1928640" y="1053147"/>
                  </a:lnTo>
                  <a:lnTo>
                    <a:pt x="1910230" y="1056322"/>
                  </a:lnTo>
                  <a:lnTo>
                    <a:pt x="1891821" y="1059497"/>
                  </a:lnTo>
                  <a:lnTo>
                    <a:pt x="1873411" y="1063307"/>
                  </a:lnTo>
                  <a:lnTo>
                    <a:pt x="1855318" y="1067752"/>
                  </a:lnTo>
                  <a:lnTo>
                    <a:pt x="1837226" y="1072515"/>
                  </a:lnTo>
                  <a:lnTo>
                    <a:pt x="1819133" y="1077277"/>
                  </a:lnTo>
                  <a:lnTo>
                    <a:pt x="1801041" y="1082992"/>
                  </a:lnTo>
                  <a:lnTo>
                    <a:pt x="1783583" y="1089025"/>
                  </a:lnTo>
                  <a:lnTo>
                    <a:pt x="1765808" y="1095375"/>
                  </a:lnTo>
                  <a:lnTo>
                    <a:pt x="1748351" y="1102042"/>
                  </a:lnTo>
                  <a:lnTo>
                    <a:pt x="1730893" y="1109345"/>
                  </a:lnTo>
                  <a:lnTo>
                    <a:pt x="1713753" y="1117282"/>
                  </a:lnTo>
                  <a:lnTo>
                    <a:pt x="1696295" y="1124902"/>
                  </a:lnTo>
                  <a:lnTo>
                    <a:pt x="1679473" y="1133475"/>
                  </a:lnTo>
                  <a:lnTo>
                    <a:pt x="1662650" y="1142365"/>
                  </a:lnTo>
                  <a:lnTo>
                    <a:pt x="1646145" y="1151255"/>
                  </a:lnTo>
                  <a:lnTo>
                    <a:pt x="1629957" y="1160462"/>
                  </a:lnTo>
                  <a:lnTo>
                    <a:pt x="1613451" y="1170305"/>
                  </a:lnTo>
                  <a:lnTo>
                    <a:pt x="1597581" y="1180465"/>
                  </a:lnTo>
                  <a:lnTo>
                    <a:pt x="1581710" y="1190942"/>
                  </a:lnTo>
                  <a:lnTo>
                    <a:pt x="1565840" y="1201737"/>
                  </a:lnTo>
                  <a:lnTo>
                    <a:pt x="1544891" y="1216660"/>
                  </a:lnTo>
                  <a:lnTo>
                    <a:pt x="1524576" y="1232217"/>
                  </a:lnTo>
                  <a:lnTo>
                    <a:pt x="1504262" y="1248092"/>
                  </a:lnTo>
                  <a:lnTo>
                    <a:pt x="1484265" y="1264602"/>
                  </a:lnTo>
                  <a:lnTo>
                    <a:pt x="1464903" y="1281430"/>
                  </a:lnTo>
                  <a:lnTo>
                    <a:pt x="1445541" y="1298575"/>
                  </a:lnTo>
                  <a:lnTo>
                    <a:pt x="1426496" y="1316672"/>
                  </a:lnTo>
                  <a:lnTo>
                    <a:pt x="1408404" y="1334452"/>
                  </a:lnTo>
                  <a:lnTo>
                    <a:pt x="1409991" y="1315085"/>
                  </a:lnTo>
                  <a:lnTo>
                    <a:pt x="1411578" y="1295400"/>
                  </a:lnTo>
                  <a:lnTo>
                    <a:pt x="1412530" y="1275715"/>
                  </a:lnTo>
                  <a:lnTo>
                    <a:pt x="1413482" y="1256347"/>
                  </a:lnTo>
                  <a:lnTo>
                    <a:pt x="1413800" y="1236980"/>
                  </a:lnTo>
                  <a:lnTo>
                    <a:pt x="1414117" y="1217612"/>
                  </a:lnTo>
                  <a:lnTo>
                    <a:pt x="1414435" y="1198880"/>
                  </a:lnTo>
                  <a:lnTo>
                    <a:pt x="1414117" y="1179512"/>
                  </a:lnTo>
                  <a:lnTo>
                    <a:pt x="1413482" y="1160462"/>
                  </a:lnTo>
                  <a:lnTo>
                    <a:pt x="1412847" y="1142047"/>
                  </a:lnTo>
                  <a:lnTo>
                    <a:pt x="1411578" y="1122997"/>
                  </a:lnTo>
                  <a:lnTo>
                    <a:pt x="1410308" y="1104582"/>
                  </a:lnTo>
                  <a:lnTo>
                    <a:pt x="1408721" y="1086167"/>
                  </a:lnTo>
                  <a:lnTo>
                    <a:pt x="1406817" y="1067752"/>
                  </a:lnTo>
                  <a:lnTo>
                    <a:pt x="1404912" y="1049655"/>
                  </a:lnTo>
                  <a:lnTo>
                    <a:pt x="1402056" y="1031240"/>
                  </a:lnTo>
                  <a:lnTo>
                    <a:pt x="1411895" y="1023302"/>
                  </a:lnTo>
                  <a:lnTo>
                    <a:pt x="1422052" y="1015365"/>
                  </a:lnTo>
                  <a:lnTo>
                    <a:pt x="1431892" y="1007427"/>
                  </a:lnTo>
                  <a:lnTo>
                    <a:pt x="1442049" y="1000442"/>
                  </a:lnTo>
                  <a:lnTo>
                    <a:pt x="1452206" y="993140"/>
                  </a:lnTo>
                  <a:lnTo>
                    <a:pt x="1462046" y="986472"/>
                  </a:lnTo>
                  <a:lnTo>
                    <a:pt x="1472203" y="979487"/>
                  </a:lnTo>
                  <a:lnTo>
                    <a:pt x="1482678" y="973137"/>
                  </a:lnTo>
                  <a:lnTo>
                    <a:pt x="1493152" y="967105"/>
                  </a:lnTo>
                  <a:lnTo>
                    <a:pt x="1503627" y="961072"/>
                  </a:lnTo>
                  <a:lnTo>
                    <a:pt x="1514102" y="955357"/>
                  </a:lnTo>
                  <a:lnTo>
                    <a:pt x="1524576" y="949960"/>
                  </a:lnTo>
                  <a:lnTo>
                    <a:pt x="1535051" y="944562"/>
                  </a:lnTo>
                  <a:lnTo>
                    <a:pt x="1545843" y="939800"/>
                  </a:lnTo>
                  <a:lnTo>
                    <a:pt x="1556000" y="935037"/>
                  </a:lnTo>
                  <a:lnTo>
                    <a:pt x="1566792" y="930592"/>
                  </a:lnTo>
                  <a:lnTo>
                    <a:pt x="1577584" y="925830"/>
                  </a:lnTo>
                  <a:lnTo>
                    <a:pt x="1588376" y="922020"/>
                  </a:lnTo>
                  <a:lnTo>
                    <a:pt x="1599168" y="917892"/>
                  </a:lnTo>
                  <a:lnTo>
                    <a:pt x="1609960" y="914082"/>
                  </a:lnTo>
                  <a:lnTo>
                    <a:pt x="1620752" y="910590"/>
                  </a:lnTo>
                  <a:lnTo>
                    <a:pt x="1631544" y="907415"/>
                  </a:lnTo>
                  <a:lnTo>
                    <a:pt x="1653445" y="901382"/>
                  </a:lnTo>
                  <a:lnTo>
                    <a:pt x="1675346" y="895985"/>
                  </a:lnTo>
                  <a:lnTo>
                    <a:pt x="1697248" y="891222"/>
                  </a:lnTo>
                  <a:lnTo>
                    <a:pt x="1719149" y="887730"/>
                  </a:lnTo>
                  <a:lnTo>
                    <a:pt x="1741050" y="884555"/>
                  </a:lnTo>
                  <a:lnTo>
                    <a:pt x="1763269" y="882015"/>
                  </a:lnTo>
                  <a:lnTo>
                    <a:pt x="1785171" y="880110"/>
                  </a:lnTo>
                  <a:lnTo>
                    <a:pt x="1807072" y="878840"/>
                  </a:lnTo>
                  <a:lnTo>
                    <a:pt x="1828973" y="878205"/>
                  </a:lnTo>
                  <a:lnTo>
                    <a:pt x="1850557" y="877887"/>
                  </a:lnTo>
                  <a:close/>
                  <a:moveTo>
                    <a:pt x="0" y="0"/>
                  </a:moveTo>
                  <a:lnTo>
                    <a:pt x="16200" y="2222"/>
                  </a:lnTo>
                  <a:lnTo>
                    <a:pt x="35895" y="5079"/>
                  </a:lnTo>
                  <a:lnTo>
                    <a:pt x="62578" y="9841"/>
                  </a:lnTo>
                  <a:lnTo>
                    <a:pt x="95296" y="16190"/>
                  </a:lnTo>
                  <a:lnTo>
                    <a:pt x="133732" y="24443"/>
                  </a:lnTo>
                  <a:lnTo>
                    <a:pt x="155332" y="28888"/>
                  </a:lnTo>
                  <a:lnTo>
                    <a:pt x="177885" y="34284"/>
                  </a:lnTo>
                  <a:lnTo>
                    <a:pt x="201391" y="39998"/>
                  </a:lnTo>
                  <a:lnTo>
                    <a:pt x="226168" y="46665"/>
                  </a:lnTo>
                  <a:lnTo>
                    <a:pt x="251898" y="53331"/>
                  </a:lnTo>
                  <a:lnTo>
                    <a:pt x="278899" y="60950"/>
                  </a:lnTo>
                  <a:lnTo>
                    <a:pt x="306217" y="68886"/>
                  </a:lnTo>
                  <a:lnTo>
                    <a:pt x="334488" y="77457"/>
                  </a:lnTo>
                  <a:lnTo>
                    <a:pt x="364029" y="86980"/>
                  </a:lnTo>
                  <a:lnTo>
                    <a:pt x="393571" y="97138"/>
                  </a:lnTo>
                  <a:lnTo>
                    <a:pt x="424066" y="107932"/>
                  </a:lnTo>
                  <a:lnTo>
                    <a:pt x="455195" y="119360"/>
                  </a:lnTo>
                  <a:lnTo>
                    <a:pt x="486325" y="131422"/>
                  </a:lnTo>
                  <a:lnTo>
                    <a:pt x="518091" y="144120"/>
                  </a:lnTo>
                  <a:lnTo>
                    <a:pt x="550491" y="157770"/>
                  </a:lnTo>
                  <a:lnTo>
                    <a:pt x="582892" y="172055"/>
                  </a:lnTo>
                  <a:lnTo>
                    <a:pt x="614974" y="187610"/>
                  </a:lnTo>
                  <a:lnTo>
                    <a:pt x="647693" y="203483"/>
                  </a:lnTo>
                  <a:lnTo>
                    <a:pt x="680411" y="219990"/>
                  </a:lnTo>
                  <a:lnTo>
                    <a:pt x="696611" y="228878"/>
                  </a:lnTo>
                  <a:lnTo>
                    <a:pt x="713129" y="238084"/>
                  </a:lnTo>
                  <a:lnTo>
                    <a:pt x="729329" y="247290"/>
                  </a:lnTo>
                  <a:lnTo>
                    <a:pt x="745529" y="256178"/>
                  </a:lnTo>
                  <a:lnTo>
                    <a:pt x="761730" y="266019"/>
                  </a:lnTo>
                  <a:lnTo>
                    <a:pt x="777930" y="275860"/>
                  </a:lnTo>
                  <a:lnTo>
                    <a:pt x="794130" y="286018"/>
                  </a:lnTo>
                  <a:lnTo>
                    <a:pt x="810013" y="296177"/>
                  </a:lnTo>
                  <a:lnTo>
                    <a:pt x="825895" y="306970"/>
                  </a:lnTo>
                  <a:lnTo>
                    <a:pt x="841778" y="317763"/>
                  </a:lnTo>
                  <a:lnTo>
                    <a:pt x="857343" y="328556"/>
                  </a:lnTo>
                  <a:lnTo>
                    <a:pt x="872908" y="339984"/>
                  </a:lnTo>
                  <a:lnTo>
                    <a:pt x="888790" y="351412"/>
                  </a:lnTo>
                  <a:lnTo>
                    <a:pt x="904038" y="363158"/>
                  </a:lnTo>
                  <a:lnTo>
                    <a:pt x="919285" y="374903"/>
                  </a:lnTo>
                  <a:lnTo>
                    <a:pt x="934215" y="387283"/>
                  </a:lnTo>
                  <a:lnTo>
                    <a:pt x="949462" y="399664"/>
                  </a:lnTo>
                  <a:lnTo>
                    <a:pt x="964074" y="412362"/>
                  </a:lnTo>
                  <a:lnTo>
                    <a:pt x="978686" y="425377"/>
                  </a:lnTo>
                  <a:lnTo>
                    <a:pt x="993298" y="438392"/>
                  </a:lnTo>
                  <a:lnTo>
                    <a:pt x="1007592" y="452042"/>
                  </a:lnTo>
                  <a:lnTo>
                    <a:pt x="1021887" y="465692"/>
                  </a:lnTo>
                  <a:lnTo>
                    <a:pt x="1035546" y="479660"/>
                  </a:lnTo>
                  <a:lnTo>
                    <a:pt x="1049205" y="493945"/>
                  </a:lnTo>
                  <a:lnTo>
                    <a:pt x="1062546" y="508548"/>
                  </a:lnTo>
                  <a:lnTo>
                    <a:pt x="1076205" y="523150"/>
                  </a:lnTo>
                  <a:lnTo>
                    <a:pt x="1089229" y="538387"/>
                  </a:lnTo>
                  <a:lnTo>
                    <a:pt x="1101935" y="553942"/>
                  </a:lnTo>
                  <a:lnTo>
                    <a:pt x="1114323" y="569497"/>
                  </a:lnTo>
                  <a:lnTo>
                    <a:pt x="1126394" y="585369"/>
                  </a:lnTo>
                  <a:lnTo>
                    <a:pt x="1138465" y="601559"/>
                  </a:lnTo>
                  <a:lnTo>
                    <a:pt x="1150218" y="618066"/>
                  </a:lnTo>
                  <a:lnTo>
                    <a:pt x="1161654" y="634891"/>
                  </a:lnTo>
                  <a:lnTo>
                    <a:pt x="1172771" y="652033"/>
                  </a:lnTo>
                  <a:lnTo>
                    <a:pt x="1183571" y="669492"/>
                  </a:lnTo>
                  <a:lnTo>
                    <a:pt x="1194054" y="686952"/>
                  </a:lnTo>
                  <a:lnTo>
                    <a:pt x="1203901" y="705046"/>
                  </a:lnTo>
                  <a:lnTo>
                    <a:pt x="1213748" y="723141"/>
                  </a:lnTo>
                  <a:lnTo>
                    <a:pt x="1223278" y="741870"/>
                  </a:lnTo>
                  <a:lnTo>
                    <a:pt x="1232490" y="760599"/>
                  </a:lnTo>
                  <a:lnTo>
                    <a:pt x="1241066" y="779963"/>
                  </a:lnTo>
                  <a:lnTo>
                    <a:pt x="1249325" y="799327"/>
                  </a:lnTo>
                  <a:lnTo>
                    <a:pt x="1257267" y="819009"/>
                  </a:lnTo>
                  <a:lnTo>
                    <a:pt x="1265208" y="839326"/>
                  </a:lnTo>
                  <a:lnTo>
                    <a:pt x="1272196" y="859642"/>
                  </a:lnTo>
                  <a:lnTo>
                    <a:pt x="1279185" y="880593"/>
                  </a:lnTo>
                  <a:lnTo>
                    <a:pt x="1285220" y="901545"/>
                  </a:lnTo>
                  <a:lnTo>
                    <a:pt x="1291573" y="922814"/>
                  </a:lnTo>
                  <a:lnTo>
                    <a:pt x="1296973" y="944717"/>
                  </a:lnTo>
                  <a:lnTo>
                    <a:pt x="1302056" y="966621"/>
                  </a:lnTo>
                  <a:lnTo>
                    <a:pt x="1306820" y="989160"/>
                  </a:lnTo>
                  <a:lnTo>
                    <a:pt x="1310632" y="1012016"/>
                  </a:lnTo>
                  <a:lnTo>
                    <a:pt x="1314762" y="1034872"/>
                  </a:lnTo>
                  <a:lnTo>
                    <a:pt x="1317938" y="1058363"/>
                  </a:lnTo>
                  <a:lnTo>
                    <a:pt x="1320479" y="1082171"/>
                  </a:lnTo>
                  <a:lnTo>
                    <a:pt x="1323021" y="1106297"/>
                  </a:lnTo>
                  <a:lnTo>
                    <a:pt x="1324927" y="1130423"/>
                  </a:lnTo>
                  <a:lnTo>
                    <a:pt x="1326197" y="1155184"/>
                  </a:lnTo>
                  <a:lnTo>
                    <a:pt x="1326833" y="1180262"/>
                  </a:lnTo>
                  <a:lnTo>
                    <a:pt x="1327150" y="1205657"/>
                  </a:lnTo>
                  <a:lnTo>
                    <a:pt x="1326833" y="1232005"/>
                  </a:lnTo>
                  <a:lnTo>
                    <a:pt x="1325880" y="1258036"/>
                  </a:lnTo>
                  <a:lnTo>
                    <a:pt x="1324609" y="1284384"/>
                  </a:lnTo>
                  <a:lnTo>
                    <a:pt x="1322385" y="1311367"/>
                  </a:lnTo>
                  <a:lnTo>
                    <a:pt x="1319844" y="1338667"/>
                  </a:lnTo>
                  <a:lnTo>
                    <a:pt x="1316668" y="1366285"/>
                  </a:lnTo>
                  <a:lnTo>
                    <a:pt x="1313491" y="1390411"/>
                  </a:lnTo>
                  <a:lnTo>
                    <a:pt x="1309362" y="1413902"/>
                  </a:lnTo>
                  <a:lnTo>
                    <a:pt x="1304915" y="1436440"/>
                  </a:lnTo>
                  <a:lnTo>
                    <a:pt x="1299832" y="1458344"/>
                  </a:lnTo>
                  <a:lnTo>
                    <a:pt x="1294114" y="1479613"/>
                  </a:lnTo>
                  <a:lnTo>
                    <a:pt x="1288079" y="1499294"/>
                  </a:lnTo>
                  <a:lnTo>
                    <a:pt x="1281408" y="1518976"/>
                  </a:lnTo>
                  <a:lnTo>
                    <a:pt x="1274102" y="1537705"/>
                  </a:lnTo>
                  <a:lnTo>
                    <a:pt x="1266796" y="1555482"/>
                  </a:lnTo>
                  <a:lnTo>
                    <a:pt x="1258537" y="1572942"/>
                  </a:lnTo>
                  <a:lnTo>
                    <a:pt x="1250278" y="1589449"/>
                  </a:lnTo>
                  <a:lnTo>
                    <a:pt x="1241702" y="1605004"/>
                  </a:lnTo>
                  <a:lnTo>
                    <a:pt x="1232490" y="1620558"/>
                  </a:lnTo>
                  <a:lnTo>
                    <a:pt x="1222960" y="1634844"/>
                  </a:lnTo>
                  <a:lnTo>
                    <a:pt x="1212795" y="1648811"/>
                  </a:lnTo>
                  <a:lnTo>
                    <a:pt x="1202631" y="1661826"/>
                  </a:lnTo>
                  <a:lnTo>
                    <a:pt x="1192148" y="1674524"/>
                  </a:lnTo>
                  <a:lnTo>
                    <a:pt x="1181983" y="1686587"/>
                  </a:lnTo>
                  <a:lnTo>
                    <a:pt x="1170865" y="1698015"/>
                  </a:lnTo>
                  <a:lnTo>
                    <a:pt x="1159748" y="1708808"/>
                  </a:lnTo>
                  <a:lnTo>
                    <a:pt x="1148630" y="1718967"/>
                  </a:lnTo>
                  <a:lnTo>
                    <a:pt x="1137194" y="1728807"/>
                  </a:lnTo>
                  <a:lnTo>
                    <a:pt x="1125441" y="1738013"/>
                  </a:lnTo>
                  <a:lnTo>
                    <a:pt x="1113688" y="1746584"/>
                  </a:lnTo>
                  <a:lnTo>
                    <a:pt x="1101935" y="1754838"/>
                  </a:lnTo>
                  <a:lnTo>
                    <a:pt x="1089864" y="1762457"/>
                  </a:lnTo>
                  <a:lnTo>
                    <a:pt x="1078111" y="1769758"/>
                  </a:lnTo>
                  <a:lnTo>
                    <a:pt x="1066040" y="1776424"/>
                  </a:lnTo>
                  <a:lnTo>
                    <a:pt x="1053969" y="1782773"/>
                  </a:lnTo>
                  <a:lnTo>
                    <a:pt x="1041899" y="1788804"/>
                  </a:lnTo>
                  <a:lnTo>
                    <a:pt x="1029828" y="1793884"/>
                  </a:lnTo>
                  <a:lnTo>
                    <a:pt x="1018075" y="1799280"/>
                  </a:lnTo>
                  <a:lnTo>
                    <a:pt x="1019981" y="1770393"/>
                  </a:lnTo>
                  <a:lnTo>
                    <a:pt x="1021569" y="1741505"/>
                  </a:lnTo>
                  <a:lnTo>
                    <a:pt x="1022840" y="1711665"/>
                  </a:lnTo>
                  <a:lnTo>
                    <a:pt x="1023793" y="1682143"/>
                  </a:lnTo>
                  <a:lnTo>
                    <a:pt x="1024110" y="1652303"/>
                  </a:lnTo>
                  <a:lnTo>
                    <a:pt x="1024110" y="1622781"/>
                  </a:lnTo>
                  <a:lnTo>
                    <a:pt x="1024110" y="1592941"/>
                  </a:lnTo>
                  <a:lnTo>
                    <a:pt x="1023475" y="1563418"/>
                  </a:lnTo>
                  <a:lnTo>
                    <a:pt x="1022204" y="1533578"/>
                  </a:lnTo>
                  <a:lnTo>
                    <a:pt x="1020934" y="1504056"/>
                  </a:lnTo>
                  <a:lnTo>
                    <a:pt x="1019028" y="1474534"/>
                  </a:lnTo>
                  <a:lnTo>
                    <a:pt x="1016487" y="1445011"/>
                  </a:lnTo>
                  <a:lnTo>
                    <a:pt x="1013945" y="1415489"/>
                  </a:lnTo>
                  <a:lnTo>
                    <a:pt x="1011086" y="1385966"/>
                  </a:lnTo>
                  <a:lnTo>
                    <a:pt x="1007592" y="1356444"/>
                  </a:lnTo>
                  <a:lnTo>
                    <a:pt x="1003463" y="1327239"/>
                  </a:lnTo>
                  <a:lnTo>
                    <a:pt x="999016" y="1297717"/>
                  </a:lnTo>
                  <a:lnTo>
                    <a:pt x="994569" y="1268829"/>
                  </a:lnTo>
                  <a:lnTo>
                    <a:pt x="989168" y="1239307"/>
                  </a:lnTo>
                  <a:lnTo>
                    <a:pt x="983451" y="1210419"/>
                  </a:lnTo>
                  <a:lnTo>
                    <a:pt x="977098" y="1181532"/>
                  </a:lnTo>
                  <a:lnTo>
                    <a:pt x="970427" y="1152644"/>
                  </a:lnTo>
                  <a:lnTo>
                    <a:pt x="963439" y="1124074"/>
                  </a:lnTo>
                  <a:lnTo>
                    <a:pt x="955497" y="1095504"/>
                  </a:lnTo>
                  <a:lnTo>
                    <a:pt x="947556" y="1067251"/>
                  </a:lnTo>
                  <a:lnTo>
                    <a:pt x="938979" y="1038681"/>
                  </a:lnTo>
                  <a:lnTo>
                    <a:pt x="929450" y="1010746"/>
                  </a:lnTo>
                  <a:lnTo>
                    <a:pt x="919920" y="982811"/>
                  </a:lnTo>
                  <a:lnTo>
                    <a:pt x="909438" y="955193"/>
                  </a:lnTo>
                  <a:lnTo>
                    <a:pt x="898638" y="927893"/>
                  </a:lnTo>
                  <a:lnTo>
                    <a:pt x="887520" y="900275"/>
                  </a:lnTo>
                  <a:lnTo>
                    <a:pt x="875449" y="873292"/>
                  </a:lnTo>
                  <a:lnTo>
                    <a:pt x="863061" y="846944"/>
                  </a:lnTo>
                  <a:lnTo>
                    <a:pt x="850355" y="820279"/>
                  </a:lnTo>
                  <a:lnTo>
                    <a:pt x="836695" y="793931"/>
                  </a:lnTo>
                  <a:lnTo>
                    <a:pt x="822719" y="768218"/>
                  </a:lnTo>
                  <a:lnTo>
                    <a:pt x="808107" y="742822"/>
                  </a:lnTo>
                  <a:lnTo>
                    <a:pt x="792860" y="717744"/>
                  </a:lnTo>
                  <a:lnTo>
                    <a:pt x="777295" y="693301"/>
                  </a:lnTo>
                  <a:lnTo>
                    <a:pt x="761094" y="668857"/>
                  </a:lnTo>
                  <a:lnTo>
                    <a:pt x="743941" y="645049"/>
                  </a:lnTo>
                  <a:lnTo>
                    <a:pt x="726788" y="621558"/>
                  </a:lnTo>
                  <a:lnTo>
                    <a:pt x="708682" y="598385"/>
                  </a:lnTo>
                  <a:lnTo>
                    <a:pt x="690258" y="575846"/>
                  </a:lnTo>
                  <a:lnTo>
                    <a:pt x="671199" y="553625"/>
                  </a:lnTo>
                  <a:lnTo>
                    <a:pt x="651822" y="532038"/>
                  </a:lnTo>
                  <a:lnTo>
                    <a:pt x="631810" y="510770"/>
                  </a:lnTo>
                  <a:lnTo>
                    <a:pt x="611480" y="490136"/>
                  </a:lnTo>
                  <a:lnTo>
                    <a:pt x="590515" y="470454"/>
                  </a:lnTo>
                  <a:lnTo>
                    <a:pt x="568915" y="450772"/>
                  </a:lnTo>
                  <a:lnTo>
                    <a:pt x="547632" y="431726"/>
                  </a:lnTo>
                  <a:lnTo>
                    <a:pt x="525397" y="413631"/>
                  </a:lnTo>
                  <a:lnTo>
                    <a:pt x="502526" y="395537"/>
                  </a:lnTo>
                  <a:lnTo>
                    <a:pt x="479655" y="378395"/>
                  </a:lnTo>
                  <a:lnTo>
                    <a:pt x="456148" y="361570"/>
                  </a:lnTo>
                  <a:lnTo>
                    <a:pt x="432642" y="345381"/>
                  </a:lnTo>
                  <a:lnTo>
                    <a:pt x="408501" y="330143"/>
                  </a:lnTo>
                  <a:lnTo>
                    <a:pt x="384359" y="314906"/>
                  </a:lnTo>
                  <a:lnTo>
                    <a:pt x="406595" y="332683"/>
                  </a:lnTo>
                  <a:lnTo>
                    <a:pt x="428513" y="351095"/>
                  </a:lnTo>
                  <a:lnTo>
                    <a:pt x="449795" y="369506"/>
                  </a:lnTo>
                  <a:lnTo>
                    <a:pt x="471078" y="388871"/>
                  </a:lnTo>
                  <a:lnTo>
                    <a:pt x="491725" y="408235"/>
                  </a:lnTo>
                  <a:lnTo>
                    <a:pt x="511737" y="428551"/>
                  </a:lnTo>
                  <a:lnTo>
                    <a:pt x="531114" y="448868"/>
                  </a:lnTo>
                  <a:lnTo>
                    <a:pt x="550173" y="470137"/>
                  </a:lnTo>
                  <a:lnTo>
                    <a:pt x="568280" y="491088"/>
                  </a:lnTo>
                  <a:lnTo>
                    <a:pt x="586386" y="512992"/>
                  </a:lnTo>
                  <a:lnTo>
                    <a:pt x="603539" y="535213"/>
                  </a:lnTo>
                  <a:lnTo>
                    <a:pt x="620692" y="557752"/>
                  </a:lnTo>
                  <a:lnTo>
                    <a:pt x="636575" y="580608"/>
                  </a:lnTo>
                  <a:lnTo>
                    <a:pt x="652140" y="603781"/>
                  </a:lnTo>
                  <a:lnTo>
                    <a:pt x="667387" y="627272"/>
                  </a:lnTo>
                  <a:lnTo>
                    <a:pt x="681681" y="651398"/>
                  </a:lnTo>
                  <a:lnTo>
                    <a:pt x="695658" y="675524"/>
                  </a:lnTo>
                  <a:lnTo>
                    <a:pt x="708682" y="699967"/>
                  </a:lnTo>
                  <a:lnTo>
                    <a:pt x="721388" y="724728"/>
                  </a:lnTo>
                  <a:lnTo>
                    <a:pt x="733459" y="749806"/>
                  </a:lnTo>
                  <a:lnTo>
                    <a:pt x="744894" y="775519"/>
                  </a:lnTo>
                  <a:lnTo>
                    <a:pt x="755694" y="800915"/>
                  </a:lnTo>
                  <a:lnTo>
                    <a:pt x="766177" y="826628"/>
                  </a:lnTo>
                  <a:lnTo>
                    <a:pt x="776024" y="852341"/>
                  </a:lnTo>
                  <a:lnTo>
                    <a:pt x="785236" y="878371"/>
                  </a:lnTo>
                  <a:lnTo>
                    <a:pt x="793495" y="905037"/>
                  </a:lnTo>
                  <a:lnTo>
                    <a:pt x="801754" y="931385"/>
                  </a:lnTo>
                  <a:lnTo>
                    <a:pt x="809377" y="957733"/>
                  </a:lnTo>
                  <a:lnTo>
                    <a:pt x="816048" y="984398"/>
                  </a:lnTo>
                  <a:lnTo>
                    <a:pt x="822719" y="1011381"/>
                  </a:lnTo>
                  <a:lnTo>
                    <a:pt x="828437" y="1038364"/>
                  </a:lnTo>
                  <a:lnTo>
                    <a:pt x="834154" y="1065347"/>
                  </a:lnTo>
                  <a:lnTo>
                    <a:pt x="838919" y="1092647"/>
                  </a:lnTo>
                  <a:lnTo>
                    <a:pt x="843366" y="1119630"/>
                  </a:lnTo>
                  <a:lnTo>
                    <a:pt x="847178" y="1146930"/>
                  </a:lnTo>
                  <a:lnTo>
                    <a:pt x="850672" y="1174548"/>
                  </a:lnTo>
                  <a:lnTo>
                    <a:pt x="853849" y="1201848"/>
                  </a:lnTo>
                  <a:lnTo>
                    <a:pt x="856390" y="1229148"/>
                  </a:lnTo>
                  <a:lnTo>
                    <a:pt x="858613" y="1256766"/>
                  </a:lnTo>
                  <a:lnTo>
                    <a:pt x="860202" y="1284066"/>
                  </a:lnTo>
                  <a:lnTo>
                    <a:pt x="861155" y="1311367"/>
                  </a:lnTo>
                  <a:lnTo>
                    <a:pt x="862108" y="1338984"/>
                  </a:lnTo>
                  <a:lnTo>
                    <a:pt x="862425" y="1366602"/>
                  </a:lnTo>
                  <a:lnTo>
                    <a:pt x="862425" y="1393903"/>
                  </a:lnTo>
                  <a:lnTo>
                    <a:pt x="862108" y="1421520"/>
                  </a:lnTo>
                  <a:lnTo>
                    <a:pt x="861472" y="1448821"/>
                  </a:lnTo>
                  <a:lnTo>
                    <a:pt x="860202" y="1476438"/>
                  </a:lnTo>
                  <a:lnTo>
                    <a:pt x="858613" y="1504056"/>
                  </a:lnTo>
                  <a:lnTo>
                    <a:pt x="857025" y="1531356"/>
                  </a:lnTo>
                  <a:lnTo>
                    <a:pt x="854802" y="1558339"/>
                  </a:lnTo>
                  <a:lnTo>
                    <a:pt x="851943" y="1585957"/>
                  </a:lnTo>
                  <a:lnTo>
                    <a:pt x="848766" y="1613257"/>
                  </a:lnTo>
                  <a:lnTo>
                    <a:pt x="845590" y="1640240"/>
                  </a:lnTo>
                  <a:lnTo>
                    <a:pt x="842096" y="1667540"/>
                  </a:lnTo>
                  <a:lnTo>
                    <a:pt x="837648" y="1694523"/>
                  </a:lnTo>
                  <a:lnTo>
                    <a:pt x="833519" y="1721506"/>
                  </a:lnTo>
                  <a:lnTo>
                    <a:pt x="828754" y="1748489"/>
                  </a:lnTo>
                  <a:lnTo>
                    <a:pt x="823672" y="1775472"/>
                  </a:lnTo>
                  <a:lnTo>
                    <a:pt x="818272" y="1801820"/>
                  </a:lnTo>
                  <a:lnTo>
                    <a:pt x="812554" y="1828485"/>
                  </a:lnTo>
                  <a:lnTo>
                    <a:pt x="809695" y="1839913"/>
                  </a:lnTo>
                  <a:lnTo>
                    <a:pt x="795401" y="1839596"/>
                  </a:lnTo>
                  <a:lnTo>
                    <a:pt x="790318" y="1839278"/>
                  </a:lnTo>
                  <a:lnTo>
                    <a:pt x="773800" y="1837056"/>
                  </a:lnTo>
                  <a:lnTo>
                    <a:pt x="757282" y="1834517"/>
                  </a:lnTo>
                  <a:lnTo>
                    <a:pt x="741082" y="1831342"/>
                  </a:lnTo>
                  <a:lnTo>
                    <a:pt x="725200" y="1827533"/>
                  </a:lnTo>
                  <a:lnTo>
                    <a:pt x="708682" y="1823406"/>
                  </a:lnTo>
                  <a:lnTo>
                    <a:pt x="693117" y="1819279"/>
                  </a:lnTo>
                  <a:lnTo>
                    <a:pt x="677234" y="1814200"/>
                  </a:lnTo>
                  <a:lnTo>
                    <a:pt x="661352" y="1808804"/>
                  </a:lnTo>
                  <a:lnTo>
                    <a:pt x="646104" y="1803090"/>
                  </a:lnTo>
                  <a:lnTo>
                    <a:pt x="630857" y="1797058"/>
                  </a:lnTo>
                  <a:lnTo>
                    <a:pt x="615292" y="1790392"/>
                  </a:lnTo>
                  <a:lnTo>
                    <a:pt x="600680" y="1783725"/>
                  </a:lnTo>
                  <a:lnTo>
                    <a:pt x="585750" y="1776107"/>
                  </a:lnTo>
                  <a:lnTo>
                    <a:pt x="571138" y="1768488"/>
                  </a:lnTo>
                  <a:lnTo>
                    <a:pt x="556526" y="1760552"/>
                  </a:lnTo>
                  <a:lnTo>
                    <a:pt x="542232" y="1752298"/>
                  </a:lnTo>
                  <a:lnTo>
                    <a:pt x="528255" y="1743410"/>
                  </a:lnTo>
                  <a:lnTo>
                    <a:pt x="514279" y="1734204"/>
                  </a:lnTo>
                  <a:lnTo>
                    <a:pt x="500620" y="1725315"/>
                  </a:lnTo>
                  <a:lnTo>
                    <a:pt x="486961" y="1715475"/>
                  </a:lnTo>
                  <a:lnTo>
                    <a:pt x="473937" y="1705316"/>
                  </a:lnTo>
                  <a:lnTo>
                    <a:pt x="460913" y="1695158"/>
                  </a:lnTo>
                  <a:lnTo>
                    <a:pt x="448207" y="1684365"/>
                  </a:lnTo>
                  <a:lnTo>
                    <a:pt x="435501" y="1673572"/>
                  </a:lnTo>
                  <a:lnTo>
                    <a:pt x="423113" y="1662144"/>
                  </a:lnTo>
                  <a:lnTo>
                    <a:pt x="411042" y="1650716"/>
                  </a:lnTo>
                  <a:lnTo>
                    <a:pt x="399289" y="1638970"/>
                  </a:lnTo>
                  <a:lnTo>
                    <a:pt x="387853" y="1627225"/>
                  </a:lnTo>
                  <a:lnTo>
                    <a:pt x="376418" y="1614844"/>
                  </a:lnTo>
                  <a:lnTo>
                    <a:pt x="365618" y="1602464"/>
                  </a:lnTo>
                  <a:lnTo>
                    <a:pt x="354817" y="1589766"/>
                  </a:lnTo>
                  <a:lnTo>
                    <a:pt x="344335" y="1576751"/>
                  </a:lnTo>
                  <a:lnTo>
                    <a:pt x="334170" y="1563736"/>
                  </a:lnTo>
                  <a:lnTo>
                    <a:pt x="324323" y="1550403"/>
                  </a:lnTo>
                  <a:lnTo>
                    <a:pt x="314793" y="1536435"/>
                  </a:lnTo>
                  <a:lnTo>
                    <a:pt x="305581" y="1522785"/>
                  </a:lnTo>
                  <a:lnTo>
                    <a:pt x="296369" y="1508818"/>
                  </a:lnTo>
                  <a:lnTo>
                    <a:pt x="287793" y="1494850"/>
                  </a:lnTo>
                  <a:lnTo>
                    <a:pt x="279534" y="1480565"/>
                  </a:lnTo>
                  <a:lnTo>
                    <a:pt x="271593" y="1465963"/>
                  </a:lnTo>
                  <a:lnTo>
                    <a:pt x="263969" y="1451360"/>
                  </a:lnTo>
                  <a:lnTo>
                    <a:pt x="256663" y="1436758"/>
                  </a:lnTo>
                  <a:lnTo>
                    <a:pt x="249675" y="1421838"/>
                  </a:lnTo>
                  <a:lnTo>
                    <a:pt x="243322" y="1406600"/>
                  </a:lnTo>
                  <a:lnTo>
                    <a:pt x="236969" y="1391363"/>
                  </a:lnTo>
                  <a:lnTo>
                    <a:pt x="231251" y="1376126"/>
                  </a:lnTo>
                  <a:lnTo>
                    <a:pt x="225533" y="1360888"/>
                  </a:lnTo>
                  <a:lnTo>
                    <a:pt x="220451" y="1345016"/>
                  </a:lnTo>
                  <a:lnTo>
                    <a:pt x="215686" y="1329461"/>
                  </a:lnTo>
                  <a:lnTo>
                    <a:pt x="211556" y="1313906"/>
                  </a:lnTo>
                  <a:lnTo>
                    <a:pt x="207745" y="1298034"/>
                  </a:lnTo>
                  <a:lnTo>
                    <a:pt x="203933" y="1282162"/>
                  </a:lnTo>
                  <a:lnTo>
                    <a:pt x="200756" y="1266290"/>
                  </a:lnTo>
                  <a:lnTo>
                    <a:pt x="198215" y="1250417"/>
                  </a:lnTo>
                  <a:lnTo>
                    <a:pt x="195991" y="1234545"/>
                  </a:lnTo>
                  <a:lnTo>
                    <a:pt x="193768" y="1218038"/>
                  </a:lnTo>
                  <a:lnTo>
                    <a:pt x="192497" y="1202166"/>
                  </a:lnTo>
                  <a:lnTo>
                    <a:pt x="191544" y="1186293"/>
                  </a:lnTo>
                  <a:lnTo>
                    <a:pt x="190909" y="1169786"/>
                  </a:lnTo>
                  <a:lnTo>
                    <a:pt x="190591" y="1153914"/>
                  </a:lnTo>
                  <a:lnTo>
                    <a:pt x="190909" y="1137724"/>
                  </a:lnTo>
                  <a:lnTo>
                    <a:pt x="191862" y="1121534"/>
                  </a:lnTo>
                  <a:lnTo>
                    <a:pt x="193133" y="1105345"/>
                  </a:lnTo>
                  <a:lnTo>
                    <a:pt x="195038" y="1089155"/>
                  </a:lnTo>
                  <a:lnTo>
                    <a:pt x="198850" y="1056776"/>
                  </a:lnTo>
                  <a:lnTo>
                    <a:pt x="202344" y="1023444"/>
                  </a:lnTo>
                  <a:lnTo>
                    <a:pt x="206156" y="989477"/>
                  </a:lnTo>
                  <a:lnTo>
                    <a:pt x="209333" y="954876"/>
                  </a:lnTo>
                  <a:lnTo>
                    <a:pt x="212192" y="919957"/>
                  </a:lnTo>
                  <a:lnTo>
                    <a:pt x="214415" y="884403"/>
                  </a:lnTo>
                  <a:lnTo>
                    <a:pt x="216639" y="848531"/>
                  </a:lnTo>
                  <a:lnTo>
                    <a:pt x="218545" y="812343"/>
                  </a:lnTo>
                  <a:lnTo>
                    <a:pt x="219498" y="775836"/>
                  </a:lnTo>
                  <a:lnTo>
                    <a:pt x="220133" y="739013"/>
                  </a:lnTo>
                  <a:lnTo>
                    <a:pt x="220133" y="701872"/>
                  </a:lnTo>
                  <a:lnTo>
                    <a:pt x="219498" y="664731"/>
                  </a:lnTo>
                  <a:lnTo>
                    <a:pt x="217909" y="627907"/>
                  </a:lnTo>
                  <a:lnTo>
                    <a:pt x="215686" y="590766"/>
                  </a:lnTo>
                  <a:lnTo>
                    <a:pt x="214415" y="572354"/>
                  </a:lnTo>
                  <a:lnTo>
                    <a:pt x="212827" y="553942"/>
                  </a:lnTo>
                  <a:lnTo>
                    <a:pt x="211239" y="535530"/>
                  </a:lnTo>
                  <a:lnTo>
                    <a:pt x="209333" y="517119"/>
                  </a:lnTo>
                  <a:lnTo>
                    <a:pt x="207109" y="498707"/>
                  </a:lnTo>
                  <a:lnTo>
                    <a:pt x="204568" y="480612"/>
                  </a:lnTo>
                  <a:lnTo>
                    <a:pt x="202027" y="462518"/>
                  </a:lnTo>
                  <a:lnTo>
                    <a:pt x="199168" y="444106"/>
                  </a:lnTo>
                  <a:lnTo>
                    <a:pt x="195991" y="426329"/>
                  </a:lnTo>
                  <a:lnTo>
                    <a:pt x="192497" y="408235"/>
                  </a:lnTo>
                  <a:lnTo>
                    <a:pt x="189003" y="390458"/>
                  </a:lnTo>
                  <a:lnTo>
                    <a:pt x="185191" y="372681"/>
                  </a:lnTo>
                  <a:lnTo>
                    <a:pt x="181062" y="355221"/>
                  </a:lnTo>
                  <a:lnTo>
                    <a:pt x="176615" y="337445"/>
                  </a:lnTo>
                  <a:lnTo>
                    <a:pt x="172168" y="320302"/>
                  </a:lnTo>
                  <a:lnTo>
                    <a:pt x="167085" y="302843"/>
                  </a:lnTo>
                  <a:lnTo>
                    <a:pt x="162003" y="286018"/>
                  </a:lnTo>
                  <a:lnTo>
                    <a:pt x="156285" y="269194"/>
                  </a:lnTo>
                  <a:lnTo>
                    <a:pt x="150567" y="252369"/>
                  </a:lnTo>
                  <a:lnTo>
                    <a:pt x="144214" y="235862"/>
                  </a:lnTo>
                  <a:lnTo>
                    <a:pt x="137861" y="219355"/>
                  </a:lnTo>
                  <a:lnTo>
                    <a:pt x="130873" y="203165"/>
                  </a:lnTo>
                  <a:lnTo>
                    <a:pt x="124202" y="187293"/>
                  </a:lnTo>
                  <a:lnTo>
                    <a:pt x="116578" y="171103"/>
                  </a:lnTo>
                  <a:lnTo>
                    <a:pt x="108637" y="155866"/>
                  </a:lnTo>
                  <a:lnTo>
                    <a:pt x="100696" y="140311"/>
                  </a:lnTo>
                  <a:lnTo>
                    <a:pt x="92437" y="125074"/>
                  </a:lnTo>
                  <a:lnTo>
                    <a:pt x="83543" y="110154"/>
                  </a:lnTo>
                  <a:lnTo>
                    <a:pt x="74331" y="95551"/>
                  </a:lnTo>
                  <a:lnTo>
                    <a:pt x="65119" y="81266"/>
                  </a:lnTo>
                  <a:lnTo>
                    <a:pt x="54954" y="66664"/>
                  </a:lnTo>
                  <a:lnTo>
                    <a:pt x="44789" y="52696"/>
                  </a:lnTo>
                  <a:lnTo>
                    <a:pt x="34307" y="39046"/>
                  </a:lnTo>
                  <a:lnTo>
                    <a:pt x="23189" y="25713"/>
                  </a:lnTo>
                  <a:lnTo>
                    <a:pt x="11753" y="12698"/>
                  </a:lnTo>
                  <a:lnTo>
                    <a:pt x="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13" name="组合 12">
            <a:extLst>
              <a:ext uri="{FF2B5EF4-FFF2-40B4-BE49-F238E27FC236}">
                <a16:creationId xmlns:a16="http://schemas.microsoft.com/office/drawing/2014/main" xmlns="" id="{A2493EBB-4013-4192-98B4-73D2FA8C12AC}"/>
              </a:ext>
            </a:extLst>
          </p:cNvPr>
          <p:cNvGrpSpPr/>
          <p:nvPr/>
        </p:nvGrpSpPr>
        <p:grpSpPr>
          <a:xfrm>
            <a:off x="7075819" y="2139702"/>
            <a:ext cx="864096" cy="864096"/>
            <a:chOff x="6859819" y="2931790"/>
            <a:chExt cx="864096" cy="864096"/>
          </a:xfrm>
        </p:grpSpPr>
        <p:sp>
          <p:nvSpPr>
            <p:cNvPr id="14" name="矩形 13">
              <a:extLst>
                <a:ext uri="{FF2B5EF4-FFF2-40B4-BE49-F238E27FC236}">
                  <a16:creationId xmlns:a16="http://schemas.microsoft.com/office/drawing/2014/main" xmlns="" id="{0F1B5FEF-3FA2-4009-9682-2A415C2E35EE}"/>
                </a:ext>
              </a:extLst>
            </p:cNvPr>
            <p:cNvSpPr/>
            <p:nvPr/>
          </p:nvSpPr>
          <p:spPr>
            <a:xfrm>
              <a:off x="6859819" y="2931790"/>
              <a:ext cx="864096" cy="864096"/>
            </a:xfrm>
            <a:prstGeom prst="rect">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KSO_Shape">
              <a:extLst>
                <a:ext uri="{FF2B5EF4-FFF2-40B4-BE49-F238E27FC236}">
                  <a16:creationId xmlns:a16="http://schemas.microsoft.com/office/drawing/2014/main" xmlns="" id="{7C1CB96F-2D96-49F9-89D1-7EF31D456E43}"/>
                </a:ext>
              </a:extLst>
            </p:cNvPr>
            <p:cNvSpPr/>
            <p:nvPr/>
          </p:nvSpPr>
          <p:spPr bwMode="auto">
            <a:xfrm>
              <a:off x="7075867" y="3165838"/>
              <a:ext cx="432000" cy="396000"/>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a:extLst/>
          </p:spPr>
          <p:txBody>
            <a:bodyPr bIns="396000"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sp>
        <p:nvSpPr>
          <p:cNvPr id="16" name="等腰三角形 15">
            <a:extLst>
              <a:ext uri="{FF2B5EF4-FFF2-40B4-BE49-F238E27FC236}">
                <a16:creationId xmlns:a16="http://schemas.microsoft.com/office/drawing/2014/main" xmlns="" id="{FF439ABE-38B3-44E6-B299-5FEC4943E138}"/>
              </a:ext>
            </a:extLst>
          </p:cNvPr>
          <p:cNvSpPr/>
          <p:nvPr/>
        </p:nvSpPr>
        <p:spPr>
          <a:xfrm rot="5400000">
            <a:off x="2958994" y="2427750"/>
            <a:ext cx="360000" cy="288000"/>
          </a:xfrm>
          <a:prstGeom prst="triangle">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a:extLst>
              <a:ext uri="{FF2B5EF4-FFF2-40B4-BE49-F238E27FC236}">
                <a16:creationId xmlns:a16="http://schemas.microsoft.com/office/drawing/2014/main" xmlns="" id="{FC649D78-5298-46E7-B452-970E7AA3439F}"/>
              </a:ext>
            </a:extLst>
          </p:cNvPr>
          <p:cNvSpPr/>
          <p:nvPr/>
        </p:nvSpPr>
        <p:spPr>
          <a:xfrm rot="5400000">
            <a:off x="5903091" y="2427750"/>
            <a:ext cx="360000" cy="288000"/>
          </a:xfrm>
          <a:prstGeom prst="triangle">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a:extLst>
              <a:ext uri="{FF2B5EF4-FFF2-40B4-BE49-F238E27FC236}">
                <a16:creationId xmlns:a16="http://schemas.microsoft.com/office/drawing/2014/main" xmlns="" id="{91DD2ECA-267D-4180-A159-CFF613EF914F}"/>
              </a:ext>
            </a:extLst>
          </p:cNvPr>
          <p:cNvSpPr/>
          <p:nvPr/>
        </p:nvSpPr>
        <p:spPr>
          <a:xfrm>
            <a:off x="611784" y="3558357"/>
            <a:ext cx="2016000" cy="873060"/>
          </a:xfrm>
          <a:prstGeom prst="rect">
            <a:avLst/>
          </a:prstGeom>
        </p:spPr>
        <p:txBody>
          <a:bodyPr wrap="square">
            <a:spAutoFit/>
          </a:bodyPr>
          <a:lstStyle/>
          <a:p>
            <a:pPr algn="ctr">
              <a:lnSpc>
                <a:spcPct val="13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请在此处输入内容请在此处输入内容请在此处输入内容请在此处输入内容请在此处输入内容请在此处输入内容</a:t>
            </a:r>
          </a:p>
        </p:txBody>
      </p:sp>
      <p:sp>
        <p:nvSpPr>
          <p:cNvPr id="21" name="矩形 20">
            <a:extLst>
              <a:ext uri="{FF2B5EF4-FFF2-40B4-BE49-F238E27FC236}">
                <a16:creationId xmlns:a16="http://schemas.microsoft.com/office/drawing/2014/main" xmlns="" id="{2846E024-0531-4D7E-BF88-149DA71F4418}"/>
              </a:ext>
            </a:extLst>
          </p:cNvPr>
          <p:cNvSpPr/>
          <p:nvPr/>
        </p:nvSpPr>
        <p:spPr>
          <a:xfrm>
            <a:off x="6499867" y="3558357"/>
            <a:ext cx="2016000" cy="873060"/>
          </a:xfrm>
          <a:prstGeom prst="rect">
            <a:avLst/>
          </a:prstGeom>
        </p:spPr>
        <p:txBody>
          <a:bodyPr wrap="square">
            <a:spAutoFit/>
          </a:bodyPr>
          <a:lstStyle/>
          <a:p>
            <a:pPr algn="ctr">
              <a:lnSpc>
                <a:spcPct val="13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请在此处输入内容请在此处输入内容请在此处输入内容请在此处输入内容请在此处输入内容请在此处输入内容</a:t>
            </a:r>
          </a:p>
        </p:txBody>
      </p:sp>
      <p:sp>
        <p:nvSpPr>
          <p:cNvPr id="23" name="矩形 22">
            <a:extLst>
              <a:ext uri="{FF2B5EF4-FFF2-40B4-BE49-F238E27FC236}">
                <a16:creationId xmlns:a16="http://schemas.microsoft.com/office/drawing/2014/main" xmlns="" id="{8811BDD2-787C-482B-93DA-396D54AB5AFC}"/>
              </a:ext>
            </a:extLst>
          </p:cNvPr>
          <p:cNvSpPr/>
          <p:nvPr/>
        </p:nvSpPr>
        <p:spPr>
          <a:xfrm>
            <a:off x="3564000" y="3558357"/>
            <a:ext cx="2016000" cy="873060"/>
          </a:xfrm>
          <a:prstGeom prst="rect">
            <a:avLst/>
          </a:prstGeom>
        </p:spPr>
        <p:txBody>
          <a:bodyPr wrap="square">
            <a:spAutoFit/>
          </a:bodyPr>
          <a:lstStyle/>
          <a:p>
            <a:pPr algn="ctr">
              <a:lnSpc>
                <a:spcPct val="1300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rPr>
              <a:t>请在此处输入内容请在此处输入内容请在此处输入内容请在此处输入内容请在此处输入内容请在此处输入内容</a:t>
            </a:r>
          </a:p>
        </p:txBody>
      </p:sp>
      <p:sp>
        <p:nvSpPr>
          <p:cNvPr id="24" name="矩形 23">
            <a:extLst>
              <a:ext uri="{FF2B5EF4-FFF2-40B4-BE49-F238E27FC236}">
                <a16:creationId xmlns:a16="http://schemas.microsoft.com/office/drawing/2014/main" xmlns="" id="{93A6192D-A8BF-4F35-AC72-A4DE7535A718}"/>
              </a:ext>
            </a:extLst>
          </p:cNvPr>
          <p:cNvSpPr/>
          <p:nvPr/>
        </p:nvSpPr>
        <p:spPr>
          <a:xfrm>
            <a:off x="-83820" y="-274320"/>
            <a:ext cx="9083358" cy="198882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270646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682BFBE9-7E25-48A8-A763-51875E943DB2}"/>
              </a:ext>
            </a:extLst>
          </p:cNvPr>
          <p:cNvSpPr/>
          <p:nvPr/>
        </p:nvSpPr>
        <p:spPr>
          <a:xfrm>
            <a:off x="19491" y="1416421"/>
            <a:ext cx="8960556" cy="2972851"/>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3" name="矩形 2">
            <a:extLst>
              <a:ext uri="{FF2B5EF4-FFF2-40B4-BE49-F238E27FC236}">
                <a16:creationId xmlns:a16="http://schemas.microsoft.com/office/drawing/2014/main" xmlns="" id="{2B2C29E5-D2E0-401A-B316-FB6EFAD003CF}"/>
              </a:ext>
            </a:extLst>
          </p:cNvPr>
          <p:cNvSpPr/>
          <p:nvPr/>
        </p:nvSpPr>
        <p:spPr>
          <a:xfrm>
            <a:off x="969217" y="2091963"/>
            <a:ext cx="7061104" cy="2566826"/>
          </a:xfrm>
          <a:prstGeom prst="rect">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 name="文本框 8">
            <a:extLst>
              <a:ext uri="{FF2B5EF4-FFF2-40B4-BE49-F238E27FC236}">
                <a16:creationId xmlns:a16="http://schemas.microsoft.com/office/drawing/2014/main" xmlns="" id="{FAD82F08-F0C3-4E9D-B4DD-E1AAA5E9946C}"/>
              </a:ext>
            </a:extLst>
          </p:cNvPr>
          <p:cNvSpPr txBox="1">
            <a:spLocks noChangeArrowheads="1"/>
          </p:cNvSpPr>
          <p:nvPr/>
        </p:nvSpPr>
        <p:spPr bwMode="auto">
          <a:xfrm>
            <a:off x="5199945" y="2362647"/>
            <a:ext cx="1112805" cy="363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764">
                <a:solidFill>
                  <a:srgbClr val="272727"/>
                </a:solidFill>
                <a:latin typeface="+mn-lt"/>
                <a:ea typeface="+mn-ea"/>
                <a:cs typeface="+mn-ea"/>
                <a:sym typeface="+mn-lt"/>
              </a:rPr>
              <a:t>About Us</a:t>
            </a:r>
          </a:p>
        </p:txBody>
      </p:sp>
      <p:pic>
        <p:nvPicPr>
          <p:cNvPr id="5" name="图片 9">
            <a:extLst>
              <a:ext uri="{FF2B5EF4-FFF2-40B4-BE49-F238E27FC236}">
                <a16:creationId xmlns:a16="http://schemas.microsoft.com/office/drawing/2014/main" xmlns="" id="{72E00EAA-FBF2-46E5-A7BC-E1F8A0B716BC}"/>
              </a:ext>
            </a:extLst>
          </p:cNvPr>
          <p:cNvPicPr>
            <a:picLocks noChangeAspect="1"/>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1091725" y="1977623"/>
            <a:ext cx="4053251" cy="247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10">
            <a:extLst>
              <a:ext uri="{FF2B5EF4-FFF2-40B4-BE49-F238E27FC236}">
                <a16:creationId xmlns:a16="http://schemas.microsoft.com/office/drawing/2014/main" xmlns="" id="{2C2188D7-29A1-4649-98AB-855B724EAA6E}"/>
              </a:ext>
            </a:extLst>
          </p:cNvPr>
          <p:cNvSpPr>
            <a:spLocks noChangeArrowheads="1"/>
          </p:cNvSpPr>
          <p:nvPr/>
        </p:nvSpPr>
        <p:spPr bwMode="auto">
          <a:xfrm>
            <a:off x="5202146" y="2698668"/>
            <a:ext cx="2572660" cy="1735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nSpc>
                <a:spcPct val="120000"/>
              </a:lnSpc>
            </a:pPr>
            <a:r>
              <a:rPr kumimoji="0" lang="en-US" altLang="zh-CN" sz="809">
                <a:solidFill>
                  <a:srgbClr val="272727"/>
                </a:solidFill>
                <a:latin typeface="+mn-lt"/>
                <a:ea typeface="+mn-ea"/>
                <a:cs typeface="+mn-ea"/>
                <a:sym typeface="+mn-lt"/>
              </a:rPr>
              <a:t>You cannot improve your past, but you can improve your future. Once time is wasted, life is wasted. Do one thing at a time, and do well. You cannot improve your past, but you can improve your future. Once time is wasted, life is wasted. Do one thing at a time, and do well.</a:t>
            </a:r>
            <a:endParaRPr kumimoji="0" lang="zh-CN" altLang="en-US" sz="809">
              <a:solidFill>
                <a:srgbClr val="272727"/>
              </a:solidFill>
              <a:latin typeface="+mn-lt"/>
              <a:ea typeface="+mn-ea"/>
              <a:cs typeface="+mn-ea"/>
              <a:sym typeface="+mn-lt"/>
            </a:endParaRPr>
          </a:p>
          <a:p>
            <a:pPr>
              <a:lnSpc>
                <a:spcPct val="120000"/>
              </a:lnSpc>
            </a:pPr>
            <a:r>
              <a:rPr kumimoji="0" lang="en-US" altLang="zh-CN" sz="809">
                <a:solidFill>
                  <a:srgbClr val="272727"/>
                </a:solidFill>
                <a:latin typeface="+mn-lt"/>
                <a:ea typeface="+mn-ea"/>
                <a:cs typeface="+mn-ea"/>
                <a:sym typeface="+mn-lt"/>
              </a:rPr>
              <a:t>You cannot improve your past, but you can improve your future. Once time is wasted, life is wasted. Do one thing at a time, and do well.</a:t>
            </a:r>
            <a:endParaRPr kumimoji="0" lang="zh-CN" altLang="en-US" sz="809">
              <a:solidFill>
                <a:srgbClr val="272727"/>
              </a:solidFill>
              <a:latin typeface="+mn-lt"/>
              <a:ea typeface="+mn-ea"/>
              <a:cs typeface="+mn-ea"/>
              <a:sym typeface="+mn-lt"/>
            </a:endParaRPr>
          </a:p>
          <a:p>
            <a:pPr>
              <a:lnSpc>
                <a:spcPct val="120000"/>
              </a:lnSpc>
            </a:pPr>
            <a:r>
              <a:rPr kumimoji="0" lang="en-US" altLang="zh-CN" sz="809">
                <a:solidFill>
                  <a:srgbClr val="272727"/>
                </a:solidFill>
                <a:latin typeface="+mn-lt"/>
                <a:ea typeface="+mn-ea"/>
                <a:cs typeface="+mn-ea"/>
                <a:sym typeface="+mn-lt"/>
              </a:rPr>
              <a:t>You cannot improve your past, but you can improve your future. </a:t>
            </a:r>
            <a:endParaRPr kumimoji="0" lang="zh-CN" altLang="en-US" sz="809">
              <a:solidFill>
                <a:srgbClr val="272727"/>
              </a:solidFill>
              <a:latin typeface="+mn-lt"/>
              <a:ea typeface="+mn-ea"/>
              <a:cs typeface="+mn-ea"/>
              <a:sym typeface="+mn-lt"/>
            </a:endParaRPr>
          </a:p>
        </p:txBody>
      </p:sp>
      <p:grpSp>
        <p:nvGrpSpPr>
          <p:cNvPr id="7" name="组合 12">
            <a:extLst>
              <a:ext uri="{FF2B5EF4-FFF2-40B4-BE49-F238E27FC236}">
                <a16:creationId xmlns:a16="http://schemas.microsoft.com/office/drawing/2014/main" xmlns="" id="{B3C5F2FA-4AC4-4085-B8E2-9A4F025C094B}"/>
              </a:ext>
            </a:extLst>
          </p:cNvPr>
          <p:cNvGrpSpPr>
            <a:grpSpLocks/>
          </p:cNvGrpSpPr>
          <p:nvPr/>
        </p:nvGrpSpPr>
        <p:grpSpPr bwMode="auto">
          <a:xfrm rot="-5400000">
            <a:off x="7843643" y="4472111"/>
            <a:ext cx="186678" cy="186678"/>
            <a:chOff x="6457496" y="4658798"/>
            <a:chExt cx="254000" cy="254000"/>
          </a:xfrm>
        </p:grpSpPr>
        <p:sp>
          <p:nvSpPr>
            <p:cNvPr id="8" name="矩形 7">
              <a:extLst>
                <a:ext uri="{FF2B5EF4-FFF2-40B4-BE49-F238E27FC236}">
                  <a16:creationId xmlns:a16="http://schemas.microsoft.com/office/drawing/2014/main" xmlns="" id="{60F5C486-1E8F-435A-8D19-03B9CBD9430B}"/>
                </a:ext>
              </a:extLst>
            </p:cNvPr>
            <p:cNvSpPr/>
            <p:nvPr/>
          </p:nvSpPr>
          <p:spPr>
            <a:xfrm>
              <a:off x="6457496" y="4658798"/>
              <a:ext cx="254000" cy="254000"/>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9" name="Freeform 121">
              <a:extLst>
                <a:ext uri="{FF2B5EF4-FFF2-40B4-BE49-F238E27FC236}">
                  <a16:creationId xmlns:a16="http://schemas.microsoft.com/office/drawing/2014/main" xmlns="" id="{9E3C9FE4-0599-4A03-86E0-AAE3F4F10ED9}"/>
                </a:ext>
              </a:extLst>
            </p:cNvPr>
            <p:cNvSpPr>
              <a:spLocks/>
            </p:cNvSpPr>
            <p:nvPr/>
          </p:nvSpPr>
          <p:spPr bwMode="auto">
            <a:xfrm rot="5400000">
              <a:off x="6545602" y="4717536"/>
              <a:ext cx="77788" cy="136525"/>
            </a:xfrm>
            <a:custGeom>
              <a:avLst/>
              <a:gdLst>
                <a:gd name="T0" fmla="*/ 44450 w 49"/>
                <a:gd name="T1" fmla="*/ 101600 h 86"/>
                <a:gd name="T2" fmla="*/ 6350 w 49"/>
                <a:gd name="T3" fmla="*/ 136525 h 86"/>
                <a:gd name="T4" fmla="*/ 0 w 49"/>
                <a:gd name="T5" fmla="*/ 128588 h 86"/>
                <a:gd name="T6" fmla="*/ 58738 w 49"/>
                <a:gd name="T7" fmla="*/ 68263 h 86"/>
                <a:gd name="T8" fmla="*/ 0 w 49"/>
                <a:gd name="T9" fmla="*/ 12700 h 86"/>
                <a:gd name="T10" fmla="*/ 6350 w 49"/>
                <a:gd name="T11" fmla="*/ 0 h 86"/>
                <a:gd name="T12" fmla="*/ 77788 w 49"/>
                <a:gd name="T13" fmla="*/ 68263 h 86"/>
                <a:gd name="T14" fmla="*/ 66675 w 49"/>
                <a:gd name="T15" fmla="*/ 79375 h 86"/>
                <a:gd name="T16" fmla="*/ 44450 w 49"/>
                <a:gd name="T17" fmla="*/ 101600 h 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86">
                  <a:moveTo>
                    <a:pt x="28" y="64"/>
                  </a:moveTo>
                  <a:lnTo>
                    <a:pt x="4" y="86"/>
                  </a:lnTo>
                  <a:lnTo>
                    <a:pt x="0" y="81"/>
                  </a:lnTo>
                  <a:lnTo>
                    <a:pt x="37" y="43"/>
                  </a:lnTo>
                  <a:lnTo>
                    <a:pt x="0" y="8"/>
                  </a:lnTo>
                  <a:lnTo>
                    <a:pt x="4" y="0"/>
                  </a:lnTo>
                  <a:lnTo>
                    <a:pt x="49" y="43"/>
                  </a:lnTo>
                  <a:lnTo>
                    <a:pt x="42" y="50"/>
                  </a:lnTo>
                  <a:lnTo>
                    <a:pt x="28" y="64"/>
                  </a:lnTo>
                  <a:close/>
                </a:path>
              </a:pathLst>
            </a:custGeom>
            <a:solidFill>
              <a:schemeClr val="bg1"/>
            </a:solidFill>
            <a:ln>
              <a:noFill/>
            </a:ln>
            <a:extLst>
              <a:ext uri="{91240B29-F687-4F45-9708-019B960494DF}">
                <a14:hiddenLine xmlns:a14="http://schemas.microsoft.com/office/drawing/2010/main" w="6350">
                  <a:solidFill>
                    <a:srgbClr val="000000"/>
                  </a:solidFill>
                  <a:round/>
                  <a:headEnd/>
                  <a:tailEnd/>
                </a14:hiddenLine>
              </a:ext>
            </a:extLst>
          </p:spPr>
          <p:txBody>
            <a:bodyPr/>
            <a:lstStyle/>
            <a:p>
              <a:endParaRPr lang="zh-CN" altLang="en-US">
                <a:latin typeface="+mn-lt"/>
                <a:ea typeface="+mn-ea"/>
                <a:cs typeface="+mn-ea"/>
                <a:sym typeface="+mn-lt"/>
              </a:endParaRPr>
            </a:p>
          </p:txBody>
        </p:sp>
      </p:grpSp>
      <p:sp>
        <p:nvSpPr>
          <p:cNvPr id="10" name="矩形 15">
            <a:extLst>
              <a:ext uri="{FF2B5EF4-FFF2-40B4-BE49-F238E27FC236}">
                <a16:creationId xmlns:a16="http://schemas.microsoft.com/office/drawing/2014/main" xmlns="" id="{3BFA455F-A019-466A-BC0B-32F4982A4FA8}"/>
              </a:ext>
            </a:extLst>
          </p:cNvPr>
          <p:cNvSpPr>
            <a:spLocks noChangeArrowheads="1"/>
          </p:cNvSpPr>
          <p:nvPr/>
        </p:nvSpPr>
        <p:spPr bwMode="auto">
          <a:xfrm>
            <a:off x="2511646" y="855220"/>
            <a:ext cx="3976247" cy="391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lnSpc>
                <a:spcPct val="120000"/>
              </a:lnSpc>
            </a:pPr>
            <a:r>
              <a:rPr kumimoji="0" lang="en-US" altLang="zh-CN" sz="809">
                <a:solidFill>
                  <a:srgbClr val="272727"/>
                </a:solidFill>
                <a:latin typeface="+mn-lt"/>
                <a:ea typeface="+mn-ea"/>
                <a:cs typeface="+mn-ea"/>
                <a:sym typeface="+mn-lt"/>
              </a:rPr>
              <a:t>You cannot improve your past, but you can improve your future. Once time is wasted, life is wasted. Do one thing at a time, and do well.</a:t>
            </a:r>
            <a:endParaRPr kumimoji="0" lang="zh-CN" altLang="en-US" sz="809">
              <a:solidFill>
                <a:srgbClr val="272727"/>
              </a:solidFill>
              <a:latin typeface="+mn-lt"/>
              <a:ea typeface="+mn-ea"/>
              <a:cs typeface="+mn-ea"/>
              <a:sym typeface="+mn-lt"/>
            </a:endParaRPr>
          </a:p>
        </p:txBody>
      </p:sp>
    </p:spTree>
    <p:extLst>
      <p:ext uri="{BB962C8B-B14F-4D97-AF65-F5344CB8AC3E}">
        <p14:creationId xmlns:p14="http://schemas.microsoft.com/office/powerpoint/2010/main" val="28754696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Picture_2">
            <a:extLst>
              <a:ext uri="{FF2B5EF4-FFF2-40B4-BE49-F238E27FC236}">
                <a16:creationId xmlns:a16="http://schemas.microsoft.com/office/drawing/2014/main" xmlns="" id="{D448B4BC-734A-4172-B953-977E02D02D72}"/>
              </a:ext>
            </a:extLst>
          </p:cNvPr>
          <p:cNvSpPr/>
          <p:nvPr>
            <p:custDataLst>
              <p:tags r:id="rId1"/>
            </p:custDataLst>
          </p:nvPr>
        </p:nvSpPr>
        <p:spPr>
          <a:xfrm>
            <a:off x="3468870" y="1072577"/>
            <a:ext cx="2078918" cy="2578492"/>
          </a:xfrm>
          <a:prstGeom prst="rect">
            <a:avLst/>
          </a:prstGeom>
          <a:blipFill dpi="0" rotWithShape="1">
            <a:blip r:embed="rId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975"/>
          </a:p>
        </p:txBody>
      </p:sp>
      <p:sp>
        <p:nvSpPr>
          <p:cNvPr id="3" name="MH_Picture_1">
            <a:extLst>
              <a:ext uri="{FF2B5EF4-FFF2-40B4-BE49-F238E27FC236}">
                <a16:creationId xmlns:a16="http://schemas.microsoft.com/office/drawing/2014/main" xmlns="" id="{81112144-1CA7-4CFC-B275-14B618C7B1D0}"/>
              </a:ext>
            </a:extLst>
          </p:cNvPr>
          <p:cNvSpPr/>
          <p:nvPr>
            <p:custDataLst>
              <p:tags r:id="rId2"/>
            </p:custDataLst>
          </p:nvPr>
        </p:nvSpPr>
        <p:spPr>
          <a:xfrm>
            <a:off x="1180033" y="1355104"/>
            <a:ext cx="1640417" cy="2013438"/>
          </a:xfrm>
          <a:prstGeom prst="rect">
            <a:avLst/>
          </a:prstGeom>
          <a:blipFill dpi="0" rotWithShape="1">
            <a:blip r:embed="rId7">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975"/>
          </a:p>
        </p:txBody>
      </p:sp>
      <p:sp>
        <p:nvSpPr>
          <p:cNvPr id="4" name="MH_Picture_3">
            <a:extLst>
              <a:ext uri="{FF2B5EF4-FFF2-40B4-BE49-F238E27FC236}">
                <a16:creationId xmlns:a16="http://schemas.microsoft.com/office/drawing/2014/main" xmlns="" id="{CDF43D76-3940-47AC-878C-B20BD748778E}"/>
              </a:ext>
            </a:extLst>
          </p:cNvPr>
          <p:cNvSpPr/>
          <p:nvPr>
            <p:custDataLst>
              <p:tags r:id="rId3"/>
            </p:custDataLst>
          </p:nvPr>
        </p:nvSpPr>
        <p:spPr>
          <a:xfrm>
            <a:off x="6196208" y="1355104"/>
            <a:ext cx="1640417" cy="2013438"/>
          </a:xfrm>
          <a:prstGeom prst="rect">
            <a:avLst/>
          </a:prstGeom>
          <a:blipFill dpi="0" rotWithShape="1">
            <a:blip r:embed="rId8">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975"/>
          </a:p>
        </p:txBody>
      </p:sp>
      <p:sp>
        <p:nvSpPr>
          <p:cNvPr id="5" name="任意多边形 8">
            <a:extLst>
              <a:ext uri="{FF2B5EF4-FFF2-40B4-BE49-F238E27FC236}">
                <a16:creationId xmlns:a16="http://schemas.microsoft.com/office/drawing/2014/main" xmlns="" id="{A62288CA-6534-43B0-BAD2-D32F347E13B8}"/>
              </a:ext>
            </a:extLst>
          </p:cNvPr>
          <p:cNvSpPr/>
          <p:nvPr/>
        </p:nvSpPr>
        <p:spPr>
          <a:xfrm>
            <a:off x="19491" y="3443056"/>
            <a:ext cx="8988557" cy="322020"/>
          </a:xfrm>
          <a:custGeom>
            <a:avLst/>
            <a:gdLst>
              <a:gd name="connsiteX0" fmla="*/ 0 w 12230100"/>
              <a:gd name="connsiteY0" fmla="*/ 0 h 419100"/>
              <a:gd name="connsiteX1" fmla="*/ 4248150 w 12230100"/>
              <a:gd name="connsiteY1" fmla="*/ 0 h 419100"/>
              <a:gd name="connsiteX2" fmla="*/ 4248150 w 12230100"/>
              <a:gd name="connsiteY2" fmla="*/ 419100 h 419100"/>
              <a:gd name="connsiteX3" fmla="*/ 7981950 w 12230100"/>
              <a:gd name="connsiteY3" fmla="*/ 419100 h 419100"/>
              <a:gd name="connsiteX4" fmla="*/ 7981950 w 12230100"/>
              <a:gd name="connsiteY4" fmla="*/ 95250 h 419100"/>
              <a:gd name="connsiteX5" fmla="*/ 12230100 w 12230100"/>
              <a:gd name="connsiteY5" fmla="*/ 95250 h 419100"/>
              <a:gd name="connsiteX6" fmla="*/ 12230100 w 12230100"/>
              <a:gd name="connsiteY6" fmla="*/ 133350 h 419100"/>
              <a:gd name="connsiteX0" fmla="*/ 0 w 12230100"/>
              <a:gd name="connsiteY0" fmla="*/ 0 h 419100"/>
              <a:gd name="connsiteX1" fmla="*/ 4248150 w 12230100"/>
              <a:gd name="connsiteY1" fmla="*/ 0 h 419100"/>
              <a:gd name="connsiteX2" fmla="*/ 4248150 w 12230100"/>
              <a:gd name="connsiteY2" fmla="*/ 419100 h 419100"/>
              <a:gd name="connsiteX3" fmla="*/ 7886700 w 12230100"/>
              <a:gd name="connsiteY3" fmla="*/ 419100 h 419100"/>
              <a:gd name="connsiteX4" fmla="*/ 7981950 w 12230100"/>
              <a:gd name="connsiteY4" fmla="*/ 95250 h 419100"/>
              <a:gd name="connsiteX5" fmla="*/ 12230100 w 12230100"/>
              <a:gd name="connsiteY5" fmla="*/ 95250 h 419100"/>
              <a:gd name="connsiteX6" fmla="*/ 12230100 w 12230100"/>
              <a:gd name="connsiteY6" fmla="*/ 133350 h 419100"/>
              <a:gd name="connsiteX0" fmla="*/ 0 w 12230100"/>
              <a:gd name="connsiteY0" fmla="*/ 0 h 419100"/>
              <a:gd name="connsiteX1" fmla="*/ 4248150 w 12230100"/>
              <a:gd name="connsiteY1" fmla="*/ 0 h 419100"/>
              <a:gd name="connsiteX2" fmla="*/ 4362450 w 12230100"/>
              <a:gd name="connsiteY2" fmla="*/ 400050 h 419100"/>
              <a:gd name="connsiteX3" fmla="*/ 7886700 w 12230100"/>
              <a:gd name="connsiteY3" fmla="*/ 419100 h 419100"/>
              <a:gd name="connsiteX4" fmla="*/ 7981950 w 12230100"/>
              <a:gd name="connsiteY4" fmla="*/ 95250 h 419100"/>
              <a:gd name="connsiteX5" fmla="*/ 12230100 w 12230100"/>
              <a:gd name="connsiteY5" fmla="*/ 95250 h 419100"/>
              <a:gd name="connsiteX6" fmla="*/ 12230100 w 12230100"/>
              <a:gd name="connsiteY6" fmla="*/ 133350 h 419100"/>
              <a:gd name="connsiteX0" fmla="*/ 0 w 12230100"/>
              <a:gd name="connsiteY0" fmla="*/ 0 h 438150"/>
              <a:gd name="connsiteX1" fmla="*/ 4248150 w 12230100"/>
              <a:gd name="connsiteY1" fmla="*/ 0 h 438150"/>
              <a:gd name="connsiteX2" fmla="*/ 4362450 w 12230100"/>
              <a:gd name="connsiteY2" fmla="*/ 438150 h 438150"/>
              <a:gd name="connsiteX3" fmla="*/ 7886700 w 12230100"/>
              <a:gd name="connsiteY3" fmla="*/ 419100 h 438150"/>
              <a:gd name="connsiteX4" fmla="*/ 7981950 w 12230100"/>
              <a:gd name="connsiteY4" fmla="*/ 95250 h 438150"/>
              <a:gd name="connsiteX5" fmla="*/ 12230100 w 12230100"/>
              <a:gd name="connsiteY5" fmla="*/ 95250 h 438150"/>
              <a:gd name="connsiteX6" fmla="*/ 12230100 w 12230100"/>
              <a:gd name="connsiteY6" fmla="*/ 133350 h 438150"/>
              <a:gd name="connsiteX0" fmla="*/ 0 w 12230100"/>
              <a:gd name="connsiteY0" fmla="*/ 0 h 438150"/>
              <a:gd name="connsiteX1" fmla="*/ 4248150 w 12230100"/>
              <a:gd name="connsiteY1" fmla="*/ 0 h 438150"/>
              <a:gd name="connsiteX2" fmla="*/ 4362450 w 12230100"/>
              <a:gd name="connsiteY2" fmla="*/ 438150 h 438150"/>
              <a:gd name="connsiteX3" fmla="*/ 7886700 w 12230100"/>
              <a:gd name="connsiteY3" fmla="*/ 419100 h 438150"/>
              <a:gd name="connsiteX4" fmla="*/ 7981950 w 12230100"/>
              <a:gd name="connsiteY4" fmla="*/ 95250 h 438150"/>
              <a:gd name="connsiteX5" fmla="*/ 12230100 w 12230100"/>
              <a:gd name="connsiteY5" fmla="*/ 95250 h 438150"/>
              <a:gd name="connsiteX6" fmla="*/ 12230100 w 12230100"/>
              <a:gd name="connsiteY6" fmla="*/ 133350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30100" h="438150">
                <a:moveTo>
                  <a:pt x="0" y="0"/>
                </a:moveTo>
                <a:lnTo>
                  <a:pt x="4248150" y="0"/>
                </a:lnTo>
                <a:lnTo>
                  <a:pt x="4362450" y="438150"/>
                </a:lnTo>
                <a:lnTo>
                  <a:pt x="7886700" y="419100"/>
                </a:lnTo>
                <a:lnTo>
                  <a:pt x="7981950" y="95250"/>
                </a:lnTo>
                <a:lnTo>
                  <a:pt x="12230100" y="95250"/>
                </a:lnTo>
                <a:lnTo>
                  <a:pt x="12230100" y="133350"/>
                </a:lnTo>
              </a:path>
            </a:pathLst>
          </a:custGeom>
          <a:noFill/>
          <a:ln w="12700">
            <a:solidFill>
              <a:srgbClr val="AF93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6" name="文本框 5">
            <a:extLst>
              <a:ext uri="{FF2B5EF4-FFF2-40B4-BE49-F238E27FC236}">
                <a16:creationId xmlns:a16="http://schemas.microsoft.com/office/drawing/2014/main" xmlns="" id="{D25AAE67-09B8-47CD-8473-D22C60C7CC88}"/>
              </a:ext>
            </a:extLst>
          </p:cNvPr>
          <p:cNvSpPr txBox="1"/>
          <p:nvPr/>
        </p:nvSpPr>
        <p:spPr>
          <a:xfrm>
            <a:off x="1514835" y="3471014"/>
            <a:ext cx="1086550" cy="318549"/>
          </a:xfrm>
          <a:prstGeom prst="rect">
            <a:avLst/>
          </a:prstGeom>
          <a:noFill/>
        </p:spPr>
        <p:txBody>
          <a:bodyPr wrap="square" rtlCol="0">
            <a:spAutoFit/>
          </a:bodyPr>
          <a:lstStyle/>
          <a:p>
            <a:r>
              <a:rPr lang="en-US" altLang="zh-CN" sz="1470" dirty="0"/>
              <a:t>Your Title</a:t>
            </a:r>
          </a:p>
        </p:txBody>
      </p:sp>
      <p:sp>
        <p:nvSpPr>
          <p:cNvPr id="7" name="文本框 6">
            <a:extLst>
              <a:ext uri="{FF2B5EF4-FFF2-40B4-BE49-F238E27FC236}">
                <a16:creationId xmlns:a16="http://schemas.microsoft.com/office/drawing/2014/main" xmlns="" id="{F462DABA-FCED-421A-9DB5-D284E904855A}"/>
              </a:ext>
            </a:extLst>
          </p:cNvPr>
          <p:cNvSpPr txBox="1"/>
          <p:nvPr/>
        </p:nvSpPr>
        <p:spPr>
          <a:xfrm>
            <a:off x="4071891" y="3798747"/>
            <a:ext cx="1086550" cy="318549"/>
          </a:xfrm>
          <a:prstGeom prst="rect">
            <a:avLst/>
          </a:prstGeom>
          <a:noFill/>
        </p:spPr>
        <p:txBody>
          <a:bodyPr wrap="square" rtlCol="0">
            <a:spAutoFit/>
          </a:bodyPr>
          <a:lstStyle/>
          <a:p>
            <a:r>
              <a:rPr lang="en-US" altLang="zh-CN" sz="1470" dirty="0"/>
              <a:t>Your Title</a:t>
            </a:r>
          </a:p>
        </p:txBody>
      </p:sp>
      <p:sp>
        <p:nvSpPr>
          <p:cNvPr id="8" name="文本框 7">
            <a:extLst>
              <a:ext uri="{FF2B5EF4-FFF2-40B4-BE49-F238E27FC236}">
                <a16:creationId xmlns:a16="http://schemas.microsoft.com/office/drawing/2014/main" xmlns="" id="{09FB6064-16F7-4E7D-889E-AA7D39B43EA9}"/>
              </a:ext>
            </a:extLst>
          </p:cNvPr>
          <p:cNvSpPr txBox="1"/>
          <p:nvPr/>
        </p:nvSpPr>
        <p:spPr>
          <a:xfrm>
            <a:off x="6572942" y="3555942"/>
            <a:ext cx="1086550" cy="318549"/>
          </a:xfrm>
          <a:prstGeom prst="rect">
            <a:avLst/>
          </a:prstGeom>
          <a:noFill/>
        </p:spPr>
        <p:txBody>
          <a:bodyPr wrap="square" rtlCol="0">
            <a:spAutoFit/>
          </a:bodyPr>
          <a:lstStyle/>
          <a:p>
            <a:r>
              <a:rPr lang="en-US" altLang="zh-CN" sz="1470" dirty="0"/>
              <a:t>Your Title</a:t>
            </a:r>
          </a:p>
        </p:txBody>
      </p:sp>
      <p:sp>
        <p:nvSpPr>
          <p:cNvPr id="9" name="文本框 8">
            <a:extLst>
              <a:ext uri="{FF2B5EF4-FFF2-40B4-BE49-F238E27FC236}">
                <a16:creationId xmlns:a16="http://schemas.microsoft.com/office/drawing/2014/main" xmlns="" id="{FD0087FA-30CD-49C9-989D-A780BC830883}"/>
              </a:ext>
            </a:extLst>
          </p:cNvPr>
          <p:cNvSpPr txBox="1"/>
          <p:nvPr/>
        </p:nvSpPr>
        <p:spPr>
          <a:xfrm>
            <a:off x="1268179" y="3853480"/>
            <a:ext cx="1496818" cy="635174"/>
          </a:xfrm>
          <a:prstGeom prst="rect">
            <a:avLst/>
          </a:prstGeom>
          <a:noFill/>
        </p:spPr>
        <p:txBody>
          <a:bodyPr wrap="square" rtlCol="0">
            <a:spAutoFit/>
          </a:bodyPr>
          <a:lstStyle/>
          <a:p>
            <a:pPr algn="just"/>
            <a:r>
              <a:rPr lang="en-US" altLang="zh-CN" sz="1176" dirty="0"/>
              <a:t>The quick brown fox jumps over the lazy dog</a:t>
            </a:r>
          </a:p>
        </p:txBody>
      </p:sp>
      <p:sp>
        <p:nvSpPr>
          <p:cNvPr id="10" name="文本框 9">
            <a:extLst>
              <a:ext uri="{FF2B5EF4-FFF2-40B4-BE49-F238E27FC236}">
                <a16:creationId xmlns:a16="http://schemas.microsoft.com/office/drawing/2014/main" xmlns="" id="{4A3E2EBF-7694-45E8-97A4-FE34FEF2E130}"/>
              </a:ext>
            </a:extLst>
          </p:cNvPr>
          <p:cNvSpPr txBox="1"/>
          <p:nvPr/>
        </p:nvSpPr>
        <p:spPr>
          <a:xfrm>
            <a:off x="3798173" y="4158852"/>
            <a:ext cx="1496818" cy="635174"/>
          </a:xfrm>
          <a:prstGeom prst="rect">
            <a:avLst/>
          </a:prstGeom>
          <a:noFill/>
        </p:spPr>
        <p:txBody>
          <a:bodyPr wrap="square" rtlCol="0">
            <a:spAutoFit/>
          </a:bodyPr>
          <a:lstStyle/>
          <a:p>
            <a:pPr algn="just"/>
            <a:r>
              <a:rPr lang="en-US" altLang="zh-CN" sz="1176" dirty="0"/>
              <a:t>The quick brown fox jumps over the lazy dog</a:t>
            </a:r>
          </a:p>
        </p:txBody>
      </p:sp>
      <p:sp>
        <p:nvSpPr>
          <p:cNvPr id="11" name="文本框 10">
            <a:extLst>
              <a:ext uri="{FF2B5EF4-FFF2-40B4-BE49-F238E27FC236}">
                <a16:creationId xmlns:a16="http://schemas.microsoft.com/office/drawing/2014/main" xmlns="" id="{83AF885F-13BF-40DF-87A5-B67009778A81}"/>
              </a:ext>
            </a:extLst>
          </p:cNvPr>
          <p:cNvSpPr txBox="1"/>
          <p:nvPr/>
        </p:nvSpPr>
        <p:spPr>
          <a:xfrm>
            <a:off x="6367808" y="3931499"/>
            <a:ext cx="1496818" cy="635174"/>
          </a:xfrm>
          <a:prstGeom prst="rect">
            <a:avLst/>
          </a:prstGeom>
          <a:noFill/>
        </p:spPr>
        <p:txBody>
          <a:bodyPr wrap="square" rtlCol="0">
            <a:spAutoFit/>
          </a:bodyPr>
          <a:lstStyle/>
          <a:p>
            <a:pPr algn="just"/>
            <a:r>
              <a:rPr lang="en-US" altLang="zh-CN" sz="1176" dirty="0"/>
              <a:t>The quick brown fox jumps over the lazy dog</a:t>
            </a:r>
          </a:p>
        </p:txBody>
      </p:sp>
    </p:spTree>
    <p:extLst>
      <p:ext uri="{BB962C8B-B14F-4D97-AF65-F5344CB8AC3E}">
        <p14:creationId xmlns:p14="http://schemas.microsoft.com/office/powerpoint/2010/main" val="15232322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900" decel="100000" fill="hold"/>
                                        <p:tgtEl>
                                          <p:spTgt spid="2"/>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900" decel="100000" fill="hold"/>
                                        <p:tgtEl>
                                          <p:spTgt spid="4"/>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23" fill="hold">
                            <p:stCondLst>
                              <p:cond delay="1000"/>
                            </p:stCondLst>
                            <p:childTnLst>
                              <p:par>
                                <p:cTn id="24" presetID="2" presetClass="entr" presetSubtype="4"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anim calcmode="lin" valueType="num">
                                      <p:cBhvr>
                                        <p:cTn id="42" dur="1000" fill="hold"/>
                                        <p:tgtEl>
                                          <p:spTgt spid="8"/>
                                        </p:tgtEl>
                                        <p:attrNameLst>
                                          <p:attrName>ppt_x</p:attrName>
                                        </p:attrNameLst>
                                      </p:cBhvr>
                                      <p:tavLst>
                                        <p:tav tm="0">
                                          <p:val>
                                            <p:strVal val="#ppt_x"/>
                                          </p:val>
                                        </p:tav>
                                        <p:tav tm="100000">
                                          <p:val>
                                            <p:strVal val="#ppt_x"/>
                                          </p:val>
                                        </p:tav>
                                      </p:tavLst>
                                    </p:anim>
                                    <p:anim calcmode="lin" valueType="num">
                                      <p:cBhvr>
                                        <p:cTn id="43" dur="1000" fill="hold"/>
                                        <p:tgtEl>
                                          <p:spTgt spid="8"/>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750"/>
                                        <p:tgtEl>
                                          <p:spTgt spid="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750"/>
                                        <p:tgtEl>
                                          <p:spTgt spid="1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a:extLst>
              <a:ext uri="{FF2B5EF4-FFF2-40B4-BE49-F238E27FC236}">
                <a16:creationId xmlns:a16="http://schemas.microsoft.com/office/drawing/2014/main" xmlns="" id="{42120BB9-EE63-4159-B121-C0F82F738C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5473" y="-53340"/>
            <a:ext cx="7718074" cy="5146990"/>
          </a:xfrm>
          <a:prstGeom prst="rect">
            <a:avLst/>
          </a:prstGeom>
        </p:spPr>
      </p:pic>
      <p:sp>
        <p:nvSpPr>
          <p:cNvPr id="28" name="Freeform: Shape 32">
            <a:extLst>
              <a:ext uri="{FF2B5EF4-FFF2-40B4-BE49-F238E27FC236}">
                <a16:creationId xmlns:a16="http://schemas.microsoft.com/office/drawing/2014/main" xmlns="" id="{E62E3035-6942-41D0-8EE2-F60EB757D78D}"/>
              </a:ext>
            </a:extLst>
          </p:cNvPr>
          <p:cNvSpPr>
            <a:spLocks noChangeAspect="1" noAdjustHandles="1"/>
          </p:cNvSpPr>
          <p:nvPr/>
        </p:nvSpPr>
        <p:spPr bwMode="auto">
          <a:xfrm flipV="1">
            <a:off x="486000" y="-60294"/>
            <a:ext cx="4644362" cy="5153947"/>
          </a:xfrm>
          <a:custGeom>
            <a:avLst/>
            <a:gdLst>
              <a:gd name="connsiteX0" fmla="*/ 0 w 6179931"/>
              <a:gd name="connsiteY0" fmla="*/ 6858000 h 6858000"/>
              <a:gd name="connsiteX1" fmla="*/ 2890289 w 6179931"/>
              <a:gd name="connsiteY1" fmla="*/ 6858000 h 6858000"/>
              <a:gd name="connsiteX2" fmla="*/ 2890290 w 6179931"/>
              <a:gd name="connsiteY2" fmla="*/ 6858000 h 6858000"/>
              <a:gd name="connsiteX3" fmla="*/ 6179931 w 6179931"/>
              <a:gd name="connsiteY3" fmla="*/ 6858000 h 6858000"/>
              <a:gd name="connsiteX4" fmla="*/ 2890290 w 6179931"/>
              <a:gd name="connsiteY4" fmla="*/ 2 h 6858000"/>
              <a:gd name="connsiteX5" fmla="*/ 2890290 w 6179931"/>
              <a:gd name="connsiteY5" fmla="*/ 0 h 6858000"/>
              <a:gd name="connsiteX6" fmla="*/ 2890289 w 6179931"/>
              <a:gd name="connsiteY6" fmla="*/ 0 h 6858000"/>
              <a:gd name="connsiteX7" fmla="*/ 0 w 6179931"/>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9931" h="6858000">
                <a:moveTo>
                  <a:pt x="0" y="6858000"/>
                </a:moveTo>
                <a:lnTo>
                  <a:pt x="2890289" y="6858000"/>
                </a:lnTo>
                <a:lnTo>
                  <a:pt x="2890290" y="6858000"/>
                </a:lnTo>
                <a:lnTo>
                  <a:pt x="6179931" y="6858000"/>
                </a:lnTo>
                <a:lnTo>
                  <a:pt x="2890290" y="2"/>
                </a:lnTo>
                <a:lnTo>
                  <a:pt x="2890290" y="0"/>
                </a:lnTo>
                <a:lnTo>
                  <a:pt x="2890289" y="0"/>
                </a:lnTo>
                <a:lnTo>
                  <a:pt x="0" y="0"/>
                </a:lnTo>
                <a:close/>
              </a:path>
            </a:pathLst>
          </a:custGeom>
          <a:solidFill>
            <a:schemeClr val="bg1"/>
          </a:solidFill>
          <a:ln w="25400" cap="flat">
            <a:solidFill>
              <a:schemeClr val="tx1">
                <a:alpha val="0"/>
              </a:schemeClr>
            </a:solidFill>
            <a:prstDash val="solid"/>
            <a:miter lim="800000"/>
            <a:headEnd type="none" w="med" len="med"/>
            <a:tailEnd type="none" w="med" len="med"/>
          </a:ln>
          <a:effectLst/>
        </p:spPr>
        <p:txBody>
          <a:bodyPr anchor="ctr"/>
          <a:lstStyle/>
          <a:p>
            <a:pPr algn="ctr"/>
            <a:endParaRPr sz="975"/>
          </a:p>
        </p:txBody>
      </p:sp>
      <p:sp>
        <p:nvSpPr>
          <p:cNvPr id="29" name="Parallelogram 5">
            <a:extLst>
              <a:ext uri="{FF2B5EF4-FFF2-40B4-BE49-F238E27FC236}">
                <a16:creationId xmlns:a16="http://schemas.microsoft.com/office/drawing/2014/main" xmlns="" id="{2EB7F9A9-A2ED-427E-8CF2-29A92C347335}"/>
              </a:ext>
            </a:extLst>
          </p:cNvPr>
          <p:cNvSpPr/>
          <p:nvPr/>
        </p:nvSpPr>
        <p:spPr>
          <a:xfrm>
            <a:off x="3768650" y="1888323"/>
            <a:ext cx="1548912" cy="672042"/>
          </a:xfrm>
          <a:prstGeom prst="parallelogram">
            <a:avLst>
              <a:gd name="adj" fmla="val 52419"/>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975"/>
          </a:p>
        </p:txBody>
      </p:sp>
      <p:sp>
        <p:nvSpPr>
          <p:cNvPr id="30" name="Freeform: Shape 6">
            <a:extLst>
              <a:ext uri="{FF2B5EF4-FFF2-40B4-BE49-F238E27FC236}">
                <a16:creationId xmlns:a16="http://schemas.microsoft.com/office/drawing/2014/main" xmlns="" id="{BC649187-5D14-43BE-900C-82387C0B9552}"/>
              </a:ext>
            </a:extLst>
          </p:cNvPr>
          <p:cNvSpPr/>
          <p:nvPr/>
        </p:nvSpPr>
        <p:spPr bwMode="auto">
          <a:xfrm>
            <a:off x="4306913" y="2054801"/>
            <a:ext cx="341855" cy="341271"/>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anchor="ctr"/>
          <a:lstStyle/>
          <a:p>
            <a:pPr algn="ctr"/>
            <a:endParaRPr sz="975"/>
          </a:p>
        </p:txBody>
      </p:sp>
      <p:sp>
        <p:nvSpPr>
          <p:cNvPr id="31" name="Parallelogram 8">
            <a:extLst>
              <a:ext uri="{FF2B5EF4-FFF2-40B4-BE49-F238E27FC236}">
                <a16:creationId xmlns:a16="http://schemas.microsoft.com/office/drawing/2014/main" xmlns="" id="{2758783C-D072-469C-911B-5066B1F03D13}"/>
              </a:ext>
            </a:extLst>
          </p:cNvPr>
          <p:cNvSpPr/>
          <p:nvPr/>
        </p:nvSpPr>
        <p:spPr>
          <a:xfrm>
            <a:off x="4206206" y="996704"/>
            <a:ext cx="1548912" cy="672042"/>
          </a:xfrm>
          <a:prstGeom prst="parallelogram">
            <a:avLst>
              <a:gd name="adj" fmla="val 52419"/>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975"/>
          </a:p>
        </p:txBody>
      </p:sp>
      <p:grpSp>
        <p:nvGrpSpPr>
          <p:cNvPr id="32" name="Group 9">
            <a:extLst>
              <a:ext uri="{FF2B5EF4-FFF2-40B4-BE49-F238E27FC236}">
                <a16:creationId xmlns:a16="http://schemas.microsoft.com/office/drawing/2014/main" xmlns="" id="{26BF7B35-1A80-43A9-805D-BFAEAA0CACAC}"/>
              </a:ext>
            </a:extLst>
          </p:cNvPr>
          <p:cNvGrpSpPr/>
          <p:nvPr/>
        </p:nvGrpSpPr>
        <p:grpSpPr>
          <a:xfrm>
            <a:off x="4731714" y="1153389"/>
            <a:ext cx="341855" cy="320270"/>
            <a:chOff x="5368132" y="3540125"/>
            <a:chExt cx="465138" cy="435769"/>
          </a:xfrm>
          <a:solidFill>
            <a:schemeClr val="bg1"/>
          </a:solidFill>
        </p:grpSpPr>
        <p:sp>
          <p:nvSpPr>
            <p:cNvPr id="33" name="Freeform: Shape 10">
              <a:extLst>
                <a:ext uri="{FF2B5EF4-FFF2-40B4-BE49-F238E27FC236}">
                  <a16:creationId xmlns:a16="http://schemas.microsoft.com/office/drawing/2014/main" xmlns="" id="{63C1E84F-3203-4D42-A72C-CD5BDC0FD095}"/>
                </a:ext>
              </a:extLst>
            </p:cNvPr>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anchor="ctr"/>
            <a:lstStyle/>
            <a:p>
              <a:pPr algn="ctr"/>
              <a:endParaRPr sz="975"/>
            </a:p>
          </p:txBody>
        </p:sp>
        <p:sp>
          <p:nvSpPr>
            <p:cNvPr id="34" name="Freeform: Shape 11">
              <a:extLst>
                <a:ext uri="{FF2B5EF4-FFF2-40B4-BE49-F238E27FC236}">
                  <a16:creationId xmlns:a16="http://schemas.microsoft.com/office/drawing/2014/main" xmlns="" id="{68D86908-95F0-4999-A9CE-95DD8F9FFDC6}"/>
                </a:ext>
              </a:extLst>
            </p:cNvPr>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anchor="ctr"/>
            <a:lstStyle/>
            <a:p>
              <a:pPr algn="ctr"/>
              <a:endParaRPr sz="975"/>
            </a:p>
          </p:txBody>
        </p:sp>
      </p:grpSp>
      <p:sp>
        <p:nvSpPr>
          <p:cNvPr id="35" name="Parallelogram 13">
            <a:extLst>
              <a:ext uri="{FF2B5EF4-FFF2-40B4-BE49-F238E27FC236}">
                <a16:creationId xmlns:a16="http://schemas.microsoft.com/office/drawing/2014/main" xmlns="" id="{E2C7DC18-D72B-48C8-AE3A-31EDD661E80F}"/>
              </a:ext>
            </a:extLst>
          </p:cNvPr>
          <p:cNvSpPr/>
          <p:nvPr/>
        </p:nvSpPr>
        <p:spPr>
          <a:xfrm>
            <a:off x="2928929" y="3679115"/>
            <a:ext cx="1548912" cy="672042"/>
          </a:xfrm>
          <a:prstGeom prst="parallelogram">
            <a:avLst>
              <a:gd name="adj" fmla="val 52419"/>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975"/>
          </a:p>
        </p:txBody>
      </p:sp>
      <p:grpSp>
        <p:nvGrpSpPr>
          <p:cNvPr id="36" name="Group 14">
            <a:extLst>
              <a:ext uri="{FF2B5EF4-FFF2-40B4-BE49-F238E27FC236}">
                <a16:creationId xmlns:a16="http://schemas.microsoft.com/office/drawing/2014/main" xmlns="" id="{CCEFE488-D34C-4165-9012-DD0FF424D411}"/>
              </a:ext>
            </a:extLst>
          </p:cNvPr>
          <p:cNvGrpSpPr/>
          <p:nvPr/>
        </p:nvGrpSpPr>
        <p:grpSpPr>
          <a:xfrm>
            <a:off x="3599254" y="3806255"/>
            <a:ext cx="234515" cy="341855"/>
            <a:chOff x="3582988" y="3510757"/>
            <a:chExt cx="319088" cy="465138"/>
          </a:xfrm>
          <a:solidFill>
            <a:schemeClr val="bg1"/>
          </a:solidFill>
        </p:grpSpPr>
        <p:sp>
          <p:nvSpPr>
            <p:cNvPr id="37" name="Freeform: Shape 15">
              <a:extLst>
                <a:ext uri="{FF2B5EF4-FFF2-40B4-BE49-F238E27FC236}">
                  <a16:creationId xmlns:a16="http://schemas.microsoft.com/office/drawing/2014/main" xmlns="" id="{8B1DFE5F-4E8D-41CB-A5A9-46F55E375DF9}"/>
                </a:ext>
              </a:extLst>
            </p:cNvPr>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anchor="ctr"/>
            <a:lstStyle/>
            <a:p>
              <a:pPr algn="ctr"/>
              <a:endParaRPr sz="975"/>
            </a:p>
          </p:txBody>
        </p:sp>
        <p:sp>
          <p:nvSpPr>
            <p:cNvPr id="38" name="Freeform: Shape 16">
              <a:extLst>
                <a:ext uri="{FF2B5EF4-FFF2-40B4-BE49-F238E27FC236}">
                  <a16:creationId xmlns:a16="http://schemas.microsoft.com/office/drawing/2014/main" xmlns="" id="{D6CAFA59-EDBB-4B51-801B-4EC652A1AAD2}"/>
                </a:ext>
              </a:extLst>
            </p:cNvPr>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anchor="ctr"/>
            <a:lstStyle/>
            <a:p>
              <a:pPr algn="ctr"/>
              <a:endParaRPr sz="975"/>
            </a:p>
          </p:txBody>
        </p:sp>
      </p:grpSp>
      <p:sp>
        <p:nvSpPr>
          <p:cNvPr id="39" name="Parallelogram 18">
            <a:extLst>
              <a:ext uri="{FF2B5EF4-FFF2-40B4-BE49-F238E27FC236}">
                <a16:creationId xmlns:a16="http://schemas.microsoft.com/office/drawing/2014/main" xmlns="" id="{4009C316-DFF7-45C8-B80A-A904F6006E6D}"/>
              </a:ext>
            </a:extLst>
          </p:cNvPr>
          <p:cNvSpPr/>
          <p:nvPr/>
        </p:nvSpPr>
        <p:spPr>
          <a:xfrm>
            <a:off x="3376866" y="2764742"/>
            <a:ext cx="1548912" cy="672042"/>
          </a:xfrm>
          <a:prstGeom prst="parallelogram">
            <a:avLst>
              <a:gd name="adj" fmla="val 52419"/>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975"/>
          </a:p>
        </p:txBody>
      </p:sp>
      <p:grpSp>
        <p:nvGrpSpPr>
          <p:cNvPr id="40" name="Group 19">
            <a:extLst>
              <a:ext uri="{FF2B5EF4-FFF2-40B4-BE49-F238E27FC236}">
                <a16:creationId xmlns:a16="http://schemas.microsoft.com/office/drawing/2014/main" xmlns="" id="{E3BDCE4D-8A02-47A3-9F9F-93497F717648}"/>
              </a:ext>
            </a:extLst>
          </p:cNvPr>
          <p:cNvGrpSpPr/>
          <p:nvPr/>
        </p:nvGrpSpPr>
        <p:grpSpPr>
          <a:xfrm>
            <a:off x="3997305" y="2967283"/>
            <a:ext cx="341855" cy="287601"/>
            <a:chOff x="5368132" y="2625725"/>
            <a:chExt cx="465138" cy="391319"/>
          </a:xfrm>
          <a:solidFill>
            <a:schemeClr val="bg1"/>
          </a:solidFill>
        </p:grpSpPr>
        <p:sp>
          <p:nvSpPr>
            <p:cNvPr id="41" name="Freeform: Shape 20">
              <a:extLst>
                <a:ext uri="{FF2B5EF4-FFF2-40B4-BE49-F238E27FC236}">
                  <a16:creationId xmlns:a16="http://schemas.microsoft.com/office/drawing/2014/main" xmlns="" id="{F1C5FDCA-A785-4606-9EB6-EEFC0C069A2C}"/>
                </a:ext>
              </a:extLst>
            </p:cNvPr>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anchor="ctr"/>
            <a:lstStyle/>
            <a:p>
              <a:pPr algn="ctr"/>
              <a:endParaRPr sz="975"/>
            </a:p>
          </p:txBody>
        </p:sp>
        <p:sp>
          <p:nvSpPr>
            <p:cNvPr id="42" name="Freeform: Shape 21">
              <a:extLst>
                <a:ext uri="{FF2B5EF4-FFF2-40B4-BE49-F238E27FC236}">
                  <a16:creationId xmlns:a16="http://schemas.microsoft.com/office/drawing/2014/main" xmlns="" id="{1347E2E3-9B92-4902-AE62-B7FE3B28DF47}"/>
                </a:ext>
              </a:extLst>
            </p:cNvPr>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anchor="ctr"/>
            <a:lstStyle/>
            <a:p>
              <a:pPr algn="ctr"/>
              <a:endParaRPr sz="975"/>
            </a:p>
          </p:txBody>
        </p:sp>
        <p:sp>
          <p:nvSpPr>
            <p:cNvPr id="43" name="Freeform: Shape 22">
              <a:extLst>
                <a:ext uri="{FF2B5EF4-FFF2-40B4-BE49-F238E27FC236}">
                  <a16:creationId xmlns:a16="http://schemas.microsoft.com/office/drawing/2014/main" xmlns="" id="{263E76AA-DD9B-416F-A904-AE7092D3F69C}"/>
                </a:ext>
              </a:extLst>
            </p:cNvPr>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anchor="ctr"/>
            <a:lstStyle/>
            <a:p>
              <a:pPr algn="ctr"/>
              <a:endParaRPr sz="975"/>
            </a:p>
          </p:txBody>
        </p:sp>
      </p:grpSp>
      <p:sp>
        <p:nvSpPr>
          <p:cNvPr id="44" name="Arrow: Pentagon 23">
            <a:extLst>
              <a:ext uri="{FF2B5EF4-FFF2-40B4-BE49-F238E27FC236}">
                <a16:creationId xmlns:a16="http://schemas.microsoft.com/office/drawing/2014/main" xmlns="" id="{6A2BC670-7252-4AF7-AD20-CEDDE5AC82D0}"/>
              </a:ext>
            </a:extLst>
          </p:cNvPr>
          <p:cNvSpPr/>
          <p:nvPr/>
        </p:nvSpPr>
        <p:spPr>
          <a:xfrm>
            <a:off x="1611565" y="1407999"/>
            <a:ext cx="446495" cy="267605"/>
          </a:xfrm>
          <a:prstGeom prst="homePlate">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20000"/>
          </a:bodyPr>
          <a:lstStyle/>
          <a:p>
            <a:pPr algn="ctr"/>
            <a:r>
              <a:rPr lang="en-US" sz="1470"/>
              <a:t>01</a:t>
            </a:r>
          </a:p>
        </p:txBody>
      </p:sp>
      <p:sp>
        <p:nvSpPr>
          <p:cNvPr id="45" name="Rectangle 24">
            <a:extLst>
              <a:ext uri="{FF2B5EF4-FFF2-40B4-BE49-F238E27FC236}">
                <a16:creationId xmlns:a16="http://schemas.microsoft.com/office/drawing/2014/main" xmlns="" id="{A5157337-18CC-4250-A3D1-C6152FE7D6CE}"/>
              </a:ext>
            </a:extLst>
          </p:cNvPr>
          <p:cNvSpPr/>
          <p:nvPr/>
        </p:nvSpPr>
        <p:spPr>
          <a:xfrm>
            <a:off x="2097003" y="1276477"/>
            <a:ext cx="3564145" cy="514315"/>
          </a:xfrm>
          <a:prstGeom prst="rect">
            <a:avLst/>
          </a:prstGeom>
        </p:spPr>
        <p:txBody>
          <a:bodyPr wrap="none" anchor="ctr">
            <a:normAutofit/>
          </a:bodyPr>
          <a:lstStyle/>
          <a:p>
            <a:r>
              <a:rPr lang="zh-CN" altLang="en-US" sz="1029" dirty="0"/>
              <a:t>标题文本预设</a:t>
            </a:r>
          </a:p>
        </p:txBody>
      </p:sp>
      <p:sp>
        <p:nvSpPr>
          <p:cNvPr id="46" name="Arrow: Pentagon 25">
            <a:extLst>
              <a:ext uri="{FF2B5EF4-FFF2-40B4-BE49-F238E27FC236}">
                <a16:creationId xmlns:a16="http://schemas.microsoft.com/office/drawing/2014/main" xmlns="" id="{1BD9ECC6-0A1A-4DFC-879E-0148EEEBD29D}"/>
              </a:ext>
            </a:extLst>
          </p:cNvPr>
          <p:cNvSpPr/>
          <p:nvPr/>
        </p:nvSpPr>
        <p:spPr>
          <a:xfrm>
            <a:off x="1611565" y="2030034"/>
            <a:ext cx="446495" cy="267605"/>
          </a:xfrm>
          <a:prstGeom prst="homePlate">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20000"/>
          </a:bodyPr>
          <a:lstStyle/>
          <a:p>
            <a:pPr algn="ctr"/>
            <a:r>
              <a:rPr lang="en-US" sz="1470" dirty="0"/>
              <a:t>02</a:t>
            </a:r>
          </a:p>
        </p:txBody>
      </p:sp>
      <p:sp>
        <p:nvSpPr>
          <p:cNvPr id="47" name="Rectangle 26">
            <a:extLst>
              <a:ext uri="{FF2B5EF4-FFF2-40B4-BE49-F238E27FC236}">
                <a16:creationId xmlns:a16="http://schemas.microsoft.com/office/drawing/2014/main" xmlns="" id="{F43DD451-C593-47EC-8CF2-8BE2D8E9DF29}"/>
              </a:ext>
            </a:extLst>
          </p:cNvPr>
          <p:cNvSpPr/>
          <p:nvPr/>
        </p:nvSpPr>
        <p:spPr>
          <a:xfrm>
            <a:off x="2097003" y="1898512"/>
            <a:ext cx="2742261" cy="514315"/>
          </a:xfrm>
          <a:prstGeom prst="rect">
            <a:avLst/>
          </a:prstGeom>
        </p:spPr>
        <p:txBody>
          <a:bodyPr wrap="none" anchor="ctr">
            <a:normAutofit/>
          </a:bodyPr>
          <a:lstStyle/>
          <a:p>
            <a:r>
              <a:rPr lang="zh-CN" altLang="en-US" sz="1029"/>
              <a:t>标题文本预设</a:t>
            </a:r>
          </a:p>
        </p:txBody>
      </p:sp>
      <p:sp>
        <p:nvSpPr>
          <p:cNvPr id="48" name="Arrow: Pentagon 27">
            <a:extLst>
              <a:ext uri="{FF2B5EF4-FFF2-40B4-BE49-F238E27FC236}">
                <a16:creationId xmlns:a16="http://schemas.microsoft.com/office/drawing/2014/main" xmlns="" id="{DE666055-76BD-475C-8D5C-4A8428BF67B4}"/>
              </a:ext>
            </a:extLst>
          </p:cNvPr>
          <p:cNvSpPr/>
          <p:nvPr/>
        </p:nvSpPr>
        <p:spPr>
          <a:xfrm>
            <a:off x="1611565" y="2675242"/>
            <a:ext cx="446495" cy="267605"/>
          </a:xfrm>
          <a:prstGeom prst="homePlate">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20000"/>
          </a:bodyPr>
          <a:lstStyle/>
          <a:p>
            <a:pPr algn="ctr"/>
            <a:r>
              <a:rPr lang="en-US" sz="1470"/>
              <a:t>03</a:t>
            </a:r>
          </a:p>
        </p:txBody>
      </p:sp>
      <p:sp>
        <p:nvSpPr>
          <p:cNvPr id="49" name="Rectangle 28">
            <a:extLst>
              <a:ext uri="{FF2B5EF4-FFF2-40B4-BE49-F238E27FC236}">
                <a16:creationId xmlns:a16="http://schemas.microsoft.com/office/drawing/2014/main" xmlns="" id="{6A8B1A27-E388-4A90-972B-49BCAB0CBD8C}"/>
              </a:ext>
            </a:extLst>
          </p:cNvPr>
          <p:cNvSpPr/>
          <p:nvPr/>
        </p:nvSpPr>
        <p:spPr>
          <a:xfrm>
            <a:off x="2097003" y="2543721"/>
            <a:ext cx="2330365" cy="514315"/>
          </a:xfrm>
          <a:prstGeom prst="rect">
            <a:avLst/>
          </a:prstGeom>
        </p:spPr>
        <p:txBody>
          <a:bodyPr wrap="none" anchor="ctr">
            <a:normAutofit/>
          </a:bodyPr>
          <a:lstStyle/>
          <a:p>
            <a:r>
              <a:rPr lang="zh-CN" altLang="en-US" sz="1029"/>
              <a:t>标题文本预设</a:t>
            </a:r>
          </a:p>
        </p:txBody>
      </p:sp>
      <p:sp>
        <p:nvSpPr>
          <p:cNvPr id="50" name="Arrow: Pentagon 29">
            <a:extLst>
              <a:ext uri="{FF2B5EF4-FFF2-40B4-BE49-F238E27FC236}">
                <a16:creationId xmlns:a16="http://schemas.microsoft.com/office/drawing/2014/main" xmlns="" id="{D9C9C221-7ED6-49AB-B337-D04F14152958}"/>
              </a:ext>
            </a:extLst>
          </p:cNvPr>
          <p:cNvSpPr/>
          <p:nvPr/>
        </p:nvSpPr>
        <p:spPr>
          <a:xfrm>
            <a:off x="1611565" y="3342258"/>
            <a:ext cx="446495" cy="267605"/>
          </a:xfrm>
          <a:prstGeom prst="homePlate">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20000"/>
          </a:bodyPr>
          <a:lstStyle/>
          <a:p>
            <a:pPr algn="ctr"/>
            <a:r>
              <a:rPr lang="en-US" sz="1470"/>
              <a:t>04</a:t>
            </a:r>
          </a:p>
        </p:txBody>
      </p:sp>
      <p:sp>
        <p:nvSpPr>
          <p:cNvPr id="51" name="Rectangle 30">
            <a:extLst>
              <a:ext uri="{FF2B5EF4-FFF2-40B4-BE49-F238E27FC236}">
                <a16:creationId xmlns:a16="http://schemas.microsoft.com/office/drawing/2014/main" xmlns="" id="{4A3A32AC-795B-48E3-838D-03CC7666930D}"/>
              </a:ext>
            </a:extLst>
          </p:cNvPr>
          <p:cNvSpPr/>
          <p:nvPr/>
        </p:nvSpPr>
        <p:spPr>
          <a:xfrm>
            <a:off x="2097003" y="3210736"/>
            <a:ext cx="2200292" cy="514315"/>
          </a:xfrm>
          <a:prstGeom prst="rect">
            <a:avLst/>
          </a:prstGeom>
        </p:spPr>
        <p:txBody>
          <a:bodyPr wrap="none" anchor="ctr">
            <a:normAutofit/>
          </a:bodyPr>
          <a:lstStyle/>
          <a:p>
            <a:r>
              <a:rPr lang="zh-CN" altLang="en-US" sz="1029"/>
              <a:t>标题文本预设</a:t>
            </a:r>
          </a:p>
        </p:txBody>
      </p:sp>
    </p:spTree>
    <p:extLst>
      <p:ext uri="{BB962C8B-B14F-4D97-AF65-F5344CB8AC3E}">
        <p14:creationId xmlns:p14="http://schemas.microsoft.com/office/powerpoint/2010/main" val="31926900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down)">
                                      <p:cBhvr>
                                        <p:cTn id="7" dur="500"/>
                                        <p:tgtEl>
                                          <p:spTgt spid="4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wipe(down)">
                                      <p:cBhvr>
                                        <p:cTn id="15" dur="500"/>
                                        <p:tgtEl>
                                          <p:spTgt spid="48"/>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down)">
                                      <p:cBhvr>
                                        <p:cTn id="19" dur="500"/>
                                        <p:tgtEl>
                                          <p:spTgt spid="5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down)">
                                      <p:cBhvr>
                                        <p:cTn id="23" dur="500"/>
                                        <p:tgtEl>
                                          <p:spTgt spid="45"/>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down)">
                                      <p:cBhvr>
                                        <p:cTn id="27" dur="500"/>
                                        <p:tgtEl>
                                          <p:spTgt spid="4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wipe(down)">
                                      <p:cBhvr>
                                        <p:cTn id="31" dur="500"/>
                                        <p:tgtEl>
                                          <p:spTgt spid="49"/>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wipe(down)">
                                      <p:cBhvr>
                                        <p:cTn id="3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p:bldP spid="46" grpId="0" animBg="1"/>
      <p:bldP spid="47" grpId="0"/>
      <p:bldP spid="48" grpId="0" animBg="1"/>
      <p:bldP spid="49" grpId="0"/>
      <p:bldP spid="50" grpId="0" animBg="1"/>
      <p:bldP spid="5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8EB786C-04E5-472D-A754-954D90D627DF}"/>
              </a:ext>
            </a:extLst>
          </p:cNvPr>
          <p:cNvSpPr/>
          <p:nvPr/>
        </p:nvSpPr>
        <p:spPr>
          <a:xfrm>
            <a:off x="19491" y="-1"/>
            <a:ext cx="3153426" cy="5040313"/>
          </a:xfrm>
          <a:prstGeom prst="rect">
            <a:avLst/>
          </a:prstGeom>
          <a:solidFill>
            <a:srgbClr val="2828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 name="文本框 2"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a16="http://schemas.microsoft.com/office/drawing/2014/main" xmlns="" id="{A7147175-3C83-4C37-836C-9729AD5EFB2D}"/>
              </a:ext>
            </a:extLst>
          </p:cNvPr>
          <p:cNvSpPr txBox="1"/>
          <p:nvPr/>
        </p:nvSpPr>
        <p:spPr>
          <a:xfrm>
            <a:off x="240005" y="865899"/>
            <a:ext cx="3920133" cy="590033"/>
          </a:xfrm>
          <a:prstGeom prst="rect">
            <a:avLst/>
          </a:prstGeom>
          <a:noFill/>
        </p:spPr>
        <p:txBody>
          <a:bodyPr wrap="square" rtlCol="0">
            <a:spAutoFit/>
          </a:bodyPr>
          <a:lstStyle/>
          <a:p>
            <a:pPr>
              <a:lnSpc>
                <a:spcPct val="110000"/>
              </a:lnSpc>
            </a:pPr>
            <a:r>
              <a:rPr lang="zh-CN" altLang="en-US" sz="2940" dirty="0">
                <a:solidFill>
                  <a:schemeClr val="bg1"/>
                </a:solidFill>
                <a:latin typeface="Arial" panose="020B0604020202020204" pitchFamily="34" charset="0"/>
                <a:ea typeface="微软雅黑" panose="020B0503020204020204" pitchFamily="34" charset="-122"/>
                <a:sym typeface="Arial" panose="020B0604020202020204" pitchFamily="34" charset="0"/>
              </a:rPr>
              <a:t>此处填写内容</a:t>
            </a:r>
            <a:endParaRPr lang="en-US" altLang="zh-CN" sz="294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矩形 3">
            <a:extLst>
              <a:ext uri="{FF2B5EF4-FFF2-40B4-BE49-F238E27FC236}">
                <a16:creationId xmlns:a16="http://schemas.microsoft.com/office/drawing/2014/main" xmlns="" id="{0C8E2796-567E-41AF-B2E0-EF281ECB2115}"/>
              </a:ext>
            </a:extLst>
          </p:cNvPr>
          <p:cNvSpPr/>
          <p:nvPr/>
        </p:nvSpPr>
        <p:spPr>
          <a:xfrm>
            <a:off x="258288" y="1570974"/>
            <a:ext cx="2073035" cy="1232645"/>
          </a:xfrm>
          <a:prstGeom prst="rect">
            <a:avLst/>
          </a:prstGeom>
        </p:spPr>
        <p:txBody>
          <a:bodyPr wrap="square">
            <a:spAutoFit/>
          </a:bodyPr>
          <a:lstStyle/>
          <a:p>
            <a:pPr>
              <a:lnSpc>
                <a:spcPct val="120000"/>
              </a:lnSpc>
            </a:pPr>
            <a:r>
              <a:rPr lang="en-US" altLang="zh-CN" sz="1029"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consectetur adipisicing elit, sed do eiusmod tempor incididunt ut labore et dolore magna aliqua. </a:t>
            </a:r>
            <a:r>
              <a:rPr lang="pt-BR" altLang="zh-CN" sz="1029"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Ut enim ad minim veniam, quis nostrud.</a:t>
            </a:r>
            <a:endParaRPr lang="zh-CN" altLang="en-US" sz="1029"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5" name="文本框 4"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a16="http://schemas.microsoft.com/office/drawing/2014/main" xmlns="" id="{99295DF4-F14B-4CFD-9079-D581D0188FD1}"/>
              </a:ext>
            </a:extLst>
          </p:cNvPr>
          <p:cNvSpPr txBox="1"/>
          <p:nvPr/>
        </p:nvSpPr>
        <p:spPr>
          <a:xfrm>
            <a:off x="5011076" y="830761"/>
            <a:ext cx="3920133" cy="689548"/>
          </a:xfrm>
          <a:prstGeom prst="rect">
            <a:avLst/>
          </a:prstGeom>
          <a:noFill/>
        </p:spPr>
        <p:txBody>
          <a:bodyPr wrap="square" rtlCol="0">
            <a:spAutoFit/>
          </a:bodyPr>
          <a:lstStyle/>
          <a:p>
            <a:pPr>
              <a:lnSpc>
                <a:spcPct val="110000"/>
              </a:lnSpc>
            </a:pPr>
            <a:r>
              <a:rPr lang="zh-CN" altLang="en-US"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此处填写内容</a:t>
            </a:r>
            <a:endParaRPr lang="en-US" altLang="zh-CN" sz="3528" dirty="0">
              <a:solidFill>
                <a:srgbClr val="282828"/>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 name="组合 5">
            <a:extLst>
              <a:ext uri="{FF2B5EF4-FFF2-40B4-BE49-F238E27FC236}">
                <a16:creationId xmlns:a16="http://schemas.microsoft.com/office/drawing/2014/main" xmlns="" id="{4D8B2A6B-C996-4C5E-8454-683483CA3C79}"/>
              </a:ext>
            </a:extLst>
          </p:cNvPr>
          <p:cNvGrpSpPr/>
          <p:nvPr/>
        </p:nvGrpSpPr>
        <p:grpSpPr>
          <a:xfrm>
            <a:off x="5011076" y="2174933"/>
            <a:ext cx="3806894" cy="796702"/>
            <a:chOff x="6791700" y="2959277"/>
            <a:chExt cx="5179774" cy="1084016"/>
          </a:xfrm>
        </p:grpSpPr>
        <p:sp>
          <p:nvSpPr>
            <p:cNvPr id="7" name="文本框 6"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a16="http://schemas.microsoft.com/office/drawing/2014/main" xmlns="" id="{9E20DDDF-5A26-43C5-A257-AAD8E724B287}"/>
                </a:ext>
              </a:extLst>
            </p:cNvPr>
            <p:cNvSpPr txBox="1"/>
            <p:nvPr/>
          </p:nvSpPr>
          <p:spPr>
            <a:xfrm>
              <a:off x="6791700" y="2959277"/>
              <a:ext cx="720448" cy="938219"/>
            </a:xfrm>
            <a:prstGeom prst="rect">
              <a:avLst/>
            </a:prstGeom>
            <a:noFill/>
          </p:spPr>
          <p:txBody>
            <a:bodyPr wrap="square" rtlCol="0">
              <a:spAutoFit/>
            </a:bodyPr>
            <a:lstStyle/>
            <a:p>
              <a:pPr>
                <a:lnSpc>
                  <a:spcPct val="110000"/>
                </a:lnSpc>
              </a:pPr>
              <a:r>
                <a:rPr lang="en-US" altLang="zh-CN"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1</a:t>
              </a:r>
            </a:p>
          </p:txBody>
        </p:sp>
        <p:grpSp>
          <p:nvGrpSpPr>
            <p:cNvPr id="8" name="组合 7">
              <a:extLst>
                <a:ext uri="{FF2B5EF4-FFF2-40B4-BE49-F238E27FC236}">
                  <a16:creationId xmlns:a16="http://schemas.microsoft.com/office/drawing/2014/main" xmlns="" id="{216FDC5E-303D-46EB-AA4F-8C9FD2C9A3CF}"/>
                </a:ext>
              </a:extLst>
            </p:cNvPr>
            <p:cNvGrpSpPr/>
            <p:nvPr/>
          </p:nvGrpSpPr>
          <p:grpSpPr>
            <a:xfrm>
              <a:off x="7455876" y="3058166"/>
              <a:ext cx="4515598" cy="985127"/>
              <a:chOff x="1331170" y="4779449"/>
              <a:chExt cx="4515598" cy="985127"/>
            </a:xfrm>
          </p:grpSpPr>
          <p:sp>
            <p:nvSpPr>
              <p:cNvPr id="9" name="文本框 8">
                <a:extLst>
                  <a:ext uri="{FF2B5EF4-FFF2-40B4-BE49-F238E27FC236}">
                    <a16:creationId xmlns:a16="http://schemas.microsoft.com/office/drawing/2014/main" xmlns="" id="{C44406A5-D360-446E-B963-B0AE752DD78D}"/>
                  </a:ext>
                </a:extLst>
              </p:cNvPr>
              <p:cNvSpPr txBox="1"/>
              <p:nvPr/>
            </p:nvSpPr>
            <p:spPr>
              <a:xfrm>
                <a:off x="1331170" y="4779449"/>
                <a:ext cx="1786597" cy="371833"/>
              </a:xfrm>
              <a:prstGeom prst="rect">
                <a:avLst/>
              </a:prstGeom>
              <a:noFill/>
            </p:spPr>
            <p:txBody>
              <a:bodyPr wrap="square" rtlCol="0">
                <a:spAutoFit/>
              </a:bodyPr>
              <a:lstStyle/>
              <a:p>
                <a:r>
                  <a:rPr lang="en-US" altLang="zh-CN"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SUBTITLE </a:t>
                </a:r>
                <a:endParaRPr lang="zh-CN" altLang="en-US"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0" name="矩形 9">
                <a:extLst>
                  <a:ext uri="{FF2B5EF4-FFF2-40B4-BE49-F238E27FC236}">
                    <a16:creationId xmlns:a16="http://schemas.microsoft.com/office/drawing/2014/main" xmlns="" id="{69F80BE3-47B2-49C3-BCFA-18AF2FB81F45}"/>
                  </a:ext>
                </a:extLst>
              </p:cNvPr>
              <p:cNvSpPr/>
              <p:nvPr/>
            </p:nvSpPr>
            <p:spPr>
              <a:xfrm>
                <a:off x="1331170" y="5121764"/>
                <a:ext cx="4515598" cy="642812"/>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consectetur adipisicing elit,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eiusmod</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tempor</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dolore</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magna aliqua. </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grpSp>
        <p:nvGrpSpPr>
          <p:cNvPr id="11" name="组合 10">
            <a:extLst>
              <a:ext uri="{FF2B5EF4-FFF2-40B4-BE49-F238E27FC236}">
                <a16:creationId xmlns:a16="http://schemas.microsoft.com/office/drawing/2014/main" xmlns="" id="{7CF65180-EEAA-4E36-A37B-26D48034F159}"/>
              </a:ext>
            </a:extLst>
          </p:cNvPr>
          <p:cNvGrpSpPr/>
          <p:nvPr/>
        </p:nvGrpSpPr>
        <p:grpSpPr>
          <a:xfrm>
            <a:off x="5011076" y="3057203"/>
            <a:ext cx="3806894" cy="796702"/>
            <a:chOff x="6791700" y="2959277"/>
            <a:chExt cx="5179774" cy="1084016"/>
          </a:xfrm>
        </p:grpSpPr>
        <p:sp>
          <p:nvSpPr>
            <p:cNvPr id="12" name="文本框 11"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a16="http://schemas.microsoft.com/office/drawing/2014/main" xmlns="" id="{A7B97D6E-847B-4DE0-833D-E8661275667A}"/>
                </a:ext>
              </a:extLst>
            </p:cNvPr>
            <p:cNvSpPr txBox="1"/>
            <p:nvPr/>
          </p:nvSpPr>
          <p:spPr>
            <a:xfrm>
              <a:off x="6791700" y="2959277"/>
              <a:ext cx="720448" cy="938219"/>
            </a:xfrm>
            <a:prstGeom prst="rect">
              <a:avLst/>
            </a:prstGeom>
            <a:noFill/>
          </p:spPr>
          <p:txBody>
            <a:bodyPr wrap="square" rtlCol="0">
              <a:spAutoFit/>
            </a:bodyPr>
            <a:lstStyle/>
            <a:p>
              <a:pPr>
                <a:lnSpc>
                  <a:spcPct val="110000"/>
                </a:lnSpc>
              </a:pPr>
              <a:r>
                <a:rPr lang="en-US" altLang="zh-CN"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2</a:t>
              </a:r>
            </a:p>
          </p:txBody>
        </p:sp>
        <p:grpSp>
          <p:nvGrpSpPr>
            <p:cNvPr id="13" name="组合 12">
              <a:extLst>
                <a:ext uri="{FF2B5EF4-FFF2-40B4-BE49-F238E27FC236}">
                  <a16:creationId xmlns:a16="http://schemas.microsoft.com/office/drawing/2014/main" xmlns="" id="{25E57D64-DEF4-41A6-9D2A-F406A67E458A}"/>
                </a:ext>
              </a:extLst>
            </p:cNvPr>
            <p:cNvGrpSpPr/>
            <p:nvPr/>
          </p:nvGrpSpPr>
          <p:grpSpPr>
            <a:xfrm>
              <a:off x="7455876" y="3058166"/>
              <a:ext cx="4515598" cy="985127"/>
              <a:chOff x="1331170" y="4779449"/>
              <a:chExt cx="4515598" cy="985127"/>
            </a:xfrm>
          </p:grpSpPr>
          <p:sp>
            <p:nvSpPr>
              <p:cNvPr id="14" name="文本框 13">
                <a:extLst>
                  <a:ext uri="{FF2B5EF4-FFF2-40B4-BE49-F238E27FC236}">
                    <a16:creationId xmlns:a16="http://schemas.microsoft.com/office/drawing/2014/main" xmlns="" id="{6B1F9215-8418-40C2-9DF8-3CE1B9067A09}"/>
                  </a:ext>
                </a:extLst>
              </p:cNvPr>
              <p:cNvSpPr txBox="1"/>
              <p:nvPr/>
            </p:nvSpPr>
            <p:spPr>
              <a:xfrm>
                <a:off x="1331170" y="4779449"/>
                <a:ext cx="1786597" cy="371833"/>
              </a:xfrm>
              <a:prstGeom prst="rect">
                <a:avLst/>
              </a:prstGeom>
              <a:noFill/>
            </p:spPr>
            <p:txBody>
              <a:bodyPr wrap="square" rtlCol="0">
                <a:spAutoFit/>
              </a:bodyPr>
              <a:lstStyle/>
              <a:p>
                <a:r>
                  <a:rPr lang="en-US" altLang="zh-CN"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SUBTITLE </a:t>
                </a:r>
                <a:endParaRPr lang="zh-CN" altLang="en-US"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5" name="矩形 14">
                <a:extLst>
                  <a:ext uri="{FF2B5EF4-FFF2-40B4-BE49-F238E27FC236}">
                    <a16:creationId xmlns:a16="http://schemas.microsoft.com/office/drawing/2014/main" xmlns="" id="{ACFC5B3D-AC23-4421-99B0-AF780A29B7F8}"/>
                  </a:ext>
                </a:extLst>
              </p:cNvPr>
              <p:cNvSpPr/>
              <p:nvPr/>
            </p:nvSpPr>
            <p:spPr>
              <a:xfrm>
                <a:off x="1331170" y="5121764"/>
                <a:ext cx="4515598" cy="642812"/>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consectetur adipisicing elit,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eiusmod</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tempor</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dolore</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magna aliqua. </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grpSp>
        <p:nvGrpSpPr>
          <p:cNvPr id="16" name="组合 15">
            <a:extLst>
              <a:ext uri="{FF2B5EF4-FFF2-40B4-BE49-F238E27FC236}">
                <a16:creationId xmlns:a16="http://schemas.microsoft.com/office/drawing/2014/main" xmlns="" id="{41E73DE1-9492-4C7C-AA8A-765C94ADDB1C}"/>
              </a:ext>
            </a:extLst>
          </p:cNvPr>
          <p:cNvGrpSpPr/>
          <p:nvPr/>
        </p:nvGrpSpPr>
        <p:grpSpPr>
          <a:xfrm>
            <a:off x="5011076" y="3939473"/>
            <a:ext cx="3806894" cy="796702"/>
            <a:chOff x="6791700" y="2959277"/>
            <a:chExt cx="5179774" cy="1084016"/>
          </a:xfrm>
        </p:grpSpPr>
        <p:sp>
          <p:nvSpPr>
            <p:cNvPr id="17" name="文本框 16"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a16="http://schemas.microsoft.com/office/drawing/2014/main" xmlns="" id="{2CCF29A0-0B12-4CBC-8E56-C49A13FFB3D7}"/>
                </a:ext>
              </a:extLst>
            </p:cNvPr>
            <p:cNvSpPr txBox="1"/>
            <p:nvPr/>
          </p:nvSpPr>
          <p:spPr>
            <a:xfrm>
              <a:off x="6791700" y="2959277"/>
              <a:ext cx="720448" cy="938219"/>
            </a:xfrm>
            <a:prstGeom prst="rect">
              <a:avLst/>
            </a:prstGeom>
            <a:noFill/>
          </p:spPr>
          <p:txBody>
            <a:bodyPr wrap="square" rtlCol="0">
              <a:spAutoFit/>
            </a:bodyPr>
            <a:lstStyle/>
            <a:p>
              <a:pPr>
                <a:lnSpc>
                  <a:spcPct val="110000"/>
                </a:lnSpc>
              </a:pPr>
              <a:r>
                <a:rPr lang="en-US" altLang="zh-CN"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3</a:t>
              </a:r>
            </a:p>
          </p:txBody>
        </p:sp>
        <p:grpSp>
          <p:nvGrpSpPr>
            <p:cNvPr id="18" name="组合 17">
              <a:extLst>
                <a:ext uri="{FF2B5EF4-FFF2-40B4-BE49-F238E27FC236}">
                  <a16:creationId xmlns:a16="http://schemas.microsoft.com/office/drawing/2014/main" xmlns="" id="{040D5EE8-FA92-4831-AF75-F00AE6DD3AF1}"/>
                </a:ext>
              </a:extLst>
            </p:cNvPr>
            <p:cNvGrpSpPr/>
            <p:nvPr/>
          </p:nvGrpSpPr>
          <p:grpSpPr>
            <a:xfrm>
              <a:off x="7455876" y="3058166"/>
              <a:ext cx="4515598" cy="985127"/>
              <a:chOff x="1331170" y="4779449"/>
              <a:chExt cx="4515598" cy="985127"/>
            </a:xfrm>
          </p:grpSpPr>
          <p:sp>
            <p:nvSpPr>
              <p:cNvPr id="19" name="文本框 18">
                <a:extLst>
                  <a:ext uri="{FF2B5EF4-FFF2-40B4-BE49-F238E27FC236}">
                    <a16:creationId xmlns:a16="http://schemas.microsoft.com/office/drawing/2014/main" xmlns="" id="{88B82D02-AE07-4971-85A6-1B42D719F138}"/>
                  </a:ext>
                </a:extLst>
              </p:cNvPr>
              <p:cNvSpPr txBox="1"/>
              <p:nvPr/>
            </p:nvSpPr>
            <p:spPr>
              <a:xfrm>
                <a:off x="1331170" y="4779449"/>
                <a:ext cx="1786597" cy="371833"/>
              </a:xfrm>
              <a:prstGeom prst="rect">
                <a:avLst/>
              </a:prstGeom>
              <a:noFill/>
            </p:spPr>
            <p:txBody>
              <a:bodyPr wrap="square" rtlCol="0">
                <a:spAutoFit/>
              </a:bodyPr>
              <a:lstStyle/>
              <a:p>
                <a:r>
                  <a:rPr lang="en-US" altLang="zh-CN"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SUBTITLE </a:t>
                </a:r>
                <a:endParaRPr lang="zh-CN" altLang="en-US"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0" name="矩形 19">
                <a:extLst>
                  <a:ext uri="{FF2B5EF4-FFF2-40B4-BE49-F238E27FC236}">
                    <a16:creationId xmlns:a16="http://schemas.microsoft.com/office/drawing/2014/main" xmlns="" id="{C3DEA200-FAE8-47F2-BF05-936D7982CB1E}"/>
                  </a:ext>
                </a:extLst>
              </p:cNvPr>
              <p:cNvSpPr/>
              <p:nvPr/>
            </p:nvSpPr>
            <p:spPr>
              <a:xfrm>
                <a:off x="1331170" y="5121764"/>
                <a:ext cx="4515598" cy="642812"/>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consectetur adipisicing elit,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eiusmod</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tempor</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dolore</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magna aliqua. </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pic>
        <p:nvPicPr>
          <p:cNvPr id="22" name="图片 21">
            <a:extLst>
              <a:ext uri="{FF2B5EF4-FFF2-40B4-BE49-F238E27FC236}">
                <a16:creationId xmlns:a16="http://schemas.microsoft.com/office/drawing/2014/main" xmlns="" id="{0FA4ECFB-11C4-47FB-B3E3-A245509E15FF}"/>
              </a:ext>
            </a:extLst>
          </p:cNvPr>
          <p:cNvPicPr>
            <a:picLocks noChangeAspect="1"/>
          </p:cNvPicPr>
          <p:nvPr/>
        </p:nvPicPr>
        <p:blipFill>
          <a:blip r:embed="rId3">
            <a:extLst>
              <a:ext uri="{BEBA8EAE-BF5A-486C-A8C5-ECC9F3942E4B}">
                <a14:imgProps xmlns:a14="http://schemas.microsoft.com/office/drawing/2010/main">
                  <a14:imgLayer>
                    <a14:imgEffect>
                      <a14:saturation sat="0"/>
                    </a14:imgEffect>
                  </a14:imgLayer>
                </a14:imgProps>
              </a:ext>
            </a:extLst>
          </a:blip>
          <a:stretch>
            <a:fillRect/>
          </a:stretch>
        </p:blipFill>
        <p:spPr>
          <a:xfrm>
            <a:off x="2437114" y="724505"/>
            <a:ext cx="2025261" cy="4108771"/>
          </a:xfrm>
          <a:prstGeom prst="rect">
            <a:avLst/>
          </a:prstGeom>
        </p:spPr>
      </p:pic>
      <p:pic>
        <p:nvPicPr>
          <p:cNvPr id="23" name="图片 22">
            <a:extLst>
              <a:ext uri="{FF2B5EF4-FFF2-40B4-BE49-F238E27FC236}">
                <a16:creationId xmlns:a16="http://schemas.microsoft.com/office/drawing/2014/main" xmlns="" id="{4AD90B9B-4444-446C-B1FF-58C882C18E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3406" y="1083973"/>
            <a:ext cx="1792675" cy="3224408"/>
          </a:xfrm>
          <a:custGeom>
            <a:avLst/>
            <a:gdLst>
              <a:gd name="connsiteX0" fmla="*/ 0 w 2439168"/>
              <a:gd name="connsiteY0" fmla="*/ 0 h 4417255"/>
              <a:gd name="connsiteX1" fmla="*/ 2439168 w 2439168"/>
              <a:gd name="connsiteY1" fmla="*/ 0 h 4417255"/>
              <a:gd name="connsiteX2" fmla="*/ 2439168 w 2439168"/>
              <a:gd name="connsiteY2" fmla="*/ 4417255 h 4417255"/>
              <a:gd name="connsiteX3" fmla="*/ 0 w 2439168"/>
              <a:gd name="connsiteY3" fmla="*/ 4417255 h 4417255"/>
            </a:gdLst>
            <a:ahLst/>
            <a:cxnLst>
              <a:cxn ang="0">
                <a:pos x="connsiteX0" y="connsiteY0"/>
              </a:cxn>
              <a:cxn ang="0">
                <a:pos x="connsiteX1" y="connsiteY1"/>
              </a:cxn>
              <a:cxn ang="0">
                <a:pos x="connsiteX2" y="connsiteY2"/>
              </a:cxn>
              <a:cxn ang="0">
                <a:pos x="connsiteX3" y="connsiteY3"/>
              </a:cxn>
            </a:cxnLst>
            <a:rect l="l" t="t" r="r" b="b"/>
            <a:pathLst>
              <a:path w="2439168" h="4417255">
                <a:moveTo>
                  <a:pt x="0" y="0"/>
                </a:moveTo>
                <a:lnTo>
                  <a:pt x="2439168" y="0"/>
                </a:lnTo>
                <a:lnTo>
                  <a:pt x="2439168" y="4417255"/>
                </a:lnTo>
                <a:lnTo>
                  <a:pt x="0" y="4417255"/>
                </a:lnTo>
                <a:close/>
              </a:path>
            </a:pathLst>
          </a:custGeom>
          <a:ln>
            <a:solidFill>
              <a:schemeClr val="bg1">
                <a:lumMod val="95000"/>
              </a:schemeClr>
            </a:solidFill>
          </a:ln>
        </p:spPr>
      </p:pic>
    </p:spTree>
    <p:extLst>
      <p:ext uri="{BB962C8B-B14F-4D97-AF65-F5344CB8AC3E}">
        <p14:creationId xmlns:p14="http://schemas.microsoft.com/office/powerpoint/2010/main" val="22395542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A4C97B80-84B0-493C-8E34-C77D2720A371}"/>
              </a:ext>
            </a:extLst>
          </p:cNvPr>
          <p:cNvPicPr>
            <a:picLocks noChangeAspect="1"/>
          </p:cNvPicPr>
          <p:nvPr/>
        </p:nvPicPr>
        <p:blipFill>
          <a:blip r:embed="rId3"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tretch>
            <a:fillRect/>
          </a:stretch>
        </p:blipFill>
        <p:spPr>
          <a:xfrm>
            <a:off x="-1529090" y="488180"/>
            <a:ext cx="6399388" cy="4136256"/>
          </a:xfrm>
          <a:prstGeom prst="rect">
            <a:avLst/>
          </a:prstGeom>
        </p:spPr>
      </p:pic>
      <p:pic>
        <p:nvPicPr>
          <p:cNvPr id="4" name="图片 3">
            <a:extLst>
              <a:ext uri="{FF2B5EF4-FFF2-40B4-BE49-F238E27FC236}">
                <a16:creationId xmlns:a16="http://schemas.microsoft.com/office/drawing/2014/main" xmlns="" id="{153DEC65-A686-4DB3-AC95-3CE4D165E3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684" y="1212891"/>
            <a:ext cx="4531642" cy="2926181"/>
          </a:xfrm>
          <a:custGeom>
            <a:avLst/>
            <a:gdLst>
              <a:gd name="connsiteX0" fmla="*/ 0 w 6172200"/>
              <a:gd name="connsiteY0" fmla="*/ 0 h 3981450"/>
              <a:gd name="connsiteX1" fmla="*/ 6172200 w 6172200"/>
              <a:gd name="connsiteY1" fmla="*/ 0 h 3981450"/>
              <a:gd name="connsiteX2" fmla="*/ 6172200 w 6172200"/>
              <a:gd name="connsiteY2" fmla="*/ 3981450 h 3981450"/>
              <a:gd name="connsiteX3" fmla="*/ 0 w 6172200"/>
              <a:gd name="connsiteY3" fmla="*/ 3981450 h 3981450"/>
            </a:gdLst>
            <a:ahLst/>
            <a:cxnLst>
              <a:cxn ang="0">
                <a:pos x="connsiteX0" y="connsiteY0"/>
              </a:cxn>
              <a:cxn ang="0">
                <a:pos x="connsiteX1" y="connsiteY1"/>
              </a:cxn>
              <a:cxn ang="0">
                <a:pos x="connsiteX2" y="connsiteY2"/>
              </a:cxn>
              <a:cxn ang="0">
                <a:pos x="connsiteX3" y="connsiteY3"/>
              </a:cxn>
            </a:cxnLst>
            <a:rect l="l" t="t" r="r" b="b"/>
            <a:pathLst>
              <a:path w="6172200" h="3981450">
                <a:moveTo>
                  <a:pt x="0" y="0"/>
                </a:moveTo>
                <a:lnTo>
                  <a:pt x="6172200" y="0"/>
                </a:lnTo>
                <a:lnTo>
                  <a:pt x="6172200" y="3981450"/>
                </a:lnTo>
                <a:lnTo>
                  <a:pt x="0" y="3981450"/>
                </a:lnTo>
                <a:close/>
              </a:path>
            </a:pathLst>
          </a:custGeom>
          <a:ln>
            <a:solidFill>
              <a:srgbClr val="282828"/>
            </a:solidFill>
          </a:ln>
        </p:spPr>
      </p:pic>
      <p:sp>
        <p:nvSpPr>
          <p:cNvPr id="5" name="文本框 4"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a16="http://schemas.microsoft.com/office/drawing/2014/main" xmlns="" id="{72051DD0-0BA3-4908-B7B8-3E3AE07365FE}"/>
              </a:ext>
            </a:extLst>
          </p:cNvPr>
          <p:cNvSpPr txBox="1"/>
          <p:nvPr/>
        </p:nvSpPr>
        <p:spPr>
          <a:xfrm>
            <a:off x="4549456" y="1013233"/>
            <a:ext cx="3920133" cy="743793"/>
          </a:xfrm>
          <a:prstGeom prst="rect">
            <a:avLst/>
          </a:prstGeom>
          <a:noFill/>
        </p:spPr>
        <p:txBody>
          <a:bodyPr wrap="square" rtlCol="0">
            <a:spAutoFit/>
          </a:bodyPr>
          <a:lstStyle/>
          <a:p>
            <a:pPr>
              <a:lnSpc>
                <a:spcPct val="120000"/>
              </a:lnSpc>
            </a:pPr>
            <a:r>
              <a:rPr lang="zh-CN" altLang="en-US"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此处填写内容</a:t>
            </a:r>
            <a:endParaRPr lang="en-US" altLang="zh-CN" sz="3528" dirty="0">
              <a:solidFill>
                <a:srgbClr val="282828"/>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矩形 5">
            <a:extLst>
              <a:ext uri="{FF2B5EF4-FFF2-40B4-BE49-F238E27FC236}">
                <a16:creationId xmlns:a16="http://schemas.microsoft.com/office/drawing/2014/main" xmlns="" id="{A5BE0E1F-5EAD-434D-95A9-B963FB5F66DB}"/>
              </a:ext>
            </a:extLst>
          </p:cNvPr>
          <p:cNvSpPr/>
          <p:nvPr/>
        </p:nvSpPr>
        <p:spPr>
          <a:xfrm>
            <a:off x="4549457" y="2720445"/>
            <a:ext cx="4025232" cy="662489"/>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consectetur adipisicing elit, sed do eiusmod tempor incididunt ut labore et dolore magna aliqua. </a:t>
            </a:r>
            <a:r>
              <a:rPr lang="pt-BR"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Ut enim ad minim veniam, quis nostrud.</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cxnSp>
        <p:nvCxnSpPr>
          <p:cNvPr id="7" name="直接连接符 6">
            <a:extLst>
              <a:ext uri="{FF2B5EF4-FFF2-40B4-BE49-F238E27FC236}">
                <a16:creationId xmlns:a16="http://schemas.microsoft.com/office/drawing/2014/main" xmlns="" id="{B61B7A98-6578-474A-A28E-C6954439D693}"/>
              </a:ext>
            </a:extLst>
          </p:cNvPr>
          <p:cNvCxnSpPr/>
          <p:nvPr/>
        </p:nvCxnSpPr>
        <p:spPr>
          <a:xfrm>
            <a:off x="4636203" y="2578630"/>
            <a:ext cx="350596"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椭圆 7">
            <a:extLst>
              <a:ext uri="{FF2B5EF4-FFF2-40B4-BE49-F238E27FC236}">
                <a16:creationId xmlns:a16="http://schemas.microsoft.com/office/drawing/2014/main" xmlns="" id="{3F68CD3E-3E2A-468D-B88C-22DE2FB8CACC}"/>
              </a:ext>
            </a:extLst>
          </p:cNvPr>
          <p:cNvSpPr/>
          <p:nvPr/>
        </p:nvSpPr>
        <p:spPr>
          <a:xfrm>
            <a:off x="4580475" y="3529069"/>
            <a:ext cx="844205" cy="844205"/>
          </a:xfrm>
          <a:prstGeom prst="ellipse">
            <a:avLst/>
          </a:prstGeom>
          <a:solidFill>
            <a:srgbClr val="AF935C">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9" name="椭圆 8">
            <a:extLst>
              <a:ext uri="{FF2B5EF4-FFF2-40B4-BE49-F238E27FC236}">
                <a16:creationId xmlns:a16="http://schemas.microsoft.com/office/drawing/2014/main" xmlns="" id="{C39ECD32-10F4-48A7-BA7B-16DECC846BA4}"/>
              </a:ext>
            </a:extLst>
          </p:cNvPr>
          <p:cNvSpPr/>
          <p:nvPr/>
        </p:nvSpPr>
        <p:spPr>
          <a:xfrm>
            <a:off x="5060487" y="3529069"/>
            <a:ext cx="844205" cy="844205"/>
          </a:xfrm>
          <a:prstGeom prst="ellipse">
            <a:avLst/>
          </a:prstGeom>
          <a:solidFill>
            <a:srgbClr val="AF935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9">
            <a:extLst>
              <a:ext uri="{FF2B5EF4-FFF2-40B4-BE49-F238E27FC236}">
                <a16:creationId xmlns:a16="http://schemas.microsoft.com/office/drawing/2014/main" xmlns="" id="{B1328A65-7091-4D7A-8BA2-D317E1659C2B}"/>
              </a:ext>
            </a:extLst>
          </p:cNvPr>
          <p:cNvSpPr txBox="1"/>
          <p:nvPr/>
        </p:nvSpPr>
        <p:spPr>
          <a:xfrm>
            <a:off x="4667221" y="3736279"/>
            <a:ext cx="1170932" cy="454292"/>
          </a:xfrm>
          <a:prstGeom prst="rect">
            <a:avLst/>
          </a:prstGeom>
          <a:noFill/>
        </p:spPr>
        <p:txBody>
          <a:bodyPr wrap="square" rtlCol="0">
            <a:spAutoFit/>
          </a:bodyPr>
          <a:lstStyle/>
          <a:p>
            <a:pPr algn="ctr"/>
            <a:r>
              <a:rPr lang="en-US" altLang="zh-CN" sz="2352"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  +  C</a:t>
            </a:r>
            <a:endParaRPr lang="zh-CN" altLang="en-US" sz="2352"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1" name="矩形 10">
            <a:extLst>
              <a:ext uri="{FF2B5EF4-FFF2-40B4-BE49-F238E27FC236}">
                <a16:creationId xmlns:a16="http://schemas.microsoft.com/office/drawing/2014/main" xmlns="" id="{55EDC734-2549-4698-8721-50CF7217C93B}"/>
              </a:ext>
            </a:extLst>
          </p:cNvPr>
          <p:cNvSpPr/>
          <p:nvPr/>
        </p:nvSpPr>
        <p:spPr>
          <a:xfrm>
            <a:off x="6090067" y="3878765"/>
            <a:ext cx="2410540" cy="472437"/>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consectetur</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and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adipisicing</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elit</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2" name="文本框 11">
            <a:extLst>
              <a:ext uri="{FF2B5EF4-FFF2-40B4-BE49-F238E27FC236}">
                <a16:creationId xmlns:a16="http://schemas.microsoft.com/office/drawing/2014/main" xmlns="" id="{B755C0C7-AEC9-4DEE-882F-31E111312B7B}"/>
              </a:ext>
            </a:extLst>
          </p:cNvPr>
          <p:cNvSpPr txBox="1"/>
          <p:nvPr/>
        </p:nvSpPr>
        <p:spPr>
          <a:xfrm>
            <a:off x="6062823" y="3586951"/>
            <a:ext cx="2437784" cy="242374"/>
          </a:xfrm>
          <a:prstGeom prst="rect">
            <a:avLst/>
          </a:prstGeom>
          <a:noFill/>
        </p:spPr>
        <p:txBody>
          <a:bodyPr wrap="square" rtlCol="0">
            <a:spAutoFit/>
          </a:bodyPr>
          <a:lstStyle/>
          <a:p>
            <a:r>
              <a:rPr lang="en-US" altLang="zh-CN" sz="975"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Standard </a:t>
            </a:r>
            <a:r>
              <a:rPr lang="en-US" altLang="zh-CN" sz="975" b="1" dirty="0">
                <a:solidFill>
                  <a:schemeClr val="bg1">
                    <a:lumMod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&amp;</a:t>
            </a:r>
            <a:r>
              <a:rPr lang="en-US" altLang="zh-CN" sz="975"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Comfortable</a:t>
            </a:r>
            <a:endParaRPr lang="zh-CN" altLang="en-US" sz="975" b="1" dirty="0">
              <a:solidFill>
                <a:schemeClr val="tx1">
                  <a:lumMod val="85000"/>
                  <a:lumOff val="1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Tree>
    <p:extLst>
      <p:ext uri="{BB962C8B-B14F-4D97-AF65-F5344CB8AC3E}">
        <p14:creationId xmlns:p14="http://schemas.microsoft.com/office/powerpoint/2010/main" val="39209211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7D16A75-C57B-4491-883A-9B381A515C88}"/>
              </a:ext>
            </a:extLst>
          </p:cNvPr>
          <p:cNvSpPr/>
          <p:nvPr/>
        </p:nvSpPr>
        <p:spPr>
          <a:xfrm>
            <a:off x="251305" y="807976"/>
            <a:ext cx="4778164" cy="3979029"/>
          </a:xfrm>
          <a:prstGeom prst="rect">
            <a:avLst/>
          </a:prstGeom>
          <a:solidFill>
            <a:srgbClr val="2828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latin typeface="Arial" panose="020B0604020202020204" pitchFamily="34" charset="0"/>
              <a:ea typeface="微软雅黑" panose="020B0503020204020204" pitchFamily="34" charset="-122"/>
              <a:sym typeface="Arial" panose="020B0604020202020204" pitchFamily="34" charset="0"/>
            </a:endParaRPr>
          </a:p>
        </p:txBody>
      </p:sp>
      <p:grpSp>
        <p:nvGrpSpPr>
          <p:cNvPr id="3" name="组合 2">
            <a:extLst>
              <a:ext uri="{FF2B5EF4-FFF2-40B4-BE49-F238E27FC236}">
                <a16:creationId xmlns:a16="http://schemas.microsoft.com/office/drawing/2014/main" xmlns="" id="{FFD85CD9-73A4-4E82-9B4D-2F4F82476BFB}"/>
              </a:ext>
            </a:extLst>
          </p:cNvPr>
          <p:cNvGrpSpPr/>
          <p:nvPr/>
        </p:nvGrpSpPr>
        <p:grpSpPr>
          <a:xfrm>
            <a:off x="540759" y="1113276"/>
            <a:ext cx="4079633" cy="3368430"/>
            <a:chOff x="1624270" y="529589"/>
            <a:chExt cx="5240209" cy="4326682"/>
          </a:xfrm>
          <a:solidFill>
            <a:schemeClr val="bg1"/>
          </a:solidFill>
        </p:grpSpPr>
        <p:sp>
          <p:nvSpPr>
            <p:cNvPr id="4" name="Freeform 8">
              <a:extLst>
                <a:ext uri="{FF2B5EF4-FFF2-40B4-BE49-F238E27FC236}">
                  <a16:creationId xmlns:a16="http://schemas.microsoft.com/office/drawing/2014/main" xmlns="" id="{514D6AC5-6B44-4782-8088-D1C5D37CBD0A}"/>
                </a:ext>
              </a:extLst>
            </p:cNvPr>
            <p:cNvSpPr>
              <a:spLocks/>
            </p:cNvSpPr>
            <p:nvPr/>
          </p:nvSpPr>
          <p:spPr bwMode="auto">
            <a:xfrm>
              <a:off x="4892853" y="4644651"/>
              <a:ext cx="255620" cy="211620"/>
            </a:xfrm>
            <a:custGeom>
              <a:avLst/>
              <a:gdLst>
                <a:gd name="T0" fmla="*/ 82 w 244"/>
                <a:gd name="T1" fmla="*/ 202 h 202"/>
                <a:gd name="T2" fmla="*/ 82 w 244"/>
                <a:gd name="T3" fmla="*/ 202 h 202"/>
                <a:gd name="T4" fmla="*/ 22 w 244"/>
                <a:gd name="T5" fmla="*/ 182 h 202"/>
                <a:gd name="T6" fmla="*/ 22 w 244"/>
                <a:gd name="T7" fmla="*/ 182 h 202"/>
                <a:gd name="T8" fmla="*/ 12 w 244"/>
                <a:gd name="T9" fmla="*/ 174 h 202"/>
                <a:gd name="T10" fmla="*/ 6 w 244"/>
                <a:gd name="T11" fmla="*/ 166 h 202"/>
                <a:gd name="T12" fmla="*/ 0 w 244"/>
                <a:gd name="T13" fmla="*/ 158 h 202"/>
                <a:gd name="T14" fmla="*/ 0 w 244"/>
                <a:gd name="T15" fmla="*/ 150 h 202"/>
                <a:gd name="T16" fmla="*/ 0 w 244"/>
                <a:gd name="T17" fmla="*/ 132 h 202"/>
                <a:gd name="T18" fmla="*/ 0 w 244"/>
                <a:gd name="T19" fmla="*/ 114 h 202"/>
                <a:gd name="T20" fmla="*/ 0 w 244"/>
                <a:gd name="T21" fmla="*/ 114 h 202"/>
                <a:gd name="T22" fmla="*/ 2 w 244"/>
                <a:gd name="T23" fmla="*/ 94 h 202"/>
                <a:gd name="T24" fmla="*/ 4 w 244"/>
                <a:gd name="T25" fmla="*/ 90 h 202"/>
                <a:gd name="T26" fmla="*/ 6 w 244"/>
                <a:gd name="T27" fmla="*/ 86 h 202"/>
                <a:gd name="T28" fmla="*/ 8 w 244"/>
                <a:gd name="T29" fmla="*/ 84 h 202"/>
                <a:gd name="T30" fmla="*/ 14 w 244"/>
                <a:gd name="T31" fmla="*/ 82 h 202"/>
                <a:gd name="T32" fmla="*/ 30 w 244"/>
                <a:gd name="T33" fmla="*/ 78 h 202"/>
                <a:gd name="T34" fmla="*/ 30 w 244"/>
                <a:gd name="T35" fmla="*/ 78 h 202"/>
                <a:gd name="T36" fmla="*/ 42 w 244"/>
                <a:gd name="T37" fmla="*/ 68 h 202"/>
                <a:gd name="T38" fmla="*/ 42 w 244"/>
                <a:gd name="T39" fmla="*/ 68 h 202"/>
                <a:gd name="T40" fmla="*/ 44 w 244"/>
                <a:gd name="T41" fmla="*/ 32 h 202"/>
                <a:gd name="T42" fmla="*/ 44 w 244"/>
                <a:gd name="T43" fmla="*/ 32 h 202"/>
                <a:gd name="T44" fmla="*/ 48 w 244"/>
                <a:gd name="T45" fmla="*/ 30 h 202"/>
                <a:gd name="T46" fmla="*/ 48 w 244"/>
                <a:gd name="T47" fmla="*/ 30 h 202"/>
                <a:gd name="T48" fmla="*/ 64 w 244"/>
                <a:gd name="T49" fmla="*/ 34 h 202"/>
                <a:gd name="T50" fmla="*/ 74 w 244"/>
                <a:gd name="T51" fmla="*/ 34 h 202"/>
                <a:gd name="T52" fmla="*/ 84 w 244"/>
                <a:gd name="T53" fmla="*/ 34 h 202"/>
                <a:gd name="T54" fmla="*/ 84 w 244"/>
                <a:gd name="T55" fmla="*/ 34 h 202"/>
                <a:gd name="T56" fmla="*/ 134 w 244"/>
                <a:gd name="T57" fmla="*/ 6 h 202"/>
                <a:gd name="T58" fmla="*/ 134 w 244"/>
                <a:gd name="T59" fmla="*/ 6 h 202"/>
                <a:gd name="T60" fmla="*/ 218 w 244"/>
                <a:gd name="T61" fmla="*/ 0 h 202"/>
                <a:gd name="T62" fmla="*/ 218 w 244"/>
                <a:gd name="T63" fmla="*/ 0 h 202"/>
                <a:gd name="T64" fmla="*/ 224 w 244"/>
                <a:gd name="T65" fmla="*/ 4 h 202"/>
                <a:gd name="T66" fmla="*/ 234 w 244"/>
                <a:gd name="T67" fmla="*/ 12 h 202"/>
                <a:gd name="T68" fmla="*/ 238 w 244"/>
                <a:gd name="T69" fmla="*/ 16 h 202"/>
                <a:gd name="T70" fmla="*/ 240 w 244"/>
                <a:gd name="T71" fmla="*/ 22 h 202"/>
                <a:gd name="T72" fmla="*/ 244 w 244"/>
                <a:gd name="T73" fmla="*/ 28 h 202"/>
                <a:gd name="T74" fmla="*/ 244 w 244"/>
                <a:gd name="T75" fmla="*/ 36 h 202"/>
                <a:gd name="T76" fmla="*/ 244 w 244"/>
                <a:gd name="T77" fmla="*/ 36 h 202"/>
                <a:gd name="T78" fmla="*/ 232 w 244"/>
                <a:gd name="T79" fmla="*/ 56 h 202"/>
                <a:gd name="T80" fmla="*/ 224 w 244"/>
                <a:gd name="T81" fmla="*/ 66 h 202"/>
                <a:gd name="T82" fmla="*/ 216 w 244"/>
                <a:gd name="T83" fmla="*/ 74 h 202"/>
                <a:gd name="T84" fmla="*/ 216 w 244"/>
                <a:gd name="T85" fmla="*/ 74 h 202"/>
                <a:gd name="T86" fmla="*/ 210 w 244"/>
                <a:gd name="T87" fmla="*/ 90 h 202"/>
                <a:gd name="T88" fmla="*/ 202 w 244"/>
                <a:gd name="T89" fmla="*/ 106 h 202"/>
                <a:gd name="T90" fmla="*/ 194 w 244"/>
                <a:gd name="T91" fmla="*/ 122 h 202"/>
                <a:gd name="T92" fmla="*/ 188 w 244"/>
                <a:gd name="T93" fmla="*/ 142 h 202"/>
                <a:gd name="T94" fmla="*/ 188 w 244"/>
                <a:gd name="T95" fmla="*/ 142 h 202"/>
                <a:gd name="T96" fmla="*/ 98 w 244"/>
                <a:gd name="T97" fmla="*/ 198 h 202"/>
                <a:gd name="T98" fmla="*/ 98 w 244"/>
                <a:gd name="T99" fmla="*/ 198 h 202"/>
                <a:gd name="T100" fmla="*/ 90 w 244"/>
                <a:gd name="T101" fmla="*/ 200 h 202"/>
                <a:gd name="T102" fmla="*/ 82 w 244"/>
                <a:gd name="T103" fmla="*/ 202 h 202"/>
                <a:gd name="T104" fmla="*/ 82 w 244"/>
                <a:gd name="T105"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4" h="202">
                  <a:moveTo>
                    <a:pt x="82" y="202"/>
                  </a:moveTo>
                  <a:lnTo>
                    <a:pt x="82" y="202"/>
                  </a:lnTo>
                  <a:lnTo>
                    <a:pt x="22" y="182"/>
                  </a:lnTo>
                  <a:lnTo>
                    <a:pt x="22" y="182"/>
                  </a:lnTo>
                  <a:lnTo>
                    <a:pt x="12" y="174"/>
                  </a:lnTo>
                  <a:lnTo>
                    <a:pt x="6" y="166"/>
                  </a:lnTo>
                  <a:lnTo>
                    <a:pt x="0" y="158"/>
                  </a:lnTo>
                  <a:lnTo>
                    <a:pt x="0" y="150"/>
                  </a:lnTo>
                  <a:lnTo>
                    <a:pt x="0" y="132"/>
                  </a:lnTo>
                  <a:lnTo>
                    <a:pt x="0" y="114"/>
                  </a:lnTo>
                  <a:lnTo>
                    <a:pt x="0" y="114"/>
                  </a:lnTo>
                  <a:lnTo>
                    <a:pt x="2" y="94"/>
                  </a:lnTo>
                  <a:lnTo>
                    <a:pt x="4" y="90"/>
                  </a:lnTo>
                  <a:lnTo>
                    <a:pt x="6" y="86"/>
                  </a:lnTo>
                  <a:lnTo>
                    <a:pt x="8" y="84"/>
                  </a:lnTo>
                  <a:lnTo>
                    <a:pt x="14" y="82"/>
                  </a:lnTo>
                  <a:lnTo>
                    <a:pt x="30" y="78"/>
                  </a:lnTo>
                  <a:lnTo>
                    <a:pt x="30" y="78"/>
                  </a:lnTo>
                  <a:lnTo>
                    <a:pt x="42" y="68"/>
                  </a:lnTo>
                  <a:lnTo>
                    <a:pt x="42" y="68"/>
                  </a:lnTo>
                  <a:lnTo>
                    <a:pt x="44" y="32"/>
                  </a:lnTo>
                  <a:lnTo>
                    <a:pt x="44" y="32"/>
                  </a:lnTo>
                  <a:lnTo>
                    <a:pt x="48" y="30"/>
                  </a:lnTo>
                  <a:lnTo>
                    <a:pt x="48" y="30"/>
                  </a:lnTo>
                  <a:lnTo>
                    <a:pt x="64" y="34"/>
                  </a:lnTo>
                  <a:lnTo>
                    <a:pt x="74" y="34"/>
                  </a:lnTo>
                  <a:lnTo>
                    <a:pt x="84" y="34"/>
                  </a:lnTo>
                  <a:lnTo>
                    <a:pt x="84" y="34"/>
                  </a:lnTo>
                  <a:lnTo>
                    <a:pt x="134" y="6"/>
                  </a:lnTo>
                  <a:lnTo>
                    <a:pt x="134" y="6"/>
                  </a:lnTo>
                  <a:lnTo>
                    <a:pt x="218" y="0"/>
                  </a:lnTo>
                  <a:lnTo>
                    <a:pt x="218" y="0"/>
                  </a:lnTo>
                  <a:lnTo>
                    <a:pt x="224" y="4"/>
                  </a:lnTo>
                  <a:lnTo>
                    <a:pt x="234" y="12"/>
                  </a:lnTo>
                  <a:lnTo>
                    <a:pt x="238" y="16"/>
                  </a:lnTo>
                  <a:lnTo>
                    <a:pt x="240" y="22"/>
                  </a:lnTo>
                  <a:lnTo>
                    <a:pt x="244" y="28"/>
                  </a:lnTo>
                  <a:lnTo>
                    <a:pt x="244" y="36"/>
                  </a:lnTo>
                  <a:lnTo>
                    <a:pt x="244" y="36"/>
                  </a:lnTo>
                  <a:lnTo>
                    <a:pt x="232" y="56"/>
                  </a:lnTo>
                  <a:lnTo>
                    <a:pt x="224" y="66"/>
                  </a:lnTo>
                  <a:lnTo>
                    <a:pt x="216" y="74"/>
                  </a:lnTo>
                  <a:lnTo>
                    <a:pt x="216" y="74"/>
                  </a:lnTo>
                  <a:lnTo>
                    <a:pt x="210" y="90"/>
                  </a:lnTo>
                  <a:lnTo>
                    <a:pt x="202" y="106"/>
                  </a:lnTo>
                  <a:lnTo>
                    <a:pt x="194" y="122"/>
                  </a:lnTo>
                  <a:lnTo>
                    <a:pt x="188" y="142"/>
                  </a:lnTo>
                  <a:lnTo>
                    <a:pt x="188" y="142"/>
                  </a:lnTo>
                  <a:lnTo>
                    <a:pt x="98" y="198"/>
                  </a:lnTo>
                  <a:lnTo>
                    <a:pt x="98" y="198"/>
                  </a:lnTo>
                  <a:lnTo>
                    <a:pt x="90" y="200"/>
                  </a:lnTo>
                  <a:lnTo>
                    <a:pt x="82" y="202"/>
                  </a:lnTo>
                  <a:lnTo>
                    <a:pt x="82" y="202"/>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 name="Freeform 10">
              <a:extLst>
                <a:ext uri="{FF2B5EF4-FFF2-40B4-BE49-F238E27FC236}">
                  <a16:creationId xmlns:a16="http://schemas.microsoft.com/office/drawing/2014/main" xmlns="" id="{1620DF90-BA8B-4ABC-B5CF-5A45F54C3071}"/>
                </a:ext>
              </a:extLst>
            </p:cNvPr>
            <p:cNvSpPr>
              <a:spLocks/>
            </p:cNvSpPr>
            <p:nvPr/>
          </p:nvSpPr>
          <p:spPr bwMode="auto">
            <a:xfrm>
              <a:off x="4993425" y="3978363"/>
              <a:ext cx="821336" cy="630669"/>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4" h="602">
                  <a:moveTo>
                    <a:pt x="54" y="602"/>
                  </a:moveTo>
                  <a:lnTo>
                    <a:pt x="54" y="602"/>
                  </a:lnTo>
                  <a:lnTo>
                    <a:pt x="46" y="596"/>
                  </a:lnTo>
                  <a:lnTo>
                    <a:pt x="40" y="590"/>
                  </a:lnTo>
                  <a:lnTo>
                    <a:pt x="34" y="580"/>
                  </a:lnTo>
                  <a:lnTo>
                    <a:pt x="28" y="558"/>
                  </a:lnTo>
                  <a:lnTo>
                    <a:pt x="28" y="558"/>
                  </a:lnTo>
                  <a:lnTo>
                    <a:pt x="0" y="520"/>
                  </a:lnTo>
                  <a:lnTo>
                    <a:pt x="0" y="520"/>
                  </a:lnTo>
                  <a:lnTo>
                    <a:pt x="0" y="502"/>
                  </a:lnTo>
                  <a:lnTo>
                    <a:pt x="2" y="492"/>
                  </a:lnTo>
                  <a:lnTo>
                    <a:pt x="8" y="486"/>
                  </a:lnTo>
                  <a:lnTo>
                    <a:pt x="18" y="478"/>
                  </a:lnTo>
                  <a:lnTo>
                    <a:pt x="18" y="478"/>
                  </a:lnTo>
                  <a:lnTo>
                    <a:pt x="22" y="450"/>
                  </a:lnTo>
                  <a:lnTo>
                    <a:pt x="26" y="440"/>
                  </a:lnTo>
                  <a:lnTo>
                    <a:pt x="30" y="430"/>
                  </a:lnTo>
                  <a:lnTo>
                    <a:pt x="36" y="422"/>
                  </a:lnTo>
                  <a:lnTo>
                    <a:pt x="44" y="414"/>
                  </a:lnTo>
                  <a:lnTo>
                    <a:pt x="66" y="396"/>
                  </a:lnTo>
                  <a:lnTo>
                    <a:pt x="66" y="396"/>
                  </a:lnTo>
                  <a:lnTo>
                    <a:pt x="94" y="366"/>
                  </a:lnTo>
                  <a:lnTo>
                    <a:pt x="108" y="354"/>
                  </a:lnTo>
                  <a:lnTo>
                    <a:pt x="124" y="342"/>
                  </a:lnTo>
                  <a:lnTo>
                    <a:pt x="124" y="342"/>
                  </a:lnTo>
                  <a:lnTo>
                    <a:pt x="154" y="306"/>
                  </a:lnTo>
                  <a:lnTo>
                    <a:pt x="184" y="276"/>
                  </a:lnTo>
                  <a:lnTo>
                    <a:pt x="184" y="276"/>
                  </a:lnTo>
                  <a:lnTo>
                    <a:pt x="196" y="266"/>
                  </a:lnTo>
                  <a:lnTo>
                    <a:pt x="204" y="256"/>
                  </a:lnTo>
                  <a:lnTo>
                    <a:pt x="210" y="244"/>
                  </a:lnTo>
                  <a:lnTo>
                    <a:pt x="214" y="230"/>
                  </a:lnTo>
                  <a:lnTo>
                    <a:pt x="214" y="230"/>
                  </a:lnTo>
                  <a:lnTo>
                    <a:pt x="214" y="214"/>
                  </a:lnTo>
                  <a:lnTo>
                    <a:pt x="216" y="204"/>
                  </a:lnTo>
                  <a:lnTo>
                    <a:pt x="218" y="196"/>
                  </a:lnTo>
                  <a:lnTo>
                    <a:pt x="222" y="190"/>
                  </a:lnTo>
                  <a:lnTo>
                    <a:pt x="232" y="180"/>
                  </a:lnTo>
                  <a:lnTo>
                    <a:pt x="240" y="174"/>
                  </a:lnTo>
                  <a:lnTo>
                    <a:pt x="248" y="164"/>
                  </a:lnTo>
                  <a:lnTo>
                    <a:pt x="248" y="164"/>
                  </a:lnTo>
                  <a:lnTo>
                    <a:pt x="244" y="106"/>
                  </a:lnTo>
                  <a:lnTo>
                    <a:pt x="244" y="106"/>
                  </a:lnTo>
                  <a:lnTo>
                    <a:pt x="254" y="96"/>
                  </a:lnTo>
                  <a:lnTo>
                    <a:pt x="260" y="84"/>
                  </a:lnTo>
                  <a:lnTo>
                    <a:pt x="262" y="72"/>
                  </a:lnTo>
                  <a:lnTo>
                    <a:pt x="264" y="60"/>
                  </a:lnTo>
                  <a:lnTo>
                    <a:pt x="264" y="60"/>
                  </a:lnTo>
                  <a:lnTo>
                    <a:pt x="278" y="36"/>
                  </a:lnTo>
                  <a:lnTo>
                    <a:pt x="278" y="36"/>
                  </a:lnTo>
                  <a:lnTo>
                    <a:pt x="298" y="36"/>
                  </a:lnTo>
                  <a:lnTo>
                    <a:pt x="298" y="36"/>
                  </a:lnTo>
                  <a:lnTo>
                    <a:pt x="332" y="68"/>
                  </a:lnTo>
                  <a:lnTo>
                    <a:pt x="332" y="68"/>
                  </a:lnTo>
                  <a:lnTo>
                    <a:pt x="352" y="68"/>
                  </a:lnTo>
                  <a:lnTo>
                    <a:pt x="352" y="68"/>
                  </a:lnTo>
                  <a:lnTo>
                    <a:pt x="354" y="64"/>
                  </a:lnTo>
                  <a:lnTo>
                    <a:pt x="356" y="60"/>
                  </a:lnTo>
                  <a:lnTo>
                    <a:pt x="358" y="48"/>
                  </a:lnTo>
                  <a:lnTo>
                    <a:pt x="360" y="32"/>
                  </a:lnTo>
                  <a:lnTo>
                    <a:pt x="360" y="32"/>
                  </a:lnTo>
                  <a:lnTo>
                    <a:pt x="340" y="10"/>
                  </a:lnTo>
                  <a:lnTo>
                    <a:pt x="340" y="10"/>
                  </a:lnTo>
                  <a:lnTo>
                    <a:pt x="346" y="8"/>
                  </a:lnTo>
                  <a:lnTo>
                    <a:pt x="346" y="8"/>
                  </a:lnTo>
                  <a:lnTo>
                    <a:pt x="442" y="8"/>
                  </a:lnTo>
                  <a:lnTo>
                    <a:pt x="442" y="8"/>
                  </a:lnTo>
                  <a:lnTo>
                    <a:pt x="454" y="10"/>
                  </a:lnTo>
                  <a:lnTo>
                    <a:pt x="472" y="10"/>
                  </a:lnTo>
                  <a:lnTo>
                    <a:pt x="490" y="8"/>
                  </a:lnTo>
                  <a:lnTo>
                    <a:pt x="500" y="4"/>
                  </a:lnTo>
                  <a:lnTo>
                    <a:pt x="506" y="0"/>
                  </a:lnTo>
                  <a:lnTo>
                    <a:pt x="506" y="0"/>
                  </a:lnTo>
                  <a:lnTo>
                    <a:pt x="518" y="0"/>
                  </a:lnTo>
                  <a:lnTo>
                    <a:pt x="518" y="0"/>
                  </a:lnTo>
                  <a:lnTo>
                    <a:pt x="518" y="20"/>
                  </a:lnTo>
                  <a:lnTo>
                    <a:pt x="518" y="20"/>
                  </a:lnTo>
                  <a:lnTo>
                    <a:pt x="476" y="68"/>
                  </a:lnTo>
                  <a:lnTo>
                    <a:pt x="476" y="68"/>
                  </a:lnTo>
                  <a:lnTo>
                    <a:pt x="478" y="82"/>
                  </a:lnTo>
                  <a:lnTo>
                    <a:pt x="482" y="88"/>
                  </a:lnTo>
                  <a:lnTo>
                    <a:pt x="486" y="92"/>
                  </a:lnTo>
                  <a:lnTo>
                    <a:pt x="492" y="94"/>
                  </a:lnTo>
                  <a:lnTo>
                    <a:pt x="500" y="96"/>
                  </a:lnTo>
                  <a:lnTo>
                    <a:pt x="524" y="98"/>
                  </a:lnTo>
                  <a:lnTo>
                    <a:pt x="524" y="98"/>
                  </a:lnTo>
                  <a:lnTo>
                    <a:pt x="580" y="72"/>
                  </a:lnTo>
                  <a:lnTo>
                    <a:pt x="580" y="72"/>
                  </a:lnTo>
                  <a:lnTo>
                    <a:pt x="600" y="72"/>
                  </a:lnTo>
                  <a:lnTo>
                    <a:pt x="600" y="72"/>
                  </a:lnTo>
                  <a:lnTo>
                    <a:pt x="612" y="84"/>
                  </a:lnTo>
                  <a:lnTo>
                    <a:pt x="612" y="84"/>
                  </a:lnTo>
                  <a:lnTo>
                    <a:pt x="624" y="82"/>
                  </a:lnTo>
                  <a:lnTo>
                    <a:pt x="634" y="78"/>
                  </a:lnTo>
                  <a:lnTo>
                    <a:pt x="656" y="64"/>
                  </a:lnTo>
                  <a:lnTo>
                    <a:pt x="668" y="58"/>
                  </a:lnTo>
                  <a:lnTo>
                    <a:pt x="680" y="54"/>
                  </a:lnTo>
                  <a:lnTo>
                    <a:pt x="694" y="52"/>
                  </a:lnTo>
                  <a:lnTo>
                    <a:pt x="710" y="56"/>
                  </a:lnTo>
                  <a:lnTo>
                    <a:pt x="710" y="56"/>
                  </a:lnTo>
                  <a:lnTo>
                    <a:pt x="740" y="92"/>
                  </a:lnTo>
                  <a:lnTo>
                    <a:pt x="740" y="92"/>
                  </a:lnTo>
                  <a:lnTo>
                    <a:pt x="784" y="152"/>
                  </a:lnTo>
                  <a:lnTo>
                    <a:pt x="784" y="152"/>
                  </a:lnTo>
                  <a:lnTo>
                    <a:pt x="784" y="168"/>
                  </a:lnTo>
                  <a:lnTo>
                    <a:pt x="784" y="168"/>
                  </a:lnTo>
                  <a:lnTo>
                    <a:pt x="764" y="170"/>
                  </a:lnTo>
                  <a:lnTo>
                    <a:pt x="752" y="174"/>
                  </a:lnTo>
                  <a:lnTo>
                    <a:pt x="752" y="174"/>
                  </a:lnTo>
                  <a:lnTo>
                    <a:pt x="746" y="180"/>
                  </a:lnTo>
                  <a:lnTo>
                    <a:pt x="740" y="186"/>
                  </a:lnTo>
                  <a:lnTo>
                    <a:pt x="728" y="196"/>
                  </a:lnTo>
                  <a:lnTo>
                    <a:pt x="724" y="200"/>
                  </a:lnTo>
                  <a:lnTo>
                    <a:pt x="722" y="208"/>
                  </a:lnTo>
                  <a:lnTo>
                    <a:pt x="722" y="214"/>
                  </a:lnTo>
                  <a:lnTo>
                    <a:pt x="728" y="224"/>
                  </a:lnTo>
                  <a:lnTo>
                    <a:pt x="728" y="224"/>
                  </a:lnTo>
                  <a:lnTo>
                    <a:pt x="728" y="230"/>
                  </a:lnTo>
                  <a:lnTo>
                    <a:pt x="728" y="230"/>
                  </a:lnTo>
                  <a:lnTo>
                    <a:pt x="704" y="242"/>
                  </a:lnTo>
                  <a:lnTo>
                    <a:pt x="680" y="256"/>
                  </a:lnTo>
                  <a:lnTo>
                    <a:pt x="656" y="270"/>
                  </a:lnTo>
                  <a:lnTo>
                    <a:pt x="634" y="282"/>
                  </a:lnTo>
                  <a:lnTo>
                    <a:pt x="634" y="282"/>
                  </a:lnTo>
                  <a:lnTo>
                    <a:pt x="618" y="298"/>
                  </a:lnTo>
                  <a:lnTo>
                    <a:pt x="618" y="298"/>
                  </a:lnTo>
                  <a:lnTo>
                    <a:pt x="612" y="298"/>
                  </a:lnTo>
                  <a:lnTo>
                    <a:pt x="606" y="296"/>
                  </a:lnTo>
                  <a:lnTo>
                    <a:pt x="602" y="292"/>
                  </a:lnTo>
                  <a:lnTo>
                    <a:pt x="600" y="288"/>
                  </a:lnTo>
                  <a:lnTo>
                    <a:pt x="600" y="288"/>
                  </a:lnTo>
                  <a:lnTo>
                    <a:pt x="582" y="288"/>
                  </a:lnTo>
                  <a:lnTo>
                    <a:pt x="582" y="288"/>
                  </a:lnTo>
                  <a:lnTo>
                    <a:pt x="570" y="304"/>
                  </a:lnTo>
                  <a:lnTo>
                    <a:pt x="570" y="304"/>
                  </a:lnTo>
                  <a:lnTo>
                    <a:pt x="556" y="304"/>
                  </a:lnTo>
                  <a:lnTo>
                    <a:pt x="556" y="304"/>
                  </a:lnTo>
                  <a:lnTo>
                    <a:pt x="552" y="298"/>
                  </a:lnTo>
                  <a:lnTo>
                    <a:pt x="548" y="294"/>
                  </a:lnTo>
                  <a:lnTo>
                    <a:pt x="544" y="292"/>
                  </a:lnTo>
                  <a:lnTo>
                    <a:pt x="540" y="292"/>
                  </a:lnTo>
                  <a:lnTo>
                    <a:pt x="534" y="292"/>
                  </a:lnTo>
                  <a:lnTo>
                    <a:pt x="526" y="294"/>
                  </a:lnTo>
                  <a:lnTo>
                    <a:pt x="526" y="294"/>
                  </a:lnTo>
                  <a:lnTo>
                    <a:pt x="526" y="318"/>
                  </a:lnTo>
                  <a:lnTo>
                    <a:pt x="526" y="318"/>
                  </a:lnTo>
                  <a:lnTo>
                    <a:pt x="520" y="322"/>
                  </a:lnTo>
                  <a:lnTo>
                    <a:pt x="516" y="326"/>
                  </a:lnTo>
                  <a:lnTo>
                    <a:pt x="508" y="328"/>
                  </a:lnTo>
                  <a:lnTo>
                    <a:pt x="504" y="328"/>
                  </a:lnTo>
                  <a:lnTo>
                    <a:pt x="500" y="332"/>
                  </a:lnTo>
                  <a:lnTo>
                    <a:pt x="498" y="338"/>
                  </a:lnTo>
                  <a:lnTo>
                    <a:pt x="494" y="346"/>
                  </a:lnTo>
                  <a:lnTo>
                    <a:pt x="494" y="346"/>
                  </a:lnTo>
                  <a:lnTo>
                    <a:pt x="482" y="344"/>
                  </a:lnTo>
                  <a:lnTo>
                    <a:pt x="478" y="342"/>
                  </a:lnTo>
                  <a:lnTo>
                    <a:pt x="476" y="340"/>
                  </a:lnTo>
                  <a:lnTo>
                    <a:pt x="472" y="334"/>
                  </a:lnTo>
                  <a:lnTo>
                    <a:pt x="468" y="326"/>
                  </a:lnTo>
                  <a:lnTo>
                    <a:pt x="468" y="326"/>
                  </a:lnTo>
                  <a:lnTo>
                    <a:pt x="462" y="326"/>
                  </a:lnTo>
                  <a:lnTo>
                    <a:pt x="462" y="326"/>
                  </a:lnTo>
                  <a:lnTo>
                    <a:pt x="436" y="302"/>
                  </a:lnTo>
                  <a:lnTo>
                    <a:pt x="436" y="302"/>
                  </a:lnTo>
                  <a:lnTo>
                    <a:pt x="420" y="302"/>
                  </a:lnTo>
                  <a:lnTo>
                    <a:pt x="420" y="302"/>
                  </a:lnTo>
                  <a:lnTo>
                    <a:pt x="414" y="314"/>
                  </a:lnTo>
                  <a:lnTo>
                    <a:pt x="408" y="330"/>
                  </a:lnTo>
                  <a:lnTo>
                    <a:pt x="408" y="330"/>
                  </a:lnTo>
                  <a:lnTo>
                    <a:pt x="388" y="362"/>
                  </a:lnTo>
                  <a:lnTo>
                    <a:pt x="388" y="362"/>
                  </a:lnTo>
                  <a:lnTo>
                    <a:pt x="374" y="368"/>
                  </a:lnTo>
                  <a:lnTo>
                    <a:pt x="366" y="374"/>
                  </a:lnTo>
                  <a:lnTo>
                    <a:pt x="358" y="382"/>
                  </a:lnTo>
                  <a:lnTo>
                    <a:pt x="350" y="394"/>
                  </a:lnTo>
                  <a:lnTo>
                    <a:pt x="350" y="394"/>
                  </a:lnTo>
                  <a:lnTo>
                    <a:pt x="338" y="396"/>
                  </a:lnTo>
                  <a:lnTo>
                    <a:pt x="328" y="398"/>
                  </a:lnTo>
                  <a:lnTo>
                    <a:pt x="328" y="398"/>
                  </a:lnTo>
                  <a:lnTo>
                    <a:pt x="306" y="418"/>
                  </a:lnTo>
                  <a:lnTo>
                    <a:pt x="306" y="418"/>
                  </a:lnTo>
                  <a:lnTo>
                    <a:pt x="290" y="418"/>
                  </a:lnTo>
                  <a:lnTo>
                    <a:pt x="278" y="420"/>
                  </a:lnTo>
                  <a:lnTo>
                    <a:pt x="270" y="422"/>
                  </a:lnTo>
                  <a:lnTo>
                    <a:pt x="262" y="426"/>
                  </a:lnTo>
                  <a:lnTo>
                    <a:pt x="262" y="426"/>
                  </a:lnTo>
                  <a:lnTo>
                    <a:pt x="256" y="438"/>
                  </a:lnTo>
                  <a:lnTo>
                    <a:pt x="256" y="438"/>
                  </a:lnTo>
                  <a:lnTo>
                    <a:pt x="244" y="438"/>
                  </a:lnTo>
                  <a:lnTo>
                    <a:pt x="244" y="438"/>
                  </a:lnTo>
                  <a:lnTo>
                    <a:pt x="228" y="432"/>
                  </a:lnTo>
                  <a:lnTo>
                    <a:pt x="218" y="432"/>
                  </a:lnTo>
                  <a:lnTo>
                    <a:pt x="210" y="436"/>
                  </a:lnTo>
                  <a:lnTo>
                    <a:pt x="198" y="440"/>
                  </a:lnTo>
                  <a:lnTo>
                    <a:pt x="198" y="440"/>
                  </a:lnTo>
                  <a:lnTo>
                    <a:pt x="140" y="462"/>
                  </a:lnTo>
                  <a:lnTo>
                    <a:pt x="140" y="462"/>
                  </a:lnTo>
                  <a:lnTo>
                    <a:pt x="120" y="464"/>
                  </a:lnTo>
                  <a:lnTo>
                    <a:pt x="104" y="466"/>
                  </a:lnTo>
                  <a:lnTo>
                    <a:pt x="92" y="474"/>
                  </a:lnTo>
                  <a:lnTo>
                    <a:pt x="78" y="486"/>
                  </a:lnTo>
                  <a:lnTo>
                    <a:pt x="78" y="486"/>
                  </a:lnTo>
                  <a:lnTo>
                    <a:pt x="76" y="510"/>
                  </a:lnTo>
                  <a:lnTo>
                    <a:pt x="76" y="510"/>
                  </a:lnTo>
                  <a:lnTo>
                    <a:pt x="64" y="514"/>
                  </a:lnTo>
                  <a:lnTo>
                    <a:pt x="56" y="520"/>
                  </a:lnTo>
                  <a:lnTo>
                    <a:pt x="52" y="528"/>
                  </a:lnTo>
                  <a:lnTo>
                    <a:pt x="52" y="542"/>
                  </a:lnTo>
                  <a:lnTo>
                    <a:pt x="52" y="542"/>
                  </a:lnTo>
                  <a:lnTo>
                    <a:pt x="60" y="548"/>
                  </a:lnTo>
                  <a:lnTo>
                    <a:pt x="72" y="558"/>
                  </a:lnTo>
                  <a:lnTo>
                    <a:pt x="78" y="566"/>
                  </a:lnTo>
                  <a:lnTo>
                    <a:pt x="82" y="572"/>
                  </a:lnTo>
                  <a:lnTo>
                    <a:pt x="86" y="580"/>
                  </a:lnTo>
                  <a:lnTo>
                    <a:pt x="86" y="590"/>
                  </a:lnTo>
                  <a:lnTo>
                    <a:pt x="86" y="590"/>
                  </a:lnTo>
                  <a:lnTo>
                    <a:pt x="78" y="594"/>
                  </a:lnTo>
                  <a:lnTo>
                    <a:pt x="68" y="598"/>
                  </a:lnTo>
                  <a:lnTo>
                    <a:pt x="54" y="602"/>
                  </a:lnTo>
                  <a:lnTo>
                    <a:pt x="54" y="602"/>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11">
              <a:extLst>
                <a:ext uri="{FF2B5EF4-FFF2-40B4-BE49-F238E27FC236}">
                  <a16:creationId xmlns:a16="http://schemas.microsoft.com/office/drawing/2014/main" xmlns="" id="{B87853CE-6ED8-42A8-A69F-9F8565801FDB}"/>
                </a:ext>
              </a:extLst>
            </p:cNvPr>
            <p:cNvSpPr>
              <a:spLocks/>
            </p:cNvSpPr>
            <p:nvPr/>
          </p:nvSpPr>
          <p:spPr bwMode="auto">
            <a:xfrm>
              <a:off x="3681801" y="3544647"/>
              <a:ext cx="924003" cy="976384"/>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2" h="932">
                  <a:moveTo>
                    <a:pt x="406" y="932"/>
                  </a:moveTo>
                  <a:lnTo>
                    <a:pt x="406" y="932"/>
                  </a:lnTo>
                  <a:lnTo>
                    <a:pt x="392" y="920"/>
                  </a:lnTo>
                  <a:lnTo>
                    <a:pt x="380" y="910"/>
                  </a:lnTo>
                  <a:lnTo>
                    <a:pt x="368" y="904"/>
                  </a:lnTo>
                  <a:lnTo>
                    <a:pt x="356" y="898"/>
                  </a:lnTo>
                  <a:lnTo>
                    <a:pt x="356" y="898"/>
                  </a:lnTo>
                  <a:lnTo>
                    <a:pt x="358" y="880"/>
                  </a:lnTo>
                  <a:lnTo>
                    <a:pt x="358" y="866"/>
                  </a:lnTo>
                  <a:lnTo>
                    <a:pt x="356" y="854"/>
                  </a:lnTo>
                  <a:lnTo>
                    <a:pt x="352" y="844"/>
                  </a:lnTo>
                  <a:lnTo>
                    <a:pt x="352" y="844"/>
                  </a:lnTo>
                  <a:lnTo>
                    <a:pt x="342" y="836"/>
                  </a:lnTo>
                  <a:lnTo>
                    <a:pt x="342" y="836"/>
                  </a:lnTo>
                  <a:lnTo>
                    <a:pt x="332" y="836"/>
                  </a:lnTo>
                  <a:lnTo>
                    <a:pt x="324" y="838"/>
                  </a:lnTo>
                  <a:lnTo>
                    <a:pt x="316" y="840"/>
                  </a:lnTo>
                  <a:lnTo>
                    <a:pt x="310" y="844"/>
                  </a:lnTo>
                  <a:lnTo>
                    <a:pt x="298" y="854"/>
                  </a:lnTo>
                  <a:lnTo>
                    <a:pt x="288" y="866"/>
                  </a:lnTo>
                  <a:lnTo>
                    <a:pt x="288" y="866"/>
                  </a:lnTo>
                  <a:lnTo>
                    <a:pt x="260" y="860"/>
                  </a:lnTo>
                  <a:lnTo>
                    <a:pt x="260" y="860"/>
                  </a:lnTo>
                  <a:lnTo>
                    <a:pt x="246" y="840"/>
                  </a:lnTo>
                  <a:lnTo>
                    <a:pt x="240" y="832"/>
                  </a:lnTo>
                  <a:lnTo>
                    <a:pt x="234" y="828"/>
                  </a:lnTo>
                  <a:lnTo>
                    <a:pt x="234" y="828"/>
                  </a:lnTo>
                  <a:lnTo>
                    <a:pt x="218" y="808"/>
                  </a:lnTo>
                  <a:lnTo>
                    <a:pt x="212" y="802"/>
                  </a:lnTo>
                  <a:lnTo>
                    <a:pt x="208" y="800"/>
                  </a:lnTo>
                  <a:lnTo>
                    <a:pt x="202" y="798"/>
                  </a:lnTo>
                  <a:lnTo>
                    <a:pt x="194" y="798"/>
                  </a:lnTo>
                  <a:lnTo>
                    <a:pt x="172" y="798"/>
                  </a:lnTo>
                  <a:lnTo>
                    <a:pt x="172" y="798"/>
                  </a:lnTo>
                  <a:lnTo>
                    <a:pt x="168" y="790"/>
                  </a:lnTo>
                  <a:lnTo>
                    <a:pt x="164" y="782"/>
                  </a:lnTo>
                  <a:lnTo>
                    <a:pt x="162" y="774"/>
                  </a:lnTo>
                  <a:lnTo>
                    <a:pt x="160" y="766"/>
                  </a:lnTo>
                  <a:lnTo>
                    <a:pt x="160" y="752"/>
                  </a:lnTo>
                  <a:lnTo>
                    <a:pt x="160" y="740"/>
                  </a:lnTo>
                  <a:lnTo>
                    <a:pt x="160" y="740"/>
                  </a:lnTo>
                  <a:lnTo>
                    <a:pt x="166" y="724"/>
                  </a:lnTo>
                  <a:lnTo>
                    <a:pt x="168" y="708"/>
                  </a:lnTo>
                  <a:lnTo>
                    <a:pt x="166" y="694"/>
                  </a:lnTo>
                  <a:lnTo>
                    <a:pt x="164" y="688"/>
                  </a:lnTo>
                  <a:lnTo>
                    <a:pt x="162" y="682"/>
                  </a:lnTo>
                  <a:lnTo>
                    <a:pt x="162" y="682"/>
                  </a:lnTo>
                  <a:lnTo>
                    <a:pt x="138" y="676"/>
                  </a:lnTo>
                  <a:lnTo>
                    <a:pt x="126" y="670"/>
                  </a:lnTo>
                  <a:lnTo>
                    <a:pt x="124" y="668"/>
                  </a:lnTo>
                  <a:lnTo>
                    <a:pt x="124" y="664"/>
                  </a:lnTo>
                  <a:lnTo>
                    <a:pt x="124" y="650"/>
                  </a:lnTo>
                  <a:lnTo>
                    <a:pt x="124" y="650"/>
                  </a:lnTo>
                  <a:lnTo>
                    <a:pt x="114" y="616"/>
                  </a:lnTo>
                  <a:lnTo>
                    <a:pt x="114" y="616"/>
                  </a:lnTo>
                  <a:lnTo>
                    <a:pt x="102" y="598"/>
                  </a:lnTo>
                  <a:lnTo>
                    <a:pt x="102" y="598"/>
                  </a:lnTo>
                  <a:lnTo>
                    <a:pt x="96" y="576"/>
                  </a:lnTo>
                  <a:lnTo>
                    <a:pt x="92" y="568"/>
                  </a:lnTo>
                  <a:lnTo>
                    <a:pt x="88" y="564"/>
                  </a:lnTo>
                  <a:lnTo>
                    <a:pt x="82" y="560"/>
                  </a:lnTo>
                  <a:lnTo>
                    <a:pt x="76" y="558"/>
                  </a:lnTo>
                  <a:lnTo>
                    <a:pt x="58" y="556"/>
                  </a:lnTo>
                  <a:lnTo>
                    <a:pt x="58" y="556"/>
                  </a:lnTo>
                  <a:lnTo>
                    <a:pt x="30" y="572"/>
                  </a:lnTo>
                  <a:lnTo>
                    <a:pt x="16" y="578"/>
                  </a:lnTo>
                  <a:lnTo>
                    <a:pt x="4" y="580"/>
                  </a:lnTo>
                  <a:lnTo>
                    <a:pt x="4" y="580"/>
                  </a:lnTo>
                  <a:lnTo>
                    <a:pt x="2" y="576"/>
                  </a:lnTo>
                  <a:lnTo>
                    <a:pt x="2" y="576"/>
                  </a:lnTo>
                  <a:lnTo>
                    <a:pt x="0" y="490"/>
                  </a:lnTo>
                  <a:lnTo>
                    <a:pt x="0" y="490"/>
                  </a:lnTo>
                  <a:lnTo>
                    <a:pt x="16" y="454"/>
                  </a:lnTo>
                  <a:lnTo>
                    <a:pt x="16" y="454"/>
                  </a:lnTo>
                  <a:lnTo>
                    <a:pt x="32" y="436"/>
                  </a:lnTo>
                  <a:lnTo>
                    <a:pt x="46" y="422"/>
                  </a:lnTo>
                  <a:lnTo>
                    <a:pt x="62" y="408"/>
                  </a:lnTo>
                  <a:lnTo>
                    <a:pt x="84" y="392"/>
                  </a:lnTo>
                  <a:lnTo>
                    <a:pt x="84" y="392"/>
                  </a:lnTo>
                  <a:lnTo>
                    <a:pt x="108" y="370"/>
                  </a:lnTo>
                  <a:lnTo>
                    <a:pt x="108" y="370"/>
                  </a:lnTo>
                  <a:lnTo>
                    <a:pt x="110" y="328"/>
                  </a:lnTo>
                  <a:lnTo>
                    <a:pt x="110" y="328"/>
                  </a:lnTo>
                  <a:lnTo>
                    <a:pt x="120" y="310"/>
                  </a:lnTo>
                  <a:lnTo>
                    <a:pt x="120" y="310"/>
                  </a:lnTo>
                  <a:lnTo>
                    <a:pt x="120" y="288"/>
                  </a:lnTo>
                  <a:lnTo>
                    <a:pt x="120" y="266"/>
                  </a:lnTo>
                  <a:lnTo>
                    <a:pt x="124" y="248"/>
                  </a:lnTo>
                  <a:lnTo>
                    <a:pt x="126" y="240"/>
                  </a:lnTo>
                  <a:lnTo>
                    <a:pt x="130" y="236"/>
                  </a:lnTo>
                  <a:lnTo>
                    <a:pt x="130" y="236"/>
                  </a:lnTo>
                  <a:lnTo>
                    <a:pt x="132" y="218"/>
                  </a:lnTo>
                  <a:lnTo>
                    <a:pt x="134" y="204"/>
                  </a:lnTo>
                  <a:lnTo>
                    <a:pt x="132" y="190"/>
                  </a:lnTo>
                  <a:lnTo>
                    <a:pt x="126" y="178"/>
                  </a:lnTo>
                  <a:lnTo>
                    <a:pt x="126" y="178"/>
                  </a:lnTo>
                  <a:lnTo>
                    <a:pt x="84" y="142"/>
                  </a:lnTo>
                  <a:lnTo>
                    <a:pt x="84" y="142"/>
                  </a:lnTo>
                  <a:lnTo>
                    <a:pt x="84" y="110"/>
                  </a:lnTo>
                  <a:lnTo>
                    <a:pt x="84" y="110"/>
                  </a:lnTo>
                  <a:lnTo>
                    <a:pt x="94" y="110"/>
                  </a:lnTo>
                  <a:lnTo>
                    <a:pt x="104" y="108"/>
                  </a:lnTo>
                  <a:lnTo>
                    <a:pt x="126" y="100"/>
                  </a:lnTo>
                  <a:lnTo>
                    <a:pt x="126" y="100"/>
                  </a:lnTo>
                  <a:lnTo>
                    <a:pt x="128" y="88"/>
                  </a:lnTo>
                  <a:lnTo>
                    <a:pt x="128" y="76"/>
                  </a:lnTo>
                  <a:lnTo>
                    <a:pt x="128" y="64"/>
                  </a:lnTo>
                  <a:lnTo>
                    <a:pt x="126" y="52"/>
                  </a:lnTo>
                  <a:lnTo>
                    <a:pt x="120" y="32"/>
                  </a:lnTo>
                  <a:lnTo>
                    <a:pt x="120" y="22"/>
                  </a:lnTo>
                  <a:lnTo>
                    <a:pt x="118" y="12"/>
                  </a:lnTo>
                  <a:lnTo>
                    <a:pt x="118" y="12"/>
                  </a:lnTo>
                  <a:lnTo>
                    <a:pt x="126" y="6"/>
                  </a:lnTo>
                  <a:lnTo>
                    <a:pt x="134" y="0"/>
                  </a:lnTo>
                  <a:lnTo>
                    <a:pt x="138" y="0"/>
                  </a:lnTo>
                  <a:lnTo>
                    <a:pt x="142" y="0"/>
                  </a:lnTo>
                  <a:lnTo>
                    <a:pt x="148" y="4"/>
                  </a:lnTo>
                  <a:lnTo>
                    <a:pt x="154" y="8"/>
                  </a:lnTo>
                  <a:lnTo>
                    <a:pt x="154" y="8"/>
                  </a:lnTo>
                  <a:lnTo>
                    <a:pt x="170" y="44"/>
                  </a:lnTo>
                  <a:lnTo>
                    <a:pt x="178" y="66"/>
                  </a:lnTo>
                  <a:lnTo>
                    <a:pt x="184" y="90"/>
                  </a:lnTo>
                  <a:lnTo>
                    <a:pt x="184" y="90"/>
                  </a:lnTo>
                  <a:lnTo>
                    <a:pt x="188" y="96"/>
                  </a:lnTo>
                  <a:lnTo>
                    <a:pt x="192" y="98"/>
                  </a:lnTo>
                  <a:lnTo>
                    <a:pt x="208" y="100"/>
                  </a:lnTo>
                  <a:lnTo>
                    <a:pt x="208" y="100"/>
                  </a:lnTo>
                  <a:lnTo>
                    <a:pt x="212" y="92"/>
                  </a:lnTo>
                  <a:lnTo>
                    <a:pt x="216" y="86"/>
                  </a:lnTo>
                  <a:lnTo>
                    <a:pt x="218" y="70"/>
                  </a:lnTo>
                  <a:lnTo>
                    <a:pt x="218" y="44"/>
                  </a:lnTo>
                  <a:lnTo>
                    <a:pt x="218" y="44"/>
                  </a:lnTo>
                  <a:lnTo>
                    <a:pt x="230" y="34"/>
                  </a:lnTo>
                  <a:lnTo>
                    <a:pt x="230" y="34"/>
                  </a:lnTo>
                  <a:lnTo>
                    <a:pt x="236" y="44"/>
                  </a:lnTo>
                  <a:lnTo>
                    <a:pt x="242" y="56"/>
                  </a:lnTo>
                  <a:lnTo>
                    <a:pt x="252" y="88"/>
                  </a:lnTo>
                  <a:lnTo>
                    <a:pt x="252" y="88"/>
                  </a:lnTo>
                  <a:lnTo>
                    <a:pt x="268" y="112"/>
                  </a:lnTo>
                  <a:lnTo>
                    <a:pt x="278" y="126"/>
                  </a:lnTo>
                  <a:lnTo>
                    <a:pt x="292" y="142"/>
                  </a:lnTo>
                  <a:lnTo>
                    <a:pt x="292" y="142"/>
                  </a:lnTo>
                  <a:lnTo>
                    <a:pt x="332" y="148"/>
                  </a:lnTo>
                  <a:lnTo>
                    <a:pt x="332" y="148"/>
                  </a:lnTo>
                  <a:lnTo>
                    <a:pt x="368" y="216"/>
                  </a:lnTo>
                  <a:lnTo>
                    <a:pt x="368" y="216"/>
                  </a:lnTo>
                  <a:lnTo>
                    <a:pt x="404" y="264"/>
                  </a:lnTo>
                  <a:lnTo>
                    <a:pt x="404" y="264"/>
                  </a:lnTo>
                  <a:lnTo>
                    <a:pt x="406" y="280"/>
                  </a:lnTo>
                  <a:lnTo>
                    <a:pt x="406" y="280"/>
                  </a:lnTo>
                  <a:lnTo>
                    <a:pt x="398" y="290"/>
                  </a:lnTo>
                  <a:lnTo>
                    <a:pt x="392" y="298"/>
                  </a:lnTo>
                  <a:lnTo>
                    <a:pt x="390" y="306"/>
                  </a:lnTo>
                  <a:lnTo>
                    <a:pt x="390" y="324"/>
                  </a:lnTo>
                  <a:lnTo>
                    <a:pt x="390" y="324"/>
                  </a:lnTo>
                  <a:lnTo>
                    <a:pt x="400" y="336"/>
                  </a:lnTo>
                  <a:lnTo>
                    <a:pt x="408" y="346"/>
                  </a:lnTo>
                  <a:lnTo>
                    <a:pt x="422" y="356"/>
                  </a:lnTo>
                  <a:lnTo>
                    <a:pt x="430" y="358"/>
                  </a:lnTo>
                  <a:lnTo>
                    <a:pt x="440" y="362"/>
                  </a:lnTo>
                  <a:lnTo>
                    <a:pt x="440" y="362"/>
                  </a:lnTo>
                  <a:lnTo>
                    <a:pt x="452" y="370"/>
                  </a:lnTo>
                  <a:lnTo>
                    <a:pt x="460" y="376"/>
                  </a:lnTo>
                  <a:lnTo>
                    <a:pt x="472" y="380"/>
                  </a:lnTo>
                  <a:lnTo>
                    <a:pt x="472" y="380"/>
                  </a:lnTo>
                  <a:lnTo>
                    <a:pt x="500" y="378"/>
                  </a:lnTo>
                  <a:lnTo>
                    <a:pt x="500" y="378"/>
                  </a:lnTo>
                  <a:lnTo>
                    <a:pt x="574" y="346"/>
                  </a:lnTo>
                  <a:lnTo>
                    <a:pt x="574" y="346"/>
                  </a:lnTo>
                  <a:lnTo>
                    <a:pt x="580" y="330"/>
                  </a:lnTo>
                  <a:lnTo>
                    <a:pt x="584" y="318"/>
                  </a:lnTo>
                  <a:lnTo>
                    <a:pt x="586" y="304"/>
                  </a:lnTo>
                  <a:lnTo>
                    <a:pt x="586" y="290"/>
                  </a:lnTo>
                  <a:lnTo>
                    <a:pt x="586" y="290"/>
                  </a:lnTo>
                  <a:lnTo>
                    <a:pt x="578" y="278"/>
                  </a:lnTo>
                  <a:lnTo>
                    <a:pt x="572" y="272"/>
                  </a:lnTo>
                  <a:lnTo>
                    <a:pt x="558" y="262"/>
                  </a:lnTo>
                  <a:lnTo>
                    <a:pt x="558" y="262"/>
                  </a:lnTo>
                  <a:lnTo>
                    <a:pt x="558" y="238"/>
                  </a:lnTo>
                  <a:lnTo>
                    <a:pt x="558" y="230"/>
                  </a:lnTo>
                  <a:lnTo>
                    <a:pt x="564" y="222"/>
                  </a:lnTo>
                  <a:lnTo>
                    <a:pt x="564" y="222"/>
                  </a:lnTo>
                  <a:lnTo>
                    <a:pt x="578" y="214"/>
                  </a:lnTo>
                  <a:lnTo>
                    <a:pt x="594" y="204"/>
                  </a:lnTo>
                  <a:lnTo>
                    <a:pt x="608" y="192"/>
                  </a:lnTo>
                  <a:lnTo>
                    <a:pt x="620" y="178"/>
                  </a:lnTo>
                  <a:lnTo>
                    <a:pt x="620" y="178"/>
                  </a:lnTo>
                  <a:lnTo>
                    <a:pt x="620" y="152"/>
                  </a:lnTo>
                  <a:lnTo>
                    <a:pt x="620" y="152"/>
                  </a:lnTo>
                  <a:lnTo>
                    <a:pt x="616" y="138"/>
                  </a:lnTo>
                  <a:lnTo>
                    <a:pt x="610" y="128"/>
                  </a:lnTo>
                  <a:lnTo>
                    <a:pt x="606" y="122"/>
                  </a:lnTo>
                  <a:lnTo>
                    <a:pt x="600" y="116"/>
                  </a:lnTo>
                  <a:lnTo>
                    <a:pt x="600" y="116"/>
                  </a:lnTo>
                  <a:lnTo>
                    <a:pt x="598" y="108"/>
                  </a:lnTo>
                  <a:lnTo>
                    <a:pt x="598" y="108"/>
                  </a:lnTo>
                  <a:lnTo>
                    <a:pt x="614" y="104"/>
                  </a:lnTo>
                  <a:lnTo>
                    <a:pt x="614" y="104"/>
                  </a:lnTo>
                  <a:lnTo>
                    <a:pt x="622" y="94"/>
                  </a:lnTo>
                  <a:lnTo>
                    <a:pt x="628" y="84"/>
                  </a:lnTo>
                  <a:lnTo>
                    <a:pt x="632" y="72"/>
                  </a:lnTo>
                  <a:lnTo>
                    <a:pt x="636" y="66"/>
                  </a:lnTo>
                  <a:lnTo>
                    <a:pt x="642" y="64"/>
                  </a:lnTo>
                  <a:lnTo>
                    <a:pt x="654" y="64"/>
                  </a:lnTo>
                  <a:lnTo>
                    <a:pt x="672" y="66"/>
                  </a:lnTo>
                  <a:lnTo>
                    <a:pt x="672" y="66"/>
                  </a:lnTo>
                  <a:lnTo>
                    <a:pt x="694" y="124"/>
                  </a:lnTo>
                  <a:lnTo>
                    <a:pt x="694" y="124"/>
                  </a:lnTo>
                  <a:lnTo>
                    <a:pt x="704" y="136"/>
                  </a:lnTo>
                  <a:lnTo>
                    <a:pt x="712" y="144"/>
                  </a:lnTo>
                  <a:lnTo>
                    <a:pt x="722" y="152"/>
                  </a:lnTo>
                  <a:lnTo>
                    <a:pt x="722" y="152"/>
                  </a:lnTo>
                  <a:lnTo>
                    <a:pt x="758" y="152"/>
                  </a:lnTo>
                  <a:lnTo>
                    <a:pt x="758" y="152"/>
                  </a:lnTo>
                  <a:lnTo>
                    <a:pt x="774" y="140"/>
                  </a:lnTo>
                  <a:lnTo>
                    <a:pt x="790" y="128"/>
                  </a:lnTo>
                  <a:lnTo>
                    <a:pt x="790" y="128"/>
                  </a:lnTo>
                  <a:lnTo>
                    <a:pt x="796" y="138"/>
                  </a:lnTo>
                  <a:lnTo>
                    <a:pt x="796" y="138"/>
                  </a:lnTo>
                  <a:lnTo>
                    <a:pt x="796" y="152"/>
                  </a:lnTo>
                  <a:lnTo>
                    <a:pt x="794" y="170"/>
                  </a:lnTo>
                  <a:lnTo>
                    <a:pt x="790" y="188"/>
                  </a:lnTo>
                  <a:lnTo>
                    <a:pt x="786" y="196"/>
                  </a:lnTo>
                  <a:lnTo>
                    <a:pt x="780" y="204"/>
                  </a:lnTo>
                  <a:lnTo>
                    <a:pt x="780" y="204"/>
                  </a:lnTo>
                  <a:lnTo>
                    <a:pt x="766" y="208"/>
                  </a:lnTo>
                  <a:lnTo>
                    <a:pt x="752" y="208"/>
                  </a:lnTo>
                  <a:lnTo>
                    <a:pt x="752" y="208"/>
                  </a:lnTo>
                  <a:lnTo>
                    <a:pt x="720" y="192"/>
                  </a:lnTo>
                  <a:lnTo>
                    <a:pt x="720" y="192"/>
                  </a:lnTo>
                  <a:lnTo>
                    <a:pt x="694" y="192"/>
                  </a:lnTo>
                  <a:lnTo>
                    <a:pt x="676" y="196"/>
                  </a:lnTo>
                  <a:lnTo>
                    <a:pt x="668" y="198"/>
                  </a:lnTo>
                  <a:lnTo>
                    <a:pt x="660" y="204"/>
                  </a:lnTo>
                  <a:lnTo>
                    <a:pt x="642" y="218"/>
                  </a:lnTo>
                  <a:lnTo>
                    <a:pt x="642" y="218"/>
                  </a:lnTo>
                  <a:lnTo>
                    <a:pt x="630" y="236"/>
                  </a:lnTo>
                  <a:lnTo>
                    <a:pt x="630" y="236"/>
                  </a:lnTo>
                  <a:lnTo>
                    <a:pt x="630" y="256"/>
                  </a:lnTo>
                  <a:lnTo>
                    <a:pt x="630" y="266"/>
                  </a:lnTo>
                  <a:lnTo>
                    <a:pt x="636" y="280"/>
                  </a:lnTo>
                  <a:lnTo>
                    <a:pt x="636" y="280"/>
                  </a:lnTo>
                  <a:lnTo>
                    <a:pt x="638" y="290"/>
                  </a:lnTo>
                  <a:lnTo>
                    <a:pt x="642" y="296"/>
                  </a:lnTo>
                  <a:lnTo>
                    <a:pt x="646" y="302"/>
                  </a:lnTo>
                  <a:lnTo>
                    <a:pt x="652" y="308"/>
                  </a:lnTo>
                  <a:lnTo>
                    <a:pt x="658" y="310"/>
                  </a:lnTo>
                  <a:lnTo>
                    <a:pt x="666" y="308"/>
                  </a:lnTo>
                  <a:lnTo>
                    <a:pt x="676" y="304"/>
                  </a:lnTo>
                  <a:lnTo>
                    <a:pt x="676" y="304"/>
                  </a:lnTo>
                  <a:lnTo>
                    <a:pt x="692" y="302"/>
                  </a:lnTo>
                  <a:lnTo>
                    <a:pt x="698" y="300"/>
                  </a:lnTo>
                  <a:lnTo>
                    <a:pt x="706" y="300"/>
                  </a:lnTo>
                  <a:lnTo>
                    <a:pt x="710" y="304"/>
                  </a:lnTo>
                  <a:lnTo>
                    <a:pt x="714" y="308"/>
                  </a:lnTo>
                  <a:lnTo>
                    <a:pt x="716" y="318"/>
                  </a:lnTo>
                  <a:lnTo>
                    <a:pt x="718" y="330"/>
                  </a:lnTo>
                  <a:lnTo>
                    <a:pt x="718" y="330"/>
                  </a:lnTo>
                  <a:lnTo>
                    <a:pt x="704" y="378"/>
                  </a:lnTo>
                  <a:lnTo>
                    <a:pt x="704" y="378"/>
                  </a:lnTo>
                  <a:lnTo>
                    <a:pt x="696" y="390"/>
                  </a:lnTo>
                  <a:lnTo>
                    <a:pt x="690" y="400"/>
                  </a:lnTo>
                  <a:lnTo>
                    <a:pt x="690" y="410"/>
                  </a:lnTo>
                  <a:lnTo>
                    <a:pt x="692" y="418"/>
                  </a:lnTo>
                  <a:lnTo>
                    <a:pt x="698" y="426"/>
                  </a:lnTo>
                  <a:lnTo>
                    <a:pt x="706" y="432"/>
                  </a:lnTo>
                  <a:lnTo>
                    <a:pt x="718" y="438"/>
                  </a:lnTo>
                  <a:lnTo>
                    <a:pt x="734" y="444"/>
                  </a:lnTo>
                  <a:lnTo>
                    <a:pt x="734" y="444"/>
                  </a:lnTo>
                  <a:lnTo>
                    <a:pt x="732" y="472"/>
                  </a:lnTo>
                  <a:lnTo>
                    <a:pt x="732" y="472"/>
                  </a:lnTo>
                  <a:lnTo>
                    <a:pt x="730" y="486"/>
                  </a:lnTo>
                  <a:lnTo>
                    <a:pt x="724" y="502"/>
                  </a:lnTo>
                  <a:lnTo>
                    <a:pt x="724" y="510"/>
                  </a:lnTo>
                  <a:lnTo>
                    <a:pt x="724" y="520"/>
                  </a:lnTo>
                  <a:lnTo>
                    <a:pt x="726" y="528"/>
                  </a:lnTo>
                  <a:lnTo>
                    <a:pt x="730" y="536"/>
                  </a:lnTo>
                  <a:lnTo>
                    <a:pt x="730" y="536"/>
                  </a:lnTo>
                  <a:lnTo>
                    <a:pt x="760" y="572"/>
                  </a:lnTo>
                  <a:lnTo>
                    <a:pt x="760" y="572"/>
                  </a:lnTo>
                  <a:lnTo>
                    <a:pt x="828" y="590"/>
                  </a:lnTo>
                  <a:lnTo>
                    <a:pt x="828" y="590"/>
                  </a:lnTo>
                  <a:lnTo>
                    <a:pt x="836" y="596"/>
                  </a:lnTo>
                  <a:lnTo>
                    <a:pt x="842" y="600"/>
                  </a:lnTo>
                  <a:lnTo>
                    <a:pt x="850" y="604"/>
                  </a:lnTo>
                  <a:lnTo>
                    <a:pt x="850" y="604"/>
                  </a:lnTo>
                  <a:lnTo>
                    <a:pt x="876" y="606"/>
                  </a:lnTo>
                  <a:lnTo>
                    <a:pt x="876" y="606"/>
                  </a:lnTo>
                  <a:lnTo>
                    <a:pt x="882" y="628"/>
                  </a:lnTo>
                  <a:lnTo>
                    <a:pt x="882" y="628"/>
                  </a:lnTo>
                  <a:lnTo>
                    <a:pt x="876" y="636"/>
                  </a:lnTo>
                  <a:lnTo>
                    <a:pt x="872" y="644"/>
                  </a:lnTo>
                  <a:lnTo>
                    <a:pt x="872" y="644"/>
                  </a:lnTo>
                  <a:lnTo>
                    <a:pt x="850" y="658"/>
                  </a:lnTo>
                  <a:lnTo>
                    <a:pt x="832" y="666"/>
                  </a:lnTo>
                  <a:lnTo>
                    <a:pt x="832" y="666"/>
                  </a:lnTo>
                  <a:lnTo>
                    <a:pt x="818" y="666"/>
                  </a:lnTo>
                  <a:lnTo>
                    <a:pt x="806" y="668"/>
                  </a:lnTo>
                  <a:lnTo>
                    <a:pt x="794" y="672"/>
                  </a:lnTo>
                  <a:lnTo>
                    <a:pt x="784" y="676"/>
                  </a:lnTo>
                  <a:lnTo>
                    <a:pt x="764" y="686"/>
                  </a:lnTo>
                  <a:lnTo>
                    <a:pt x="744" y="700"/>
                  </a:lnTo>
                  <a:lnTo>
                    <a:pt x="744" y="700"/>
                  </a:lnTo>
                  <a:lnTo>
                    <a:pt x="736" y="716"/>
                  </a:lnTo>
                  <a:lnTo>
                    <a:pt x="728" y="726"/>
                  </a:lnTo>
                  <a:lnTo>
                    <a:pt x="720" y="734"/>
                  </a:lnTo>
                  <a:lnTo>
                    <a:pt x="720" y="734"/>
                  </a:lnTo>
                  <a:lnTo>
                    <a:pt x="682" y="734"/>
                  </a:lnTo>
                  <a:lnTo>
                    <a:pt x="682" y="734"/>
                  </a:lnTo>
                  <a:lnTo>
                    <a:pt x="662" y="756"/>
                  </a:lnTo>
                  <a:lnTo>
                    <a:pt x="656" y="760"/>
                  </a:lnTo>
                  <a:lnTo>
                    <a:pt x="650" y="764"/>
                  </a:lnTo>
                  <a:lnTo>
                    <a:pt x="642" y="766"/>
                  </a:lnTo>
                  <a:lnTo>
                    <a:pt x="636" y="766"/>
                  </a:lnTo>
                  <a:lnTo>
                    <a:pt x="636" y="766"/>
                  </a:lnTo>
                  <a:lnTo>
                    <a:pt x="628" y="754"/>
                  </a:lnTo>
                  <a:lnTo>
                    <a:pt x="620" y="746"/>
                  </a:lnTo>
                  <a:lnTo>
                    <a:pt x="612" y="742"/>
                  </a:lnTo>
                  <a:lnTo>
                    <a:pt x="604" y="742"/>
                  </a:lnTo>
                  <a:lnTo>
                    <a:pt x="596" y="744"/>
                  </a:lnTo>
                  <a:lnTo>
                    <a:pt x="588" y="748"/>
                  </a:lnTo>
                  <a:lnTo>
                    <a:pt x="574" y="758"/>
                  </a:lnTo>
                  <a:lnTo>
                    <a:pt x="574" y="758"/>
                  </a:lnTo>
                  <a:lnTo>
                    <a:pt x="564" y="760"/>
                  </a:lnTo>
                  <a:lnTo>
                    <a:pt x="556" y="760"/>
                  </a:lnTo>
                  <a:lnTo>
                    <a:pt x="548" y="758"/>
                  </a:lnTo>
                  <a:lnTo>
                    <a:pt x="544" y="756"/>
                  </a:lnTo>
                  <a:lnTo>
                    <a:pt x="534" y="748"/>
                  </a:lnTo>
                  <a:lnTo>
                    <a:pt x="526" y="740"/>
                  </a:lnTo>
                  <a:lnTo>
                    <a:pt x="526" y="740"/>
                  </a:lnTo>
                  <a:lnTo>
                    <a:pt x="514" y="738"/>
                  </a:lnTo>
                  <a:lnTo>
                    <a:pt x="506" y="738"/>
                  </a:lnTo>
                  <a:lnTo>
                    <a:pt x="498" y="738"/>
                  </a:lnTo>
                  <a:lnTo>
                    <a:pt x="492" y="742"/>
                  </a:lnTo>
                  <a:lnTo>
                    <a:pt x="486" y="746"/>
                  </a:lnTo>
                  <a:lnTo>
                    <a:pt x="482" y="750"/>
                  </a:lnTo>
                  <a:lnTo>
                    <a:pt x="474" y="764"/>
                  </a:lnTo>
                  <a:lnTo>
                    <a:pt x="474" y="764"/>
                  </a:lnTo>
                  <a:lnTo>
                    <a:pt x="468" y="768"/>
                  </a:lnTo>
                  <a:lnTo>
                    <a:pt x="462" y="770"/>
                  </a:lnTo>
                  <a:lnTo>
                    <a:pt x="454" y="770"/>
                  </a:lnTo>
                  <a:lnTo>
                    <a:pt x="448" y="768"/>
                  </a:lnTo>
                  <a:lnTo>
                    <a:pt x="436" y="762"/>
                  </a:lnTo>
                  <a:lnTo>
                    <a:pt x="430" y="756"/>
                  </a:lnTo>
                  <a:lnTo>
                    <a:pt x="430" y="756"/>
                  </a:lnTo>
                  <a:lnTo>
                    <a:pt x="414" y="756"/>
                  </a:lnTo>
                  <a:lnTo>
                    <a:pt x="414" y="756"/>
                  </a:lnTo>
                  <a:lnTo>
                    <a:pt x="404" y="766"/>
                  </a:lnTo>
                  <a:lnTo>
                    <a:pt x="398" y="774"/>
                  </a:lnTo>
                  <a:lnTo>
                    <a:pt x="396" y="784"/>
                  </a:lnTo>
                  <a:lnTo>
                    <a:pt x="394" y="802"/>
                  </a:lnTo>
                  <a:lnTo>
                    <a:pt x="394" y="802"/>
                  </a:lnTo>
                  <a:lnTo>
                    <a:pt x="402" y="814"/>
                  </a:lnTo>
                  <a:lnTo>
                    <a:pt x="410" y="826"/>
                  </a:lnTo>
                  <a:lnTo>
                    <a:pt x="412" y="832"/>
                  </a:lnTo>
                  <a:lnTo>
                    <a:pt x="412" y="840"/>
                  </a:lnTo>
                  <a:lnTo>
                    <a:pt x="412" y="850"/>
                  </a:lnTo>
                  <a:lnTo>
                    <a:pt x="410" y="860"/>
                  </a:lnTo>
                  <a:lnTo>
                    <a:pt x="410" y="860"/>
                  </a:lnTo>
                  <a:lnTo>
                    <a:pt x="410" y="872"/>
                  </a:lnTo>
                  <a:lnTo>
                    <a:pt x="414" y="886"/>
                  </a:lnTo>
                  <a:lnTo>
                    <a:pt x="416" y="902"/>
                  </a:lnTo>
                  <a:lnTo>
                    <a:pt x="420" y="922"/>
                  </a:lnTo>
                  <a:lnTo>
                    <a:pt x="420" y="922"/>
                  </a:lnTo>
                  <a:lnTo>
                    <a:pt x="412" y="928"/>
                  </a:lnTo>
                  <a:lnTo>
                    <a:pt x="406" y="932"/>
                  </a:lnTo>
                  <a:lnTo>
                    <a:pt x="406" y="932"/>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12">
              <a:extLst>
                <a:ext uri="{FF2B5EF4-FFF2-40B4-BE49-F238E27FC236}">
                  <a16:creationId xmlns:a16="http://schemas.microsoft.com/office/drawing/2014/main" xmlns="" id="{FDA9B52A-59C9-4444-8BCD-BD26209B668D}"/>
                </a:ext>
              </a:extLst>
            </p:cNvPr>
            <p:cNvSpPr>
              <a:spLocks/>
            </p:cNvSpPr>
            <p:nvPr/>
          </p:nvSpPr>
          <p:spPr bwMode="auto">
            <a:xfrm>
              <a:off x="4459137" y="3894553"/>
              <a:ext cx="783622" cy="584573"/>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8" h="558">
                  <a:moveTo>
                    <a:pt x="450" y="558"/>
                  </a:moveTo>
                  <a:lnTo>
                    <a:pt x="450" y="558"/>
                  </a:lnTo>
                  <a:lnTo>
                    <a:pt x="450" y="540"/>
                  </a:lnTo>
                  <a:lnTo>
                    <a:pt x="450" y="540"/>
                  </a:lnTo>
                  <a:lnTo>
                    <a:pt x="446" y="540"/>
                  </a:lnTo>
                  <a:lnTo>
                    <a:pt x="444" y="538"/>
                  </a:lnTo>
                  <a:lnTo>
                    <a:pt x="440" y="532"/>
                  </a:lnTo>
                  <a:lnTo>
                    <a:pt x="440" y="532"/>
                  </a:lnTo>
                  <a:lnTo>
                    <a:pt x="428" y="530"/>
                  </a:lnTo>
                  <a:lnTo>
                    <a:pt x="428" y="530"/>
                  </a:lnTo>
                  <a:lnTo>
                    <a:pt x="426" y="522"/>
                  </a:lnTo>
                  <a:lnTo>
                    <a:pt x="422" y="516"/>
                  </a:lnTo>
                  <a:lnTo>
                    <a:pt x="418" y="510"/>
                  </a:lnTo>
                  <a:lnTo>
                    <a:pt x="414" y="508"/>
                  </a:lnTo>
                  <a:lnTo>
                    <a:pt x="410" y="508"/>
                  </a:lnTo>
                  <a:lnTo>
                    <a:pt x="406" y="508"/>
                  </a:lnTo>
                  <a:lnTo>
                    <a:pt x="396" y="510"/>
                  </a:lnTo>
                  <a:lnTo>
                    <a:pt x="396" y="510"/>
                  </a:lnTo>
                  <a:lnTo>
                    <a:pt x="390" y="536"/>
                  </a:lnTo>
                  <a:lnTo>
                    <a:pt x="390" y="536"/>
                  </a:lnTo>
                  <a:lnTo>
                    <a:pt x="322" y="540"/>
                  </a:lnTo>
                  <a:lnTo>
                    <a:pt x="322" y="540"/>
                  </a:lnTo>
                  <a:lnTo>
                    <a:pt x="280" y="532"/>
                  </a:lnTo>
                  <a:lnTo>
                    <a:pt x="280" y="532"/>
                  </a:lnTo>
                  <a:lnTo>
                    <a:pt x="246" y="528"/>
                  </a:lnTo>
                  <a:lnTo>
                    <a:pt x="246" y="528"/>
                  </a:lnTo>
                  <a:lnTo>
                    <a:pt x="218" y="498"/>
                  </a:lnTo>
                  <a:lnTo>
                    <a:pt x="218" y="498"/>
                  </a:lnTo>
                  <a:lnTo>
                    <a:pt x="208" y="478"/>
                  </a:lnTo>
                  <a:lnTo>
                    <a:pt x="208" y="478"/>
                  </a:lnTo>
                  <a:lnTo>
                    <a:pt x="204" y="478"/>
                  </a:lnTo>
                  <a:lnTo>
                    <a:pt x="204" y="478"/>
                  </a:lnTo>
                  <a:lnTo>
                    <a:pt x="200" y="464"/>
                  </a:lnTo>
                  <a:lnTo>
                    <a:pt x="202" y="452"/>
                  </a:lnTo>
                  <a:lnTo>
                    <a:pt x="206" y="442"/>
                  </a:lnTo>
                  <a:lnTo>
                    <a:pt x="212" y="432"/>
                  </a:lnTo>
                  <a:lnTo>
                    <a:pt x="212" y="432"/>
                  </a:lnTo>
                  <a:lnTo>
                    <a:pt x="212" y="406"/>
                  </a:lnTo>
                  <a:lnTo>
                    <a:pt x="212" y="406"/>
                  </a:lnTo>
                  <a:lnTo>
                    <a:pt x="188" y="390"/>
                  </a:lnTo>
                  <a:lnTo>
                    <a:pt x="188" y="390"/>
                  </a:lnTo>
                  <a:lnTo>
                    <a:pt x="188" y="384"/>
                  </a:lnTo>
                  <a:lnTo>
                    <a:pt x="188" y="384"/>
                  </a:lnTo>
                  <a:lnTo>
                    <a:pt x="142" y="382"/>
                  </a:lnTo>
                  <a:lnTo>
                    <a:pt x="104" y="378"/>
                  </a:lnTo>
                  <a:lnTo>
                    <a:pt x="104" y="378"/>
                  </a:lnTo>
                  <a:lnTo>
                    <a:pt x="82" y="368"/>
                  </a:lnTo>
                  <a:lnTo>
                    <a:pt x="82" y="368"/>
                  </a:lnTo>
                  <a:lnTo>
                    <a:pt x="72" y="344"/>
                  </a:lnTo>
                  <a:lnTo>
                    <a:pt x="72" y="344"/>
                  </a:lnTo>
                  <a:lnTo>
                    <a:pt x="104" y="342"/>
                  </a:lnTo>
                  <a:lnTo>
                    <a:pt x="104" y="342"/>
                  </a:lnTo>
                  <a:lnTo>
                    <a:pt x="112" y="338"/>
                  </a:lnTo>
                  <a:lnTo>
                    <a:pt x="122" y="332"/>
                  </a:lnTo>
                  <a:lnTo>
                    <a:pt x="140" y="316"/>
                  </a:lnTo>
                  <a:lnTo>
                    <a:pt x="140" y="316"/>
                  </a:lnTo>
                  <a:lnTo>
                    <a:pt x="148" y="300"/>
                  </a:lnTo>
                  <a:lnTo>
                    <a:pt x="150" y="286"/>
                  </a:lnTo>
                  <a:lnTo>
                    <a:pt x="148" y="274"/>
                  </a:lnTo>
                  <a:lnTo>
                    <a:pt x="142" y="262"/>
                  </a:lnTo>
                  <a:lnTo>
                    <a:pt x="142" y="262"/>
                  </a:lnTo>
                  <a:lnTo>
                    <a:pt x="114" y="260"/>
                  </a:lnTo>
                  <a:lnTo>
                    <a:pt x="114" y="260"/>
                  </a:lnTo>
                  <a:lnTo>
                    <a:pt x="102" y="252"/>
                  </a:lnTo>
                  <a:lnTo>
                    <a:pt x="88" y="246"/>
                  </a:lnTo>
                  <a:lnTo>
                    <a:pt x="64" y="238"/>
                  </a:lnTo>
                  <a:lnTo>
                    <a:pt x="40" y="230"/>
                  </a:lnTo>
                  <a:lnTo>
                    <a:pt x="20" y="222"/>
                  </a:lnTo>
                  <a:lnTo>
                    <a:pt x="20" y="222"/>
                  </a:lnTo>
                  <a:lnTo>
                    <a:pt x="6" y="204"/>
                  </a:lnTo>
                  <a:lnTo>
                    <a:pt x="2" y="196"/>
                  </a:lnTo>
                  <a:lnTo>
                    <a:pt x="0" y="192"/>
                  </a:lnTo>
                  <a:lnTo>
                    <a:pt x="0" y="192"/>
                  </a:lnTo>
                  <a:lnTo>
                    <a:pt x="12" y="174"/>
                  </a:lnTo>
                  <a:lnTo>
                    <a:pt x="18" y="166"/>
                  </a:lnTo>
                  <a:lnTo>
                    <a:pt x="22" y="162"/>
                  </a:lnTo>
                  <a:lnTo>
                    <a:pt x="30" y="158"/>
                  </a:lnTo>
                  <a:lnTo>
                    <a:pt x="36" y="156"/>
                  </a:lnTo>
                  <a:lnTo>
                    <a:pt x="48" y="154"/>
                  </a:lnTo>
                  <a:lnTo>
                    <a:pt x="62" y="154"/>
                  </a:lnTo>
                  <a:lnTo>
                    <a:pt x="62" y="154"/>
                  </a:lnTo>
                  <a:lnTo>
                    <a:pt x="90" y="164"/>
                  </a:lnTo>
                  <a:lnTo>
                    <a:pt x="90" y="164"/>
                  </a:lnTo>
                  <a:lnTo>
                    <a:pt x="120" y="190"/>
                  </a:lnTo>
                  <a:lnTo>
                    <a:pt x="120" y="190"/>
                  </a:lnTo>
                  <a:lnTo>
                    <a:pt x="130" y="192"/>
                  </a:lnTo>
                  <a:lnTo>
                    <a:pt x="142" y="192"/>
                  </a:lnTo>
                  <a:lnTo>
                    <a:pt x="156" y="192"/>
                  </a:lnTo>
                  <a:lnTo>
                    <a:pt x="172" y="190"/>
                  </a:lnTo>
                  <a:lnTo>
                    <a:pt x="172" y="190"/>
                  </a:lnTo>
                  <a:lnTo>
                    <a:pt x="188" y="174"/>
                  </a:lnTo>
                  <a:lnTo>
                    <a:pt x="206" y="156"/>
                  </a:lnTo>
                  <a:lnTo>
                    <a:pt x="222" y="136"/>
                  </a:lnTo>
                  <a:lnTo>
                    <a:pt x="238" y="120"/>
                  </a:lnTo>
                  <a:lnTo>
                    <a:pt x="238" y="120"/>
                  </a:lnTo>
                  <a:lnTo>
                    <a:pt x="240" y="98"/>
                  </a:lnTo>
                  <a:lnTo>
                    <a:pt x="240" y="98"/>
                  </a:lnTo>
                  <a:lnTo>
                    <a:pt x="264" y="96"/>
                  </a:lnTo>
                  <a:lnTo>
                    <a:pt x="264" y="96"/>
                  </a:lnTo>
                  <a:lnTo>
                    <a:pt x="274" y="110"/>
                  </a:lnTo>
                  <a:lnTo>
                    <a:pt x="274" y="110"/>
                  </a:lnTo>
                  <a:lnTo>
                    <a:pt x="284" y="114"/>
                  </a:lnTo>
                  <a:lnTo>
                    <a:pt x="294" y="120"/>
                  </a:lnTo>
                  <a:lnTo>
                    <a:pt x="308" y="128"/>
                  </a:lnTo>
                  <a:lnTo>
                    <a:pt x="324" y="134"/>
                  </a:lnTo>
                  <a:lnTo>
                    <a:pt x="324" y="134"/>
                  </a:lnTo>
                  <a:lnTo>
                    <a:pt x="342" y="134"/>
                  </a:lnTo>
                  <a:lnTo>
                    <a:pt x="342" y="134"/>
                  </a:lnTo>
                  <a:lnTo>
                    <a:pt x="384" y="120"/>
                  </a:lnTo>
                  <a:lnTo>
                    <a:pt x="384" y="120"/>
                  </a:lnTo>
                  <a:lnTo>
                    <a:pt x="398" y="108"/>
                  </a:lnTo>
                  <a:lnTo>
                    <a:pt x="410" y="100"/>
                  </a:lnTo>
                  <a:lnTo>
                    <a:pt x="422" y="92"/>
                  </a:lnTo>
                  <a:lnTo>
                    <a:pt x="438" y="84"/>
                  </a:lnTo>
                  <a:lnTo>
                    <a:pt x="438" y="84"/>
                  </a:lnTo>
                  <a:lnTo>
                    <a:pt x="442" y="78"/>
                  </a:lnTo>
                  <a:lnTo>
                    <a:pt x="450" y="72"/>
                  </a:lnTo>
                  <a:lnTo>
                    <a:pt x="450" y="72"/>
                  </a:lnTo>
                  <a:lnTo>
                    <a:pt x="462" y="56"/>
                  </a:lnTo>
                  <a:lnTo>
                    <a:pt x="470" y="52"/>
                  </a:lnTo>
                  <a:lnTo>
                    <a:pt x="476" y="46"/>
                  </a:lnTo>
                  <a:lnTo>
                    <a:pt x="494" y="40"/>
                  </a:lnTo>
                  <a:lnTo>
                    <a:pt x="514" y="38"/>
                  </a:lnTo>
                  <a:lnTo>
                    <a:pt x="514" y="38"/>
                  </a:lnTo>
                  <a:lnTo>
                    <a:pt x="550" y="36"/>
                  </a:lnTo>
                  <a:lnTo>
                    <a:pt x="550" y="36"/>
                  </a:lnTo>
                  <a:lnTo>
                    <a:pt x="570" y="22"/>
                  </a:lnTo>
                  <a:lnTo>
                    <a:pt x="588" y="10"/>
                  </a:lnTo>
                  <a:lnTo>
                    <a:pt x="596" y="6"/>
                  </a:lnTo>
                  <a:lnTo>
                    <a:pt x="606" y="2"/>
                  </a:lnTo>
                  <a:lnTo>
                    <a:pt x="618" y="0"/>
                  </a:lnTo>
                  <a:lnTo>
                    <a:pt x="632" y="0"/>
                  </a:lnTo>
                  <a:lnTo>
                    <a:pt x="632" y="0"/>
                  </a:lnTo>
                  <a:lnTo>
                    <a:pt x="654" y="36"/>
                  </a:lnTo>
                  <a:lnTo>
                    <a:pt x="654" y="36"/>
                  </a:lnTo>
                  <a:lnTo>
                    <a:pt x="672" y="54"/>
                  </a:lnTo>
                  <a:lnTo>
                    <a:pt x="672" y="54"/>
                  </a:lnTo>
                  <a:lnTo>
                    <a:pt x="656" y="82"/>
                  </a:lnTo>
                  <a:lnTo>
                    <a:pt x="646" y="96"/>
                  </a:lnTo>
                  <a:lnTo>
                    <a:pt x="640" y="112"/>
                  </a:lnTo>
                  <a:lnTo>
                    <a:pt x="640" y="112"/>
                  </a:lnTo>
                  <a:lnTo>
                    <a:pt x="638" y="140"/>
                  </a:lnTo>
                  <a:lnTo>
                    <a:pt x="638" y="140"/>
                  </a:lnTo>
                  <a:lnTo>
                    <a:pt x="642" y="142"/>
                  </a:lnTo>
                  <a:lnTo>
                    <a:pt x="650" y="142"/>
                  </a:lnTo>
                  <a:lnTo>
                    <a:pt x="672" y="142"/>
                  </a:lnTo>
                  <a:lnTo>
                    <a:pt x="672" y="142"/>
                  </a:lnTo>
                  <a:lnTo>
                    <a:pt x="682" y="172"/>
                  </a:lnTo>
                  <a:lnTo>
                    <a:pt x="682" y="172"/>
                  </a:lnTo>
                  <a:lnTo>
                    <a:pt x="690" y="184"/>
                  </a:lnTo>
                  <a:lnTo>
                    <a:pt x="690" y="184"/>
                  </a:lnTo>
                  <a:lnTo>
                    <a:pt x="734" y="180"/>
                  </a:lnTo>
                  <a:lnTo>
                    <a:pt x="734" y="180"/>
                  </a:lnTo>
                  <a:lnTo>
                    <a:pt x="740" y="190"/>
                  </a:lnTo>
                  <a:lnTo>
                    <a:pt x="744" y="204"/>
                  </a:lnTo>
                  <a:lnTo>
                    <a:pt x="748" y="220"/>
                  </a:lnTo>
                  <a:lnTo>
                    <a:pt x="748" y="238"/>
                  </a:lnTo>
                  <a:lnTo>
                    <a:pt x="748" y="238"/>
                  </a:lnTo>
                  <a:lnTo>
                    <a:pt x="740" y="248"/>
                  </a:lnTo>
                  <a:lnTo>
                    <a:pt x="734" y="254"/>
                  </a:lnTo>
                  <a:lnTo>
                    <a:pt x="726" y="258"/>
                  </a:lnTo>
                  <a:lnTo>
                    <a:pt x="726" y="258"/>
                  </a:lnTo>
                  <a:lnTo>
                    <a:pt x="724" y="262"/>
                  </a:lnTo>
                  <a:lnTo>
                    <a:pt x="722" y="264"/>
                  </a:lnTo>
                  <a:lnTo>
                    <a:pt x="718" y="266"/>
                  </a:lnTo>
                  <a:lnTo>
                    <a:pt x="718" y="266"/>
                  </a:lnTo>
                  <a:lnTo>
                    <a:pt x="712" y="312"/>
                  </a:lnTo>
                  <a:lnTo>
                    <a:pt x="712" y="312"/>
                  </a:lnTo>
                  <a:lnTo>
                    <a:pt x="706" y="324"/>
                  </a:lnTo>
                  <a:lnTo>
                    <a:pt x="700" y="338"/>
                  </a:lnTo>
                  <a:lnTo>
                    <a:pt x="700" y="338"/>
                  </a:lnTo>
                  <a:lnTo>
                    <a:pt x="688" y="346"/>
                  </a:lnTo>
                  <a:lnTo>
                    <a:pt x="682" y="350"/>
                  </a:lnTo>
                  <a:lnTo>
                    <a:pt x="682" y="356"/>
                  </a:lnTo>
                  <a:lnTo>
                    <a:pt x="682" y="356"/>
                  </a:lnTo>
                  <a:lnTo>
                    <a:pt x="672" y="360"/>
                  </a:lnTo>
                  <a:lnTo>
                    <a:pt x="664" y="366"/>
                  </a:lnTo>
                  <a:lnTo>
                    <a:pt x="656" y="376"/>
                  </a:lnTo>
                  <a:lnTo>
                    <a:pt x="648" y="386"/>
                  </a:lnTo>
                  <a:lnTo>
                    <a:pt x="634" y="406"/>
                  </a:lnTo>
                  <a:lnTo>
                    <a:pt x="626" y="414"/>
                  </a:lnTo>
                  <a:lnTo>
                    <a:pt x="616" y="420"/>
                  </a:lnTo>
                  <a:lnTo>
                    <a:pt x="616" y="420"/>
                  </a:lnTo>
                  <a:lnTo>
                    <a:pt x="614" y="424"/>
                  </a:lnTo>
                  <a:lnTo>
                    <a:pt x="610" y="428"/>
                  </a:lnTo>
                  <a:lnTo>
                    <a:pt x="600" y="434"/>
                  </a:lnTo>
                  <a:lnTo>
                    <a:pt x="600" y="434"/>
                  </a:lnTo>
                  <a:lnTo>
                    <a:pt x="586" y="448"/>
                  </a:lnTo>
                  <a:lnTo>
                    <a:pt x="572" y="464"/>
                  </a:lnTo>
                  <a:lnTo>
                    <a:pt x="572" y="464"/>
                  </a:lnTo>
                  <a:lnTo>
                    <a:pt x="570" y="466"/>
                  </a:lnTo>
                  <a:lnTo>
                    <a:pt x="570" y="468"/>
                  </a:lnTo>
                  <a:lnTo>
                    <a:pt x="570" y="468"/>
                  </a:lnTo>
                  <a:lnTo>
                    <a:pt x="566" y="468"/>
                  </a:lnTo>
                  <a:lnTo>
                    <a:pt x="566" y="468"/>
                  </a:lnTo>
                  <a:lnTo>
                    <a:pt x="566" y="474"/>
                  </a:lnTo>
                  <a:lnTo>
                    <a:pt x="566" y="474"/>
                  </a:lnTo>
                  <a:lnTo>
                    <a:pt x="560" y="474"/>
                  </a:lnTo>
                  <a:lnTo>
                    <a:pt x="556" y="476"/>
                  </a:lnTo>
                  <a:lnTo>
                    <a:pt x="546" y="484"/>
                  </a:lnTo>
                  <a:lnTo>
                    <a:pt x="532" y="500"/>
                  </a:lnTo>
                  <a:lnTo>
                    <a:pt x="532" y="500"/>
                  </a:lnTo>
                  <a:lnTo>
                    <a:pt x="518" y="534"/>
                  </a:lnTo>
                  <a:lnTo>
                    <a:pt x="518" y="534"/>
                  </a:lnTo>
                  <a:lnTo>
                    <a:pt x="502" y="538"/>
                  </a:lnTo>
                  <a:lnTo>
                    <a:pt x="488" y="544"/>
                  </a:lnTo>
                  <a:lnTo>
                    <a:pt x="478" y="550"/>
                  </a:lnTo>
                  <a:lnTo>
                    <a:pt x="466" y="558"/>
                  </a:lnTo>
                  <a:lnTo>
                    <a:pt x="466" y="558"/>
                  </a:lnTo>
                  <a:lnTo>
                    <a:pt x="450" y="558"/>
                  </a:lnTo>
                  <a:lnTo>
                    <a:pt x="450" y="558"/>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13">
              <a:extLst>
                <a:ext uri="{FF2B5EF4-FFF2-40B4-BE49-F238E27FC236}">
                  <a16:creationId xmlns:a16="http://schemas.microsoft.com/office/drawing/2014/main" xmlns="" id="{77F95254-755E-49C4-9142-7A59ECCB004C}"/>
                </a:ext>
              </a:extLst>
            </p:cNvPr>
            <p:cNvSpPr>
              <a:spLocks/>
            </p:cNvSpPr>
            <p:nvPr/>
          </p:nvSpPr>
          <p:spPr bwMode="auto">
            <a:xfrm>
              <a:off x="6129047" y="3896648"/>
              <a:ext cx="186477" cy="431621"/>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8" h="412">
                  <a:moveTo>
                    <a:pt x="82" y="412"/>
                  </a:moveTo>
                  <a:lnTo>
                    <a:pt x="82" y="412"/>
                  </a:lnTo>
                  <a:lnTo>
                    <a:pt x="50" y="364"/>
                  </a:lnTo>
                  <a:lnTo>
                    <a:pt x="50" y="364"/>
                  </a:lnTo>
                  <a:lnTo>
                    <a:pt x="40" y="360"/>
                  </a:lnTo>
                  <a:lnTo>
                    <a:pt x="34" y="356"/>
                  </a:lnTo>
                  <a:lnTo>
                    <a:pt x="28" y="350"/>
                  </a:lnTo>
                  <a:lnTo>
                    <a:pt x="26" y="346"/>
                  </a:lnTo>
                  <a:lnTo>
                    <a:pt x="20" y="336"/>
                  </a:lnTo>
                  <a:lnTo>
                    <a:pt x="16" y="324"/>
                  </a:lnTo>
                  <a:lnTo>
                    <a:pt x="16" y="324"/>
                  </a:lnTo>
                  <a:lnTo>
                    <a:pt x="0" y="304"/>
                  </a:lnTo>
                  <a:lnTo>
                    <a:pt x="0" y="304"/>
                  </a:lnTo>
                  <a:lnTo>
                    <a:pt x="2" y="280"/>
                  </a:lnTo>
                  <a:lnTo>
                    <a:pt x="6" y="258"/>
                  </a:lnTo>
                  <a:lnTo>
                    <a:pt x="8" y="238"/>
                  </a:lnTo>
                  <a:lnTo>
                    <a:pt x="8" y="228"/>
                  </a:lnTo>
                  <a:lnTo>
                    <a:pt x="6" y="220"/>
                  </a:lnTo>
                  <a:lnTo>
                    <a:pt x="6" y="220"/>
                  </a:lnTo>
                  <a:lnTo>
                    <a:pt x="6" y="196"/>
                  </a:lnTo>
                  <a:lnTo>
                    <a:pt x="10" y="180"/>
                  </a:lnTo>
                  <a:lnTo>
                    <a:pt x="16" y="166"/>
                  </a:lnTo>
                  <a:lnTo>
                    <a:pt x="30" y="150"/>
                  </a:lnTo>
                  <a:lnTo>
                    <a:pt x="30" y="150"/>
                  </a:lnTo>
                  <a:lnTo>
                    <a:pt x="38" y="112"/>
                  </a:lnTo>
                  <a:lnTo>
                    <a:pt x="38" y="112"/>
                  </a:lnTo>
                  <a:lnTo>
                    <a:pt x="60" y="64"/>
                  </a:lnTo>
                  <a:lnTo>
                    <a:pt x="60" y="64"/>
                  </a:lnTo>
                  <a:lnTo>
                    <a:pt x="76" y="44"/>
                  </a:lnTo>
                  <a:lnTo>
                    <a:pt x="90" y="28"/>
                  </a:lnTo>
                  <a:lnTo>
                    <a:pt x="104" y="14"/>
                  </a:lnTo>
                  <a:lnTo>
                    <a:pt x="122" y="0"/>
                  </a:lnTo>
                  <a:lnTo>
                    <a:pt x="122" y="0"/>
                  </a:lnTo>
                  <a:lnTo>
                    <a:pt x="164" y="2"/>
                  </a:lnTo>
                  <a:lnTo>
                    <a:pt x="164" y="2"/>
                  </a:lnTo>
                  <a:lnTo>
                    <a:pt x="170" y="6"/>
                  </a:lnTo>
                  <a:lnTo>
                    <a:pt x="170" y="6"/>
                  </a:lnTo>
                  <a:lnTo>
                    <a:pt x="176" y="30"/>
                  </a:lnTo>
                  <a:lnTo>
                    <a:pt x="178" y="44"/>
                  </a:lnTo>
                  <a:lnTo>
                    <a:pt x="178" y="58"/>
                  </a:lnTo>
                  <a:lnTo>
                    <a:pt x="178" y="58"/>
                  </a:lnTo>
                  <a:lnTo>
                    <a:pt x="172" y="72"/>
                  </a:lnTo>
                  <a:lnTo>
                    <a:pt x="168" y="86"/>
                  </a:lnTo>
                  <a:lnTo>
                    <a:pt x="166" y="102"/>
                  </a:lnTo>
                  <a:lnTo>
                    <a:pt x="166" y="118"/>
                  </a:lnTo>
                  <a:lnTo>
                    <a:pt x="168" y="154"/>
                  </a:lnTo>
                  <a:lnTo>
                    <a:pt x="170" y="188"/>
                  </a:lnTo>
                  <a:lnTo>
                    <a:pt x="170" y="188"/>
                  </a:lnTo>
                  <a:lnTo>
                    <a:pt x="164" y="202"/>
                  </a:lnTo>
                  <a:lnTo>
                    <a:pt x="158" y="218"/>
                  </a:lnTo>
                  <a:lnTo>
                    <a:pt x="158" y="218"/>
                  </a:lnTo>
                  <a:lnTo>
                    <a:pt x="118" y="304"/>
                  </a:lnTo>
                  <a:lnTo>
                    <a:pt x="118" y="304"/>
                  </a:lnTo>
                  <a:lnTo>
                    <a:pt x="108" y="398"/>
                  </a:lnTo>
                  <a:lnTo>
                    <a:pt x="108" y="398"/>
                  </a:lnTo>
                  <a:lnTo>
                    <a:pt x="98" y="408"/>
                  </a:lnTo>
                  <a:lnTo>
                    <a:pt x="98" y="408"/>
                  </a:lnTo>
                  <a:lnTo>
                    <a:pt x="90" y="410"/>
                  </a:lnTo>
                  <a:lnTo>
                    <a:pt x="82" y="412"/>
                  </a:lnTo>
                  <a:lnTo>
                    <a:pt x="82" y="412"/>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14">
              <a:extLst>
                <a:ext uri="{FF2B5EF4-FFF2-40B4-BE49-F238E27FC236}">
                  <a16:creationId xmlns:a16="http://schemas.microsoft.com/office/drawing/2014/main" xmlns="" id="{B0139374-F7A1-43CC-A8BB-E8D71E5CC9CE}"/>
                </a:ext>
              </a:extLst>
            </p:cNvPr>
            <p:cNvSpPr>
              <a:spLocks/>
            </p:cNvSpPr>
            <p:nvPr/>
          </p:nvSpPr>
          <p:spPr bwMode="auto">
            <a:xfrm>
              <a:off x="6141619" y="3907125"/>
              <a:ext cx="163429" cy="408573"/>
            </a:xfrm>
            <a:custGeom>
              <a:avLst/>
              <a:gdLst>
                <a:gd name="T0" fmla="*/ 76 w 156"/>
                <a:gd name="T1" fmla="*/ 390 h 390"/>
                <a:gd name="T2" fmla="*/ 76 w 156"/>
                <a:gd name="T3" fmla="*/ 390 h 390"/>
                <a:gd name="T4" fmla="*/ 46 w 156"/>
                <a:gd name="T5" fmla="*/ 344 h 390"/>
                <a:gd name="T6" fmla="*/ 46 w 156"/>
                <a:gd name="T7" fmla="*/ 344 h 390"/>
                <a:gd name="T8" fmla="*/ 26 w 156"/>
                <a:gd name="T9" fmla="*/ 338 h 390"/>
                <a:gd name="T10" fmla="*/ 26 w 156"/>
                <a:gd name="T11" fmla="*/ 338 h 390"/>
                <a:gd name="T12" fmla="*/ 22 w 156"/>
                <a:gd name="T13" fmla="*/ 324 h 390"/>
                <a:gd name="T14" fmla="*/ 14 w 156"/>
                <a:gd name="T15" fmla="*/ 310 h 390"/>
                <a:gd name="T16" fmla="*/ 6 w 156"/>
                <a:gd name="T17" fmla="*/ 300 h 390"/>
                <a:gd name="T18" fmla="*/ 0 w 156"/>
                <a:gd name="T19" fmla="*/ 294 h 390"/>
                <a:gd name="T20" fmla="*/ 0 w 156"/>
                <a:gd name="T21" fmla="*/ 294 h 390"/>
                <a:gd name="T22" fmla="*/ 0 w 156"/>
                <a:gd name="T23" fmla="*/ 272 h 390"/>
                <a:gd name="T24" fmla="*/ 0 w 156"/>
                <a:gd name="T25" fmla="*/ 272 h 390"/>
                <a:gd name="T26" fmla="*/ 4 w 156"/>
                <a:gd name="T27" fmla="*/ 242 h 390"/>
                <a:gd name="T28" fmla="*/ 6 w 156"/>
                <a:gd name="T29" fmla="*/ 230 h 390"/>
                <a:gd name="T30" fmla="*/ 8 w 156"/>
                <a:gd name="T31" fmla="*/ 216 h 390"/>
                <a:gd name="T32" fmla="*/ 8 w 156"/>
                <a:gd name="T33" fmla="*/ 216 h 390"/>
                <a:gd name="T34" fmla="*/ 4 w 156"/>
                <a:gd name="T35" fmla="*/ 202 h 390"/>
                <a:gd name="T36" fmla="*/ 4 w 156"/>
                <a:gd name="T37" fmla="*/ 192 h 390"/>
                <a:gd name="T38" fmla="*/ 4 w 156"/>
                <a:gd name="T39" fmla="*/ 182 h 390"/>
                <a:gd name="T40" fmla="*/ 8 w 156"/>
                <a:gd name="T41" fmla="*/ 174 h 390"/>
                <a:gd name="T42" fmla="*/ 18 w 156"/>
                <a:gd name="T43" fmla="*/ 158 h 390"/>
                <a:gd name="T44" fmla="*/ 30 w 156"/>
                <a:gd name="T45" fmla="*/ 142 h 390"/>
                <a:gd name="T46" fmla="*/ 30 w 156"/>
                <a:gd name="T47" fmla="*/ 142 h 390"/>
                <a:gd name="T48" fmla="*/ 38 w 156"/>
                <a:gd name="T49" fmla="*/ 108 h 390"/>
                <a:gd name="T50" fmla="*/ 38 w 156"/>
                <a:gd name="T51" fmla="*/ 108 h 390"/>
                <a:gd name="T52" fmla="*/ 48 w 156"/>
                <a:gd name="T53" fmla="*/ 84 h 390"/>
                <a:gd name="T54" fmla="*/ 56 w 156"/>
                <a:gd name="T55" fmla="*/ 64 h 390"/>
                <a:gd name="T56" fmla="*/ 68 w 156"/>
                <a:gd name="T57" fmla="*/ 46 h 390"/>
                <a:gd name="T58" fmla="*/ 84 w 156"/>
                <a:gd name="T59" fmla="*/ 28 h 390"/>
                <a:gd name="T60" fmla="*/ 84 w 156"/>
                <a:gd name="T61" fmla="*/ 28 h 390"/>
                <a:gd name="T62" fmla="*/ 116 w 156"/>
                <a:gd name="T63" fmla="*/ 2 h 390"/>
                <a:gd name="T64" fmla="*/ 116 w 156"/>
                <a:gd name="T65" fmla="*/ 2 h 390"/>
                <a:gd name="T66" fmla="*/ 150 w 156"/>
                <a:gd name="T67" fmla="*/ 0 h 390"/>
                <a:gd name="T68" fmla="*/ 150 w 156"/>
                <a:gd name="T69" fmla="*/ 0 h 390"/>
                <a:gd name="T70" fmla="*/ 154 w 156"/>
                <a:gd name="T71" fmla="*/ 18 h 390"/>
                <a:gd name="T72" fmla="*/ 156 w 156"/>
                <a:gd name="T73" fmla="*/ 32 h 390"/>
                <a:gd name="T74" fmla="*/ 156 w 156"/>
                <a:gd name="T75" fmla="*/ 44 h 390"/>
                <a:gd name="T76" fmla="*/ 156 w 156"/>
                <a:gd name="T77" fmla="*/ 44 h 390"/>
                <a:gd name="T78" fmla="*/ 150 w 156"/>
                <a:gd name="T79" fmla="*/ 56 h 390"/>
                <a:gd name="T80" fmla="*/ 146 w 156"/>
                <a:gd name="T81" fmla="*/ 70 h 390"/>
                <a:gd name="T82" fmla="*/ 144 w 156"/>
                <a:gd name="T83" fmla="*/ 86 h 390"/>
                <a:gd name="T84" fmla="*/ 142 w 156"/>
                <a:gd name="T85" fmla="*/ 102 h 390"/>
                <a:gd name="T86" fmla="*/ 144 w 156"/>
                <a:gd name="T87" fmla="*/ 138 h 390"/>
                <a:gd name="T88" fmla="*/ 146 w 156"/>
                <a:gd name="T89" fmla="*/ 174 h 390"/>
                <a:gd name="T90" fmla="*/ 146 w 156"/>
                <a:gd name="T91" fmla="*/ 174 h 390"/>
                <a:gd name="T92" fmla="*/ 138 w 156"/>
                <a:gd name="T93" fmla="*/ 196 h 390"/>
                <a:gd name="T94" fmla="*/ 126 w 156"/>
                <a:gd name="T95" fmla="*/ 222 h 390"/>
                <a:gd name="T96" fmla="*/ 102 w 156"/>
                <a:gd name="T97" fmla="*/ 270 h 390"/>
                <a:gd name="T98" fmla="*/ 102 w 156"/>
                <a:gd name="T99" fmla="*/ 270 h 390"/>
                <a:gd name="T100" fmla="*/ 96 w 156"/>
                <a:gd name="T101" fmla="*/ 290 h 390"/>
                <a:gd name="T102" fmla="*/ 96 w 156"/>
                <a:gd name="T103" fmla="*/ 290 h 390"/>
                <a:gd name="T104" fmla="*/ 84 w 156"/>
                <a:gd name="T105" fmla="*/ 382 h 390"/>
                <a:gd name="T106" fmla="*/ 84 w 156"/>
                <a:gd name="T107" fmla="*/ 382 h 390"/>
                <a:gd name="T108" fmla="*/ 80 w 156"/>
                <a:gd name="T109" fmla="*/ 386 h 390"/>
                <a:gd name="T110" fmla="*/ 76 w 156"/>
                <a:gd name="T111" fmla="*/ 390 h 390"/>
                <a:gd name="T112" fmla="*/ 76 w 156"/>
                <a:gd name="T113" fmla="*/ 39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6" h="390">
                  <a:moveTo>
                    <a:pt x="76" y="390"/>
                  </a:moveTo>
                  <a:lnTo>
                    <a:pt x="76" y="390"/>
                  </a:lnTo>
                  <a:lnTo>
                    <a:pt x="46" y="344"/>
                  </a:lnTo>
                  <a:lnTo>
                    <a:pt x="46" y="344"/>
                  </a:lnTo>
                  <a:lnTo>
                    <a:pt x="26" y="338"/>
                  </a:lnTo>
                  <a:lnTo>
                    <a:pt x="26" y="338"/>
                  </a:lnTo>
                  <a:lnTo>
                    <a:pt x="22" y="324"/>
                  </a:lnTo>
                  <a:lnTo>
                    <a:pt x="14" y="310"/>
                  </a:lnTo>
                  <a:lnTo>
                    <a:pt x="6" y="300"/>
                  </a:lnTo>
                  <a:lnTo>
                    <a:pt x="0" y="294"/>
                  </a:lnTo>
                  <a:lnTo>
                    <a:pt x="0" y="294"/>
                  </a:lnTo>
                  <a:lnTo>
                    <a:pt x="0" y="272"/>
                  </a:lnTo>
                  <a:lnTo>
                    <a:pt x="0" y="272"/>
                  </a:lnTo>
                  <a:lnTo>
                    <a:pt x="4" y="242"/>
                  </a:lnTo>
                  <a:lnTo>
                    <a:pt x="6" y="230"/>
                  </a:lnTo>
                  <a:lnTo>
                    <a:pt x="8" y="216"/>
                  </a:lnTo>
                  <a:lnTo>
                    <a:pt x="8" y="216"/>
                  </a:lnTo>
                  <a:lnTo>
                    <a:pt x="4" y="202"/>
                  </a:lnTo>
                  <a:lnTo>
                    <a:pt x="4" y="192"/>
                  </a:lnTo>
                  <a:lnTo>
                    <a:pt x="4" y="182"/>
                  </a:lnTo>
                  <a:lnTo>
                    <a:pt x="8" y="174"/>
                  </a:lnTo>
                  <a:lnTo>
                    <a:pt x="18" y="158"/>
                  </a:lnTo>
                  <a:lnTo>
                    <a:pt x="30" y="142"/>
                  </a:lnTo>
                  <a:lnTo>
                    <a:pt x="30" y="142"/>
                  </a:lnTo>
                  <a:lnTo>
                    <a:pt x="38" y="108"/>
                  </a:lnTo>
                  <a:lnTo>
                    <a:pt x="38" y="108"/>
                  </a:lnTo>
                  <a:lnTo>
                    <a:pt x="48" y="84"/>
                  </a:lnTo>
                  <a:lnTo>
                    <a:pt x="56" y="64"/>
                  </a:lnTo>
                  <a:lnTo>
                    <a:pt x="68" y="46"/>
                  </a:lnTo>
                  <a:lnTo>
                    <a:pt x="84" y="28"/>
                  </a:lnTo>
                  <a:lnTo>
                    <a:pt x="84" y="28"/>
                  </a:lnTo>
                  <a:lnTo>
                    <a:pt x="116" y="2"/>
                  </a:lnTo>
                  <a:lnTo>
                    <a:pt x="116" y="2"/>
                  </a:lnTo>
                  <a:lnTo>
                    <a:pt x="150" y="0"/>
                  </a:lnTo>
                  <a:lnTo>
                    <a:pt x="150" y="0"/>
                  </a:lnTo>
                  <a:lnTo>
                    <a:pt x="154" y="18"/>
                  </a:lnTo>
                  <a:lnTo>
                    <a:pt x="156" y="32"/>
                  </a:lnTo>
                  <a:lnTo>
                    <a:pt x="156" y="44"/>
                  </a:lnTo>
                  <a:lnTo>
                    <a:pt x="156" y="44"/>
                  </a:lnTo>
                  <a:lnTo>
                    <a:pt x="150" y="56"/>
                  </a:lnTo>
                  <a:lnTo>
                    <a:pt x="146" y="70"/>
                  </a:lnTo>
                  <a:lnTo>
                    <a:pt x="144" y="86"/>
                  </a:lnTo>
                  <a:lnTo>
                    <a:pt x="142" y="102"/>
                  </a:lnTo>
                  <a:lnTo>
                    <a:pt x="144" y="138"/>
                  </a:lnTo>
                  <a:lnTo>
                    <a:pt x="146" y="174"/>
                  </a:lnTo>
                  <a:lnTo>
                    <a:pt x="146" y="174"/>
                  </a:lnTo>
                  <a:lnTo>
                    <a:pt x="138" y="196"/>
                  </a:lnTo>
                  <a:lnTo>
                    <a:pt x="126" y="222"/>
                  </a:lnTo>
                  <a:lnTo>
                    <a:pt x="102" y="270"/>
                  </a:lnTo>
                  <a:lnTo>
                    <a:pt x="102" y="270"/>
                  </a:lnTo>
                  <a:lnTo>
                    <a:pt x="96" y="290"/>
                  </a:lnTo>
                  <a:lnTo>
                    <a:pt x="96" y="290"/>
                  </a:lnTo>
                  <a:lnTo>
                    <a:pt x="84" y="382"/>
                  </a:lnTo>
                  <a:lnTo>
                    <a:pt x="84" y="382"/>
                  </a:lnTo>
                  <a:lnTo>
                    <a:pt x="80" y="386"/>
                  </a:lnTo>
                  <a:lnTo>
                    <a:pt x="76" y="390"/>
                  </a:lnTo>
                  <a:lnTo>
                    <a:pt x="76" y="39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15">
              <a:extLst>
                <a:ext uri="{FF2B5EF4-FFF2-40B4-BE49-F238E27FC236}">
                  <a16:creationId xmlns:a16="http://schemas.microsoft.com/office/drawing/2014/main" xmlns="" id="{4A486218-ECC9-406D-889C-E7BAB0497E1E}"/>
                </a:ext>
              </a:extLst>
            </p:cNvPr>
            <p:cNvSpPr>
              <a:spLocks/>
            </p:cNvSpPr>
            <p:nvPr/>
          </p:nvSpPr>
          <p:spPr bwMode="auto">
            <a:xfrm>
              <a:off x="5684855" y="3582362"/>
              <a:ext cx="433716" cy="563621"/>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14" h="538">
                  <a:moveTo>
                    <a:pt x="136" y="538"/>
                  </a:moveTo>
                  <a:lnTo>
                    <a:pt x="136" y="538"/>
                  </a:lnTo>
                  <a:lnTo>
                    <a:pt x="136" y="532"/>
                  </a:lnTo>
                  <a:lnTo>
                    <a:pt x="134" y="526"/>
                  </a:lnTo>
                  <a:lnTo>
                    <a:pt x="128" y="516"/>
                  </a:lnTo>
                  <a:lnTo>
                    <a:pt x="122" y="508"/>
                  </a:lnTo>
                  <a:lnTo>
                    <a:pt x="116" y="504"/>
                  </a:lnTo>
                  <a:lnTo>
                    <a:pt x="116" y="504"/>
                  </a:lnTo>
                  <a:lnTo>
                    <a:pt x="116" y="498"/>
                  </a:lnTo>
                  <a:lnTo>
                    <a:pt x="116" y="498"/>
                  </a:lnTo>
                  <a:lnTo>
                    <a:pt x="58" y="426"/>
                  </a:lnTo>
                  <a:lnTo>
                    <a:pt x="58" y="426"/>
                  </a:lnTo>
                  <a:lnTo>
                    <a:pt x="40" y="422"/>
                  </a:lnTo>
                  <a:lnTo>
                    <a:pt x="26" y="420"/>
                  </a:lnTo>
                  <a:lnTo>
                    <a:pt x="12" y="420"/>
                  </a:lnTo>
                  <a:lnTo>
                    <a:pt x="2" y="418"/>
                  </a:lnTo>
                  <a:lnTo>
                    <a:pt x="2" y="418"/>
                  </a:lnTo>
                  <a:lnTo>
                    <a:pt x="0" y="402"/>
                  </a:lnTo>
                  <a:lnTo>
                    <a:pt x="0" y="386"/>
                  </a:lnTo>
                  <a:lnTo>
                    <a:pt x="6" y="360"/>
                  </a:lnTo>
                  <a:lnTo>
                    <a:pt x="6" y="360"/>
                  </a:lnTo>
                  <a:lnTo>
                    <a:pt x="8" y="352"/>
                  </a:lnTo>
                  <a:lnTo>
                    <a:pt x="10" y="346"/>
                  </a:lnTo>
                  <a:lnTo>
                    <a:pt x="10" y="332"/>
                  </a:lnTo>
                  <a:lnTo>
                    <a:pt x="10" y="318"/>
                  </a:lnTo>
                  <a:lnTo>
                    <a:pt x="8" y="306"/>
                  </a:lnTo>
                  <a:lnTo>
                    <a:pt x="8" y="306"/>
                  </a:lnTo>
                  <a:lnTo>
                    <a:pt x="40" y="270"/>
                  </a:lnTo>
                  <a:lnTo>
                    <a:pt x="40" y="270"/>
                  </a:lnTo>
                  <a:lnTo>
                    <a:pt x="44" y="246"/>
                  </a:lnTo>
                  <a:lnTo>
                    <a:pt x="44" y="246"/>
                  </a:lnTo>
                  <a:lnTo>
                    <a:pt x="42" y="214"/>
                  </a:lnTo>
                  <a:lnTo>
                    <a:pt x="42" y="200"/>
                  </a:lnTo>
                  <a:lnTo>
                    <a:pt x="44" y="194"/>
                  </a:lnTo>
                  <a:lnTo>
                    <a:pt x="46" y="190"/>
                  </a:lnTo>
                  <a:lnTo>
                    <a:pt x="46" y="190"/>
                  </a:lnTo>
                  <a:lnTo>
                    <a:pt x="60" y="182"/>
                  </a:lnTo>
                  <a:lnTo>
                    <a:pt x="74" y="174"/>
                  </a:lnTo>
                  <a:lnTo>
                    <a:pt x="74" y="174"/>
                  </a:lnTo>
                  <a:lnTo>
                    <a:pt x="94" y="152"/>
                  </a:lnTo>
                  <a:lnTo>
                    <a:pt x="94" y="152"/>
                  </a:lnTo>
                  <a:lnTo>
                    <a:pt x="102" y="134"/>
                  </a:lnTo>
                  <a:lnTo>
                    <a:pt x="102" y="134"/>
                  </a:lnTo>
                  <a:lnTo>
                    <a:pt x="102" y="116"/>
                  </a:lnTo>
                  <a:lnTo>
                    <a:pt x="102" y="116"/>
                  </a:lnTo>
                  <a:lnTo>
                    <a:pt x="96" y="104"/>
                  </a:lnTo>
                  <a:lnTo>
                    <a:pt x="94" y="94"/>
                  </a:lnTo>
                  <a:lnTo>
                    <a:pt x="92" y="88"/>
                  </a:lnTo>
                  <a:lnTo>
                    <a:pt x="94" y="82"/>
                  </a:lnTo>
                  <a:lnTo>
                    <a:pt x="98" y="76"/>
                  </a:lnTo>
                  <a:lnTo>
                    <a:pt x="104" y="72"/>
                  </a:lnTo>
                  <a:lnTo>
                    <a:pt x="120" y="60"/>
                  </a:lnTo>
                  <a:lnTo>
                    <a:pt x="120" y="60"/>
                  </a:lnTo>
                  <a:lnTo>
                    <a:pt x="132" y="58"/>
                  </a:lnTo>
                  <a:lnTo>
                    <a:pt x="144" y="56"/>
                  </a:lnTo>
                  <a:lnTo>
                    <a:pt x="158" y="54"/>
                  </a:lnTo>
                  <a:lnTo>
                    <a:pt x="172" y="48"/>
                  </a:lnTo>
                  <a:lnTo>
                    <a:pt x="172" y="48"/>
                  </a:lnTo>
                  <a:lnTo>
                    <a:pt x="182" y="40"/>
                  </a:lnTo>
                  <a:lnTo>
                    <a:pt x="190" y="28"/>
                  </a:lnTo>
                  <a:lnTo>
                    <a:pt x="198" y="14"/>
                  </a:lnTo>
                  <a:lnTo>
                    <a:pt x="204" y="2"/>
                  </a:lnTo>
                  <a:lnTo>
                    <a:pt x="204" y="2"/>
                  </a:lnTo>
                  <a:lnTo>
                    <a:pt x="210" y="0"/>
                  </a:lnTo>
                  <a:lnTo>
                    <a:pt x="216" y="0"/>
                  </a:lnTo>
                  <a:lnTo>
                    <a:pt x="224" y="2"/>
                  </a:lnTo>
                  <a:lnTo>
                    <a:pt x="232" y="6"/>
                  </a:lnTo>
                  <a:lnTo>
                    <a:pt x="232" y="6"/>
                  </a:lnTo>
                  <a:lnTo>
                    <a:pt x="236" y="16"/>
                  </a:lnTo>
                  <a:lnTo>
                    <a:pt x="238" y="28"/>
                  </a:lnTo>
                  <a:lnTo>
                    <a:pt x="246" y="52"/>
                  </a:lnTo>
                  <a:lnTo>
                    <a:pt x="250" y="64"/>
                  </a:lnTo>
                  <a:lnTo>
                    <a:pt x="258" y="76"/>
                  </a:lnTo>
                  <a:lnTo>
                    <a:pt x="266" y="86"/>
                  </a:lnTo>
                  <a:lnTo>
                    <a:pt x="280" y="96"/>
                  </a:lnTo>
                  <a:lnTo>
                    <a:pt x="280" y="96"/>
                  </a:lnTo>
                  <a:lnTo>
                    <a:pt x="336" y="100"/>
                  </a:lnTo>
                  <a:lnTo>
                    <a:pt x="336" y="100"/>
                  </a:lnTo>
                  <a:lnTo>
                    <a:pt x="342" y="94"/>
                  </a:lnTo>
                  <a:lnTo>
                    <a:pt x="350" y="92"/>
                  </a:lnTo>
                  <a:lnTo>
                    <a:pt x="366" y="86"/>
                  </a:lnTo>
                  <a:lnTo>
                    <a:pt x="386" y="86"/>
                  </a:lnTo>
                  <a:lnTo>
                    <a:pt x="404" y="84"/>
                  </a:lnTo>
                  <a:lnTo>
                    <a:pt x="404" y="84"/>
                  </a:lnTo>
                  <a:lnTo>
                    <a:pt x="414" y="90"/>
                  </a:lnTo>
                  <a:lnTo>
                    <a:pt x="414" y="90"/>
                  </a:lnTo>
                  <a:lnTo>
                    <a:pt x="398" y="104"/>
                  </a:lnTo>
                  <a:lnTo>
                    <a:pt x="392" y="112"/>
                  </a:lnTo>
                  <a:lnTo>
                    <a:pt x="384" y="124"/>
                  </a:lnTo>
                  <a:lnTo>
                    <a:pt x="384" y="124"/>
                  </a:lnTo>
                  <a:lnTo>
                    <a:pt x="382" y="156"/>
                  </a:lnTo>
                  <a:lnTo>
                    <a:pt x="382" y="156"/>
                  </a:lnTo>
                  <a:lnTo>
                    <a:pt x="362" y="154"/>
                  </a:lnTo>
                  <a:lnTo>
                    <a:pt x="342" y="154"/>
                  </a:lnTo>
                  <a:lnTo>
                    <a:pt x="336" y="158"/>
                  </a:lnTo>
                  <a:lnTo>
                    <a:pt x="330" y="162"/>
                  </a:lnTo>
                  <a:lnTo>
                    <a:pt x="326" y="168"/>
                  </a:lnTo>
                  <a:lnTo>
                    <a:pt x="328" y="180"/>
                  </a:lnTo>
                  <a:lnTo>
                    <a:pt x="328" y="180"/>
                  </a:lnTo>
                  <a:lnTo>
                    <a:pt x="338" y="186"/>
                  </a:lnTo>
                  <a:lnTo>
                    <a:pt x="348" y="198"/>
                  </a:lnTo>
                  <a:lnTo>
                    <a:pt x="348" y="198"/>
                  </a:lnTo>
                  <a:lnTo>
                    <a:pt x="364" y="208"/>
                  </a:lnTo>
                  <a:lnTo>
                    <a:pt x="364" y="208"/>
                  </a:lnTo>
                  <a:lnTo>
                    <a:pt x="350" y="222"/>
                  </a:lnTo>
                  <a:lnTo>
                    <a:pt x="350" y="222"/>
                  </a:lnTo>
                  <a:lnTo>
                    <a:pt x="350" y="230"/>
                  </a:lnTo>
                  <a:lnTo>
                    <a:pt x="348" y="240"/>
                  </a:lnTo>
                  <a:lnTo>
                    <a:pt x="342" y="258"/>
                  </a:lnTo>
                  <a:lnTo>
                    <a:pt x="342" y="268"/>
                  </a:lnTo>
                  <a:lnTo>
                    <a:pt x="340" y="278"/>
                  </a:lnTo>
                  <a:lnTo>
                    <a:pt x="342" y="286"/>
                  </a:lnTo>
                  <a:lnTo>
                    <a:pt x="346" y="296"/>
                  </a:lnTo>
                  <a:lnTo>
                    <a:pt x="346" y="296"/>
                  </a:lnTo>
                  <a:lnTo>
                    <a:pt x="356" y="304"/>
                  </a:lnTo>
                  <a:lnTo>
                    <a:pt x="356" y="304"/>
                  </a:lnTo>
                  <a:lnTo>
                    <a:pt x="356" y="308"/>
                  </a:lnTo>
                  <a:lnTo>
                    <a:pt x="356" y="308"/>
                  </a:lnTo>
                  <a:lnTo>
                    <a:pt x="350" y="306"/>
                  </a:lnTo>
                  <a:lnTo>
                    <a:pt x="350" y="306"/>
                  </a:lnTo>
                  <a:lnTo>
                    <a:pt x="322" y="306"/>
                  </a:lnTo>
                  <a:lnTo>
                    <a:pt x="322" y="306"/>
                  </a:lnTo>
                  <a:lnTo>
                    <a:pt x="318" y="312"/>
                  </a:lnTo>
                  <a:lnTo>
                    <a:pt x="318" y="318"/>
                  </a:lnTo>
                  <a:lnTo>
                    <a:pt x="320" y="324"/>
                  </a:lnTo>
                  <a:lnTo>
                    <a:pt x="318" y="336"/>
                  </a:lnTo>
                  <a:lnTo>
                    <a:pt x="318" y="336"/>
                  </a:lnTo>
                  <a:lnTo>
                    <a:pt x="304" y="346"/>
                  </a:lnTo>
                  <a:lnTo>
                    <a:pt x="296" y="354"/>
                  </a:lnTo>
                  <a:lnTo>
                    <a:pt x="292" y="364"/>
                  </a:lnTo>
                  <a:lnTo>
                    <a:pt x="288" y="384"/>
                  </a:lnTo>
                  <a:lnTo>
                    <a:pt x="288" y="384"/>
                  </a:lnTo>
                  <a:lnTo>
                    <a:pt x="278" y="396"/>
                  </a:lnTo>
                  <a:lnTo>
                    <a:pt x="268" y="408"/>
                  </a:lnTo>
                  <a:lnTo>
                    <a:pt x="268" y="408"/>
                  </a:lnTo>
                  <a:lnTo>
                    <a:pt x="232" y="410"/>
                  </a:lnTo>
                  <a:lnTo>
                    <a:pt x="232" y="410"/>
                  </a:lnTo>
                  <a:lnTo>
                    <a:pt x="228" y="416"/>
                  </a:lnTo>
                  <a:lnTo>
                    <a:pt x="228" y="422"/>
                  </a:lnTo>
                  <a:lnTo>
                    <a:pt x="230" y="430"/>
                  </a:lnTo>
                  <a:lnTo>
                    <a:pt x="240" y="440"/>
                  </a:lnTo>
                  <a:lnTo>
                    <a:pt x="240" y="440"/>
                  </a:lnTo>
                  <a:lnTo>
                    <a:pt x="228" y="444"/>
                  </a:lnTo>
                  <a:lnTo>
                    <a:pt x="218" y="450"/>
                  </a:lnTo>
                  <a:lnTo>
                    <a:pt x="208" y="456"/>
                  </a:lnTo>
                  <a:lnTo>
                    <a:pt x="200" y="464"/>
                  </a:lnTo>
                  <a:lnTo>
                    <a:pt x="184" y="480"/>
                  </a:lnTo>
                  <a:lnTo>
                    <a:pt x="168" y="500"/>
                  </a:lnTo>
                  <a:lnTo>
                    <a:pt x="168" y="500"/>
                  </a:lnTo>
                  <a:lnTo>
                    <a:pt x="166" y="514"/>
                  </a:lnTo>
                  <a:lnTo>
                    <a:pt x="166" y="514"/>
                  </a:lnTo>
                  <a:lnTo>
                    <a:pt x="158" y="522"/>
                  </a:lnTo>
                  <a:lnTo>
                    <a:pt x="150" y="528"/>
                  </a:lnTo>
                  <a:lnTo>
                    <a:pt x="136" y="538"/>
                  </a:lnTo>
                  <a:lnTo>
                    <a:pt x="136" y="538"/>
                  </a:lnTo>
                  <a:close/>
                </a:path>
              </a:pathLst>
            </a:custGeom>
            <a:solidFill>
              <a:schemeClr val="tx1">
                <a:lumMod val="75000"/>
                <a:lumOff val="25000"/>
              </a:schemeClr>
            </a:solid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6">
              <a:extLst>
                <a:ext uri="{FF2B5EF4-FFF2-40B4-BE49-F238E27FC236}">
                  <a16:creationId xmlns:a16="http://schemas.microsoft.com/office/drawing/2014/main" xmlns="" id="{A9484349-BC19-45E2-BD1D-F004E83B1014}"/>
                </a:ext>
              </a:extLst>
            </p:cNvPr>
            <p:cNvSpPr>
              <a:spLocks/>
            </p:cNvSpPr>
            <p:nvPr/>
          </p:nvSpPr>
          <p:spPr bwMode="auto">
            <a:xfrm>
              <a:off x="4352280" y="3527885"/>
              <a:ext cx="634859" cy="557335"/>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6" h="532">
                  <a:moveTo>
                    <a:pt x="240" y="532"/>
                  </a:moveTo>
                  <a:lnTo>
                    <a:pt x="240" y="532"/>
                  </a:lnTo>
                  <a:lnTo>
                    <a:pt x="222" y="524"/>
                  </a:lnTo>
                  <a:lnTo>
                    <a:pt x="210" y="516"/>
                  </a:lnTo>
                  <a:lnTo>
                    <a:pt x="202" y="508"/>
                  </a:lnTo>
                  <a:lnTo>
                    <a:pt x="194" y="502"/>
                  </a:lnTo>
                  <a:lnTo>
                    <a:pt x="194" y="502"/>
                  </a:lnTo>
                  <a:lnTo>
                    <a:pt x="172" y="494"/>
                  </a:lnTo>
                  <a:lnTo>
                    <a:pt x="172" y="494"/>
                  </a:lnTo>
                  <a:lnTo>
                    <a:pt x="152" y="494"/>
                  </a:lnTo>
                  <a:lnTo>
                    <a:pt x="138" y="494"/>
                  </a:lnTo>
                  <a:lnTo>
                    <a:pt x="126" y="498"/>
                  </a:lnTo>
                  <a:lnTo>
                    <a:pt x="112" y="508"/>
                  </a:lnTo>
                  <a:lnTo>
                    <a:pt x="112" y="508"/>
                  </a:lnTo>
                  <a:lnTo>
                    <a:pt x="96" y="530"/>
                  </a:lnTo>
                  <a:lnTo>
                    <a:pt x="96" y="530"/>
                  </a:lnTo>
                  <a:lnTo>
                    <a:pt x="96" y="518"/>
                  </a:lnTo>
                  <a:lnTo>
                    <a:pt x="98" y="508"/>
                  </a:lnTo>
                  <a:lnTo>
                    <a:pt x="104" y="494"/>
                  </a:lnTo>
                  <a:lnTo>
                    <a:pt x="104" y="494"/>
                  </a:lnTo>
                  <a:lnTo>
                    <a:pt x="106" y="452"/>
                  </a:lnTo>
                  <a:lnTo>
                    <a:pt x="106" y="452"/>
                  </a:lnTo>
                  <a:lnTo>
                    <a:pt x="62" y="432"/>
                  </a:lnTo>
                  <a:lnTo>
                    <a:pt x="62" y="432"/>
                  </a:lnTo>
                  <a:lnTo>
                    <a:pt x="64" y="420"/>
                  </a:lnTo>
                  <a:lnTo>
                    <a:pt x="68" y="410"/>
                  </a:lnTo>
                  <a:lnTo>
                    <a:pt x="68" y="410"/>
                  </a:lnTo>
                  <a:lnTo>
                    <a:pt x="84" y="356"/>
                  </a:lnTo>
                  <a:lnTo>
                    <a:pt x="84" y="356"/>
                  </a:lnTo>
                  <a:lnTo>
                    <a:pt x="88" y="352"/>
                  </a:lnTo>
                  <a:lnTo>
                    <a:pt x="88" y="346"/>
                  </a:lnTo>
                  <a:lnTo>
                    <a:pt x="88" y="336"/>
                  </a:lnTo>
                  <a:lnTo>
                    <a:pt x="84" y="320"/>
                  </a:lnTo>
                  <a:lnTo>
                    <a:pt x="84" y="320"/>
                  </a:lnTo>
                  <a:lnTo>
                    <a:pt x="70" y="304"/>
                  </a:lnTo>
                  <a:lnTo>
                    <a:pt x="70" y="304"/>
                  </a:lnTo>
                  <a:lnTo>
                    <a:pt x="58" y="306"/>
                  </a:lnTo>
                  <a:lnTo>
                    <a:pt x="46" y="308"/>
                  </a:lnTo>
                  <a:lnTo>
                    <a:pt x="20" y="314"/>
                  </a:lnTo>
                  <a:lnTo>
                    <a:pt x="20" y="314"/>
                  </a:lnTo>
                  <a:lnTo>
                    <a:pt x="14" y="314"/>
                  </a:lnTo>
                  <a:lnTo>
                    <a:pt x="10" y="310"/>
                  </a:lnTo>
                  <a:lnTo>
                    <a:pt x="8" y="308"/>
                  </a:lnTo>
                  <a:lnTo>
                    <a:pt x="6" y="302"/>
                  </a:lnTo>
                  <a:lnTo>
                    <a:pt x="6" y="294"/>
                  </a:lnTo>
                  <a:lnTo>
                    <a:pt x="6" y="290"/>
                  </a:lnTo>
                  <a:lnTo>
                    <a:pt x="6" y="290"/>
                  </a:lnTo>
                  <a:lnTo>
                    <a:pt x="0" y="278"/>
                  </a:lnTo>
                  <a:lnTo>
                    <a:pt x="0" y="278"/>
                  </a:lnTo>
                  <a:lnTo>
                    <a:pt x="2" y="262"/>
                  </a:lnTo>
                  <a:lnTo>
                    <a:pt x="4" y="250"/>
                  </a:lnTo>
                  <a:lnTo>
                    <a:pt x="10" y="240"/>
                  </a:lnTo>
                  <a:lnTo>
                    <a:pt x="16" y="234"/>
                  </a:lnTo>
                  <a:lnTo>
                    <a:pt x="24" y="228"/>
                  </a:lnTo>
                  <a:lnTo>
                    <a:pt x="34" y="224"/>
                  </a:lnTo>
                  <a:lnTo>
                    <a:pt x="60" y="218"/>
                  </a:lnTo>
                  <a:lnTo>
                    <a:pt x="60" y="218"/>
                  </a:lnTo>
                  <a:lnTo>
                    <a:pt x="74" y="218"/>
                  </a:lnTo>
                  <a:lnTo>
                    <a:pt x="74" y="218"/>
                  </a:lnTo>
                  <a:lnTo>
                    <a:pt x="90" y="226"/>
                  </a:lnTo>
                  <a:lnTo>
                    <a:pt x="106" y="232"/>
                  </a:lnTo>
                  <a:lnTo>
                    <a:pt x="114" y="234"/>
                  </a:lnTo>
                  <a:lnTo>
                    <a:pt x="124" y="236"/>
                  </a:lnTo>
                  <a:lnTo>
                    <a:pt x="134" y="234"/>
                  </a:lnTo>
                  <a:lnTo>
                    <a:pt x="144" y="230"/>
                  </a:lnTo>
                  <a:lnTo>
                    <a:pt x="144" y="230"/>
                  </a:lnTo>
                  <a:lnTo>
                    <a:pt x="158" y="214"/>
                  </a:lnTo>
                  <a:lnTo>
                    <a:pt x="158" y="214"/>
                  </a:lnTo>
                  <a:lnTo>
                    <a:pt x="164" y="196"/>
                  </a:lnTo>
                  <a:lnTo>
                    <a:pt x="164" y="196"/>
                  </a:lnTo>
                  <a:lnTo>
                    <a:pt x="174" y="194"/>
                  </a:lnTo>
                  <a:lnTo>
                    <a:pt x="174" y="194"/>
                  </a:lnTo>
                  <a:lnTo>
                    <a:pt x="178" y="198"/>
                  </a:lnTo>
                  <a:lnTo>
                    <a:pt x="186" y="200"/>
                  </a:lnTo>
                  <a:lnTo>
                    <a:pt x="206" y="202"/>
                  </a:lnTo>
                  <a:lnTo>
                    <a:pt x="252" y="204"/>
                  </a:lnTo>
                  <a:lnTo>
                    <a:pt x="252" y="204"/>
                  </a:lnTo>
                  <a:lnTo>
                    <a:pt x="258" y="196"/>
                  </a:lnTo>
                  <a:lnTo>
                    <a:pt x="262" y="190"/>
                  </a:lnTo>
                  <a:lnTo>
                    <a:pt x="264" y="182"/>
                  </a:lnTo>
                  <a:lnTo>
                    <a:pt x="266" y="174"/>
                  </a:lnTo>
                  <a:lnTo>
                    <a:pt x="266" y="160"/>
                  </a:lnTo>
                  <a:lnTo>
                    <a:pt x="266" y="146"/>
                  </a:lnTo>
                  <a:lnTo>
                    <a:pt x="266" y="146"/>
                  </a:lnTo>
                  <a:lnTo>
                    <a:pt x="256" y="136"/>
                  </a:lnTo>
                  <a:lnTo>
                    <a:pt x="248" y="130"/>
                  </a:lnTo>
                  <a:lnTo>
                    <a:pt x="230" y="120"/>
                  </a:lnTo>
                  <a:lnTo>
                    <a:pt x="196" y="108"/>
                  </a:lnTo>
                  <a:lnTo>
                    <a:pt x="196" y="108"/>
                  </a:lnTo>
                  <a:lnTo>
                    <a:pt x="194" y="100"/>
                  </a:lnTo>
                  <a:lnTo>
                    <a:pt x="192" y="94"/>
                  </a:lnTo>
                  <a:lnTo>
                    <a:pt x="192" y="88"/>
                  </a:lnTo>
                  <a:lnTo>
                    <a:pt x="194" y="84"/>
                  </a:lnTo>
                  <a:lnTo>
                    <a:pt x="198" y="82"/>
                  </a:lnTo>
                  <a:lnTo>
                    <a:pt x="202" y="80"/>
                  </a:lnTo>
                  <a:lnTo>
                    <a:pt x="216" y="78"/>
                  </a:lnTo>
                  <a:lnTo>
                    <a:pt x="216" y="78"/>
                  </a:lnTo>
                  <a:lnTo>
                    <a:pt x="238" y="94"/>
                  </a:lnTo>
                  <a:lnTo>
                    <a:pt x="238" y="94"/>
                  </a:lnTo>
                  <a:lnTo>
                    <a:pt x="278" y="102"/>
                  </a:lnTo>
                  <a:lnTo>
                    <a:pt x="278" y="102"/>
                  </a:lnTo>
                  <a:lnTo>
                    <a:pt x="294" y="100"/>
                  </a:lnTo>
                  <a:lnTo>
                    <a:pt x="310" y="96"/>
                  </a:lnTo>
                  <a:lnTo>
                    <a:pt x="326" y="88"/>
                  </a:lnTo>
                  <a:lnTo>
                    <a:pt x="342" y="80"/>
                  </a:lnTo>
                  <a:lnTo>
                    <a:pt x="356" y="68"/>
                  </a:lnTo>
                  <a:lnTo>
                    <a:pt x="368" y="56"/>
                  </a:lnTo>
                  <a:lnTo>
                    <a:pt x="378" y="44"/>
                  </a:lnTo>
                  <a:lnTo>
                    <a:pt x="386" y="30"/>
                  </a:lnTo>
                  <a:lnTo>
                    <a:pt x="386" y="30"/>
                  </a:lnTo>
                  <a:lnTo>
                    <a:pt x="388" y="22"/>
                  </a:lnTo>
                  <a:lnTo>
                    <a:pt x="390" y="14"/>
                  </a:lnTo>
                  <a:lnTo>
                    <a:pt x="394" y="8"/>
                  </a:lnTo>
                  <a:lnTo>
                    <a:pt x="400" y="4"/>
                  </a:lnTo>
                  <a:lnTo>
                    <a:pt x="406" y="2"/>
                  </a:lnTo>
                  <a:lnTo>
                    <a:pt x="414" y="0"/>
                  </a:lnTo>
                  <a:lnTo>
                    <a:pt x="432" y="0"/>
                  </a:lnTo>
                  <a:lnTo>
                    <a:pt x="432" y="0"/>
                  </a:lnTo>
                  <a:lnTo>
                    <a:pt x="438" y="4"/>
                  </a:lnTo>
                  <a:lnTo>
                    <a:pt x="444" y="10"/>
                  </a:lnTo>
                  <a:lnTo>
                    <a:pt x="450" y="16"/>
                  </a:lnTo>
                  <a:lnTo>
                    <a:pt x="456" y="24"/>
                  </a:lnTo>
                  <a:lnTo>
                    <a:pt x="464" y="44"/>
                  </a:lnTo>
                  <a:lnTo>
                    <a:pt x="468" y="66"/>
                  </a:lnTo>
                  <a:lnTo>
                    <a:pt x="468" y="66"/>
                  </a:lnTo>
                  <a:lnTo>
                    <a:pt x="494" y="98"/>
                  </a:lnTo>
                  <a:lnTo>
                    <a:pt x="508" y="114"/>
                  </a:lnTo>
                  <a:lnTo>
                    <a:pt x="526" y="130"/>
                  </a:lnTo>
                  <a:lnTo>
                    <a:pt x="526" y="130"/>
                  </a:lnTo>
                  <a:lnTo>
                    <a:pt x="558" y="142"/>
                  </a:lnTo>
                  <a:lnTo>
                    <a:pt x="558" y="142"/>
                  </a:lnTo>
                  <a:lnTo>
                    <a:pt x="562" y="154"/>
                  </a:lnTo>
                  <a:lnTo>
                    <a:pt x="566" y="170"/>
                  </a:lnTo>
                  <a:lnTo>
                    <a:pt x="566" y="178"/>
                  </a:lnTo>
                  <a:lnTo>
                    <a:pt x="566" y="188"/>
                  </a:lnTo>
                  <a:lnTo>
                    <a:pt x="564" y="196"/>
                  </a:lnTo>
                  <a:lnTo>
                    <a:pt x="558" y="204"/>
                  </a:lnTo>
                  <a:lnTo>
                    <a:pt x="558" y="204"/>
                  </a:lnTo>
                  <a:lnTo>
                    <a:pt x="546" y="210"/>
                  </a:lnTo>
                  <a:lnTo>
                    <a:pt x="534" y="216"/>
                  </a:lnTo>
                  <a:lnTo>
                    <a:pt x="516" y="222"/>
                  </a:lnTo>
                  <a:lnTo>
                    <a:pt x="510" y="228"/>
                  </a:lnTo>
                  <a:lnTo>
                    <a:pt x="506" y="234"/>
                  </a:lnTo>
                  <a:lnTo>
                    <a:pt x="506" y="246"/>
                  </a:lnTo>
                  <a:lnTo>
                    <a:pt x="506" y="262"/>
                  </a:lnTo>
                  <a:lnTo>
                    <a:pt x="506" y="262"/>
                  </a:lnTo>
                  <a:lnTo>
                    <a:pt x="518" y="262"/>
                  </a:lnTo>
                  <a:lnTo>
                    <a:pt x="532" y="258"/>
                  </a:lnTo>
                  <a:lnTo>
                    <a:pt x="532" y="258"/>
                  </a:lnTo>
                  <a:lnTo>
                    <a:pt x="572" y="256"/>
                  </a:lnTo>
                  <a:lnTo>
                    <a:pt x="572" y="256"/>
                  </a:lnTo>
                  <a:lnTo>
                    <a:pt x="568" y="326"/>
                  </a:lnTo>
                  <a:lnTo>
                    <a:pt x="568" y="326"/>
                  </a:lnTo>
                  <a:lnTo>
                    <a:pt x="572" y="334"/>
                  </a:lnTo>
                  <a:lnTo>
                    <a:pt x="576" y="340"/>
                  </a:lnTo>
                  <a:lnTo>
                    <a:pt x="592" y="356"/>
                  </a:lnTo>
                  <a:lnTo>
                    <a:pt x="592" y="356"/>
                  </a:lnTo>
                  <a:lnTo>
                    <a:pt x="606" y="378"/>
                  </a:lnTo>
                  <a:lnTo>
                    <a:pt x="606" y="378"/>
                  </a:lnTo>
                  <a:lnTo>
                    <a:pt x="590" y="380"/>
                  </a:lnTo>
                  <a:lnTo>
                    <a:pt x="576" y="384"/>
                  </a:lnTo>
                  <a:lnTo>
                    <a:pt x="554" y="398"/>
                  </a:lnTo>
                  <a:lnTo>
                    <a:pt x="554" y="398"/>
                  </a:lnTo>
                  <a:lnTo>
                    <a:pt x="546" y="408"/>
                  </a:lnTo>
                  <a:lnTo>
                    <a:pt x="538" y="416"/>
                  </a:lnTo>
                  <a:lnTo>
                    <a:pt x="520" y="430"/>
                  </a:lnTo>
                  <a:lnTo>
                    <a:pt x="500" y="444"/>
                  </a:lnTo>
                  <a:lnTo>
                    <a:pt x="482" y="460"/>
                  </a:lnTo>
                  <a:lnTo>
                    <a:pt x="482" y="460"/>
                  </a:lnTo>
                  <a:lnTo>
                    <a:pt x="466" y="464"/>
                  </a:lnTo>
                  <a:lnTo>
                    <a:pt x="450" y="470"/>
                  </a:lnTo>
                  <a:lnTo>
                    <a:pt x="434" y="472"/>
                  </a:lnTo>
                  <a:lnTo>
                    <a:pt x="420" y="472"/>
                  </a:lnTo>
                  <a:lnTo>
                    <a:pt x="420" y="472"/>
                  </a:lnTo>
                  <a:lnTo>
                    <a:pt x="392" y="456"/>
                  </a:lnTo>
                  <a:lnTo>
                    <a:pt x="392" y="456"/>
                  </a:lnTo>
                  <a:lnTo>
                    <a:pt x="376" y="440"/>
                  </a:lnTo>
                  <a:lnTo>
                    <a:pt x="372" y="438"/>
                  </a:lnTo>
                  <a:lnTo>
                    <a:pt x="368" y="436"/>
                  </a:lnTo>
                  <a:lnTo>
                    <a:pt x="358" y="436"/>
                  </a:lnTo>
                  <a:lnTo>
                    <a:pt x="342" y="436"/>
                  </a:lnTo>
                  <a:lnTo>
                    <a:pt x="342" y="436"/>
                  </a:lnTo>
                  <a:lnTo>
                    <a:pt x="336" y="438"/>
                  </a:lnTo>
                  <a:lnTo>
                    <a:pt x="332" y="442"/>
                  </a:lnTo>
                  <a:lnTo>
                    <a:pt x="332" y="442"/>
                  </a:lnTo>
                  <a:lnTo>
                    <a:pt x="330" y="464"/>
                  </a:lnTo>
                  <a:lnTo>
                    <a:pt x="330" y="464"/>
                  </a:lnTo>
                  <a:lnTo>
                    <a:pt x="302" y="492"/>
                  </a:lnTo>
                  <a:lnTo>
                    <a:pt x="290" y="506"/>
                  </a:lnTo>
                  <a:lnTo>
                    <a:pt x="278" y="522"/>
                  </a:lnTo>
                  <a:lnTo>
                    <a:pt x="278" y="522"/>
                  </a:lnTo>
                  <a:lnTo>
                    <a:pt x="266" y="528"/>
                  </a:lnTo>
                  <a:lnTo>
                    <a:pt x="256" y="530"/>
                  </a:lnTo>
                  <a:lnTo>
                    <a:pt x="240" y="532"/>
                  </a:lnTo>
                  <a:lnTo>
                    <a:pt x="240" y="532"/>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7">
              <a:extLst>
                <a:ext uri="{FF2B5EF4-FFF2-40B4-BE49-F238E27FC236}">
                  <a16:creationId xmlns:a16="http://schemas.microsoft.com/office/drawing/2014/main" xmlns="" id="{0038EEF1-7830-4A38-AD28-1ABE9C4E9BC7}"/>
                </a:ext>
              </a:extLst>
            </p:cNvPr>
            <p:cNvSpPr>
              <a:spLocks/>
            </p:cNvSpPr>
            <p:nvPr/>
          </p:nvSpPr>
          <p:spPr bwMode="auto">
            <a:xfrm>
              <a:off x="4892853" y="3412647"/>
              <a:ext cx="563621" cy="668383"/>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8" h="638">
                  <a:moveTo>
                    <a:pt x="332" y="638"/>
                  </a:moveTo>
                  <a:lnTo>
                    <a:pt x="332" y="638"/>
                  </a:lnTo>
                  <a:lnTo>
                    <a:pt x="324" y="632"/>
                  </a:lnTo>
                  <a:lnTo>
                    <a:pt x="318" y="630"/>
                  </a:lnTo>
                  <a:lnTo>
                    <a:pt x="312" y="628"/>
                  </a:lnTo>
                  <a:lnTo>
                    <a:pt x="306" y="628"/>
                  </a:lnTo>
                  <a:lnTo>
                    <a:pt x="294" y="632"/>
                  </a:lnTo>
                  <a:lnTo>
                    <a:pt x="282" y="636"/>
                  </a:lnTo>
                  <a:lnTo>
                    <a:pt x="282" y="636"/>
                  </a:lnTo>
                  <a:lnTo>
                    <a:pt x="274" y="620"/>
                  </a:lnTo>
                  <a:lnTo>
                    <a:pt x="274" y="620"/>
                  </a:lnTo>
                  <a:lnTo>
                    <a:pt x="272" y="608"/>
                  </a:lnTo>
                  <a:lnTo>
                    <a:pt x="270" y="600"/>
                  </a:lnTo>
                  <a:lnTo>
                    <a:pt x="264" y="596"/>
                  </a:lnTo>
                  <a:lnTo>
                    <a:pt x="258" y="594"/>
                  </a:lnTo>
                  <a:lnTo>
                    <a:pt x="252" y="592"/>
                  </a:lnTo>
                  <a:lnTo>
                    <a:pt x="246" y="592"/>
                  </a:lnTo>
                  <a:lnTo>
                    <a:pt x="234" y="594"/>
                  </a:lnTo>
                  <a:lnTo>
                    <a:pt x="234" y="594"/>
                  </a:lnTo>
                  <a:lnTo>
                    <a:pt x="234" y="580"/>
                  </a:lnTo>
                  <a:lnTo>
                    <a:pt x="234" y="580"/>
                  </a:lnTo>
                  <a:lnTo>
                    <a:pt x="254" y="542"/>
                  </a:lnTo>
                  <a:lnTo>
                    <a:pt x="264" y="524"/>
                  </a:lnTo>
                  <a:lnTo>
                    <a:pt x="268" y="508"/>
                  </a:lnTo>
                  <a:lnTo>
                    <a:pt x="268" y="508"/>
                  </a:lnTo>
                  <a:lnTo>
                    <a:pt x="246" y="484"/>
                  </a:lnTo>
                  <a:lnTo>
                    <a:pt x="240" y="472"/>
                  </a:lnTo>
                  <a:lnTo>
                    <a:pt x="236" y="462"/>
                  </a:lnTo>
                  <a:lnTo>
                    <a:pt x="236" y="462"/>
                  </a:lnTo>
                  <a:lnTo>
                    <a:pt x="226" y="452"/>
                  </a:lnTo>
                  <a:lnTo>
                    <a:pt x="218" y="448"/>
                  </a:lnTo>
                  <a:lnTo>
                    <a:pt x="212" y="448"/>
                  </a:lnTo>
                  <a:lnTo>
                    <a:pt x="204" y="448"/>
                  </a:lnTo>
                  <a:lnTo>
                    <a:pt x="204" y="448"/>
                  </a:lnTo>
                  <a:lnTo>
                    <a:pt x="172" y="456"/>
                  </a:lnTo>
                  <a:lnTo>
                    <a:pt x="172" y="456"/>
                  </a:lnTo>
                  <a:lnTo>
                    <a:pt x="162" y="466"/>
                  </a:lnTo>
                  <a:lnTo>
                    <a:pt x="152" y="472"/>
                  </a:lnTo>
                  <a:lnTo>
                    <a:pt x="132" y="486"/>
                  </a:lnTo>
                  <a:lnTo>
                    <a:pt x="132" y="486"/>
                  </a:lnTo>
                  <a:lnTo>
                    <a:pt x="98" y="488"/>
                  </a:lnTo>
                  <a:lnTo>
                    <a:pt x="98" y="488"/>
                  </a:lnTo>
                  <a:lnTo>
                    <a:pt x="96" y="478"/>
                  </a:lnTo>
                  <a:lnTo>
                    <a:pt x="94" y="470"/>
                  </a:lnTo>
                  <a:lnTo>
                    <a:pt x="86" y="458"/>
                  </a:lnTo>
                  <a:lnTo>
                    <a:pt x="76" y="448"/>
                  </a:lnTo>
                  <a:lnTo>
                    <a:pt x="68" y="442"/>
                  </a:lnTo>
                  <a:lnTo>
                    <a:pt x="68" y="442"/>
                  </a:lnTo>
                  <a:lnTo>
                    <a:pt x="64" y="432"/>
                  </a:lnTo>
                  <a:lnTo>
                    <a:pt x="64" y="432"/>
                  </a:lnTo>
                  <a:lnTo>
                    <a:pt x="64" y="354"/>
                  </a:lnTo>
                  <a:lnTo>
                    <a:pt x="64" y="354"/>
                  </a:lnTo>
                  <a:lnTo>
                    <a:pt x="28" y="356"/>
                  </a:lnTo>
                  <a:lnTo>
                    <a:pt x="14" y="358"/>
                  </a:lnTo>
                  <a:lnTo>
                    <a:pt x="0" y="362"/>
                  </a:lnTo>
                  <a:lnTo>
                    <a:pt x="0" y="362"/>
                  </a:lnTo>
                  <a:lnTo>
                    <a:pt x="0" y="352"/>
                  </a:lnTo>
                  <a:lnTo>
                    <a:pt x="2" y="346"/>
                  </a:lnTo>
                  <a:lnTo>
                    <a:pt x="4" y="344"/>
                  </a:lnTo>
                  <a:lnTo>
                    <a:pt x="8" y="340"/>
                  </a:lnTo>
                  <a:lnTo>
                    <a:pt x="18" y="338"/>
                  </a:lnTo>
                  <a:lnTo>
                    <a:pt x="32" y="334"/>
                  </a:lnTo>
                  <a:lnTo>
                    <a:pt x="32" y="334"/>
                  </a:lnTo>
                  <a:lnTo>
                    <a:pt x="38" y="330"/>
                  </a:lnTo>
                  <a:lnTo>
                    <a:pt x="44" y="326"/>
                  </a:lnTo>
                  <a:lnTo>
                    <a:pt x="54" y="312"/>
                  </a:lnTo>
                  <a:lnTo>
                    <a:pt x="60" y="298"/>
                  </a:lnTo>
                  <a:lnTo>
                    <a:pt x="62" y="284"/>
                  </a:lnTo>
                  <a:lnTo>
                    <a:pt x="62" y="284"/>
                  </a:lnTo>
                  <a:lnTo>
                    <a:pt x="48" y="224"/>
                  </a:lnTo>
                  <a:lnTo>
                    <a:pt x="48" y="224"/>
                  </a:lnTo>
                  <a:lnTo>
                    <a:pt x="46" y="154"/>
                  </a:lnTo>
                  <a:lnTo>
                    <a:pt x="46" y="154"/>
                  </a:lnTo>
                  <a:lnTo>
                    <a:pt x="40" y="130"/>
                  </a:lnTo>
                  <a:lnTo>
                    <a:pt x="40" y="130"/>
                  </a:lnTo>
                  <a:lnTo>
                    <a:pt x="46" y="126"/>
                  </a:lnTo>
                  <a:lnTo>
                    <a:pt x="54" y="120"/>
                  </a:lnTo>
                  <a:lnTo>
                    <a:pt x="64" y="108"/>
                  </a:lnTo>
                  <a:lnTo>
                    <a:pt x="72" y="94"/>
                  </a:lnTo>
                  <a:lnTo>
                    <a:pt x="80" y="78"/>
                  </a:lnTo>
                  <a:lnTo>
                    <a:pt x="80" y="78"/>
                  </a:lnTo>
                  <a:lnTo>
                    <a:pt x="94" y="68"/>
                  </a:lnTo>
                  <a:lnTo>
                    <a:pt x="108" y="60"/>
                  </a:lnTo>
                  <a:lnTo>
                    <a:pt x="114" y="56"/>
                  </a:lnTo>
                  <a:lnTo>
                    <a:pt x="122" y="56"/>
                  </a:lnTo>
                  <a:lnTo>
                    <a:pt x="132" y="56"/>
                  </a:lnTo>
                  <a:lnTo>
                    <a:pt x="142" y="58"/>
                  </a:lnTo>
                  <a:lnTo>
                    <a:pt x="142" y="58"/>
                  </a:lnTo>
                  <a:lnTo>
                    <a:pt x="150" y="58"/>
                  </a:lnTo>
                  <a:lnTo>
                    <a:pt x="158" y="54"/>
                  </a:lnTo>
                  <a:lnTo>
                    <a:pt x="164" y="50"/>
                  </a:lnTo>
                  <a:lnTo>
                    <a:pt x="168" y="42"/>
                  </a:lnTo>
                  <a:lnTo>
                    <a:pt x="168" y="42"/>
                  </a:lnTo>
                  <a:lnTo>
                    <a:pt x="166" y="30"/>
                  </a:lnTo>
                  <a:lnTo>
                    <a:pt x="164" y="20"/>
                  </a:lnTo>
                  <a:lnTo>
                    <a:pt x="158" y="14"/>
                  </a:lnTo>
                  <a:lnTo>
                    <a:pt x="152" y="10"/>
                  </a:lnTo>
                  <a:lnTo>
                    <a:pt x="152" y="10"/>
                  </a:lnTo>
                  <a:lnTo>
                    <a:pt x="156" y="4"/>
                  </a:lnTo>
                  <a:lnTo>
                    <a:pt x="160" y="2"/>
                  </a:lnTo>
                  <a:lnTo>
                    <a:pt x="166" y="0"/>
                  </a:lnTo>
                  <a:lnTo>
                    <a:pt x="174" y="2"/>
                  </a:lnTo>
                  <a:lnTo>
                    <a:pt x="192" y="6"/>
                  </a:lnTo>
                  <a:lnTo>
                    <a:pt x="210" y="12"/>
                  </a:lnTo>
                  <a:lnTo>
                    <a:pt x="210" y="12"/>
                  </a:lnTo>
                  <a:lnTo>
                    <a:pt x="238" y="16"/>
                  </a:lnTo>
                  <a:lnTo>
                    <a:pt x="238" y="16"/>
                  </a:lnTo>
                  <a:lnTo>
                    <a:pt x="274" y="34"/>
                  </a:lnTo>
                  <a:lnTo>
                    <a:pt x="292" y="44"/>
                  </a:lnTo>
                  <a:lnTo>
                    <a:pt x="312" y="56"/>
                  </a:lnTo>
                  <a:lnTo>
                    <a:pt x="312" y="56"/>
                  </a:lnTo>
                  <a:lnTo>
                    <a:pt x="342" y="68"/>
                  </a:lnTo>
                  <a:lnTo>
                    <a:pt x="342" y="68"/>
                  </a:lnTo>
                  <a:lnTo>
                    <a:pt x="372" y="68"/>
                  </a:lnTo>
                  <a:lnTo>
                    <a:pt x="372" y="68"/>
                  </a:lnTo>
                  <a:lnTo>
                    <a:pt x="392" y="44"/>
                  </a:lnTo>
                  <a:lnTo>
                    <a:pt x="392" y="44"/>
                  </a:lnTo>
                  <a:lnTo>
                    <a:pt x="400" y="46"/>
                  </a:lnTo>
                  <a:lnTo>
                    <a:pt x="410" y="52"/>
                  </a:lnTo>
                  <a:lnTo>
                    <a:pt x="420" y="60"/>
                  </a:lnTo>
                  <a:lnTo>
                    <a:pt x="430" y="72"/>
                  </a:lnTo>
                  <a:lnTo>
                    <a:pt x="430" y="72"/>
                  </a:lnTo>
                  <a:lnTo>
                    <a:pt x="450" y="82"/>
                  </a:lnTo>
                  <a:lnTo>
                    <a:pt x="450" y="82"/>
                  </a:lnTo>
                  <a:lnTo>
                    <a:pt x="466" y="90"/>
                  </a:lnTo>
                  <a:lnTo>
                    <a:pt x="482" y="100"/>
                  </a:lnTo>
                  <a:lnTo>
                    <a:pt x="500" y="116"/>
                  </a:lnTo>
                  <a:lnTo>
                    <a:pt x="514" y="134"/>
                  </a:lnTo>
                  <a:lnTo>
                    <a:pt x="514" y="134"/>
                  </a:lnTo>
                  <a:lnTo>
                    <a:pt x="520" y="152"/>
                  </a:lnTo>
                  <a:lnTo>
                    <a:pt x="522" y="170"/>
                  </a:lnTo>
                  <a:lnTo>
                    <a:pt x="522" y="180"/>
                  </a:lnTo>
                  <a:lnTo>
                    <a:pt x="522" y="190"/>
                  </a:lnTo>
                  <a:lnTo>
                    <a:pt x="520" y="202"/>
                  </a:lnTo>
                  <a:lnTo>
                    <a:pt x="516" y="214"/>
                  </a:lnTo>
                  <a:lnTo>
                    <a:pt x="516" y="214"/>
                  </a:lnTo>
                  <a:lnTo>
                    <a:pt x="494" y="238"/>
                  </a:lnTo>
                  <a:lnTo>
                    <a:pt x="486" y="248"/>
                  </a:lnTo>
                  <a:lnTo>
                    <a:pt x="482" y="260"/>
                  </a:lnTo>
                  <a:lnTo>
                    <a:pt x="480" y="272"/>
                  </a:lnTo>
                  <a:lnTo>
                    <a:pt x="480" y="286"/>
                  </a:lnTo>
                  <a:lnTo>
                    <a:pt x="486" y="302"/>
                  </a:lnTo>
                  <a:lnTo>
                    <a:pt x="494" y="320"/>
                  </a:lnTo>
                  <a:lnTo>
                    <a:pt x="494" y="320"/>
                  </a:lnTo>
                  <a:lnTo>
                    <a:pt x="500" y="340"/>
                  </a:lnTo>
                  <a:lnTo>
                    <a:pt x="500" y="340"/>
                  </a:lnTo>
                  <a:lnTo>
                    <a:pt x="502" y="344"/>
                  </a:lnTo>
                  <a:lnTo>
                    <a:pt x="506" y="352"/>
                  </a:lnTo>
                  <a:lnTo>
                    <a:pt x="512" y="372"/>
                  </a:lnTo>
                  <a:lnTo>
                    <a:pt x="522" y="414"/>
                  </a:lnTo>
                  <a:lnTo>
                    <a:pt x="522" y="414"/>
                  </a:lnTo>
                  <a:lnTo>
                    <a:pt x="530" y="428"/>
                  </a:lnTo>
                  <a:lnTo>
                    <a:pt x="532" y="440"/>
                  </a:lnTo>
                  <a:lnTo>
                    <a:pt x="532" y="454"/>
                  </a:lnTo>
                  <a:lnTo>
                    <a:pt x="528" y="472"/>
                  </a:lnTo>
                  <a:lnTo>
                    <a:pt x="528" y="472"/>
                  </a:lnTo>
                  <a:lnTo>
                    <a:pt x="528" y="500"/>
                  </a:lnTo>
                  <a:lnTo>
                    <a:pt x="532" y="518"/>
                  </a:lnTo>
                  <a:lnTo>
                    <a:pt x="538" y="536"/>
                  </a:lnTo>
                  <a:lnTo>
                    <a:pt x="538" y="536"/>
                  </a:lnTo>
                  <a:lnTo>
                    <a:pt x="426" y="540"/>
                  </a:lnTo>
                  <a:lnTo>
                    <a:pt x="426" y="540"/>
                  </a:lnTo>
                  <a:lnTo>
                    <a:pt x="424" y="544"/>
                  </a:lnTo>
                  <a:lnTo>
                    <a:pt x="424" y="548"/>
                  </a:lnTo>
                  <a:lnTo>
                    <a:pt x="428" y="558"/>
                  </a:lnTo>
                  <a:lnTo>
                    <a:pt x="438" y="570"/>
                  </a:lnTo>
                  <a:lnTo>
                    <a:pt x="446" y="580"/>
                  </a:lnTo>
                  <a:lnTo>
                    <a:pt x="446" y="580"/>
                  </a:lnTo>
                  <a:lnTo>
                    <a:pt x="442" y="598"/>
                  </a:lnTo>
                  <a:lnTo>
                    <a:pt x="442" y="598"/>
                  </a:lnTo>
                  <a:lnTo>
                    <a:pt x="436" y="598"/>
                  </a:lnTo>
                  <a:lnTo>
                    <a:pt x="428" y="594"/>
                  </a:lnTo>
                  <a:lnTo>
                    <a:pt x="416" y="584"/>
                  </a:lnTo>
                  <a:lnTo>
                    <a:pt x="402" y="568"/>
                  </a:lnTo>
                  <a:lnTo>
                    <a:pt x="402" y="568"/>
                  </a:lnTo>
                  <a:lnTo>
                    <a:pt x="368" y="566"/>
                  </a:lnTo>
                  <a:lnTo>
                    <a:pt x="368" y="566"/>
                  </a:lnTo>
                  <a:lnTo>
                    <a:pt x="350" y="594"/>
                  </a:lnTo>
                  <a:lnTo>
                    <a:pt x="350" y="594"/>
                  </a:lnTo>
                  <a:lnTo>
                    <a:pt x="348" y="604"/>
                  </a:lnTo>
                  <a:lnTo>
                    <a:pt x="346" y="616"/>
                  </a:lnTo>
                  <a:lnTo>
                    <a:pt x="340" y="628"/>
                  </a:lnTo>
                  <a:lnTo>
                    <a:pt x="336" y="634"/>
                  </a:lnTo>
                  <a:lnTo>
                    <a:pt x="332" y="638"/>
                  </a:lnTo>
                  <a:lnTo>
                    <a:pt x="332" y="638"/>
                  </a:lnTo>
                  <a:close/>
                </a:path>
              </a:pathLst>
            </a:custGeom>
            <a:solidFill>
              <a:schemeClr val="tx1">
                <a:lumMod val="75000"/>
                <a:lumOff val="25000"/>
              </a:schemeClr>
            </a:solid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8">
              <a:extLst>
                <a:ext uri="{FF2B5EF4-FFF2-40B4-BE49-F238E27FC236}">
                  <a16:creationId xmlns:a16="http://schemas.microsoft.com/office/drawing/2014/main" xmlns="" id="{DEB333D9-4D63-43F4-BC8E-CC8F2CF66B16}"/>
                </a:ext>
              </a:extLst>
            </p:cNvPr>
            <p:cNvSpPr>
              <a:spLocks/>
            </p:cNvSpPr>
            <p:nvPr/>
          </p:nvSpPr>
          <p:spPr bwMode="auto">
            <a:xfrm>
              <a:off x="5406188" y="3374932"/>
              <a:ext cx="488192" cy="697717"/>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6" h="666">
                  <a:moveTo>
                    <a:pt x="118" y="666"/>
                  </a:moveTo>
                  <a:lnTo>
                    <a:pt x="118" y="666"/>
                  </a:lnTo>
                  <a:lnTo>
                    <a:pt x="112" y="660"/>
                  </a:lnTo>
                  <a:lnTo>
                    <a:pt x="106" y="658"/>
                  </a:lnTo>
                  <a:lnTo>
                    <a:pt x="94" y="656"/>
                  </a:lnTo>
                  <a:lnTo>
                    <a:pt x="94" y="656"/>
                  </a:lnTo>
                  <a:lnTo>
                    <a:pt x="94" y="650"/>
                  </a:lnTo>
                  <a:lnTo>
                    <a:pt x="94" y="650"/>
                  </a:lnTo>
                  <a:lnTo>
                    <a:pt x="134" y="598"/>
                  </a:lnTo>
                  <a:lnTo>
                    <a:pt x="134" y="598"/>
                  </a:lnTo>
                  <a:lnTo>
                    <a:pt x="132" y="578"/>
                  </a:lnTo>
                  <a:lnTo>
                    <a:pt x="128" y="566"/>
                  </a:lnTo>
                  <a:lnTo>
                    <a:pt x="128" y="566"/>
                  </a:lnTo>
                  <a:lnTo>
                    <a:pt x="114" y="566"/>
                  </a:lnTo>
                  <a:lnTo>
                    <a:pt x="104" y="568"/>
                  </a:lnTo>
                  <a:lnTo>
                    <a:pt x="96" y="572"/>
                  </a:lnTo>
                  <a:lnTo>
                    <a:pt x="88" y="576"/>
                  </a:lnTo>
                  <a:lnTo>
                    <a:pt x="88" y="576"/>
                  </a:lnTo>
                  <a:lnTo>
                    <a:pt x="60" y="576"/>
                  </a:lnTo>
                  <a:lnTo>
                    <a:pt x="60" y="576"/>
                  </a:lnTo>
                  <a:lnTo>
                    <a:pt x="48" y="536"/>
                  </a:lnTo>
                  <a:lnTo>
                    <a:pt x="48" y="536"/>
                  </a:lnTo>
                  <a:lnTo>
                    <a:pt x="50" y="514"/>
                  </a:lnTo>
                  <a:lnTo>
                    <a:pt x="52" y="494"/>
                  </a:lnTo>
                  <a:lnTo>
                    <a:pt x="54" y="474"/>
                  </a:lnTo>
                  <a:lnTo>
                    <a:pt x="52" y="466"/>
                  </a:lnTo>
                  <a:lnTo>
                    <a:pt x="52" y="456"/>
                  </a:lnTo>
                  <a:lnTo>
                    <a:pt x="52" y="456"/>
                  </a:lnTo>
                  <a:lnTo>
                    <a:pt x="42" y="446"/>
                  </a:lnTo>
                  <a:lnTo>
                    <a:pt x="42" y="446"/>
                  </a:lnTo>
                  <a:lnTo>
                    <a:pt x="40" y="434"/>
                  </a:lnTo>
                  <a:lnTo>
                    <a:pt x="38" y="422"/>
                  </a:lnTo>
                  <a:lnTo>
                    <a:pt x="30" y="398"/>
                  </a:lnTo>
                  <a:lnTo>
                    <a:pt x="22" y="376"/>
                  </a:lnTo>
                  <a:lnTo>
                    <a:pt x="16" y="356"/>
                  </a:lnTo>
                  <a:lnTo>
                    <a:pt x="16" y="356"/>
                  </a:lnTo>
                  <a:lnTo>
                    <a:pt x="6" y="334"/>
                  </a:lnTo>
                  <a:lnTo>
                    <a:pt x="4" y="326"/>
                  </a:lnTo>
                  <a:lnTo>
                    <a:pt x="2" y="316"/>
                  </a:lnTo>
                  <a:lnTo>
                    <a:pt x="0" y="308"/>
                  </a:lnTo>
                  <a:lnTo>
                    <a:pt x="2" y="300"/>
                  </a:lnTo>
                  <a:lnTo>
                    <a:pt x="6" y="292"/>
                  </a:lnTo>
                  <a:lnTo>
                    <a:pt x="12" y="282"/>
                  </a:lnTo>
                  <a:lnTo>
                    <a:pt x="12" y="282"/>
                  </a:lnTo>
                  <a:lnTo>
                    <a:pt x="16" y="280"/>
                  </a:lnTo>
                  <a:lnTo>
                    <a:pt x="20" y="276"/>
                  </a:lnTo>
                  <a:lnTo>
                    <a:pt x="30" y="264"/>
                  </a:lnTo>
                  <a:lnTo>
                    <a:pt x="42" y="240"/>
                  </a:lnTo>
                  <a:lnTo>
                    <a:pt x="42" y="240"/>
                  </a:lnTo>
                  <a:lnTo>
                    <a:pt x="42" y="188"/>
                  </a:lnTo>
                  <a:lnTo>
                    <a:pt x="42" y="188"/>
                  </a:lnTo>
                  <a:lnTo>
                    <a:pt x="30" y="156"/>
                  </a:lnTo>
                  <a:lnTo>
                    <a:pt x="30" y="156"/>
                  </a:lnTo>
                  <a:lnTo>
                    <a:pt x="22" y="146"/>
                  </a:lnTo>
                  <a:lnTo>
                    <a:pt x="22" y="146"/>
                  </a:lnTo>
                  <a:lnTo>
                    <a:pt x="46" y="126"/>
                  </a:lnTo>
                  <a:lnTo>
                    <a:pt x="46" y="126"/>
                  </a:lnTo>
                  <a:lnTo>
                    <a:pt x="62" y="122"/>
                  </a:lnTo>
                  <a:lnTo>
                    <a:pt x="74" y="118"/>
                  </a:lnTo>
                  <a:lnTo>
                    <a:pt x="78" y="116"/>
                  </a:lnTo>
                  <a:lnTo>
                    <a:pt x="80" y="114"/>
                  </a:lnTo>
                  <a:lnTo>
                    <a:pt x="80" y="114"/>
                  </a:lnTo>
                  <a:lnTo>
                    <a:pt x="88" y="114"/>
                  </a:lnTo>
                  <a:lnTo>
                    <a:pt x="88" y="114"/>
                  </a:lnTo>
                  <a:lnTo>
                    <a:pt x="94" y="106"/>
                  </a:lnTo>
                  <a:lnTo>
                    <a:pt x="102" y="98"/>
                  </a:lnTo>
                  <a:lnTo>
                    <a:pt x="122" y="84"/>
                  </a:lnTo>
                  <a:lnTo>
                    <a:pt x="142" y="72"/>
                  </a:lnTo>
                  <a:lnTo>
                    <a:pt x="160" y="60"/>
                  </a:lnTo>
                  <a:lnTo>
                    <a:pt x="160" y="60"/>
                  </a:lnTo>
                  <a:lnTo>
                    <a:pt x="168" y="52"/>
                  </a:lnTo>
                  <a:lnTo>
                    <a:pt x="176" y="46"/>
                  </a:lnTo>
                  <a:lnTo>
                    <a:pt x="188" y="42"/>
                  </a:lnTo>
                  <a:lnTo>
                    <a:pt x="200" y="38"/>
                  </a:lnTo>
                  <a:lnTo>
                    <a:pt x="226" y="32"/>
                  </a:lnTo>
                  <a:lnTo>
                    <a:pt x="238" y="28"/>
                  </a:lnTo>
                  <a:lnTo>
                    <a:pt x="250" y="22"/>
                  </a:lnTo>
                  <a:lnTo>
                    <a:pt x="250" y="22"/>
                  </a:lnTo>
                  <a:lnTo>
                    <a:pt x="256" y="8"/>
                  </a:lnTo>
                  <a:lnTo>
                    <a:pt x="258" y="4"/>
                  </a:lnTo>
                  <a:lnTo>
                    <a:pt x="260" y="2"/>
                  </a:lnTo>
                  <a:lnTo>
                    <a:pt x="270" y="0"/>
                  </a:lnTo>
                  <a:lnTo>
                    <a:pt x="284" y="0"/>
                  </a:lnTo>
                  <a:lnTo>
                    <a:pt x="284" y="0"/>
                  </a:lnTo>
                  <a:lnTo>
                    <a:pt x="286" y="48"/>
                  </a:lnTo>
                  <a:lnTo>
                    <a:pt x="286" y="48"/>
                  </a:lnTo>
                  <a:lnTo>
                    <a:pt x="292" y="52"/>
                  </a:lnTo>
                  <a:lnTo>
                    <a:pt x="298" y="54"/>
                  </a:lnTo>
                  <a:lnTo>
                    <a:pt x="314" y="56"/>
                  </a:lnTo>
                  <a:lnTo>
                    <a:pt x="314" y="56"/>
                  </a:lnTo>
                  <a:lnTo>
                    <a:pt x="320" y="50"/>
                  </a:lnTo>
                  <a:lnTo>
                    <a:pt x="322" y="44"/>
                  </a:lnTo>
                  <a:lnTo>
                    <a:pt x="326" y="34"/>
                  </a:lnTo>
                  <a:lnTo>
                    <a:pt x="330" y="22"/>
                  </a:lnTo>
                  <a:lnTo>
                    <a:pt x="332" y="18"/>
                  </a:lnTo>
                  <a:lnTo>
                    <a:pt x="334" y="14"/>
                  </a:lnTo>
                  <a:lnTo>
                    <a:pt x="334" y="14"/>
                  </a:lnTo>
                  <a:lnTo>
                    <a:pt x="338" y="24"/>
                  </a:lnTo>
                  <a:lnTo>
                    <a:pt x="344" y="36"/>
                  </a:lnTo>
                  <a:lnTo>
                    <a:pt x="350" y="42"/>
                  </a:lnTo>
                  <a:lnTo>
                    <a:pt x="356" y="46"/>
                  </a:lnTo>
                  <a:lnTo>
                    <a:pt x="362" y="50"/>
                  </a:lnTo>
                  <a:lnTo>
                    <a:pt x="370" y="54"/>
                  </a:lnTo>
                  <a:lnTo>
                    <a:pt x="370" y="54"/>
                  </a:lnTo>
                  <a:lnTo>
                    <a:pt x="384" y="54"/>
                  </a:lnTo>
                  <a:lnTo>
                    <a:pt x="396" y="52"/>
                  </a:lnTo>
                  <a:lnTo>
                    <a:pt x="410" y="48"/>
                  </a:lnTo>
                  <a:lnTo>
                    <a:pt x="424" y="42"/>
                  </a:lnTo>
                  <a:lnTo>
                    <a:pt x="424" y="42"/>
                  </a:lnTo>
                  <a:lnTo>
                    <a:pt x="442" y="42"/>
                  </a:lnTo>
                  <a:lnTo>
                    <a:pt x="442" y="42"/>
                  </a:lnTo>
                  <a:lnTo>
                    <a:pt x="438" y="48"/>
                  </a:lnTo>
                  <a:lnTo>
                    <a:pt x="432" y="54"/>
                  </a:lnTo>
                  <a:lnTo>
                    <a:pt x="422" y="66"/>
                  </a:lnTo>
                  <a:lnTo>
                    <a:pt x="418" y="74"/>
                  </a:lnTo>
                  <a:lnTo>
                    <a:pt x="414" y="80"/>
                  </a:lnTo>
                  <a:lnTo>
                    <a:pt x="414" y="88"/>
                  </a:lnTo>
                  <a:lnTo>
                    <a:pt x="414" y="96"/>
                  </a:lnTo>
                  <a:lnTo>
                    <a:pt x="414" y="96"/>
                  </a:lnTo>
                  <a:lnTo>
                    <a:pt x="428" y="112"/>
                  </a:lnTo>
                  <a:lnTo>
                    <a:pt x="440" y="128"/>
                  </a:lnTo>
                  <a:lnTo>
                    <a:pt x="452" y="146"/>
                  </a:lnTo>
                  <a:lnTo>
                    <a:pt x="466" y="168"/>
                  </a:lnTo>
                  <a:lnTo>
                    <a:pt x="466" y="168"/>
                  </a:lnTo>
                  <a:lnTo>
                    <a:pt x="464" y="192"/>
                  </a:lnTo>
                  <a:lnTo>
                    <a:pt x="464" y="192"/>
                  </a:lnTo>
                  <a:lnTo>
                    <a:pt x="460" y="196"/>
                  </a:lnTo>
                  <a:lnTo>
                    <a:pt x="456" y="202"/>
                  </a:lnTo>
                  <a:lnTo>
                    <a:pt x="450" y="218"/>
                  </a:lnTo>
                  <a:lnTo>
                    <a:pt x="450" y="218"/>
                  </a:lnTo>
                  <a:lnTo>
                    <a:pt x="440" y="228"/>
                  </a:lnTo>
                  <a:lnTo>
                    <a:pt x="430" y="236"/>
                  </a:lnTo>
                  <a:lnTo>
                    <a:pt x="422" y="240"/>
                  </a:lnTo>
                  <a:lnTo>
                    <a:pt x="414" y="242"/>
                  </a:lnTo>
                  <a:lnTo>
                    <a:pt x="396" y="244"/>
                  </a:lnTo>
                  <a:lnTo>
                    <a:pt x="386" y="246"/>
                  </a:lnTo>
                  <a:lnTo>
                    <a:pt x="376" y="250"/>
                  </a:lnTo>
                  <a:lnTo>
                    <a:pt x="376" y="250"/>
                  </a:lnTo>
                  <a:lnTo>
                    <a:pt x="360" y="262"/>
                  </a:lnTo>
                  <a:lnTo>
                    <a:pt x="352" y="272"/>
                  </a:lnTo>
                  <a:lnTo>
                    <a:pt x="348" y="276"/>
                  </a:lnTo>
                  <a:lnTo>
                    <a:pt x="348" y="282"/>
                  </a:lnTo>
                  <a:lnTo>
                    <a:pt x="348" y="304"/>
                  </a:lnTo>
                  <a:lnTo>
                    <a:pt x="348" y="304"/>
                  </a:lnTo>
                  <a:lnTo>
                    <a:pt x="354" y="312"/>
                  </a:lnTo>
                  <a:lnTo>
                    <a:pt x="356" y="322"/>
                  </a:lnTo>
                  <a:lnTo>
                    <a:pt x="354" y="332"/>
                  </a:lnTo>
                  <a:lnTo>
                    <a:pt x="350" y="344"/>
                  </a:lnTo>
                  <a:lnTo>
                    <a:pt x="350" y="344"/>
                  </a:lnTo>
                  <a:lnTo>
                    <a:pt x="328" y="366"/>
                  </a:lnTo>
                  <a:lnTo>
                    <a:pt x="328" y="366"/>
                  </a:lnTo>
                  <a:lnTo>
                    <a:pt x="308" y="382"/>
                  </a:lnTo>
                  <a:lnTo>
                    <a:pt x="302" y="386"/>
                  </a:lnTo>
                  <a:lnTo>
                    <a:pt x="298" y="392"/>
                  </a:lnTo>
                  <a:lnTo>
                    <a:pt x="296" y="400"/>
                  </a:lnTo>
                  <a:lnTo>
                    <a:pt x="296" y="408"/>
                  </a:lnTo>
                  <a:lnTo>
                    <a:pt x="300" y="440"/>
                  </a:lnTo>
                  <a:lnTo>
                    <a:pt x="300" y="440"/>
                  </a:lnTo>
                  <a:lnTo>
                    <a:pt x="292" y="468"/>
                  </a:lnTo>
                  <a:lnTo>
                    <a:pt x="292" y="468"/>
                  </a:lnTo>
                  <a:lnTo>
                    <a:pt x="278" y="480"/>
                  </a:lnTo>
                  <a:lnTo>
                    <a:pt x="270" y="490"/>
                  </a:lnTo>
                  <a:lnTo>
                    <a:pt x="266" y="496"/>
                  </a:lnTo>
                  <a:lnTo>
                    <a:pt x="264" y="502"/>
                  </a:lnTo>
                  <a:lnTo>
                    <a:pt x="264" y="522"/>
                  </a:lnTo>
                  <a:lnTo>
                    <a:pt x="264" y="522"/>
                  </a:lnTo>
                  <a:lnTo>
                    <a:pt x="266" y="546"/>
                  </a:lnTo>
                  <a:lnTo>
                    <a:pt x="266" y="546"/>
                  </a:lnTo>
                  <a:lnTo>
                    <a:pt x="262" y="560"/>
                  </a:lnTo>
                  <a:lnTo>
                    <a:pt x="256" y="576"/>
                  </a:lnTo>
                  <a:lnTo>
                    <a:pt x="254" y="596"/>
                  </a:lnTo>
                  <a:lnTo>
                    <a:pt x="254" y="614"/>
                  </a:lnTo>
                  <a:lnTo>
                    <a:pt x="254" y="614"/>
                  </a:lnTo>
                  <a:lnTo>
                    <a:pt x="260" y="630"/>
                  </a:lnTo>
                  <a:lnTo>
                    <a:pt x="260" y="630"/>
                  </a:lnTo>
                  <a:lnTo>
                    <a:pt x="224" y="650"/>
                  </a:lnTo>
                  <a:lnTo>
                    <a:pt x="224" y="650"/>
                  </a:lnTo>
                  <a:lnTo>
                    <a:pt x="216" y="642"/>
                  </a:lnTo>
                  <a:lnTo>
                    <a:pt x="206" y="638"/>
                  </a:lnTo>
                  <a:lnTo>
                    <a:pt x="196" y="636"/>
                  </a:lnTo>
                  <a:lnTo>
                    <a:pt x="188" y="638"/>
                  </a:lnTo>
                  <a:lnTo>
                    <a:pt x="178" y="642"/>
                  </a:lnTo>
                  <a:lnTo>
                    <a:pt x="168" y="646"/>
                  </a:lnTo>
                  <a:lnTo>
                    <a:pt x="148" y="654"/>
                  </a:lnTo>
                  <a:lnTo>
                    <a:pt x="148" y="654"/>
                  </a:lnTo>
                  <a:lnTo>
                    <a:pt x="134" y="660"/>
                  </a:lnTo>
                  <a:lnTo>
                    <a:pt x="118" y="666"/>
                  </a:lnTo>
                  <a:lnTo>
                    <a:pt x="118" y="666"/>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9">
              <a:extLst>
                <a:ext uri="{FF2B5EF4-FFF2-40B4-BE49-F238E27FC236}">
                  <a16:creationId xmlns:a16="http://schemas.microsoft.com/office/drawing/2014/main" xmlns="" id="{6CAA0CC2-8F90-4954-B987-556F95CF282F}"/>
                </a:ext>
              </a:extLst>
            </p:cNvPr>
            <p:cNvSpPr>
              <a:spLocks/>
            </p:cNvSpPr>
            <p:nvPr/>
          </p:nvSpPr>
          <p:spPr bwMode="auto">
            <a:xfrm>
              <a:off x="3729992" y="2932836"/>
              <a:ext cx="1018289" cy="1001527"/>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72" h="956">
                  <a:moveTo>
                    <a:pt x="432" y="956"/>
                  </a:moveTo>
                  <a:lnTo>
                    <a:pt x="432" y="956"/>
                  </a:lnTo>
                  <a:lnTo>
                    <a:pt x="422" y="952"/>
                  </a:lnTo>
                  <a:lnTo>
                    <a:pt x="422" y="952"/>
                  </a:lnTo>
                  <a:lnTo>
                    <a:pt x="406" y="942"/>
                  </a:lnTo>
                  <a:lnTo>
                    <a:pt x="392" y="934"/>
                  </a:lnTo>
                  <a:lnTo>
                    <a:pt x="380" y="928"/>
                  </a:lnTo>
                  <a:lnTo>
                    <a:pt x="368" y="920"/>
                  </a:lnTo>
                  <a:lnTo>
                    <a:pt x="368" y="920"/>
                  </a:lnTo>
                  <a:lnTo>
                    <a:pt x="354" y="904"/>
                  </a:lnTo>
                  <a:lnTo>
                    <a:pt x="354" y="904"/>
                  </a:lnTo>
                  <a:lnTo>
                    <a:pt x="354" y="888"/>
                  </a:lnTo>
                  <a:lnTo>
                    <a:pt x="354" y="888"/>
                  </a:lnTo>
                  <a:lnTo>
                    <a:pt x="362" y="878"/>
                  </a:lnTo>
                  <a:lnTo>
                    <a:pt x="368" y="866"/>
                  </a:lnTo>
                  <a:lnTo>
                    <a:pt x="370" y="858"/>
                  </a:lnTo>
                  <a:lnTo>
                    <a:pt x="368" y="848"/>
                  </a:lnTo>
                  <a:lnTo>
                    <a:pt x="366" y="840"/>
                  </a:lnTo>
                  <a:lnTo>
                    <a:pt x="362" y="832"/>
                  </a:lnTo>
                  <a:lnTo>
                    <a:pt x="350" y="816"/>
                  </a:lnTo>
                  <a:lnTo>
                    <a:pt x="350" y="816"/>
                  </a:lnTo>
                  <a:lnTo>
                    <a:pt x="342" y="808"/>
                  </a:lnTo>
                  <a:lnTo>
                    <a:pt x="336" y="798"/>
                  </a:lnTo>
                  <a:lnTo>
                    <a:pt x="324" y="780"/>
                  </a:lnTo>
                  <a:lnTo>
                    <a:pt x="316" y="764"/>
                  </a:lnTo>
                  <a:lnTo>
                    <a:pt x="306" y="750"/>
                  </a:lnTo>
                  <a:lnTo>
                    <a:pt x="306" y="750"/>
                  </a:lnTo>
                  <a:lnTo>
                    <a:pt x="298" y="730"/>
                  </a:lnTo>
                  <a:lnTo>
                    <a:pt x="294" y="726"/>
                  </a:lnTo>
                  <a:lnTo>
                    <a:pt x="290" y="722"/>
                  </a:lnTo>
                  <a:lnTo>
                    <a:pt x="286" y="720"/>
                  </a:lnTo>
                  <a:lnTo>
                    <a:pt x="282" y="720"/>
                  </a:lnTo>
                  <a:lnTo>
                    <a:pt x="266" y="720"/>
                  </a:lnTo>
                  <a:lnTo>
                    <a:pt x="266" y="720"/>
                  </a:lnTo>
                  <a:lnTo>
                    <a:pt x="248" y="712"/>
                  </a:lnTo>
                  <a:lnTo>
                    <a:pt x="248" y="712"/>
                  </a:lnTo>
                  <a:lnTo>
                    <a:pt x="224" y="678"/>
                  </a:lnTo>
                  <a:lnTo>
                    <a:pt x="224" y="678"/>
                  </a:lnTo>
                  <a:lnTo>
                    <a:pt x="206" y="626"/>
                  </a:lnTo>
                  <a:lnTo>
                    <a:pt x="206" y="626"/>
                  </a:lnTo>
                  <a:lnTo>
                    <a:pt x="192" y="608"/>
                  </a:lnTo>
                  <a:lnTo>
                    <a:pt x="192" y="608"/>
                  </a:lnTo>
                  <a:lnTo>
                    <a:pt x="178" y="608"/>
                  </a:lnTo>
                  <a:lnTo>
                    <a:pt x="170" y="614"/>
                  </a:lnTo>
                  <a:lnTo>
                    <a:pt x="164" y="620"/>
                  </a:lnTo>
                  <a:lnTo>
                    <a:pt x="162" y="630"/>
                  </a:lnTo>
                  <a:lnTo>
                    <a:pt x="162" y="652"/>
                  </a:lnTo>
                  <a:lnTo>
                    <a:pt x="160" y="662"/>
                  </a:lnTo>
                  <a:lnTo>
                    <a:pt x="156" y="674"/>
                  </a:lnTo>
                  <a:lnTo>
                    <a:pt x="156" y="674"/>
                  </a:lnTo>
                  <a:lnTo>
                    <a:pt x="148" y="670"/>
                  </a:lnTo>
                  <a:lnTo>
                    <a:pt x="148" y="670"/>
                  </a:lnTo>
                  <a:lnTo>
                    <a:pt x="146" y="652"/>
                  </a:lnTo>
                  <a:lnTo>
                    <a:pt x="140" y="634"/>
                  </a:lnTo>
                  <a:lnTo>
                    <a:pt x="134" y="620"/>
                  </a:lnTo>
                  <a:lnTo>
                    <a:pt x="130" y="606"/>
                  </a:lnTo>
                  <a:lnTo>
                    <a:pt x="130" y="606"/>
                  </a:lnTo>
                  <a:lnTo>
                    <a:pt x="134" y="602"/>
                  </a:lnTo>
                  <a:lnTo>
                    <a:pt x="136" y="598"/>
                  </a:lnTo>
                  <a:lnTo>
                    <a:pt x="138" y="590"/>
                  </a:lnTo>
                  <a:lnTo>
                    <a:pt x="138" y="576"/>
                  </a:lnTo>
                  <a:lnTo>
                    <a:pt x="138" y="576"/>
                  </a:lnTo>
                  <a:lnTo>
                    <a:pt x="142" y="538"/>
                  </a:lnTo>
                  <a:lnTo>
                    <a:pt x="142" y="538"/>
                  </a:lnTo>
                  <a:lnTo>
                    <a:pt x="134" y="518"/>
                  </a:lnTo>
                  <a:lnTo>
                    <a:pt x="130" y="500"/>
                  </a:lnTo>
                  <a:lnTo>
                    <a:pt x="128" y="482"/>
                  </a:lnTo>
                  <a:lnTo>
                    <a:pt x="130" y="466"/>
                  </a:lnTo>
                  <a:lnTo>
                    <a:pt x="130" y="466"/>
                  </a:lnTo>
                  <a:lnTo>
                    <a:pt x="140" y="454"/>
                  </a:lnTo>
                  <a:lnTo>
                    <a:pt x="150" y="442"/>
                  </a:lnTo>
                  <a:lnTo>
                    <a:pt x="150" y="442"/>
                  </a:lnTo>
                  <a:lnTo>
                    <a:pt x="146" y="396"/>
                  </a:lnTo>
                  <a:lnTo>
                    <a:pt x="146" y="396"/>
                  </a:lnTo>
                  <a:lnTo>
                    <a:pt x="124" y="364"/>
                  </a:lnTo>
                  <a:lnTo>
                    <a:pt x="124" y="364"/>
                  </a:lnTo>
                  <a:lnTo>
                    <a:pt x="114" y="326"/>
                  </a:lnTo>
                  <a:lnTo>
                    <a:pt x="110" y="312"/>
                  </a:lnTo>
                  <a:lnTo>
                    <a:pt x="104" y="300"/>
                  </a:lnTo>
                  <a:lnTo>
                    <a:pt x="104" y="300"/>
                  </a:lnTo>
                  <a:lnTo>
                    <a:pt x="84" y="276"/>
                  </a:lnTo>
                  <a:lnTo>
                    <a:pt x="68" y="254"/>
                  </a:lnTo>
                  <a:lnTo>
                    <a:pt x="54" y="232"/>
                  </a:lnTo>
                  <a:lnTo>
                    <a:pt x="50" y="222"/>
                  </a:lnTo>
                  <a:lnTo>
                    <a:pt x="48" y="212"/>
                  </a:lnTo>
                  <a:lnTo>
                    <a:pt x="48" y="212"/>
                  </a:lnTo>
                  <a:lnTo>
                    <a:pt x="12" y="188"/>
                  </a:lnTo>
                  <a:lnTo>
                    <a:pt x="12" y="188"/>
                  </a:lnTo>
                  <a:lnTo>
                    <a:pt x="6" y="178"/>
                  </a:lnTo>
                  <a:lnTo>
                    <a:pt x="6" y="178"/>
                  </a:lnTo>
                  <a:lnTo>
                    <a:pt x="0" y="178"/>
                  </a:lnTo>
                  <a:lnTo>
                    <a:pt x="0" y="178"/>
                  </a:lnTo>
                  <a:lnTo>
                    <a:pt x="0" y="154"/>
                  </a:lnTo>
                  <a:lnTo>
                    <a:pt x="0" y="142"/>
                  </a:lnTo>
                  <a:lnTo>
                    <a:pt x="2" y="134"/>
                  </a:lnTo>
                  <a:lnTo>
                    <a:pt x="2" y="134"/>
                  </a:lnTo>
                  <a:lnTo>
                    <a:pt x="10" y="130"/>
                  </a:lnTo>
                  <a:lnTo>
                    <a:pt x="16" y="124"/>
                  </a:lnTo>
                  <a:lnTo>
                    <a:pt x="20" y="118"/>
                  </a:lnTo>
                  <a:lnTo>
                    <a:pt x="22" y="110"/>
                  </a:lnTo>
                  <a:lnTo>
                    <a:pt x="24" y="96"/>
                  </a:lnTo>
                  <a:lnTo>
                    <a:pt x="26" y="80"/>
                  </a:lnTo>
                  <a:lnTo>
                    <a:pt x="26" y="80"/>
                  </a:lnTo>
                  <a:lnTo>
                    <a:pt x="0" y="50"/>
                  </a:lnTo>
                  <a:lnTo>
                    <a:pt x="0" y="50"/>
                  </a:lnTo>
                  <a:lnTo>
                    <a:pt x="0" y="28"/>
                  </a:lnTo>
                  <a:lnTo>
                    <a:pt x="0" y="28"/>
                  </a:lnTo>
                  <a:lnTo>
                    <a:pt x="74" y="24"/>
                  </a:lnTo>
                  <a:lnTo>
                    <a:pt x="74" y="24"/>
                  </a:lnTo>
                  <a:lnTo>
                    <a:pt x="82" y="28"/>
                  </a:lnTo>
                  <a:lnTo>
                    <a:pt x="92" y="38"/>
                  </a:lnTo>
                  <a:lnTo>
                    <a:pt x="102" y="50"/>
                  </a:lnTo>
                  <a:lnTo>
                    <a:pt x="112" y="64"/>
                  </a:lnTo>
                  <a:lnTo>
                    <a:pt x="112" y="64"/>
                  </a:lnTo>
                  <a:lnTo>
                    <a:pt x="112" y="76"/>
                  </a:lnTo>
                  <a:lnTo>
                    <a:pt x="116" y="88"/>
                  </a:lnTo>
                  <a:lnTo>
                    <a:pt x="122" y="98"/>
                  </a:lnTo>
                  <a:lnTo>
                    <a:pt x="128" y="110"/>
                  </a:lnTo>
                  <a:lnTo>
                    <a:pt x="146" y="132"/>
                  </a:lnTo>
                  <a:lnTo>
                    <a:pt x="166" y="152"/>
                  </a:lnTo>
                  <a:lnTo>
                    <a:pt x="166" y="152"/>
                  </a:lnTo>
                  <a:lnTo>
                    <a:pt x="174" y="152"/>
                  </a:lnTo>
                  <a:lnTo>
                    <a:pt x="182" y="154"/>
                  </a:lnTo>
                  <a:lnTo>
                    <a:pt x="186" y="156"/>
                  </a:lnTo>
                  <a:lnTo>
                    <a:pt x="190" y="158"/>
                  </a:lnTo>
                  <a:lnTo>
                    <a:pt x="200" y="172"/>
                  </a:lnTo>
                  <a:lnTo>
                    <a:pt x="200" y="172"/>
                  </a:lnTo>
                  <a:lnTo>
                    <a:pt x="208" y="170"/>
                  </a:lnTo>
                  <a:lnTo>
                    <a:pt x="216" y="170"/>
                  </a:lnTo>
                  <a:lnTo>
                    <a:pt x="224" y="166"/>
                  </a:lnTo>
                  <a:lnTo>
                    <a:pt x="236" y="158"/>
                  </a:lnTo>
                  <a:lnTo>
                    <a:pt x="236" y="158"/>
                  </a:lnTo>
                  <a:lnTo>
                    <a:pt x="242" y="158"/>
                  </a:lnTo>
                  <a:lnTo>
                    <a:pt x="242" y="158"/>
                  </a:lnTo>
                  <a:lnTo>
                    <a:pt x="248" y="162"/>
                  </a:lnTo>
                  <a:lnTo>
                    <a:pt x="248" y="162"/>
                  </a:lnTo>
                  <a:lnTo>
                    <a:pt x="248" y="166"/>
                  </a:lnTo>
                  <a:lnTo>
                    <a:pt x="250" y="170"/>
                  </a:lnTo>
                  <a:lnTo>
                    <a:pt x="254" y="172"/>
                  </a:lnTo>
                  <a:lnTo>
                    <a:pt x="258" y="174"/>
                  </a:lnTo>
                  <a:lnTo>
                    <a:pt x="270" y="176"/>
                  </a:lnTo>
                  <a:lnTo>
                    <a:pt x="282" y="178"/>
                  </a:lnTo>
                  <a:lnTo>
                    <a:pt x="282" y="178"/>
                  </a:lnTo>
                  <a:lnTo>
                    <a:pt x="290" y="188"/>
                  </a:lnTo>
                  <a:lnTo>
                    <a:pt x="290" y="188"/>
                  </a:lnTo>
                  <a:lnTo>
                    <a:pt x="310" y="188"/>
                  </a:lnTo>
                  <a:lnTo>
                    <a:pt x="310" y="188"/>
                  </a:lnTo>
                  <a:lnTo>
                    <a:pt x="328" y="174"/>
                  </a:lnTo>
                  <a:lnTo>
                    <a:pt x="328" y="174"/>
                  </a:lnTo>
                  <a:lnTo>
                    <a:pt x="374" y="166"/>
                  </a:lnTo>
                  <a:lnTo>
                    <a:pt x="374" y="166"/>
                  </a:lnTo>
                  <a:lnTo>
                    <a:pt x="378" y="160"/>
                  </a:lnTo>
                  <a:lnTo>
                    <a:pt x="382" y="154"/>
                  </a:lnTo>
                  <a:lnTo>
                    <a:pt x="382" y="154"/>
                  </a:lnTo>
                  <a:lnTo>
                    <a:pt x="382" y="142"/>
                  </a:lnTo>
                  <a:lnTo>
                    <a:pt x="378" y="128"/>
                  </a:lnTo>
                  <a:lnTo>
                    <a:pt x="372" y="104"/>
                  </a:lnTo>
                  <a:lnTo>
                    <a:pt x="368" y="92"/>
                  </a:lnTo>
                  <a:lnTo>
                    <a:pt x="366" y="80"/>
                  </a:lnTo>
                  <a:lnTo>
                    <a:pt x="368" y="72"/>
                  </a:lnTo>
                  <a:lnTo>
                    <a:pt x="370" y="66"/>
                  </a:lnTo>
                  <a:lnTo>
                    <a:pt x="370" y="66"/>
                  </a:lnTo>
                  <a:lnTo>
                    <a:pt x="376" y="70"/>
                  </a:lnTo>
                  <a:lnTo>
                    <a:pt x="384" y="78"/>
                  </a:lnTo>
                  <a:lnTo>
                    <a:pt x="392" y="84"/>
                  </a:lnTo>
                  <a:lnTo>
                    <a:pt x="406" y="92"/>
                  </a:lnTo>
                  <a:lnTo>
                    <a:pt x="406" y="92"/>
                  </a:lnTo>
                  <a:lnTo>
                    <a:pt x="412" y="100"/>
                  </a:lnTo>
                  <a:lnTo>
                    <a:pt x="412" y="100"/>
                  </a:lnTo>
                  <a:lnTo>
                    <a:pt x="424" y="104"/>
                  </a:lnTo>
                  <a:lnTo>
                    <a:pt x="438" y="104"/>
                  </a:lnTo>
                  <a:lnTo>
                    <a:pt x="452" y="104"/>
                  </a:lnTo>
                  <a:lnTo>
                    <a:pt x="468" y="100"/>
                  </a:lnTo>
                  <a:lnTo>
                    <a:pt x="468" y="100"/>
                  </a:lnTo>
                  <a:lnTo>
                    <a:pt x="484" y="84"/>
                  </a:lnTo>
                  <a:lnTo>
                    <a:pt x="484" y="84"/>
                  </a:lnTo>
                  <a:lnTo>
                    <a:pt x="482" y="64"/>
                  </a:lnTo>
                  <a:lnTo>
                    <a:pt x="478" y="50"/>
                  </a:lnTo>
                  <a:lnTo>
                    <a:pt x="474" y="40"/>
                  </a:lnTo>
                  <a:lnTo>
                    <a:pt x="472" y="30"/>
                  </a:lnTo>
                  <a:lnTo>
                    <a:pt x="472" y="30"/>
                  </a:lnTo>
                  <a:lnTo>
                    <a:pt x="482" y="18"/>
                  </a:lnTo>
                  <a:lnTo>
                    <a:pt x="494" y="8"/>
                  </a:lnTo>
                  <a:lnTo>
                    <a:pt x="502" y="2"/>
                  </a:lnTo>
                  <a:lnTo>
                    <a:pt x="508" y="0"/>
                  </a:lnTo>
                  <a:lnTo>
                    <a:pt x="516" y="0"/>
                  </a:lnTo>
                  <a:lnTo>
                    <a:pt x="526" y="4"/>
                  </a:lnTo>
                  <a:lnTo>
                    <a:pt x="526" y="4"/>
                  </a:lnTo>
                  <a:lnTo>
                    <a:pt x="530" y="16"/>
                  </a:lnTo>
                  <a:lnTo>
                    <a:pt x="536" y="26"/>
                  </a:lnTo>
                  <a:lnTo>
                    <a:pt x="546" y="36"/>
                  </a:lnTo>
                  <a:lnTo>
                    <a:pt x="562" y="50"/>
                  </a:lnTo>
                  <a:lnTo>
                    <a:pt x="562" y="50"/>
                  </a:lnTo>
                  <a:lnTo>
                    <a:pt x="588" y="60"/>
                  </a:lnTo>
                  <a:lnTo>
                    <a:pt x="588" y="60"/>
                  </a:lnTo>
                  <a:lnTo>
                    <a:pt x="598" y="72"/>
                  </a:lnTo>
                  <a:lnTo>
                    <a:pt x="612" y="84"/>
                  </a:lnTo>
                  <a:lnTo>
                    <a:pt x="628" y="98"/>
                  </a:lnTo>
                  <a:lnTo>
                    <a:pt x="636" y="106"/>
                  </a:lnTo>
                  <a:lnTo>
                    <a:pt x="642" y="118"/>
                  </a:lnTo>
                  <a:lnTo>
                    <a:pt x="642" y="118"/>
                  </a:lnTo>
                  <a:lnTo>
                    <a:pt x="650" y="138"/>
                  </a:lnTo>
                  <a:lnTo>
                    <a:pt x="650" y="138"/>
                  </a:lnTo>
                  <a:lnTo>
                    <a:pt x="656" y="150"/>
                  </a:lnTo>
                  <a:lnTo>
                    <a:pt x="666" y="164"/>
                  </a:lnTo>
                  <a:lnTo>
                    <a:pt x="678" y="176"/>
                  </a:lnTo>
                  <a:lnTo>
                    <a:pt x="686" y="182"/>
                  </a:lnTo>
                  <a:lnTo>
                    <a:pt x="694" y="184"/>
                  </a:lnTo>
                  <a:lnTo>
                    <a:pt x="694" y="184"/>
                  </a:lnTo>
                  <a:lnTo>
                    <a:pt x="764" y="184"/>
                  </a:lnTo>
                  <a:lnTo>
                    <a:pt x="764" y="184"/>
                  </a:lnTo>
                  <a:lnTo>
                    <a:pt x="774" y="178"/>
                  </a:lnTo>
                  <a:lnTo>
                    <a:pt x="786" y="172"/>
                  </a:lnTo>
                  <a:lnTo>
                    <a:pt x="798" y="168"/>
                  </a:lnTo>
                  <a:lnTo>
                    <a:pt x="812" y="168"/>
                  </a:lnTo>
                  <a:lnTo>
                    <a:pt x="812" y="168"/>
                  </a:lnTo>
                  <a:lnTo>
                    <a:pt x="858" y="184"/>
                  </a:lnTo>
                  <a:lnTo>
                    <a:pt x="858" y="184"/>
                  </a:lnTo>
                  <a:lnTo>
                    <a:pt x="900" y="184"/>
                  </a:lnTo>
                  <a:lnTo>
                    <a:pt x="900" y="184"/>
                  </a:lnTo>
                  <a:lnTo>
                    <a:pt x="920" y="202"/>
                  </a:lnTo>
                  <a:lnTo>
                    <a:pt x="932" y="208"/>
                  </a:lnTo>
                  <a:lnTo>
                    <a:pt x="952" y="210"/>
                  </a:lnTo>
                  <a:lnTo>
                    <a:pt x="952" y="210"/>
                  </a:lnTo>
                  <a:lnTo>
                    <a:pt x="972" y="228"/>
                  </a:lnTo>
                  <a:lnTo>
                    <a:pt x="972" y="228"/>
                  </a:lnTo>
                  <a:lnTo>
                    <a:pt x="972" y="278"/>
                  </a:lnTo>
                  <a:lnTo>
                    <a:pt x="972" y="278"/>
                  </a:lnTo>
                  <a:lnTo>
                    <a:pt x="958" y="296"/>
                  </a:lnTo>
                  <a:lnTo>
                    <a:pt x="946" y="316"/>
                  </a:lnTo>
                  <a:lnTo>
                    <a:pt x="938" y="336"/>
                  </a:lnTo>
                  <a:lnTo>
                    <a:pt x="930" y="358"/>
                  </a:lnTo>
                  <a:lnTo>
                    <a:pt x="930" y="358"/>
                  </a:lnTo>
                  <a:lnTo>
                    <a:pt x="908" y="388"/>
                  </a:lnTo>
                  <a:lnTo>
                    <a:pt x="880" y="418"/>
                  </a:lnTo>
                  <a:lnTo>
                    <a:pt x="880" y="418"/>
                  </a:lnTo>
                  <a:lnTo>
                    <a:pt x="866" y="422"/>
                  </a:lnTo>
                  <a:lnTo>
                    <a:pt x="856" y="422"/>
                  </a:lnTo>
                  <a:lnTo>
                    <a:pt x="846" y="420"/>
                  </a:lnTo>
                  <a:lnTo>
                    <a:pt x="840" y="418"/>
                  </a:lnTo>
                  <a:lnTo>
                    <a:pt x="828" y="406"/>
                  </a:lnTo>
                  <a:lnTo>
                    <a:pt x="812" y="394"/>
                  </a:lnTo>
                  <a:lnTo>
                    <a:pt x="812" y="394"/>
                  </a:lnTo>
                  <a:lnTo>
                    <a:pt x="806" y="388"/>
                  </a:lnTo>
                  <a:lnTo>
                    <a:pt x="800" y="382"/>
                  </a:lnTo>
                  <a:lnTo>
                    <a:pt x="788" y="376"/>
                  </a:lnTo>
                  <a:lnTo>
                    <a:pt x="778" y="374"/>
                  </a:lnTo>
                  <a:lnTo>
                    <a:pt x="768" y="374"/>
                  </a:lnTo>
                  <a:lnTo>
                    <a:pt x="768" y="374"/>
                  </a:lnTo>
                  <a:lnTo>
                    <a:pt x="764" y="382"/>
                  </a:lnTo>
                  <a:lnTo>
                    <a:pt x="764" y="382"/>
                  </a:lnTo>
                  <a:lnTo>
                    <a:pt x="764" y="422"/>
                  </a:lnTo>
                  <a:lnTo>
                    <a:pt x="764" y="422"/>
                  </a:lnTo>
                  <a:lnTo>
                    <a:pt x="768" y="434"/>
                  </a:lnTo>
                  <a:lnTo>
                    <a:pt x="772" y="446"/>
                  </a:lnTo>
                  <a:lnTo>
                    <a:pt x="772" y="460"/>
                  </a:lnTo>
                  <a:lnTo>
                    <a:pt x="772" y="478"/>
                  </a:lnTo>
                  <a:lnTo>
                    <a:pt x="772" y="478"/>
                  </a:lnTo>
                  <a:lnTo>
                    <a:pt x="770" y="492"/>
                  </a:lnTo>
                  <a:lnTo>
                    <a:pt x="766" y="510"/>
                  </a:lnTo>
                  <a:lnTo>
                    <a:pt x="766" y="528"/>
                  </a:lnTo>
                  <a:lnTo>
                    <a:pt x="768" y="548"/>
                  </a:lnTo>
                  <a:lnTo>
                    <a:pt x="768" y="548"/>
                  </a:lnTo>
                  <a:lnTo>
                    <a:pt x="784" y="564"/>
                  </a:lnTo>
                  <a:lnTo>
                    <a:pt x="784" y="564"/>
                  </a:lnTo>
                  <a:lnTo>
                    <a:pt x="790" y="568"/>
                  </a:lnTo>
                  <a:lnTo>
                    <a:pt x="796" y="574"/>
                  </a:lnTo>
                  <a:lnTo>
                    <a:pt x="802" y="582"/>
                  </a:lnTo>
                  <a:lnTo>
                    <a:pt x="808" y="592"/>
                  </a:lnTo>
                  <a:lnTo>
                    <a:pt x="810" y="602"/>
                  </a:lnTo>
                  <a:lnTo>
                    <a:pt x="810" y="612"/>
                  </a:lnTo>
                  <a:lnTo>
                    <a:pt x="808" y="622"/>
                  </a:lnTo>
                  <a:lnTo>
                    <a:pt x="800" y="632"/>
                  </a:lnTo>
                  <a:lnTo>
                    <a:pt x="800" y="632"/>
                  </a:lnTo>
                  <a:lnTo>
                    <a:pt x="786" y="640"/>
                  </a:lnTo>
                  <a:lnTo>
                    <a:pt x="780" y="646"/>
                  </a:lnTo>
                  <a:lnTo>
                    <a:pt x="778" y="650"/>
                  </a:lnTo>
                  <a:lnTo>
                    <a:pt x="776" y="656"/>
                  </a:lnTo>
                  <a:lnTo>
                    <a:pt x="776" y="674"/>
                  </a:lnTo>
                  <a:lnTo>
                    <a:pt x="776" y="674"/>
                  </a:lnTo>
                  <a:lnTo>
                    <a:pt x="782" y="680"/>
                  </a:lnTo>
                  <a:lnTo>
                    <a:pt x="788" y="686"/>
                  </a:lnTo>
                  <a:lnTo>
                    <a:pt x="806" y="694"/>
                  </a:lnTo>
                  <a:lnTo>
                    <a:pt x="828" y="702"/>
                  </a:lnTo>
                  <a:lnTo>
                    <a:pt x="840" y="710"/>
                  </a:lnTo>
                  <a:lnTo>
                    <a:pt x="850" y="718"/>
                  </a:lnTo>
                  <a:lnTo>
                    <a:pt x="850" y="718"/>
                  </a:lnTo>
                  <a:lnTo>
                    <a:pt x="848" y="740"/>
                  </a:lnTo>
                  <a:lnTo>
                    <a:pt x="846" y="752"/>
                  </a:lnTo>
                  <a:lnTo>
                    <a:pt x="842" y="756"/>
                  </a:lnTo>
                  <a:lnTo>
                    <a:pt x="840" y="762"/>
                  </a:lnTo>
                  <a:lnTo>
                    <a:pt x="840" y="762"/>
                  </a:lnTo>
                  <a:lnTo>
                    <a:pt x="818" y="760"/>
                  </a:lnTo>
                  <a:lnTo>
                    <a:pt x="796" y="758"/>
                  </a:lnTo>
                  <a:lnTo>
                    <a:pt x="778" y="754"/>
                  </a:lnTo>
                  <a:lnTo>
                    <a:pt x="764" y="748"/>
                  </a:lnTo>
                  <a:lnTo>
                    <a:pt x="764" y="748"/>
                  </a:lnTo>
                  <a:lnTo>
                    <a:pt x="762" y="734"/>
                  </a:lnTo>
                  <a:lnTo>
                    <a:pt x="760" y="722"/>
                  </a:lnTo>
                  <a:lnTo>
                    <a:pt x="756" y="712"/>
                  </a:lnTo>
                  <a:lnTo>
                    <a:pt x="752" y="702"/>
                  </a:lnTo>
                  <a:lnTo>
                    <a:pt x="752" y="702"/>
                  </a:lnTo>
                  <a:lnTo>
                    <a:pt x="744" y="704"/>
                  </a:lnTo>
                  <a:lnTo>
                    <a:pt x="736" y="704"/>
                  </a:lnTo>
                  <a:lnTo>
                    <a:pt x="726" y="710"/>
                  </a:lnTo>
                  <a:lnTo>
                    <a:pt x="716" y="718"/>
                  </a:lnTo>
                  <a:lnTo>
                    <a:pt x="706" y="724"/>
                  </a:lnTo>
                  <a:lnTo>
                    <a:pt x="706" y="724"/>
                  </a:lnTo>
                  <a:lnTo>
                    <a:pt x="680" y="724"/>
                  </a:lnTo>
                  <a:lnTo>
                    <a:pt x="680" y="724"/>
                  </a:lnTo>
                  <a:lnTo>
                    <a:pt x="670" y="716"/>
                  </a:lnTo>
                  <a:lnTo>
                    <a:pt x="662" y="706"/>
                  </a:lnTo>
                  <a:lnTo>
                    <a:pt x="656" y="698"/>
                  </a:lnTo>
                  <a:lnTo>
                    <a:pt x="652" y="688"/>
                  </a:lnTo>
                  <a:lnTo>
                    <a:pt x="646" y="668"/>
                  </a:lnTo>
                  <a:lnTo>
                    <a:pt x="642" y="652"/>
                  </a:lnTo>
                  <a:lnTo>
                    <a:pt x="642" y="652"/>
                  </a:lnTo>
                  <a:lnTo>
                    <a:pt x="630" y="636"/>
                  </a:lnTo>
                  <a:lnTo>
                    <a:pt x="630" y="636"/>
                  </a:lnTo>
                  <a:lnTo>
                    <a:pt x="604" y="636"/>
                  </a:lnTo>
                  <a:lnTo>
                    <a:pt x="594" y="636"/>
                  </a:lnTo>
                  <a:lnTo>
                    <a:pt x="588" y="638"/>
                  </a:lnTo>
                  <a:lnTo>
                    <a:pt x="582" y="642"/>
                  </a:lnTo>
                  <a:lnTo>
                    <a:pt x="578" y="648"/>
                  </a:lnTo>
                  <a:lnTo>
                    <a:pt x="574" y="658"/>
                  </a:lnTo>
                  <a:lnTo>
                    <a:pt x="572" y="670"/>
                  </a:lnTo>
                  <a:lnTo>
                    <a:pt x="572" y="670"/>
                  </a:lnTo>
                  <a:lnTo>
                    <a:pt x="564" y="676"/>
                  </a:lnTo>
                  <a:lnTo>
                    <a:pt x="556" y="680"/>
                  </a:lnTo>
                  <a:lnTo>
                    <a:pt x="550" y="682"/>
                  </a:lnTo>
                  <a:lnTo>
                    <a:pt x="542" y="686"/>
                  </a:lnTo>
                  <a:lnTo>
                    <a:pt x="542" y="686"/>
                  </a:lnTo>
                  <a:lnTo>
                    <a:pt x="542" y="704"/>
                  </a:lnTo>
                  <a:lnTo>
                    <a:pt x="542" y="704"/>
                  </a:lnTo>
                  <a:lnTo>
                    <a:pt x="550" y="712"/>
                  </a:lnTo>
                  <a:lnTo>
                    <a:pt x="558" y="726"/>
                  </a:lnTo>
                  <a:lnTo>
                    <a:pt x="562" y="732"/>
                  </a:lnTo>
                  <a:lnTo>
                    <a:pt x="564" y="740"/>
                  </a:lnTo>
                  <a:lnTo>
                    <a:pt x="564" y="748"/>
                  </a:lnTo>
                  <a:lnTo>
                    <a:pt x="562" y="758"/>
                  </a:lnTo>
                  <a:lnTo>
                    <a:pt x="562" y="758"/>
                  </a:lnTo>
                  <a:lnTo>
                    <a:pt x="558" y="766"/>
                  </a:lnTo>
                  <a:lnTo>
                    <a:pt x="552" y="772"/>
                  </a:lnTo>
                  <a:lnTo>
                    <a:pt x="536" y="782"/>
                  </a:lnTo>
                  <a:lnTo>
                    <a:pt x="508" y="800"/>
                  </a:lnTo>
                  <a:lnTo>
                    <a:pt x="508" y="800"/>
                  </a:lnTo>
                  <a:lnTo>
                    <a:pt x="500" y="810"/>
                  </a:lnTo>
                  <a:lnTo>
                    <a:pt x="500" y="810"/>
                  </a:lnTo>
                  <a:lnTo>
                    <a:pt x="500" y="850"/>
                  </a:lnTo>
                  <a:lnTo>
                    <a:pt x="500" y="850"/>
                  </a:lnTo>
                  <a:lnTo>
                    <a:pt x="504" y="856"/>
                  </a:lnTo>
                  <a:lnTo>
                    <a:pt x="508" y="860"/>
                  </a:lnTo>
                  <a:lnTo>
                    <a:pt x="518" y="866"/>
                  </a:lnTo>
                  <a:lnTo>
                    <a:pt x="522" y="870"/>
                  </a:lnTo>
                  <a:lnTo>
                    <a:pt x="526" y="878"/>
                  </a:lnTo>
                  <a:lnTo>
                    <a:pt x="528" y="888"/>
                  </a:lnTo>
                  <a:lnTo>
                    <a:pt x="530" y="902"/>
                  </a:lnTo>
                  <a:lnTo>
                    <a:pt x="530" y="902"/>
                  </a:lnTo>
                  <a:lnTo>
                    <a:pt x="522" y="918"/>
                  </a:lnTo>
                  <a:lnTo>
                    <a:pt x="522" y="918"/>
                  </a:lnTo>
                  <a:lnTo>
                    <a:pt x="510" y="924"/>
                  </a:lnTo>
                  <a:lnTo>
                    <a:pt x="498" y="930"/>
                  </a:lnTo>
                  <a:lnTo>
                    <a:pt x="498" y="930"/>
                  </a:lnTo>
                  <a:lnTo>
                    <a:pt x="432" y="956"/>
                  </a:lnTo>
                  <a:lnTo>
                    <a:pt x="432" y="956"/>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20">
              <a:extLst>
                <a:ext uri="{FF2B5EF4-FFF2-40B4-BE49-F238E27FC236}">
                  <a16:creationId xmlns:a16="http://schemas.microsoft.com/office/drawing/2014/main" xmlns="" id="{560D40EA-0852-4708-9E48-703BC9EAD6A7}"/>
                </a:ext>
              </a:extLst>
            </p:cNvPr>
            <p:cNvSpPr>
              <a:spLocks/>
            </p:cNvSpPr>
            <p:nvPr/>
          </p:nvSpPr>
          <p:spPr bwMode="auto">
            <a:xfrm>
              <a:off x="1833795" y="2499120"/>
              <a:ext cx="2042864" cy="1250861"/>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50" h="1194">
                  <a:moveTo>
                    <a:pt x="1342" y="1194"/>
                  </a:moveTo>
                  <a:lnTo>
                    <a:pt x="1342" y="1194"/>
                  </a:lnTo>
                  <a:lnTo>
                    <a:pt x="1336" y="1192"/>
                  </a:lnTo>
                  <a:lnTo>
                    <a:pt x="1324" y="1188"/>
                  </a:lnTo>
                  <a:lnTo>
                    <a:pt x="1298" y="1186"/>
                  </a:lnTo>
                  <a:lnTo>
                    <a:pt x="1258" y="1186"/>
                  </a:lnTo>
                  <a:lnTo>
                    <a:pt x="1258" y="1186"/>
                  </a:lnTo>
                  <a:lnTo>
                    <a:pt x="1244" y="1192"/>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36"/>
                  </a:lnTo>
                  <a:lnTo>
                    <a:pt x="1228" y="1114"/>
                  </a:lnTo>
                  <a:lnTo>
                    <a:pt x="1228" y="1114"/>
                  </a:lnTo>
                  <a:lnTo>
                    <a:pt x="1216" y="1108"/>
                  </a:lnTo>
                  <a:lnTo>
                    <a:pt x="1206" y="1104"/>
                  </a:lnTo>
                  <a:lnTo>
                    <a:pt x="1200" y="1100"/>
                  </a:lnTo>
                  <a:lnTo>
                    <a:pt x="1194" y="1094"/>
                  </a:lnTo>
                  <a:lnTo>
                    <a:pt x="1192" y="1088"/>
                  </a:lnTo>
                  <a:lnTo>
                    <a:pt x="1190" y="1082"/>
                  </a:lnTo>
                  <a:lnTo>
                    <a:pt x="1186" y="1068"/>
                  </a:lnTo>
                  <a:lnTo>
                    <a:pt x="1186" y="1068"/>
                  </a:lnTo>
                  <a:lnTo>
                    <a:pt x="1180" y="1058"/>
                  </a:lnTo>
                  <a:lnTo>
                    <a:pt x="1180" y="1058"/>
                  </a:lnTo>
                  <a:lnTo>
                    <a:pt x="1152" y="1058"/>
                  </a:lnTo>
                  <a:lnTo>
                    <a:pt x="1128" y="1052"/>
                  </a:lnTo>
                  <a:lnTo>
                    <a:pt x="1128" y="1052"/>
                  </a:lnTo>
                  <a:lnTo>
                    <a:pt x="1112" y="1028"/>
                  </a:lnTo>
                  <a:lnTo>
                    <a:pt x="1112" y="1028"/>
                  </a:lnTo>
                  <a:lnTo>
                    <a:pt x="1092" y="1022"/>
                  </a:lnTo>
                  <a:lnTo>
                    <a:pt x="1074" y="1014"/>
                  </a:lnTo>
                  <a:lnTo>
                    <a:pt x="1060" y="1006"/>
                  </a:lnTo>
                  <a:lnTo>
                    <a:pt x="1050" y="1000"/>
                  </a:lnTo>
                  <a:lnTo>
                    <a:pt x="1050" y="1000"/>
                  </a:lnTo>
                  <a:lnTo>
                    <a:pt x="1038" y="994"/>
                  </a:lnTo>
                  <a:lnTo>
                    <a:pt x="1038" y="994"/>
                  </a:lnTo>
                  <a:lnTo>
                    <a:pt x="1002" y="994"/>
                  </a:lnTo>
                  <a:lnTo>
                    <a:pt x="1002" y="994"/>
                  </a:lnTo>
                  <a:lnTo>
                    <a:pt x="992" y="1002"/>
                  </a:lnTo>
                  <a:lnTo>
                    <a:pt x="982" y="1012"/>
                  </a:lnTo>
                  <a:lnTo>
                    <a:pt x="970" y="1022"/>
                  </a:lnTo>
                  <a:lnTo>
                    <a:pt x="956" y="1028"/>
                  </a:lnTo>
                  <a:lnTo>
                    <a:pt x="956" y="1028"/>
                  </a:lnTo>
                  <a:lnTo>
                    <a:pt x="944" y="1040"/>
                  </a:lnTo>
                  <a:lnTo>
                    <a:pt x="944" y="1040"/>
                  </a:lnTo>
                  <a:lnTo>
                    <a:pt x="936" y="1056"/>
                  </a:lnTo>
                  <a:lnTo>
                    <a:pt x="936" y="1056"/>
                  </a:lnTo>
                  <a:lnTo>
                    <a:pt x="932" y="1076"/>
                  </a:lnTo>
                  <a:lnTo>
                    <a:pt x="928" y="109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20"/>
                  </a:lnTo>
                  <a:lnTo>
                    <a:pt x="908" y="1004"/>
                  </a:lnTo>
                  <a:lnTo>
                    <a:pt x="908" y="1004"/>
                  </a:lnTo>
                  <a:lnTo>
                    <a:pt x="894" y="996"/>
                  </a:lnTo>
                  <a:lnTo>
                    <a:pt x="886" y="992"/>
                  </a:lnTo>
                  <a:lnTo>
                    <a:pt x="872" y="992"/>
                  </a:lnTo>
                  <a:lnTo>
                    <a:pt x="872" y="992"/>
                  </a:lnTo>
                  <a:lnTo>
                    <a:pt x="822" y="1002"/>
                  </a:lnTo>
                  <a:lnTo>
                    <a:pt x="802" y="1008"/>
                  </a:lnTo>
                  <a:lnTo>
                    <a:pt x="782" y="1018"/>
                  </a:lnTo>
                  <a:lnTo>
                    <a:pt x="782" y="1018"/>
                  </a:lnTo>
                  <a:lnTo>
                    <a:pt x="772" y="1016"/>
                  </a:lnTo>
                  <a:lnTo>
                    <a:pt x="762" y="1014"/>
                  </a:lnTo>
                  <a:lnTo>
                    <a:pt x="754" y="1010"/>
                  </a:lnTo>
                  <a:lnTo>
                    <a:pt x="748" y="1006"/>
                  </a:lnTo>
                  <a:lnTo>
                    <a:pt x="736" y="994"/>
                  </a:lnTo>
                  <a:lnTo>
                    <a:pt x="728" y="982"/>
                  </a:lnTo>
                  <a:lnTo>
                    <a:pt x="728" y="982"/>
                  </a:lnTo>
                  <a:lnTo>
                    <a:pt x="714" y="966"/>
                  </a:lnTo>
                  <a:lnTo>
                    <a:pt x="714" y="966"/>
                  </a:lnTo>
                  <a:lnTo>
                    <a:pt x="634" y="966"/>
                  </a:lnTo>
                  <a:lnTo>
                    <a:pt x="634" y="966"/>
                  </a:lnTo>
                  <a:lnTo>
                    <a:pt x="626" y="960"/>
                  </a:lnTo>
                  <a:lnTo>
                    <a:pt x="620" y="954"/>
                  </a:lnTo>
                  <a:lnTo>
                    <a:pt x="612" y="938"/>
                  </a:lnTo>
                  <a:lnTo>
                    <a:pt x="606" y="922"/>
                  </a:lnTo>
                  <a:lnTo>
                    <a:pt x="600" y="908"/>
                  </a:lnTo>
                  <a:lnTo>
                    <a:pt x="600" y="908"/>
                  </a:lnTo>
                  <a:lnTo>
                    <a:pt x="584" y="904"/>
                  </a:lnTo>
                  <a:lnTo>
                    <a:pt x="580" y="900"/>
                  </a:lnTo>
                  <a:lnTo>
                    <a:pt x="576" y="894"/>
                  </a:lnTo>
                  <a:lnTo>
                    <a:pt x="576" y="894"/>
                  </a:lnTo>
                  <a:lnTo>
                    <a:pt x="554" y="878"/>
                  </a:lnTo>
                  <a:lnTo>
                    <a:pt x="554" y="878"/>
                  </a:lnTo>
                  <a:lnTo>
                    <a:pt x="514" y="864"/>
                  </a:lnTo>
                  <a:lnTo>
                    <a:pt x="514" y="864"/>
                  </a:lnTo>
                  <a:lnTo>
                    <a:pt x="500" y="852"/>
                  </a:lnTo>
                  <a:lnTo>
                    <a:pt x="492" y="842"/>
                  </a:lnTo>
                  <a:lnTo>
                    <a:pt x="486" y="832"/>
                  </a:lnTo>
                  <a:lnTo>
                    <a:pt x="482" y="824"/>
                  </a:lnTo>
                  <a:lnTo>
                    <a:pt x="480" y="816"/>
                  </a:lnTo>
                  <a:lnTo>
                    <a:pt x="480" y="808"/>
                  </a:lnTo>
                  <a:lnTo>
                    <a:pt x="478" y="784"/>
                  </a:lnTo>
                  <a:lnTo>
                    <a:pt x="478" y="784"/>
                  </a:lnTo>
                  <a:lnTo>
                    <a:pt x="468" y="764"/>
                  </a:lnTo>
                  <a:lnTo>
                    <a:pt x="468" y="764"/>
                  </a:lnTo>
                  <a:lnTo>
                    <a:pt x="424" y="766"/>
                  </a:lnTo>
                  <a:lnTo>
                    <a:pt x="424" y="766"/>
                  </a:lnTo>
                  <a:lnTo>
                    <a:pt x="406" y="758"/>
                  </a:lnTo>
                  <a:lnTo>
                    <a:pt x="400" y="754"/>
                  </a:lnTo>
                  <a:lnTo>
                    <a:pt x="396" y="750"/>
                  </a:lnTo>
                  <a:lnTo>
                    <a:pt x="392" y="740"/>
                  </a:lnTo>
                  <a:lnTo>
                    <a:pt x="390" y="726"/>
                  </a:lnTo>
                  <a:lnTo>
                    <a:pt x="390" y="726"/>
                  </a:lnTo>
                  <a:lnTo>
                    <a:pt x="380" y="716"/>
                  </a:lnTo>
                  <a:lnTo>
                    <a:pt x="372" y="710"/>
                  </a:lnTo>
                  <a:lnTo>
                    <a:pt x="358" y="700"/>
                  </a:lnTo>
                  <a:lnTo>
                    <a:pt x="358" y="700"/>
                  </a:lnTo>
                  <a:lnTo>
                    <a:pt x="318" y="666"/>
                  </a:lnTo>
                  <a:lnTo>
                    <a:pt x="318" y="666"/>
                  </a:lnTo>
                  <a:lnTo>
                    <a:pt x="284" y="610"/>
                  </a:lnTo>
                  <a:lnTo>
                    <a:pt x="284" y="610"/>
                  </a:lnTo>
                  <a:lnTo>
                    <a:pt x="260" y="610"/>
                  </a:lnTo>
                  <a:lnTo>
                    <a:pt x="252" y="612"/>
                  </a:lnTo>
                  <a:lnTo>
                    <a:pt x="242" y="616"/>
                  </a:lnTo>
                  <a:lnTo>
                    <a:pt x="242" y="616"/>
                  </a:lnTo>
                  <a:lnTo>
                    <a:pt x="230" y="622"/>
                  </a:lnTo>
                  <a:lnTo>
                    <a:pt x="218" y="630"/>
                  </a:lnTo>
                  <a:lnTo>
                    <a:pt x="218" y="630"/>
                  </a:lnTo>
                  <a:lnTo>
                    <a:pt x="182" y="630"/>
                  </a:lnTo>
                  <a:lnTo>
                    <a:pt x="182" y="630"/>
                  </a:lnTo>
                  <a:lnTo>
                    <a:pt x="170" y="620"/>
                  </a:lnTo>
                  <a:lnTo>
                    <a:pt x="162" y="612"/>
                  </a:lnTo>
                  <a:lnTo>
                    <a:pt x="156" y="602"/>
                  </a:lnTo>
                  <a:lnTo>
                    <a:pt x="150" y="592"/>
                  </a:lnTo>
                  <a:lnTo>
                    <a:pt x="144" y="572"/>
                  </a:lnTo>
                  <a:lnTo>
                    <a:pt x="142" y="552"/>
                  </a:lnTo>
                  <a:lnTo>
                    <a:pt x="142" y="552"/>
                  </a:lnTo>
                  <a:lnTo>
                    <a:pt x="112" y="506"/>
                  </a:lnTo>
                  <a:lnTo>
                    <a:pt x="112" y="506"/>
                  </a:lnTo>
                  <a:lnTo>
                    <a:pt x="100" y="494"/>
                  </a:lnTo>
                  <a:lnTo>
                    <a:pt x="88" y="486"/>
                  </a:lnTo>
                  <a:lnTo>
                    <a:pt x="74" y="478"/>
                  </a:lnTo>
                  <a:lnTo>
                    <a:pt x="62" y="472"/>
                  </a:lnTo>
                  <a:lnTo>
                    <a:pt x="36" y="462"/>
                  </a:lnTo>
                  <a:lnTo>
                    <a:pt x="12" y="454"/>
                  </a:lnTo>
                  <a:lnTo>
                    <a:pt x="12" y="454"/>
                  </a:lnTo>
                  <a:lnTo>
                    <a:pt x="4" y="448"/>
                  </a:lnTo>
                  <a:lnTo>
                    <a:pt x="0" y="442"/>
                  </a:lnTo>
                  <a:lnTo>
                    <a:pt x="0" y="436"/>
                  </a:lnTo>
                  <a:lnTo>
                    <a:pt x="0" y="430"/>
                  </a:lnTo>
                  <a:lnTo>
                    <a:pt x="2" y="420"/>
                  </a:lnTo>
                  <a:lnTo>
                    <a:pt x="8" y="412"/>
                  </a:lnTo>
                  <a:lnTo>
                    <a:pt x="8" y="412"/>
                  </a:lnTo>
                  <a:lnTo>
                    <a:pt x="14" y="406"/>
                  </a:lnTo>
                  <a:lnTo>
                    <a:pt x="18" y="400"/>
                  </a:lnTo>
                  <a:lnTo>
                    <a:pt x="22" y="388"/>
                  </a:lnTo>
                  <a:lnTo>
                    <a:pt x="22" y="388"/>
                  </a:lnTo>
                  <a:lnTo>
                    <a:pt x="26" y="316"/>
                  </a:lnTo>
                  <a:lnTo>
                    <a:pt x="26" y="316"/>
                  </a:lnTo>
                  <a:lnTo>
                    <a:pt x="18" y="296"/>
                  </a:lnTo>
                  <a:lnTo>
                    <a:pt x="16" y="290"/>
                  </a:lnTo>
                  <a:lnTo>
                    <a:pt x="14" y="286"/>
                  </a:lnTo>
                  <a:lnTo>
                    <a:pt x="16" y="284"/>
                  </a:lnTo>
                  <a:lnTo>
                    <a:pt x="20" y="282"/>
                  </a:lnTo>
                  <a:lnTo>
                    <a:pt x="36" y="280"/>
                  </a:lnTo>
                  <a:lnTo>
                    <a:pt x="36" y="280"/>
                  </a:lnTo>
                  <a:lnTo>
                    <a:pt x="48" y="288"/>
                  </a:lnTo>
                  <a:lnTo>
                    <a:pt x="48" y="288"/>
                  </a:lnTo>
                  <a:lnTo>
                    <a:pt x="54" y="300"/>
                  </a:lnTo>
                  <a:lnTo>
                    <a:pt x="58" y="308"/>
                  </a:lnTo>
                  <a:lnTo>
                    <a:pt x="64" y="314"/>
                  </a:lnTo>
                  <a:lnTo>
                    <a:pt x="70" y="318"/>
                  </a:lnTo>
                  <a:lnTo>
                    <a:pt x="78" y="320"/>
                  </a:lnTo>
                  <a:lnTo>
                    <a:pt x="86" y="316"/>
                  </a:lnTo>
                  <a:lnTo>
                    <a:pt x="94" y="308"/>
                  </a:lnTo>
                  <a:lnTo>
                    <a:pt x="94" y="308"/>
                  </a:lnTo>
                  <a:lnTo>
                    <a:pt x="104" y="280"/>
                  </a:lnTo>
                  <a:lnTo>
                    <a:pt x="104" y="280"/>
                  </a:lnTo>
                  <a:lnTo>
                    <a:pt x="98" y="216"/>
                  </a:lnTo>
                  <a:lnTo>
                    <a:pt x="98" y="216"/>
                  </a:lnTo>
                  <a:lnTo>
                    <a:pt x="80" y="166"/>
                  </a:lnTo>
                  <a:lnTo>
                    <a:pt x="80" y="166"/>
                  </a:lnTo>
                  <a:lnTo>
                    <a:pt x="76" y="144"/>
                  </a:lnTo>
                  <a:lnTo>
                    <a:pt x="76" y="134"/>
                  </a:lnTo>
                  <a:lnTo>
                    <a:pt x="78" y="126"/>
                  </a:lnTo>
                  <a:lnTo>
                    <a:pt x="80" y="118"/>
                  </a:lnTo>
                  <a:lnTo>
                    <a:pt x="84" y="112"/>
                  </a:lnTo>
                  <a:lnTo>
                    <a:pt x="90" y="104"/>
                  </a:lnTo>
                  <a:lnTo>
                    <a:pt x="98" y="98"/>
                  </a:lnTo>
                  <a:lnTo>
                    <a:pt x="98" y="98"/>
                  </a:lnTo>
                  <a:lnTo>
                    <a:pt x="108" y="82"/>
                  </a:lnTo>
                  <a:lnTo>
                    <a:pt x="108" y="82"/>
                  </a:lnTo>
                  <a:lnTo>
                    <a:pt x="146" y="98"/>
                  </a:lnTo>
                  <a:lnTo>
                    <a:pt x="146" y="98"/>
                  </a:lnTo>
                  <a:lnTo>
                    <a:pt x="182" y="98"/>
                  </a:lnTo>
                  <a:lnTo>
                    <a:pt x="182" y="98"/>
                  </a:lnTo>
                  <a:lnTo>
                    <a:pt x="190" y="92"/>
                  </a:lnTo>
                  <a:lnTo>
                    <a:pt x="198" y="86"/>
                  </a:lnTo>
                  <a:lnTo>
                    <a:pt x="206" y="80"/>
                  </a:lnTo>
                  <a:lnTo>
                    <a:pt x="216" y="72"/>
                  </a:lnTo>
                  <a:lnTo>
                    <a:pt x="216" y="72"/>
                  </a:lnTo>
                  <a:lnTo>
                    <a:pt x="226" y="48"/>
                  </a:lnTo>
                  <a:lnTo>
                    <a:pt x="238" y="30"/>
                  </a:lnTo>
                  <a:lnTo>
                    <a:pt x="244" y="22"/>
                  </a:lnTo>
                  <a:lnTo>
                    <a:pt x="254" y="14"/>
                  </a:lnTo>
                  <a:lnTo>
                    <a:pt x="276" y="0"/>
                  </a:lnTo>
                  <a:lnTo>
                    <a:pt x="276" y="0"/>
                  </a:lnTo>
                  <a:lnTo>
                    <a:pt x="286" y="0"/>
                  </a:lnTo>
                  <a:lnTo>
                    <a:pt x="304" y="6"/>
                  </a:lnTo>
                  <a:lnTo>
                    <a:pt x="304" y="6"/>
                  </a:lnTo>
                  <a:lnTo>
                    <a:pt x="350" y="34"/>
                  </a:lnTo>
                  <a:lnTo>
                    <a:pt x="350" y="34"/>
                  </a:lnTo>
                  <a:lnTo>
                    <a:pt x="352" y="42"/>
                  </a:lnTo>
                  <a:lnTo>
                    <a:pt x="356" y="48"/>
                  </a:lnTo>
                  <a:lnTo>
                    <a:pt x="362" y="50"/>
                  </a:lnTo>
                  <a:lnTo>
                    <a:pt x="368" y="50"/>
                  </a:lnTo>
                  <a:lnTo>
                    <a:pt x="386" y="48"/>
                  </a:lnTo>
                  <a:lnTo>
                    <a:pt x="402" y="42"/>
                  </a:lnTo>
                  <a:lnTo>
                    <a:pt x="402" y="42"/>
                  </a:lnTo>
                  <a:lnTo>
                    <a:pt x="438" y="36"/>
                  </a:lnTo>
                  <a:lnTo>
                    <a:pt x="438" y="36"/>
                  </a:lnTo>
                  <a:lnTo>
                    <a:pt x="454" y="20"/>
                  </a:lnTo>
                  <a:lnTo>
                    <a:pt x="458" y="14"/>
                  </a:lnTo>
                  <a:lnTo>
                    <a:pt x="464" y="10"/>
                  </a:lnTo>
                  <a:lnTo>
                    <a:pt x="470" y="10"/>
                  </a:lnTo>
                  <a:lnTo>
                    <a:pt x="476" y="10"/>
                  </a:lnTo>
                  <a:lnTo>
                    <a:pt x="486" y="14"/>
                  </a:lnTo>
                  <a:lnTo>
                    <a:pt x="496" y="22"/>
                  </a:lnTo>
                  <a:lnTo>
                    <a:pt x="496" y="22"/>
                  </a:lnTo>
                  <a:lnTo>
                    <a:pt x="498" y="38"/>
                  </a:lnTo>
                  <a:lnTo>
                    <a:pt x="498" y="44"/>
                  </a:lnTo>
                  <a:lnTo>
                    <a:pt x="500" y="48"/>
                  </a:lnTo>
                  <a:lnTo>
                    <a:pt x="510" y="56"/>
                  </a:lnTo>
                  <a:lnTo>
                    <a:pt x="528" y="68"/>
                  </a:lnTo>
                  <a:lnTo>
                    <a:pt x="528" y="68"/>
                  </a:lnTo>
                  <a:lnTo>
                    <a:pt x="564" y="82"/>
                  </a:lnTo>
                  <a:lnTo>
                    <a:pt x="564" y="82"/>
                  </a:lnTo>
                  <a:lnTo>
                    <a:pt x="594" y="82"/>
                  </a:lnTo>
                  <a:lnTo>
                    <a:pt x="594" y="82"/>
                  </a:lnTo>
                  <a:lnTo>
                    <a:pt x="608" y="76"/>
                  </a:lnTo>
                  <a:lnTo>
                    <a:pt x="622" y="72"/>
                  </a:lnTo>
                  <a:lnTo>
                    <a:pt x="638" y="68"/>
                  </a:lnTo>
                  <a:lnTo>
                    <a:pt x="658" y="66"/>
                  </a:lnTo>
                  <a:lnTo>
                    <a:pt x="658" y="66"/>
                  </a:lnTo>
                  <a:lnTo>
                    <a:pt x="678" y="56"/>
                  </a:lnTo>
                  <a:lnTo>
                    <a:pt x="686" y="54"/>
                  </a:lnTo>
                  <a:lnTo>
                    <a:pt x="694" y="54"/>
                  </a:lnTo>
                  <a:lnTo>
                    <a:pt x="700" y="54"/>
                  </a:lnTo>
                  <a:lnTo>
                    <a:pt x="710" y="56"/>
                  </a:lnTo>
                  <a:lnTo>
                    <a:pt x="734" y="68"/>
                  </a:lnTo>
                  <a:lnTo>
                    <a:pt x="734" y="68"/>
                  </a:lnTo>
                  <a:lnTo>
                    <a:pt x="776" y="68"/>
                  </a:lnTo>
                  <a:lnTo>
                    <a:pt x="776" y="68"/>
                  </a:lnTo>
                  <a:lnTo>
                    <a:pt x="784" y="60"/>
                  </a:lnTo>
                  <a:lnTo>
                    <a:pt x="788" y="54"/>
                  </a:lnTo>
                  <a:lnTo>
                    <a:pt x="794" y="48"/>
                  </a:lnTo>
                  <a:lnTo>
                    <a:pt x="804" y="44"/>
                  </a:lnTo>
                  <a:lnTo>
                    <a:pt x="804" y="44"/>
                  </a:lnTo>
                  <a:lnTo>
                    <a:pt x="824" y="28"/>
                  </a:lnTo>
                  <a:lnTo>
                    <a:pt x="834" y="22"/>
                  </a:lnTo>
                  <a:lnTo>
                    <a:pt x="844" y="18"/>
                  </a:lnTo>
                  <a:lnTo>
                    <a:pt x="854" y="18"/>
                  </a:lnTo>
                  <a:lnTo>
                    <a:pt x="866" y="18"/>
                  </a:lnTo>
                  <a:lnTo>
                    <a:pt x="882" y="24"/>
                  </a:lnTo>
                  <a:lnTo>
                    <a:pt x="898" y="30"/>
                  </a:lnTo>
                  <a:lnTo>
                    <a:pt x="898" y="30"/>
                  </a:lnTo>
                  <a:lnTo>
                    <a:pt x="926" y="30"/>
                  </a:lnTo>
                  <a:lnTo>
                    <a:pt x="956" y="26"/>
                  </a:lnTo>
                  <a:lnTo>
                    <a:pt x="986" y="24"/>
                  </a:lnTo>
                  <a:lnTo>
                    <a:pt x="1018" y="24"/>
                  </a:lnTo>
                  <a:lnTo>
                    <a:pt x="1018" y="24"/>
                  </a:lnTo>
                  <a:lnTo>
                    <a:pt x="1046" y="38"/>
                  </a:lnTo>
                  <a:lnTo>
                    <a:pt x="1046" y="38"/>
                  </a:lnTo>
                  <a:lnTo>
                    <a:pt x="1060" y="52"/>
                  </a:lnTo>
                  <a:lnTo>
                    <a:pt x="1072" y="60"/>
                  </a:lnTo>
                  <a:lnTo>
                    <a:pt x="1086" y="66"/>
                  </a:lnTo>
                  <a:lnTo>
                    <a:pt x="1086" y="66"/>
                  </a:lnTo>
                  <a:lnTo>
                    <a:pt x="1088" y="90"/>
                  </a:lnTo>
                  <a:lnTo>
                    <a:pt x="1088" y="90"/>
                  </a:lnTo>
                  <a:lnTo>
                    <a:pt x="1096" y="100"/>
                  </a:lnTo>
                  <a:lnTo>
                    <a:pt x="1106" y="114"/>
                  </a:lnTo>
                  <a:lnTo>
                    <a:pt x="1110" y="122"/>
                  </a:lnTo>
                  <a:lnTo>
                    <a:pt x="1112" y="130"/>
                  </a:lnTo>
                  <a:lnTo>
                    <a:pt x="1112" y="140"/>
                  </a:lnTo>
                  <a:lnTo>
                    <a:pt x="1110" y="152"/>
                  </a:lnTo>
                  <a:lnTo>
                    <a:pt x="1110" y="152"/>
                  </a:lnTo>
                  <a:lnTo>
                    <a:pt x="1092" y="182"/>
                  </a:lnTo>
                  <a:lnTo>
                    <a:pt x="1092" y="182"/>
                  </a:lnTo>
                  <a:lnTo>
                    <a:pt x="1092" y="220"/>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44" y="412"/>
                  </a:lnTo>
                  <a:lnTo>
                    <a:pt x="1166" y="426"/>
                  </a:lnTo>
                  <a:lnTo>
                    <a:pt x="1178" y="432"/>
                  </a:lnTo>
                  <a:lnTo>
                    <a:pt x="1192" y="440"/>
                  </a:lnTo>
                  <a:lnTo>
                    <a:pt x="1192" y="440"/>
                  </a:lnTo>
                  <a:lnTo>
                    <a:pt x="1236" y="446"/>
                  </a:lnTo>
                  <a:lnTo>
                    <a:pt x="1236" y="446"/>
                  </a:lnTo>
                  <a:lnTo>
                    <a:pt x="1244" y="460"/>
                  </a:lnTo>
                  <a:lnTo>
                    <a:pt x="1254" y="472"/>
                  </a:lnTo>
                  <a:lnTo>
                    <a:pt x="1266" y="482"/>
                  </a:lnTo>
                  <a:lnTo>
                    <a:pt x="1278" y="490"/>
                  </a:lnTo>
                  <a:lnTo>
                    <a:pt x="1292" y="496"/>
                  </a:lnTo>
                  <a:lnTo>
                    <a:pt x="1308" y="502"/>
                  </a:lnTo>
                  <a:lnTo>
                    <a:pt x="1324" y="506"/>
                  </a:lnTo>
                  <a:lnTo>
                    <a:pt x="1344" y="510"/>
                  </a:lnTo>
                  <a:lnTo>
                    <a:pt x="1344" y="510"/>
                  </a:lnTo>
                  <a:lnTo>
                    <a:pt x="1360" y="522"/>
                  </a:lnTo>
                  <a:lnTo>
                    <a:pt x="1376" y="534"/>
                  </a:lnTo>
                  <a:lnTo>
                    <a:pt x="1384" y="538"/>
                  </a:lnTo>
                  <a:lnTo>
                    <a:pt x="1394" y="542"/>
                  </a:lnTo>
                  <a:lnTo>
                    <a:pt x="1406" y="546"/>
                  </a:lnTo>
                  <a:lnTo>
                    <a:pt x="1420" y="548"/>
                  </a:lnTo>
                  <a:lnTo>
                    <a:pt x="1420" y="548"/>
                  </a:lnTo>
                  <a:lnTo>
                    <a:pt x="1528" y="546"/>
                  </a:lnTo>
                  <a:lnTo>
                    <a:pt x="1528" y="546"/>
                  </a:lnTo>
                  <a:lnTo>
                    <a:pt x="1552" y="554"/>
                  </a:lnTo>
                  <a:lnTo>
                    <a:pt x="1552" y="554"/>
                  </a:lnTo>
                  <a:lnTo>
                    <a:pt x="1586" y="576"/>
                  </a:lnTo>
                  <a:lnTo>
                    <a:pt x="1586" y="576"/>
                  </a:lnTo>
                  <a:lnTo>
                    <a:pt x="1606" y="622"/>
                  </a:lnTo>
                  <a:lnTo>
                    <a:pt x="1606" y="622"/>
                  </a:lnTo>
                  <a:lnTo>
                    <a:pt x="1610" y="640"/>
                  </a:lnTo>
                  <a:lnTo>
                    <a:pt x="1616" y="652"/>
                  </a:lnTo>
                  <a:lnTo>
                    <a:pt x="1626" y="664"/>
                  </a:lnTo>
                  <a:lnTo>
                    <a:pt x="1644" y="682"/>
                  </a:lnTo>
                  <a:lnTo>
                    <a:pt x="1644" y="682"/>
                  </a:lnTo>
                  <a:lnTo>
                    <a:pt x="1666" y="682"/>
                  </a:lnTo>
                  <a:lnTo>
                    <a:pt x="1666" y="682"/>
                  </a:lnTo>
                  <a:lnTo>
                    <a:pt x="1678" y="664"/>
                  </a:lnTo>
                  <a:lnTo>
                    <a:pt x="1678" y="664"/>
                  </a:lnTo>
                  <a:lnTo>
                    <a:pt x="1696" y="662"/>
                  </a:lnTo>
                  <a:lnTo>
                    <a:pt x="1696" y="662"/>
                  </a:lnTo>
                  <a:lnTo>
                    <a:pt x="1698" y="666"/>
                  </a:lnTo>
                  <a:lnTo>
                    <a:pt x="1698" y="670"/>
                  </a:lnTo>
                  <a:lnTo>
                    <a:pt x="1706" y="676"/>
                  </a:lnTo>
                  <a:lnTo>
                    <a:pt x="1716" y="680"/>
                  </a:lnTo>
                  <a:lnTo>
                    <a:pt x="1728" y="682"/>
                  </a:lnTo>
                  <a:lnTo>
                    <a:pt x="1728" y="682"/>
                  </a:lnTo>
                  <a:lnTo>
                    <a:pt x="1764" y="660"/>
                  </a:lnTo>
                  <a:lnTo>
                    <a:pt x="1764" y="660"/>
                  </a:lnTo>
                  <a:lnTo>
                    <a:pt x="1774" y="646"/>
                  </a:lnTo>
                  <a:lnTo>
                    <a:pt x="1784" y="632"/>
                  </a:lnTo>
                  <a:lnTo>
                    <a:pt x="1794" y="616"/>
                  </a:lnTo>
                  <a:lnTo>
                    <a:pt x="1804" y="604"/>
                  </a:lnTo>
                  <a:lnTo>
                    <a:pt x="1804" y="604"/>
                  </a:lnTo>
                  <a:lnTo>
                    <a:pt x="1808" y="602"/>
                  </a:lnTo>
                  <a:lnTo>
                    <a:pt x="1808" y="602"/>
                  </a:lnTo>
                  <a:lnTo>
                    <a:pt x="1814" y="610"/>
                  </a:lnTo>
                  <a:lnTo>
                    <a:pt x="1824" y="616"/>
                  </a:lnTo>
                  <a:lnTo>
                    <a:pt x="1848" y="632"/>
                  </a:lnTo>
                  <a:lnTo>
                    <a:pt x="1848" y="632"/>
                  </a:lnTo>
                  <a:lnTo>
                    <a:pt x="1850" y="642"/>
                  </a:lnTo>
                  <a:lnTo>
                    <a:pt x="1856" y="654"/>
                  </a:lnTo>
                  <a:lnTo>
                    <a:pt x="1868" y="676"/>
                  </a:lnTo>
                  <a:lnTo>
                    <a:pt x="1886" y="698"/>
                  </a:lnTo>
                  <a:lnTo>
                    <a:pt x="1906" y="722"/>
                  </a:lnTo>
                  <a:lnTo>
                    <a:pt x="1906" y="722"/>
                  </a:lnTo>
                  <a:lnTo>
                    <a:pt x="1926" y="788"/>
                  </a:lnTo>
                  <a:lnTo>
                    <a:pt x="1926" y="788"/>
                  </a:lnTo>
                  <a:lnTo>
                    <a:pt x="1934" y="800"/>
                  </a:lnTo>
                  <a:lnTo>
                    <a:pt x="1942" y="814"/>
                  </a:lnTo>
                  <a:lnTo>
                    <a:pt x="1948" y="830"/>
                  </a:lnTo>
                  <a:lnTo>
                    <a:pt x="1950" y="840"/>
                  </a:lnTo>
                  <a:lnTo>
                    <a:pt x="1950" y="850"/>
                  </a:lnTo>
                  <a:lnTo>
                    <a:pt x="1950" y="850"/>
                  </a:lnTo>
                  <a:lnTo>
                    <a:pt x="1938" y="866"/>
                  </a:lnTo>
                  <a:lnTo>
                    <a:pt x="1930" y="878"/>
                  </a:lnTo>
                  <a:lnTo>
                    <a:pt x="1928" y="892"/>
                  </a:lnTo>
                  <a:lnTo>
                    <a:pt x="1928" y="918"/>
                  </a:lnTo>
                  <a:lnTo>
                    <a:pt x="1928" y="918"/>
                  </a:lnTo>
                  <a:lnTo>
                    <a:pt x="1932" y="932"/>
                  </a:lnTo>
                  <a:lnTo>
                    <a:pt x="1938" y="948"/>
                  </a:lnTo>
                  <a:lnTo>
                    <a:pt x="1940" y="958"/>
                  </a:lnTo>
                  <a:lnTo>
                    <a:pt x="1942" y="966"/>
                  </a:lnTo>
                  <a:lnTo>
                    <a:pt x="1940" y="976"/>
                  </a:lnTo>
                  <a:lnTo>
                    <a:pt x="1938" y="986"/>
                  </a:lnTo>
                  <a:lnTo>
                    <a:pt x="1938" y="986"/>
                  </a:lnTo>
                  <a:lnTo>
                    <a:pt x="1938" y="1008"/>
                  </a:lnTo>
                  <a:lnTo>
                    <a:pt x="1938" y="1008"/>
                  </a:lnTo>
                  <a:lnTo>
                    <a:pt x="1932" y="1008"/>
                  </a:lnTo>
                  <a:lnTo>
                    <a:pt x="1932" y="1008"/>
                  </a:lnTo>
                  <a:lnTo>
                    <a:pt x="1932" y="1004"/>
                  </a:lnTo>
                  <a:lnTo>
                    <a:pt x="1930" y="1002"/>
                  </a:lnTo>
                  <a:lnTo>
                    <a:pt x="1924" y="996"/>
                  </a:lnTo>
                  <a:lnTo>
                    <a:pt x="1918" y="992"/>
                  </a:lnTo>
                  <a:lnTo>
                    <a:pt x="1912" y="988"/>
                  </a:lnTo>
                  <a:lnTo>
                    <a:pt x="1912" y="988"/>
                  </a:lnTo>
                  <a:lnTo>
                    <a:pt x="1896" y="990"/>
                  </a:lnTo>
                  <a:lnTo>
                    <a:pt x="1886" y="994"/>
                  </a:lnTo>
                  <a:lnTo>
                    <a:pt x="1880" y="998"/>
                  </a:lnTo>
                  <a:lnTo>
                    <a:pt x="1872" y="1006"/>
                  </a:lnTo>
                  <a:lnTo>
                    <a:pt x="1872" y="1006"/>
                  </a:lnTo>
                  <a:lnTo>
                    <a:pt x="1872" y="1018"/>
                  </a:lnTo>
                  <a:lnTo>
                    <a:pt x="1876" y="1032"/>
                  </a:lnTo>
                  <a:lnTo>
                    <a:pt x="1882" y="1066"/>
                  </a:lnTo>
                  <a:lnTo>
                    <a:pt x="1882" y="1066"/>
                  </a:lnTo>
                  <a:lnTo>
                    <a:pt x="1880" y="1092"/>
                  </a:lnTo>
                  <a:lnTo>
                    <a:pt x="1880" y="1092"/>
                  </a:lnTo>
                  <a:lnTo>
                    <a:pt x="1866" y="1096"/>
                  </a:lnTo>
                  <a:lnTo>
                    <a:pt x="1866" y="1096"/>
                  </a:lnTo>
                  <a:lnTo>
                    <a:pt x="1842" y="1096"/>
                  </a:lnTo>
                  <a:lnTo>
                    <a:pt x="1842" y="1096"/>
                  </a:lnTo>
                  <a:lnTo>
                    <a:pt x="1810" y="1054"/>
                  </a:lnTo>
                  <a:lnTo>
                    <a:pt x="1810" y="1054"/>
                  </a:lnTo>
                  <a:lnTo>
                    <a:pt x="1796" y="1050"/>
                  </a:lnTo>
                  <a:lnTo>
                    <a:pt x="1782" y="1048"/>
                  </a:lnTo>
                  <a:lnTo>
                    <a:pt x="1772" y="1052"/>
                  </a:lnTo>
                  <a:lnTo>
                    <a:pt x="1762" y="1058"/>
                  </a:lnTo>
                  <a:lnTo>
                    <a:pt x="1756" y="1068"/>
                  </a:lnTo>
                  <a:lnTo>
                    <a:pt x="1752" y="1078"/>
                  </a:lnTo>
                  <a:lnTo>
                    <a:pt x="1752" y="1092"/>
                  </a:lnTo>
                  <a:lnTo>
                    <a:pt x="1754" y="1108"/>
                  </a:lnTo>
                  <a:lnTo>
                    <a:pt x="1754" y="1108"/>
                  </a:lnTo>
                  <a:lnTo>
                    <a:pt x="1748" y="1116"/>
                  </a:lnTo>
                  <a:lnTo>
                    <a:pt x="1744" y="1124"/>
                  </a:lnTo>
                  <a:lnTo>
                    <a:pt x="1744" y="1124"/>
                  </a:lnTo>
                  <a:lnTo>
                    <a:pt x="1730" y="1122"/>
                  </a:lnTo>
                  <a:lnTo>
                    <a:pt x="1718" y="1118"/>
                  </a:lnTo>
                  <a:lnTo>
                    <a:pt x="1706" y="1112"/>
                  </a:lnTo>
                  <a:lnTo>
                    <a:pt x="1700" y="1108"/>
                  </a:lnTo>
                  <a:lnTo>
                    <a:pt x="1700" y="1108"/>
                  </a:lnTo>
                  <a:lnTo>
                    <a:pt x="1696" y="1086"/>
                  </a:lnTo>
                  <a:lnTo>
                    <a:pt x="1696" y="1086"/>
                  </a:lnTo>
                  <a:lnTo>
                    <a:pt x="1678" y="1076"/>
                  </a:lnTo>
                  <a:lnTo>
                    <a:pt x="1660" y="1070"/>
                  </a:lnTo>
                  <a:lnTo>
                    <a:pt x="1632" y="1060"/>
                  </a:lnTo>
                  <a:lnTo>
                    <a:pt x="1632" y="1060"/>
                  </a:lnTo>
                  <a:lnTo>
                    <a:pt x="1620" y="1046"/>
                  </a:lnTo>
                  <a:lnTo>
                    <a:pt x="1620" y="1046"/>
                  </a:lnTo>
                  <a:lnTo>
                    <a:pt x="1600" y="1046"/>
                  </a:lnTo>
                  <a:lnTo>
                    <a:pt x="1594" y="1048"/>
                  </a:lnTo>
                  <a:lnTo>
                    <a:pt x="1588" y="1050"/>
                  </a:lnTo>
                  <a:lnTo>
                    <a:pt x="1580" y="1058"/>
                  </a:lnTo>
                  <a:lnTo>
                    <a:pt x="1566" y="1070"/>
                  </a:lnTo>
                  <a:lnTo>
                    <a:pt x="1566" y="1070"/>
                  </a:lnTo>
                  <a:lnTo>
                    <a:pt x="1522" y="1094"/>
                  </a:lnTo>
                  <a:lnTo>
                    <a:pt x="1522" y="1094"/>
                  </a:lnTo>
                  <a:lnTo>
                    <a:pt x="1504" y="1100"/>
                  </a:lnTo>
                  <a:lnTo>
                    <a:pt x="1498" y="1102"/>
                  </a:lnTo>
                  <a:lnTo>
                    <a:pt x="1492" y="1106"/>
                  </a:lnTo>
                  <a:lnTo>
                    <a:pt x="1486" y="1116"/>
                  </a:lnTo>
                  <a:lnTo>
                    <a:pt x="1474" y="1132"/>
                  </a:lnTo>
                  <a:lnTo>
                    <a:pt x="1474" y="1132"/>
                  </a:lnTo>
                  <a:lnTo>
                    <a:pt x="1450" y="1134"/>
                  </a:lnTo>
                  <a:lnTo>
                    <a:pt x="1442" y="1138"/>
                  </a:lnTo>
                  <a:lnTo>
                    <a:pt x="1436" y="1140"/>
                  </a:lnTo>
                  <a:lnTo>
                    <a:pt x="1430" y="1144"/>
                  </a:lnTo>
                  <a:lnTo>
                    <a:pt x="1424" y="1150"/>
                  </a:lnTo>
                  <a:lnTo>
                    <a:pt x="1410" y="1170"/>
                  </a:lnTo>
                  <a:lnTo>
                    <a:pt x="1410" y="1170"/>
                  </a:lnTo>
                  <a:lnTo>
                    <a:pt x="1400" y="1178"/>
                  </a:lnTo>
                  <a:lnTo>
                    <a:pt x="1400" y="1178"/>
                  </a:lnTo>
                  <a:lnTo>
                    <a:pt x="1382" y="1182"/>
                  </a:lnTo>
                  <a:lnTo>
                    <a:pt x="1368" y="1186"/>
                  </a:lnTo>
                  <a:lnTo>
                    <a:pt x="1342" y="1194"/>
                  </a:lnTo>
                  <a:lnTo>
                    <a:pt x="1342" y="1194"/>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21">
              <a:extLst>
                <a:ext uri="{FF2B5EF4-FFF2-40B4-BE49-F238E27FC236}">
                  <a16:creationId xmlns:a16="http://schemas.microsoft.com/office/drawing/2014/main" xmlns="" id="{A0384EC9-701C-44E5-8353-7734D328A939}"/>
                </a:ext>
              </a:extLst>
            </p:cNvPr>
            <p:cNvSpPr>
              <a:spLocks/>
            </p:cNvSpPr>
            <p:nvPr/>
          </p:nvSpPr>
          <p:spPr bwMode="auto">
            <a:xfrm>
              <a:off x="5852475" y="3301599"/>
              <a:ext cx="381335" cy="377144"/>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64" h="360">
                  <a:moveTo>
                    <a:pt x="158" y="360"/>
                  </a:moveTo>
                  <a:lnTo>
                    <a:pt x="158" y="360"/>
                  </a:lnTo>
                  <a:lnTo>
                    <a:pt x="138" y="356"/>
                  </a:lnTo>
                  <a:lnTo>
                    <a:pt x="126" y="352"/>
                  </a:lnTo>
                  <a:lnTo>
                    <a:pt x="116" y="346"/>
                  </a:lnTo>
                  <a:lnTo>
                    <a:pt x="108" y="340"/>
                  </a:lnTo>
                  <a:lnTo>
                    <a:pt x="108" y="340"/>
                  </a:lnTo>
                  <a:lnTo>
                    <a:pt x="86" y="274"/>
                  </a:lnTo>
                  <a:lnTo>
                    <a:pt x="86" y="274"/>
                  </a:lnTo>
                  <a:lnTo>
                    <a:pt x="66" y="258"/>
                  </a:lnTo>
                  <a:lnTo>
                    <a:pt x="66" y="258"/>
                  </a:lnTo>
                  <a:lnTo>
                    <a:pt x="48" y="256"/>
                  </a:lnTo>
                  <a:lnTo>
                    <a:pt x="48" y="256"/>
                  </a:lnTo>
                  <a:lnTo>
                    <a:pt x="50" y="240"/>
                  </a:lnTo>
                  <a:lnTo>
                    <a:pt x="46" y="226"/>
                  </a:lnTo>
                  <a:lnTo>
                    <a:pt x="40" y="212"/>
                  </a:lnTo>
                  <a:lnTo>
                    <a:pt x="34" y="200"/>
                  </a:lnTo>
                  <a:lnTo>
                    <a:pt x="24" y="188"/>
                  </a:lnTo>
                  <a:lnTo>
                    <a:pt x="14" y="178"/>
                  </a:lnTo>
                  <a:lnTo>
                    <a:pt x="0" y="162"/>
                  </a:lnTo>
                  <a:lnTo>
                    <a:pt x="0" y="162"/>
                  </a:lnTo>
                  <a:lnTo>
                    <a:pt x="0" y="156"/>
                  </a:lnTo>
                  <a:lnTo>
                    <a:pt x="2" y="150"/>
                  </a:lnTo>
                  <a:lnTo>
                    <a:pt x="10" y="140"/>
                  </a:lnTo>
                  <a:lnTo>
                    <a:pt x="18" y="130"/>
                  </a:lnTo>
                  <a:lnTo>
                    <a:pt x="26" y="122"/>
                  </a:lnTo>
                  <a:lnTo>
                    <a:pt x="26" y="122"/>
                  </a:lnTo>
                  <a:lnTo>
                    <a:pt x="26" y="114"/>
                  </a:lnTo>
                  <a:lnTo>
                    <a:pt x="28" y="110"/>
                  </a:lnTo>
                  <a:lnTo>
                    <a:pt x="32" y="104"/>
                  </a:lnTo>
                  <a:lnTo>
                    <a:pt x="36" y="102"/>
                  </a:lnTo>
                  <a:lnTo>
                    <a:pt x="48" y="94"/>
                  </a:lnTo>
                  <a:lnTo>
                    <a:pt x="58" y="88"/>
                  </a:lnTo>
                  <a:lnTo>
                    <a:pt x="58" y="88"/>
                  </a:lnTo>
                  <a:lnTo>
                    <a:pt x="70" y="68"/>
                  </a:lnTo>
                  <a:lnTo>
                    <a:pt x="70" y="68"/>
                  </a:lnTo>
                  <a:lnTo>
                    <a:pt x="70" y="38"/>
                  </a:lnTo>
                  <a:lnTo>
                    <a:pt x="70" y="24"/>
                  </a:lnTo>
                  <a:lnTo>
                    <a:pt x="72" y="16"/>
                  </a:lnTo>
                  <a:lnTo>
                    <a:pt x="72" y="16"/>
                  </a:lnTo>
                  <a:lnTo>
                    <a:pt x="80" y="14"/>
                  </a:lnTo>
                  <a:lnTo>
                    <a:pt x="90" y="8"/>
                  </a:lnTo>
                  <a:lnTo>
                    <a:pt x="94" y="6"/>
                  </a:lnTo>
                  <a:lnTo>
                    <a:pt x="100" y="6"/>
                  </a:lnTo>
                  <a:lnTo>
                    <a:pt x="106" y="6"/>
                  </a:lnTo>
                  <a:lnTo>
                    <a:pt x="112" y="10"/>
                  </a:lnTo>
                  <a:lnTo>
                    <a:pt x="112" y="10"/>
                  </a:lnTo>
                  <a:lnTo>
                    <a:pt x="140" y="10"/>
                  </a:lnTo>
                  <a:lnTo>
                    <a:pt x="140" y="10"/>
                  </a:lnTo>
                  <a:lnTo>
                    <a:pt x="146" y="6"/>
                  </a:lnTo>
                  <a:lnTo>
                    <a:pt x="152" y="2"/>
                  </a:lnTo>
                  <a:lnTo>
                    <a:pt x="160" y="0"/>
                  </a:lnTo>
                  <a:lnTo>
                    <a:pt x="168" y="0"/>
                  </a:lnTo>
                  <a:lnTo>
                    <a:pt x="186" y="4"/>
                  </a:lnTo>
                  <a:lnTo>
                    <a:pt x="202" y="8"/>
                  </a:lnTo>
                  <a:lnTo>
                    <a:pt x="202" y="8"/>
                  </a:lnTo>
                  <a:lnTo>
                    <a:pt x="212" y="16"/>
                  </a:lnTo>
                  <a:lnTo>
                    <a:pt x="224" y="22"/>
                  </a:lnTo>
                  <a:lnTo>
                    <a:pt x="230" y="24"/>
                  </a:lnTo>
                  <a:lnTo>
                    <a:pt x="238" y="26"/>
                  </a:lnTo>
                  <a:lnTo>
                    <a:pt x="246" y="24"/>
                  </a:lnTo>
                  <a:lnTo>
                    <a:pt x="254" y="22"/>
                  </a:lnTo>
                  <a:lnTo>
                    <a:pt x="254" y="22"/>
                  </a:lnTo>
                  <a:lnTo>
                    <a:pt x="264" y="14"/>
                  </a:lnTo>
                  <a:lnTo>
                    <a:pt x="274" y="4"/>
                  </a:lnTo>
                  <a:lnTo>
                    <a:pt x="280" y="2"/>
                  </a:lnTo>
                  <a:lnTo>
                    <a:pt x="286" y="0"/>
                  </a:lnTo>
                  <a:lnTo>
                    <a:pt x="292" y="2"/>
                  </a:lnTo>
                  <a:lnTo>
                    <a:pt x="300" y="8"/>
                  </a:lnTo>
                  <a:lnTo>
                    <a:pt x="300" y="8"/>
                  </a:lnTo>
                  <a:lnTo>
                    <a:pt x="324" y="18"/>
                  </a:lnTo>
                  <a:lnTo>
                    <a:pt x="324" y="18"/>
                  </a:lnTo>
                  <a:lnTo>
                    <a:pt x="364" y="22"/>
                  </a:lnTo>
                  <a:lnTo>
                    <a:pt x="364" y="22"/>
                  </a:lnTo>
                  <a:lnTo>
                    <a:pt x="360" y="28"/>
                  </a:lnTo>
                  <a:lnTo>
                    <a:pt x="352" y="34"/>
                  </a:lnTo>
                  <a:lnTo>
                    <a:pt x="332" y="48"/>
                  </a:lnTo>
                  <a:lnTo>
                    <a:pt x="324" y="58"/>
                  </a:lnTo>
                  <a:lnTo>
                    <a:pt x="318" y="66"/>
                  </a:lnTo>
                  <a:lnTo>
                    <a:pt x="316" y="72"/>
                  </a:lnTo>
                  <a:lnTo>
                    <a:pt x="316" y="76"/>
                  </a:lnTo>
                  <a:lnTo>
                    <a:pt x="316" y="80"/>
                  </a:lnTo>
                  <a:lnTo>
                    <a:pt x="320" y="84"/>
                  </a:lnTo>
                  <a:lnTo>
                    <a:pt x="320" y="84"/>
                  </a:lnTo>
                  <a:lnTo>
                    <a:pt x="350" y="84"/>
                  </a:lnTo>
                  <a:lnTo>
                    <a:pt x="350" y="84"/>
                  </a:lnTo>
                  <a:lnTo>
                    <a:pt x="362" y="72"/>
                  </a:lnTo>
                  <a:lnTo>
                    <a:pt x="362" y="72"/>
                  </a:lnTo>
                  <a:lnTo>
                    <a:pt x="364" y="82"/>
                  </a:lnTo>
                  <a:lnTo>
                    <a:pt x="364" y="90"/>
                  </a:lnTo>
                  <a:lnTo>
                    <a:pt x="360" y="96"/>
                  </a:lnTo>
                  <a:lnTo>
                    <a:pt x="360" y="96"/>
                  </a:lnTo>
                  <a:lnTo>
                    <a:pt x="346" y="100"/>
                  </a:lnTo>
                  <a:lnTo>
                    <a:pt x="338" y="104"/>
                  </a:lnTo>
                  <a:lnTo>
                    <a:pt x="322" y="112"/>
                  </a:lnTo>
                  <a:lnTo>
                    <a:pt x="322" y="112"/>
                  </a:lnTo>
                  <a:lnTo>
                    <a:pt x="324" y="132"/>
                  </a:lnTo>
                  <a:lnTo>
                    <a:pt x="324" y="132"/>
                  </a:lnTo>
                  <a:lnTo>
                    <a:pt x="344" y="142"/>
                  </a:lnTo>
                  <a:lnTo>
                    <a:pt x="344" y="142"/>
                  </a:lnTo>
                  <a:lnTo>
                    <a:pt x="340" y="166"/>
                  </a:lnTo>
                  <a:lnTo>
                    <a:pt x="340" y="196"/>
                  </a:lnTo>
                  <a:lnTo>
                    <a:pt x="340" y="196"/>
                  </a:lnTo>
                  <a:lnTo>
                    <a:pt x="342" y="204"/>
                  </a:lnTo>
                  <a:lnTo>
                    <a:pt x="344" y="214"/>
                  </a:lnTo>
                  <a:lnTo>
                    <a:pt x="342" y="228"/>
                  </a:lnTo>
                  <a:lnTo>
                    <a:pt x="340" y="232"/>
                  </a:lnTo>
                  <a:lnTo>
                    <a:pt x="338" y="238"/>
                  </a:lnTo>
                  <a:lnTo>
                    <a:pt x="338" y="238"/>
                  </a:lnTo>
                  <a:lnTo>
                    <a:pt x="330" y="240"/>
                  </a:lnTo>
                  <a:lnTo>
                    <a:pt x="330" y="240"/>
                  </a:lnTo>
                  <a:lnTo>
                    <a:pt x="328" y="226"/>
                  </a:lnTo>
                  <a:lnTo>
                    <a:pt x="328" y="226"/>
                  </a:lnTo>
                  <a:lnTo>
                    <a:pt x="324" y="224"/>
                  </a:lnTo>
                  <a:lnTo>
                    <a:pt x="320" y="224"/>
                  </a:lnTo>
                  <a:lnTo>
                    <a:pt x="312" y="226"/>
                  </a:lnTo>
                  <a:lnTo>
                    <a:pt x="304" y="232"/>
                  </a:lnTo>
                  <a:lnTo>
                    <a:pt x="296" y="240"/>
                  </a:lnTo>
                  <a:lnTo>
                    <a:pt x="280" y="256"/>
                  </a:lnTo>
                  <a:lnTo>
                    <a:pt x="270" y="268"/>
                  </a:lnTo>
                  <a:lnTo>
                    <a:pt x="270" y="268"/>
                  </a:lnTo>
                  <a:lnTo>
                    <a:pt x="266" y="278"/>
                  </a:lnTo>
                  <a:lnTo>
                    <a:pt x="262" y="286"/>
                  </a:lnTo>
                  <a:lnTo>
                    <a:pt x="262" y="286"/>
                  </a:lnTo>
                  <a:lnTo>
                    <a:pt x="260" y="344"/>
                  </a:lnTo>
                  <a:lnTo>
                    <a:pt x="260" y="344"/>
                  </a:lnTo>
                  <a:lnTo>
                    <a:pt x="250" y="342"/>
                  </a:lnTo>
                  <a:lnTo>
                    <a:pt x="250" y="342"/>
                  </a:lnTo>
                  <a:lnTo>
                    <a:pt x="222" y="344"/>
                  </a:lnTo>
                  <a:lnTo>
                    <a:pt x="200" y="346"/>
                  </a:lnTo>
                  <a:lnTo>
                    <a:pt x="180" y="352"/>
                  </a:lnTo>
                  <a:lnTo>
                    <a:pt x="158" y="360"/>
                  </a:lnTo>
                  <a:lnTo>
                    <a:pt x="158" y="36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22">
              <a:extLst>
                <a:ext uri="{FF2B5EF4-FFF2-40B4-BE49-F238E27FC236}">
                  <a16:creationId xmlns:a16="http://schemas.microsoft.com/office/drawing/2014/main" xmlns="" id="{36191DC9-48A2-4B33-A14A-E48E992E0A04}"/>
                </a:ext>
              </a:extLst>
            </p:cNvPr>
            <p:cNvSpPr>
              <a:spLocks/>
            </p:cNvSpPr>
            <p:nvPr/>
          </p:nvSpPr>
          <p:spPr bwMode="auto">
            <a:xfrm>
              <a:off x="4540852" y="3161217"/>
              <a:ext cx="484002" cy="502859"/>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62" h="480">
                  <a:moveTo>
                    <a:pt x="372" y="480"/>
                  </a:moveTo>
                  <a:lnTo>
                    <a:pt x="372" y="480"/>
                  </a:lnTo>
                  <a:lnTo>
                    <a:pt x="360" y="474"/>
                  </a:lnTo>
                  <a:lnTo>
                    <a:pt x="348" y="466"/>
                  </a:lnTo>
                  <a:lnTo>
                    <a:pt x="338" y="458"/>
                  </a:lnTo>
                  <a:lnTo>
                    <a:pt x="328" y="448"/>
                  </a:lnTo>
                  <a:lnTo>
                    <a:pt x="312" y="430"/>
                  </a:lnTo>
                  <a:lnTo>
                    <a:pt x="300" y="412"/>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14" y="346"/>
                  </a:lnTo>
                  <a:lnTo>
                    <a:pt x="202" y="358"/>
                  </a:lnTo>
                  <a:lnTo>
                    <a:pt x="198" y="364"/>
                  </a:lnTo>
                  <a:lnTo>
                    <a:pt x="196" y="376"/>
                  </a:lnTo>
                  <a:lnTo>
                    <a:pt x="196" y="376"/>
                  </a:lnTo>
                  <a:lnTo>
                    <a:pt x="188" y="390"/>
                  </a:lnTo>
                  <a:lnTo>
                    <a:pt x="176" y="402"/>
                  </a:lnTo>
                  <a:lnTo>
                    <a:pt x="152" y="424"/>
                  </a:lnTo>
                  <a:lnTo>
                    <a:pt x="152" y="424"/>
                  </a:lnTo>
                  <a:lnTo>
                    <a:pt x="152" y="428"/>
                  </a:lnTo>
                  <a:lnTo>
                    <a:pt x="152" y="428"/>
                  </a:lnTo>
                  <a:lnTo>
                    <a:pt x="146" y="428"/>
                  </a:lnTo>
                  <a:lnTo>
                    <a:pt x="144" y="430"/>
                  </a:lnTo>
                  <a:lnTo>
                    <a:pt x="140" y="434"/>
                  </a:lnTo>
                  <a:lnTo>
                    <a:pt x="140" y="434"/>
                  </a:lnTo>
                  <a:lnTo>
                    <a:pt x="118" y="442"/>
                  </a:lnTo>
                  <a:lnTo>
                    <a:pt x="118" y="442"/>
                  </a:lnTo>
                  <a:lnTo>
                    <a:pt x="94" y="440"/>
                  </a:lnTo>
                  <a:lnTo>
                    <a:pt x="72" y="434"/>
                  </a:lnTo>
                  <a:lnTo>
                    <a:pt x="54" y="426"/>
                  </a:lnTo>
                  <a:lnTo>
                    <a:pt x="46" y="422"/>
                  </a:lnTo>
                  <a:lnTo>
                    <a:pt x="38" y="416"/>
                  </a:lnTo>
                  <a:lnTo>
                    <a:pt x="38" y="416"/>
                  </a:lnTo>
                  <a:lnTo>
                    <a:pt x="46" y="400"/>
                  </a:lnTo>
                  <a:lnTo>
                    <a:pt x="46" y="386"/>
                  </a:lnTo>
                  <a:lnTo>
                    <a:pt x="44" y="374"/>
                  </a:lnTo>
                  <a:lnTo>
                    <a:pt x="42" y="360"/>
                  </a:lnTo>
                  <a:lnTo>
                    <a:pt x="42" y="360"/>
                  </a:lnTo>
                  <a:lnTo>
                    <a:pt x="16" y="336"/>
                  </a:lnTo>
                  <a:lnTo>
                    <a:pt x="8" y="324"/>
                  </a:lnTo>
                  <a:lnTo>
                    <a:pt x="2" y="312"/>
                  </a:lnTo>
                  <a:lnTo>
                    <a:pt x="2" y="312"/>
                  </a:lnTo>
                  <a:lnTo>
                    <a:pt x="10" y="228"/>
                  </a:lnTo>
                  <a:lnTo>
                    <a:pt x="10" y="228"/>
                  </a:lnTo>
                  <a:lnTo>
                    <a:pt x="2" y="194"/>
                  </a:lnTo>
                  <a:lnTo>
                    <a:pt x="0" y="182"/>
                  </a:lnTo>
                  <a:lnTo>
                    <a:pt x="0" y="168"/>
                  </a:lnTo>
                  <a:lnTo>
                    <a:pt x="0" y="168"/>
                  </a:lnTo>
                  <a:lnTo>
                    <a:pt x="4" y="166"/>
                  </a:lnTo>
                  <a:lnTo>
                    <a:pt x="4" y="166"/>
                  </a:lnTo>
                  <a:lnTo>
                    <a:pt x="38" y="188"/>
                  </a:lnTo>
                  <a:lnTo>
                    <a:pt x="38" y="188"/>
                  </a:lnTo>
                  <a:lnTo>
                    <a:pt x="64" y="212"/>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176" y="116"/>
                  </a:lnTo>
                  <a:lnTo>
                    <a:pt x="210" y="62"/>
                  </a:lnTo>
                  <a:lnTo>
                    <a:pt x="210" y="62"/>
                  </a:lnTo>
                  <a:lnTo>
                    <a:pt x="210" y="16"/>
                  </a:lnTo>
                  <a:lnTo>
                    <a:pt x="210" y="16"/>
                  </a:lnTo>
                  <a:lnTo>
                    <a:pt x="232" y="4"/>
                  </a:lnTo>
                  <a:lnTo>
                    <a:pt x="232" y="4"/>
                  </a:lnTo>
                  <a:lnTo>
                    <a:pt x="252" y="2"/>
                  </a:lnTo>
                  <a:lnTo>
                    <a:pt x="272" y="0"/>
                  </a:lnTo>
                  <a:lnTo>
                    <a:pt x="284" y="2"/>
                  </a:lnTo>
                  <a:lnTo>
                    <a:pt x="294" y="4"/>
                  </a:lnTo>
                  <a:lnTo>
                    <a:pt x="306" y="10"/>
                  </a:lnTo>
                  <a:lnTo>
                    <a:pt x="318" y="18"/>
                  </a:lnTo>
                  <a:lnTo>
                    <a:pt x="318" y="18"/>
                  </a:lnTo>
                  <a:lnTo>
                    <a:pt x="352" y="50"/>
                  </a:lnTo>
                  <a:lnTo>
                    <a:pt x="352" y="50"/>
                  </a:lnTo>
                  <a:lnTo>
                    <a:pt x="394" y="60"/>
                  </a:lnTo>
                  <a:lnTo>
                    <a:pt x="394" y="60"/>
                  </a:lnTo>
                  <a:lnTo>
                    <a:pt x="412" y="70"/>
                  </a:lnTo>
                  <a:lnTo>
                    <a:pt x="434" y="88"/>
                  </a:lnTo>
                  <a:lnTo>
                    <a:pt x="444" y="98"/>
                  </a:lnTo>
                  <a:lnTo>
                    <a:pt x="454" y="110"/>
                  </a:lnTo>
                  <a:lnTo>
                    <a:pt x="460" y="122"/>
                  </a:lnTo>
                  <a:lnTo>
                    <a:pt x="462" y="134"/>
                  </a:lnTo>
                  <a:lnTo>
                    <a:pt x="462" y="134"/>
                  </a:lnTo>
                  <a:lnTo>
                    <a:pt x="444" y="146"/>
                  </a:lnTo>
                  <a:lnTo>
                    <a:pt x="430" y="158"/>
                  </a:lnTo>
                  <a:lnTo>
                    <a:pt x="416" y="170"/>
                  </a:lnTo>
                  <a:lnTo>
                    <a:pt x="402" y="182"/>
                  </a:lnTo>
                  <a:lnTo>
                    <a:pt x="402" y="182"/>
                  </a:lnTo>
                  <a:lnTo>
                    <a:pt x="386" y="186"/>
                  </a:lnTo>
                  <a:lnTo>
                    <a:pt x="368" y="188"/>
                  </a:lnTo>
                  <a:lnTo>
                    <a:pt x="336" y="188"/>
                  </a:lnTo>
                  <a:lnTo>
                    <a:pt x="322" y="186"/>
                  </a:lnTo>
                  <a:lnTo>
                    <a:pt x="306" y="188"/>
                  </a:lnTo>
                  <a:lnTo>
                    <a:pt x="292" y="192"/>
                  </a:lnTo>
                  <a:lnTo>
                    <a:pt x="280" y="198"/>
                  </a:lnTo>
                  <a:lnTo>
                    <a:pt x="280" y="198"/>
                  </a:lnTo>
                  <a:lnTo>
                    <a:pt x="284" y="218"/>
                  </a:lnTo>
                  <a:lnTo>
                    <a:pt x="284" y="218"/>
                  </a:lnTo>
                  <a:lnTo>
                    <a:pt x="288" y="228"/>
                  </a:lnTo>
                  <a:lnTo>
                    <a:pt x="288" y="236"/>
                  </a:lnTo>
                  <a:lnTo>
                    <a:pt x="284" y="256"/>
                  </a:lnTo>
                  <a:lnTo>
                    <a:pt x="282" y="266"/>
                  </a:lnTo>
                  <a:lnTo>
                    <a:pt x="284" y="276"/>
                  </a:lnTo>
                  <a:lnTo>
                    <a:pt x="290" y="286"/>
                  </a:lnTo>
                  <a:lnTo>
                    <a:pt x="304" y="296"/>
                  </a:lnTo>
                  <a:lnTo>
                    <a:pt x="304" y="296"/>
                  </a:lnTo>
                  <a:lnTo>
                    <a:pt x="334" y="324"/>
                  </a:lnTo>
                  <a:lnTo>
                    <a:pt x="334" y="324"/>
                  </a:lnTo>
                  <a:lnTo>
                    <a:pt x="362" y="364"/>
                  </a:lnTo>
                  <a:lnTo>
                    <a:pt x="362" y="364"/>
                  </a:lnTo>
                  <a:lnTo>
                    <a:pt x="372" y="400"/>
                  </a:lnTo>
                  <a:lnTo>
                    <a:pt x="372" y="400"/>
                  </a:lnTo>
                  <a:lnTo>
                    <a:pt x="372" y="480"/>
                  </a:lnTo>
                  <a:lnTo>
                    <a:pt x="372" y="48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23">
              <a:extLst>
                <a:ext uri="{FF2B5EF4-FFF2-40B4-BE49-F238E27FC236}">
                  <a16:creationId xmlns:a16="http://schemas.microsoft.com/office/drawing/2014/main" xmlns="" id="{E5A412AF-A8FE-42BD-9CB7-A108BB2B1B49}"/>
                </a:ext>
              </a:extLst>
            </p:cNvPr>
            <p:cNvSpPr>
              <a:spLocks/>
            </p:cNvSpPr>
            <p:nvPr/>
          </p:nvSpPr>
          <p:spPr bwMode="auto">
            <a:xfrm>
              <a:off x="4846757" y="3050169"/>
              <a:ext cx="789907" cy="488192"/>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54" h="466">
                  <a:moveTo>
                    <a:pt x="80" y="466"/>
                  </a:moveTo>
                  <a:lnTo>
                    <a:pt x="80" y="466"/>
                  </a:lnTo>
                  <a:lnTo>
                    <a:pt x="72" y="452"/>
                  </a:lnTo>
                  <a:lnTo>
                    <a:pt x="64" y="440"/>
                  </a:lnTo>
                  <a:lnTo>
                    <a:pt x="44" y="418"/>
                  </a:lnTo>
                  <a:lnTo>
                    <a:pt x="4" y="380"/>
                  </a:lnTo>
                  <a:lnTo>
                    <a:pt x="4" y="380"/>
                  </a:lnTo>
                  <a:lnTo>
                    <a:pt x="2" y="368"/>
                  </a:lnTo>
                  <a:lnTo>
                    <a:pt x="2" y="362"/>
                  </a:lnTo>
                  <a:lnTo>
                    <a:pt x="4" y="356"/>
                  </a:lnTo>
                  <a:lnTo>
                    <a:pt x="6" y="348"/>
                  </a:lnTo>
                  <a:lnTo>
                    <a:pt x="6" y="348"/>
                  </a:lnTo>
                  <a:lnTo>
                    <a:pt x="8" y="328"/>
                  </a:lnTo>
                  <a:lnTo>
                    <a:pt x="8" y="328"/>
                  </a:lnTo>
                  <a:lnTo>
                    <a:pt x="0" y="310"/>
                  </a:lnTo>
                  <a:lnTo>
                    <a:pt x="0" y="310"/>
                  </a:lnTo>
                  <a:lnTo>
                    <a:pt x="6" y="306"/>
                  </a:lnTo>
                  <a:lnTo>
                    <a:pt x="18" y="304"/>
                  </a:lnTo>
                  <a:lnTo>
                    <a:pt x="44" y="302"/>
                  </a:lnTo>
                  <a:lnTo>
                    <a:pt x="96" y="304"/>
                  </a:lnTo>
                  <a:lnTo>
                    <a:pt x="96" y="304"/>
                  </a:lnTo>
                  <a:lnTo>
                    <a:pt x="112" y="298"/>
                  </a:lnTo>
                  <a:lnTo>
                    <a:pt x="126" y="288"/>
                  </a:lnTo>
                  <a:lnTo>
                    <a:pt x="138" y="276"/>
                  </a:lnTo>
                  <a:lnTo>
                    <a:pt x="152" y="264"/>
                  </a:lnTo>
                  <a:lnTo>
                    <a:pt x="152" y="264"/>
                  </a:lnTo>
                  <a:lnTo>
                    <a:pt x="178" y="244"/>
                  </a:lnTo>
                  <a:lnTo>
                    <a:pt x="178" y="244"/>
                  </a:lnTo>
                  <a:lnTo>
                    <a:pt x="180" y="226"/>
                  </a:lnTo>
                  <a:lnTo>
                    <a:pt x="180" y="226"/>
                  </a:lnTo>
                  <a:lnTo>
                    <a:pt x="162" y="200"/>
                  </a:lnTo>
                  <a:lnTo>
                    <a:pt x="144" y="182"/>
                  </a:lnTo>
                  <a:lnTo>
                    <a:pt x="126" y="166"/>
                  </a:lnTo>
                  <a:lnTo>
                    <a:pt x="106" y="156"/>
                  </a:lnTo>
                  <a:lnTo>
                    <a:pt x="106" y="156"/>
                  </a:lnTo>
                  <a:lnTo>
                    <a:pt x="100" y="144"/>
                  </a:lnTo>
                  <a:lnTo>
                    <a:pt x="100" y="144"/>
                  </a:lnTo>
                  <a:lnTo>
                    <a:pt x="98" y="96"/>
                  </a:lnTo>
                  <a:lnTo>
                    <a:pt x="98" y="96"/>
                  </a:lnTo>
                  <a:lnTo>
                    <a:pt x="114" y="80"/>
                  </a:lnTo>
                  <a:lnTo>
                    <a:pt x="124" y="72"/>
                  </a:lnTo>
                  <a:lnTo>
                    <a:pt x="136" y="66"/>
                  </a:lnTo>
                  <a:lnTo>
                    <a:pt x="136" y="66"/>
                  </a:lnTo>
                  <a:lnTo>
                    <a:pt x="142" y="60"/>
                  </a:lnTo>
                  <a:lnTo>
                    <a:pt x="146" y="54"/>
                  </a:lnTo>
                  <a:lnTo>
                    <a:pt x="146" y="48"/>
                  </a:lnTo>
                  <a:lnTo>
                    <a:pt x="146" y="42"/>
                  </a:lnTo>
                  <a:lnTo>
                    <a:pt x="140" y="30"/>
                  </a:lnTo>
                  <a:lnTo>
                    <a:pt x="134" y="22"/>
                  </a:lnTo>
                  <a:lnTo>
                    <a:pt x="134" y="22"/>
                  </a:lnTo>
                  <a:lnTo>
                    <a:pt x="118" y="10"/>
                  </a:lnTo>
                  <a:lnTo>
                    <a:pt x="112" y="6"/>
                  </a:lnTo>
                  <a:lnTo>
                    <a:pt x="108" y="0"/>
                  </a:lnTo>
                  <a:lnTo>
                    <a:pt x="108" y="0"/>
                  </a:lnTo>
                  <a:lnTo>
                    <a:pt x="196" y="0"/>
                  </a:lnTo>
                  <a:lnTo>
                    <a:pt x="196" y="0"/>
                  </a:lnTo>
                  <a:lnTo>
                    <a:pt x="234" y="6"/>
                  </a:lnTo>
                  <a:lnTo>
                    <a:pt x="234" y="6"/>
                  </a:lnTo>
                  <a:lnTo>
                    <a:pt x="238" y="14"/>
                  </a:lnTo>
                  <a:lnTo>
                    <a:pt x="246" y="22"/>
                  </a:lnTo>
                  <a:lnTo>
                    <a:pt x="254" y="30"/>
                  </a:lnTo>
                  <a:lnTo>
                    <a:pt x="264" y="38"/>
                  </a:lnTo>
                  <a:lnTo>
                    <a:pt x="276" y="46"/>
                  </a:lnTo>
                  <a:lnTo>
                    <a:pt x="288" y="52"/>
                  </a:lnTo>
                  <a:lnTo>
                    <a:pt x="300" y="58"/>
                  </a:lnTo>
                  <a:lnTo>
                    <a:pt x="314" y="62"/>
                  </a:lnTo>
                  <a:lnTo>
                    <a:pt x="314" y="62"/>
                  </a:lnTo>
                  <a:lnTo>
                    <a:pt x="338" y="72"/>
                  </a:lnTo>
                  <a:lnTo>
                    <a:pt x="338" y="72"/>
                  </a:lnTo>
                  <a:lnTo>
                    <a:pt x="456" y="74"/>
                  </a:lnTo>
                  <a:lnTo>
                    <a:pt x="456" y="74"/>
                  </a:lnTo>
                  <a:lnTo>
                    <a:pt x="494" y="100"/>
                  </a:lnTo>
                  <a:lnTo>
                    <a:pt x="494" y="100"/>
                  </a:lnTo>
                  <a:lnTo>
                    <a:pt x="498" y="108"/>
                  </a:lnTo>
                  <a:lnTo>
                    <a:pt x="504" y="116"/>
                  </a:lnTo>
                  <a:lnTo>
                    <a:pt x="512" y="126"/>
                  </a:lnTo>
                  <a:lnTo>
                    <a:pt x="524" y="136"/>
                  </a:lnTo>
                  <a:lnTo>
                    <a:pt x="524" y="136"/>
                  </a:lnTo>
                  <a:lnTo>
                    <a:pt x="578" y="140"/>
                  </a:lnTo>
                  <a:lnTo>
                    <a:pt x="578" y="140"/>
                  </a:lnTo>
                  <a:lnTo>
                    <a:pt x="618" y="158"/>
                  </a:lnTo>
                  <a:lnTo>
                    <a:pt x="618" y="158"/>
                  </a:lnTo>
                  <a:lnTo>
                    <a:pt x="622" y="160"/>
                  </a:lnTo>
                  <a:lnTo>
                    <a:pt x="626" y="160"/>
                  </a:lnTo>
                  <a:lnTo>
                    <a:pt x="638" y="160"/>
                  </a:lnTo>
                  <a:lnTo>
                    <a:pt x="652" y="162"/>
                  </a:lnTo>
                  <a:lnTo>
                    <a:pt x="660" y="164"/>
                  </a:lnTo>
                  <a:lnTo>
                    <a:pt x="668" y="170"/>
                  </a:lnTo>
                  <a:lnTo>
                    <a:pt x="668" y="170"/>
                  </a:lnTo>
                  <a:lnTo>
                    <a:pt x="670" y="174"/>
                  </a:lnTo>
                  <a:lnTo>
                    <a:pt x="672" y="180"/>
                  </a:lnTo>
                  <a:lnTo>
                    <a:pt x="676" y="186"/>
                  </a:lnTo>
                  <a:lnTo>
                    <a:pt x="684" y="192"/>
                  </a:lnTo>
                  <a:lnTo>
                    <a:pt x="684" y="192"/>
                  </a:lnTo>
                  <a:lnTo>
                    <a:pt x="690" y="194"/>
                  </a:lnTo>
                  <a:lnTo>
                    <a:pt x="702" y="196"/>
                  </a:lnTo>
                  <a:lnTo>
                    <a:pt x="710" y="198"/>
                  </a:lnTo>
                  <a:lnTo>
                    <a:pt x="714" y="202"/>
                  </a:lnTo>
                  <a:lnTo>
                    <a:pt x="718" y="208"/>
                  </a:lnTo>
                  <a:lnTo>
                    <a:pt x="720" y="214"/>
                  </a:lnTo>
                  <a:lnTo>
                    <a:pt x="720" y="214"/>
                  </a:lnTo>
                  <a:lnTo>
                    <a:pt x="708" y="228"/>
                  </a:lnTo>
                  <a:lnTo>
                    <a:pt x="706" y="236"/>
                  </a:lnTo>
                  <a:lnTo>
                    <a:pt x="702" y="250"/>
                  </a:lnTo>
                  <a:lnTo>
                    <a:pt x="702" y="250"/>
                  </a:lnTo>
                  <a:lnTo>
                    <a:pt x="708" y="256"/>
                  </a:lnTo>
                  <a:lnTo>
                    <a:pt x="716" y="264"/>
                  </a:lnTo>
                  <a:lnTo>
                    <a:pt x="724" y="274"/>
                  </a:lnTo>
                  <a:lnTo>
                    <a:pt x="732" y="290"/>
                  </a:lnTo>
                  <a:lnTo>
                    <a:pt x="732" y="290"/>
                  </a:lnTo>
                  <a:lnTo>
                    <a:pt x="732" y="298"/>
                  </a:lnTo>
                  <a:lnTo>
                    <a:pt x="734" y="310"/>
                  </a:lnTo>
                  <a:lnTo>
                    <a:pt x="736" y="316"/>
                  </a:lnTo>
                  <a:lnTo>
                    <a:pt x="740" y="320"/>
                  </a:lnTo>
                  <a:lnTo>
                    <a:pt x="746" y="326"/>
                  </a:lnTo>
                  <a:lnTo>
                    <a:pt x="754" y="330"/>
                  </a:lnTo>
                  <a:lnTo>
                    <a:pt x="754" y="330"/>
                  </a:lnTo>
                  <a:lnTo>
                    <a:pt x="754" y="334"/>
                  </a:lnTo>
                  <a:lnTo>
                    <a:pt x="754" y="334"/>
                  </a:lnTo>
                  <a:lnTo>
                    <a:pt x="734" y="338"/>
                  </a:lnTo>
                  <a:lnTo>
                    <a:pt x="718" y="342"/>
                  </a:lnTo>
                  <a:lnTo>
                    <a:pt x="704" y="348"/>
                  </a:lnTo>
                  <a:lnTo>
                    <a:pt x="692" y="354"/>
                  </a:lnTo>
                  <a:lnTo>
                    <a:pt x="670" y="372"/>
                  </a:lnTo>
                  <a:lnTo>
                    <a:pt x="640" y="392"/>
                  </a:lnTo>
                  <a:lnTo>
                    <a:pt x="640" y="392"/>
                  </a:lnTo>
                  <a:lnTo>
                    <a:pt x="634" y="396"/>
                  </a:lnTo>
                  <a:lnTo>
                    <a:pt x="626" y="400"/>
                  </a:lnTo>
                  <a:lnTo>
                    <a:pt x="616" y="414"/>
                  </a:lnTo>
                  <a:lnTo>
                    <a:pt x="616" y="414"/>
                  </a:lnTo>
                  <a:lnTo>
                    <a:pt x="598" y="420"/>
                  </a:lnTo>
                  <a:lnTo>
                    <a:pt x="582" y="424"/>
                  </a:lnTo>
                  <a:lnTo>
                    <a:pt x="576" y="426"/>
                  </a:lnTo>
                  <a:lnTo>
                    <a:pt x="570" y="430"/>
                  </a:lnTo>
                  <a:lnTo>
                    <a:pt x="562" y="434"/>
                  </a:lnTo>
                  <a:lnTo>
                    <a:pt x="556" y="442"/>
                  </a:lnTo>
                  <a:lnTo>
                    <a:pt x="556" y="442"/>
                  </a:lnTo>
                  <a:lnTo>
                    <a:pt x="544" y="448"/>
                  </a:lnTo>
                  <a:lnTo>
                    <a:pt x="544" y="448"/>
                  </a:lnTo>
                  <a:lnTo>
                    <a:pt x="512" y="422"/>
                  </a:lnTo>
                  <a:lnTo>
                    <a:pt x="512" y="422"/>
                  </a:lnTo>
                  <a:lnTo>
                    <a:pt x="500" y="418"/>
                  </a:lnTo>
                  <a:lnTo>
                    <a:pt x="490" y="414"/>
                  </a:lnTo>
                  <a:lnTo>
                    <a:pt x="482" y="408"/>
                  </a:lnTo>
                  <a:lnTo>
                    <a:pt x="474" y="402"/>
                  </a:lnTo>
                  <a:lnTo>
                    <a:pt x="462" y="390"/>
                  </a:lnTo>
                  <a:lnTo>
                    <a:pt x="450" y="380"/>
                  </a:lnTo>
                  <a:lnTo>
                    <a:pt x="450" y="380"/>
                  </a:lnTo>
                  <a:lnTo>
                    <a:pt x="434" y="382"/>
                  </a:lnTo>
                  <a:lnTo>
                    <a:pt x="426" y="384"/>
                  </a:lnTo>
                  <a:lnTo>
                    <a:pt x="420" y="392"/>
                  </a:lnTo>
                  <a:lnTo>
                    <a:pt x="410" y="404"/>
                  </a:lnTo>
                  <a:lnTo>
                    <a:pt x="410" y="404"/>
                  </a:lnTo>
                  <a:lnTo>
                    <a:pt x="392" y="402"/>
                  </a:lnTo>
                  <a:lnTo>
                    <a:pt x="374" y="398"/>
                  </a:lnTo>
                  <a:lnTo>
                    <a:pt x="358" y="392"/>
                  </a:lnTo>
                  <a:lnTo>
                    <a:pt x="342" y="384"/>
                  </a:lnTo>
                  <a:lnTo>
                    <a:pt x="312" y="366"/>
                  </a:lnTo>
                  <a:lnTo>
                    <a:pt x="286" y="352"/>
                  </a:lnTo>
                  <a:lnTo>
                    <a:pt x="286" y="352"/>
                  </a:lnTo>
                  <a:lnTo>
                    <a:pt x="268" y="348"/>
                  </a:lnTo>
                  <a:lnTo>
                    <a:pt x="252" y="346"/>
                  </a:lnTo>
                  <a:lnTo>
                    <a:pt x="228" y="338"/>
                  </a:lnTo>
                  <a:lnTo>
                    <a:pt x="228" y="338"/>
                  </a:lnTo>
                  <a:lnTo>
                    <a:pt x="200" y="338"/>
                  </a:lnTo>
                  <a:lnTo>
                    <a:pt x="192" y="342"/>
                  </a:lnTo>
                  <a:lnTo>
                    <a:pt x="186" y="344"/>
                  </a:lnTo>
                  <a:lnTo>
                    <a:pt x="184" y="350"/>
                  </a:lnTo>
                  <a:lnTo>
                    <a:pt x="186" y="358"/>
                  </a:lnTo>
                  <a:lnTo>
                    <a:pt x="192" y="368"/>
                  </a:lnTo>
                  <a:lnTo>
                    <a:pt x="202" y="380"/>
                  </a:lnTo>
                  <a:lnTo>
                    <a:pt x="202" y="380"/>
                  </a:lnTo>
                  <a:lnTo>
                    <a:pt x="196" y="392"/>
                  </a:lnTo>
                  <a:lnTo>
                    <a:pt x="196" y="392"/>
                  </a:lnTo>
                  <a:lnTo>
                    <a:pt x="182" y="390"/>
                  </a:lnTo>
                  <a:lnTo>
                    <a:pt x="182" y="390"/>
                  </a:lnTo>
                  <a:lnTo>
                    <a:pt x="164" y="390"/>
                  </a:lnTo>
                  <a:lnTo>
                    <a:pt x="150" y="394"/>
                  </a:lnTo>
                  <a:lnTo>
                    <a:pt x="138" y="398"/>
                  </a:lnTo>
                  <a:lnTo>
                    <a:pt x="128" y="406"/>
                  </a:lnTo>
                  <a:lnTo>
                    <a:pt x="118" y="414"/>
                  </a:lnTo>
                  <a:lnTo>
                    <a:pt x="112" y="426"/>
                  </a:lnTo>
                  <a:lnTo>
                    <a:pt x="96" y="454"/>
                  </a:lnTo>
                  <a:lnTo>
                    <a:pt x="96" y="454"/>
                  </a:lnTo>
                  <a:lnTo>
                    <a:pt x="88" y="460"/>
                  </a:lnTo>
                  <a:lnTo>
                    <a:pt x="80" y="466"/>
                  </a:lnTo>
                  <a:lnTo>
                    <a:pt x="80" y="466"/>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24">
              <a:extLst>
                <a:ext uri="{FF2B5EF4-FFF2-40B4-BE49-F238E27FC236}">
                  <a16:creationId xmlns:a16="http://schemas.microsoft.com/office/drawing/2014/main" xmlns="" id="{958077F5-295A-4EC3-B3CD-740ED4C1F685}"/>
                </a:ext>
              </a:extLst>
            </p:cNvPr>
            <p:cNvSpPr>
              <a:spLocks/>
            </p:cNvSpPr>
            <p:nvPr/>
          </p:nvSpPr>
          <p:spPr bwMode="auto">
            <a:xfrm>
              <a:off x="5496283" y="2821788"/>
              <a:ext cx="488192" cy="601335"/>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 h="574">
                  <a:moveTo>
                    <a:pt x="216" y="574"/>
                  </a:moveTo>
                  <a:lnTo>
                    <a:pt x="216" y="574"/>
                  </a:lnTo>
                  <a:lnTo>
                    <a:pt x="212" y="570"/>
                  </a:lnTo>
                  <a:lnTo>
                    <a:pt x="212" y="570"/>
                  </a:lnTo>
                  <a:lnTo>
                    <a:pt x="212" y="524"/>
                  </a:lnTo>
                  <a:lnTo>
                    <a:pt x="212" y="524"/>
                  </a:lnTo>
                  <a:lnTo>
                    <a:pt x="202" y="516"/>
                  </a:lnTo>
                  <a:lnTo>
                    <a:pt x="202" y="516"/>
                  </a:lnTo>
                  <a:lnTo>
                    <a:pt x="182" y="516"/>
                  </a:lnTo>
                  <a:lnTo>
                    <a:pt x="176" y="518"/>
                  </a:lnTo>
                  <a:lnTo>
                    <a:pt x="170" y="520"/>
                  </a:lnTo>
                  <a:lnTo>
                    <a:pt x="166" y="522"/>
                  </a:lnTo>
                  <a:lnTo>
                    <a:pt x="162" y="528"/>
                  </a:lnTo>
                  <a:lnTo>
                    <a:pt x="154" y="542"/>
                  </a:lnTo>
                  <a:lnTo>
                    <a:pt x="154" y="542"/>
                  </a:lnTo>
                  <a:lnTo>
                    <a:pt x="148" y="546"/>
                  </a:lnTo>
                  <a:lnTo>
                    <a:pt x="144" y="548"/>
                  </a:lnTo>
                  <a:lnTo>
                    <a:pt x="144" y="548"/>
                  </a:lnTo>
                  <a:lnTo>
                    <a:pt x="142" y="542"/>
                  </a:lnTo>
                  <a:lnTo>
                    <a:pt x="140" y="538"/>
                  </a:lnTo>
                  <a:lnTo>
                    <a:pt x="130" y="532"/>
                  </a:lnTo>
                  <a:lnTo>
                    <a:pt x="130" y="532"/>
                  </a:lnTo>
                  <a:lnTo>
                    <a:pt x="122" y="520"/>
                  </a:lnTo>
                  <a:lnTo>
                    <a:pt x="122" y="520"/>
                  </a:lnTo>
                  <a:lnTo>
                    <a:pt x="122" y="510"/>
                  </a:lnTo>
                  <a:lnTo>
                    <a:pt x="120" y="502"/>
                  </a:lnTo>
                  <a:lnTo>
                    <a:pt x="118" y="494"/>
                  </a:lnTo>
                  <a:lnTo>
                    <a:pt x="114" y="490"/>
                  </a:lnTo>
                  <a:lnTo>
                    <a:pt x="108" y="480"/>
                  </a:lnTo>
                  <a:lnTo>
                    <a:pt x="104" y="476"/>
                  </a:lnTo>
                  <a:lnTo>
                    <a:pt x="102" y="470"/>
                  </a:lnTo>
                  <a:lnTo>
                    <a:pt x="102" y="470"/>
                  </a:lnTo>
                  <a:lnTo>
                    <a:pt x="94" y="462"/>
                  </a:lnTo>
                  <a:lnTo>
                    <a:pt x="94" y="462"/>
                  </a:lnTo>
                  <a:lnTo>
                    <a:pt x="94" y="452"/>
                  </a:lnTo>
                  <a:lnTo>
                    <a:pt x="100" y="446"/>
                  </a:lnTo>
                  <a:lnTo>
                    <a:pt x="112" y="436"/>
                  </a:lnTo>
                  <a:lnTo>
                    <a:pt x="112" y="436"/>
                  </a:lnTo>
                  <a:lnTo>
                    <a:pt x="110" y="424"/>
                  </a:lnTo>
                  <a:lnTo>
                    <a:pt x="106" y="416"/>
                  </a:lnTo>
                  <a:lnTo>
                    <a:pt x="100" y="410"/>
                  </a:lnTo>
                  <a:lnTo>
                    <a:pt x="92" y="406"/>
                  </a:lnTo>
                  <a:lnTo>
                    <a:pt x="74" y="400"/>
                  </a:lnTo>
                  <a:lnTo>
                    <a:pt x="68" y="398"/>
                  </a:lnTo>
                  <a:lnTo>
                    <a:pt x="60" y="394"/>
                  </a:lnTo>
                  <a:lnTo>
                    <a:pt x="60" y="394"/>
                  </a:lnTo>
                  <a:lnTo>
                    <a:pt x="58" y="380"/>
                  </a:lnTo>
                  <a:lnTo>
                    <a:pt x="58" y="380"/>
                  </a:lnTo>
                  <a:lnTo>
                    <a:pt x="54" y="376"/>
                  </a:lnTo>
                  <a:lnTo>
                    <a:pt x="54" y="376"/>
                  </a:lnTo>
                  <a:lnTo>
                    <a:pt x="54" y="370"/>
                  </a:lnTo>
                  <a:lnTo>
                    <a:pt x="56" y="366"/>
                  </a:lnTo>
                  <a:lnTo>
                    <a:pt x="64" y="356"/>
                  </a:lnTo>
                  <a:lnTo>
                    <a:pt x="74" y="350"/>
                  </a:lnTo>
                  <a:lnTo>
                    <a:pt x="86" y="346"/>
                  </a:lnTo>
                  <a:lnTo>
                    <a:pt x="86" y="346"/>
                  </a:lnTo>
                  <a:lnTo>
                    <a:pt x="102" y="326"/>
                  </a:lnTo>
                  <a:lnTo>
                    <a:pt x="102" y="326"/>
                  </a:lnTo>
                  <a:lnTo>
                    <a:pt x="100" y="304"/>
                  </a:lnTo>
                  <a:lnTo>
                    <a:pt x="96" y="284"/>
                  </a:lnTo>
                  <a:lnTo>
                    <a:pt x="88" y="266"/>
                  </a:lnTo>
                  <a:lnTo>
                    <a:pt x="84" y="260"/>
                  </a:lnTo>
                  <a:lnTo>
                    <a:pt x="78" y="252"/>
                  </a:lnTo>
                  <a:lnTo>
                    <a:pt x="78" y="252"/>
                  </a:lnTo>
                  <a:lnTo>
                    <a:pt x="56" y="252"/>
                  </a:lnTo>
                  <a:lnTo>
                    <a:pt x="56" y="252"/>
                  </a:lnTo>
                  <a:lnTo>
                    <a:pt x="48" y="262"/>
                  </a:lnTo>
                  <a:lnTo>
                    <a:pt x="48" y="262"/>
                  </a:lnTo>
                  <a:lnTo>
                    <a:pt x="40" y="264"/>
                  </a:lnTo>
                  <a:lnTo>
                    <a:pt x="40" y="264"/>
                  </a:lnTo>
                  <a:lnTo>
                    <a:pt x="34" y="258"/>
                  </a:lnTo>
                  <a:lnTo>
                    <a:pt x="30" y="252"/>
                  </a:lnTo>
                  <a:lnTo>
                    <a:pt x="24" y="238"/>
                  </a:lnTo>
                  <a:lnTo>
                    <a:pt x="20" y="216"/>
                  </a:lnTo>
                  <a:lnTo>
                    <a:pt x="20" y="216"/>
                  </a:lnTo>
                  <a:lnTo>
                    <a:pt x="0" y="202"/>
                  </a:lnTo>
                  <a:lnTo>
                    <a:pt x="0" y="202"/>
                  </a:lnTo>
                  <a:lnTo>
                    <a:pt x="2" y="194"/>
                  </a:lnTo>
                  <a:lnTo>
                    <a:pt x="6" y="186"/>
                  </a:lnTo>
                  <a:lnTo>
                    <a:pt x="10" y="180"/>
                  </a:lnTo>
                  <a:lnTo>
                    <a:pt x="16" y="172"/>
                  </a:lnTo>
                  <a:lnTo>
                    <a:pt x="30" y="160"/>
                  </a:lnTo>
                  <a:lnTo>
                    <a:pt x="42" y="148"/>
                  </a:lnTo>
                  <a:lnTo>
                    <a:pt x="42" y="148"/>
                  </a:lnTo>
                  <a:lnTo>
                    <a:pt x="46" y="128"/>
                  </a:lnTo>
                  <a:lnTo>
                    <a:pt x="46" y="108"/>
                  </a:lnTo>
                  <a:lnTo>
                    <a:pt x="44" y="72"/>
                  </a:lnTo>
                  <a:lnTo>
                    <a:pt x="44" y="72"/>
                  </a:lnTo>
                  <a:lnTo>
                    <a:pt x="48" y="70"/>
                  </a:lnTo>
                  <a:lnTo>
                    <a:pt x="48" y="70"/>
                  </a:lnTo>
                  <a:lnTo>
                    <a:pt x="58" y="74"/>
                  </a:lnTo>
                  <a:lnTo>
                    <a:pt x="58" y="74"/>
                  </a:lnTo>
                  <a:lnTo>
                    <a:pt x="60" y="82"/>
                  </a:lnTo>
                  <a:lnTo>
                    <a:pt x="66" y="96"/>
                  </a:lnTo>
                  <a:lnTo>
                    <a:pt x="72" y="104"/>
                  </a:lnTo>
                  <a:lnTo>
                    <a:pt x="76" y="110"/>
                  </a:lnTo>
                  <a:lnTo>
                    <a:pt x="82" y="116"/>
                  </a:lnTo>
                  <a:lnTo>
                    <a:pt x="90" y="120"/>
                  </a:lnTo>
                  <a:lnTo>
                    <a:pt x="90" y="120"/>
                  </a:lnTo>
                  <a:lnTo>
                    <a:pt x="110" y="120"/>
                  </a:lnTo>
                  <a:lnTo>
                    <a:pt x="110" y="120"/>
                  </a:lnTo>
                  <a:lnTo>
                    <a:pt x="118" y="104"/>
                  </a:lnTo>
                  <a:lnTo>
                    <a:pt x="122" y="92"/>
                  </a:lnTo>
                  <a:lnTo>
                    <a:pt x="126" y="80"/>
                  </a:lnTo>
                  <a:lnTo>
                    <a:pt x="132" y="66"/>
                  </a:lnTo>
                  <a:lnTo>
                    <a:pt x="132" y="66"/>
                  </a:lnTo>
                  <a:lnTo>
                    <a:pt x="134" y="54"/>
                  </a:lnTo>
                  <a:lnTo>
                    <a:pt x="134" y="54"/>
                  </a:lnTo>
                  <a:lnTo>
                    <a:pt x="96" y="18"/>
                  </a:lnTo>
                  <a:lnTo>
                    <a:pt x="96" y="18"/>
                  </a:lnTo>
                  <a:lnTo>
                    <a:pt x="98" y="10"/>
                  </a:lnTo>
                  <a:lnTo>
                    <a:pt x="102" y="6"/>
                  </a:lnTo>
                  <a:lnTo>
                    <a:pt x="106" y="4"/>
                  </a:lnTo>
                  <a:lnTo>
                    <a:pt x="112" y="0"/>
                  </a:lnTo>
                  <a:lnTo>
                    <a:pt x="112" y="0"/>
                  </a:lnTo>
                  <a:lnTo>
                    <a:pt x="118" y="0"/>
                  </a:lnTo>
                  <a:lnTo>
                    <a:pt x="118" y="0"/>
                  </a:lnTo>
                  <a:lnTo>
                    <a:pt x="128" y="12"/>
                  </a:lnTo>
                  <a:lnTo>
                    <a:pt x="140" y="24"/>
                  </a:lnTo>
                  <a:lnTo>
                    <a:pt x="150" y="40"/>
                  </a:lnTo>
                  <a:lnTo>
                    <a:pt x="160" y="60"/>
                  </a:lnTo>
                  <a:lnTo>
                    <a:pt x="160" y="60"/>
                  </a:lnTo>
                  <a:lnTo>
                    <a:pt x="176" y="80"/>
                  </a:lnTo>
                  <a:lnTo>
                    <a:pt x="176" y="80"/>
                  </a:lnTo>
                  <a:lnTo>
                    <a:pt x="248" y="94"/>
                  </a:lnTo>
                  <a:lnTo>
                    <a:pt x="248" y="94"/>
                  </a:lnTo>
                  <a:lnTo>
                    <a:pt x="264" y="106"/>
                  </a:lnTo>
                  <a:lnTo>
                    <a:pt x="264" y="106"/>
                  </a:lnTo>
                  <a:lnTo>
                    <a:pt x="272" y="126"/>
                  </a:lnTo>
                  <a:lnTo>
                    <a:pt x="280" y="150"/>
                  </a:lnTo>
                  <a:lnTo>
                    <a:pt x="286" y="162"/>
                  </a:lnTo>
                  <a:lnTo>
                    <a:pt x="294" y="174"/>
                  </a:lnTo>
                  <a:lnTo>
                    <a:pt x="302" y="184"/>
                  </a:lnTo>
                  <a:lnTo>
                    <a:pt x="314" y="194"/>
                  </a:lnTo>
                  <a:lnTo>
                    <a:pt x="314" y="194"/>
                  </a:lnTo>
                  <a:lnTo>
                    <a:pt x="318" y="202"/>
                  </a:lnTo>
                  <a:lnTo>
                    <a:pt x="318" y="202"/>
                  </a:lnTo>
                  <a:lnTo>
                    <a:pt x="336" y="200"/>
                  </a:lnTo>
                  <a:lnTo>
                    <a:pt x="348" y="198"/>
                  </a:lnTo>
                  <a:lnTo>
                    <a:pt x="358" y="194"/>
                  </a:lnTo>
                  <a:lnTo>
                    <a:pt x="358" y="194"/>
                  </a:lnTo>
                  <a:lnTo>
                    <a:pt x="360" y="182"/>
                  </a:lnTo>
                  <a:lnTo>
                    <a:pt x="360" y="180"/>
                  </a:lnTo>
                  <a:lnTo>
                    <a:pt x="362" y="180"/>
                  </a:lnTo>
                  <a:lnTo>
                    <a:pt x="366" y="180"/>
                  </a:lnTo>
                  <a:lnTo>
                    <a:pt x="380" y="180"/>
                  </a:lnTo>
                  <a:lnTo>
                    <a:pt x="380" y="180"/>
                  </a:lnTo>
                  <a:lnTo>
                    <a:pt x="388" y="194"/>
                  </a:lnTo>
                  <a:lnTo>
                    <a:pt x="392" y="206"/>
                  </a:lnTo>
                  <a:lnTo>
                    <a:pt x="394" y="220"/>
                  </a:lnTo>
                  <a:lnTo>
                    <a:pt x="394" y="220"/>
                  </a:lnTo>
                  <a:lnTo>
                    <a:pt x="382" y="224"/>
                  </a:lnTo>
                  <a:lnTo>
                    <a:pt x="370" y="226"/>
                  </a:lnTo>
                  <a:lnTo>
                    <a:pt x="348" y="226"/>
                  </a:lnTo>
                  <a:lnTo>
                    <a:pt x="348" y="226"/>
                  </a:lnTo>
                  <a:lnTo>
                    <a:pt x="338" y="250"/>
                  </a:lnTo>
                  <a:lnTo>
                    <a:pt x="338" y="250"/>
                  </a:lnTo>
                  <a:lnTo>
                    <a:pt x="334" y="274"/>
                  </a:lnTo>
                  <a:lnTo>
                    <a:pt x="334" y="274"/>
                  </a:lnTo>
                  <a:lnTo>
                    <a:pt x="330" y="280"/>
                  </a:lnTo>
                  <a:lnTo>
                    <a:pt x="326" y="284"/>
                  </a:lnTo>
                  <a:lnTo>
                    <a:pt x="326" y="292"/>
                  </a:lnTo>
                  <a:lnTo>
                    <a:pt x="326" y="302"/>
                  </a:lnTo>
                  <a:lnTo>
                    <a:pt x="326" y="302"/>
                  </a:lnTo>
                  <a:lnTo>
                    <a:pt x="368" y="342"/>
                  </a:lnTo>
                  <a:lnTo>
                    <a:pt x="368" y="342"/>
                  </a:lnTo>
                  <a:lnTo>
                    <a:pt x="372" y="344"/>
                  </a:lnTo>
                  <a:lnTo>
                    <a:pt x="380" y="346"/>
                  </a:lnTo>
                  <a:lnTo>
                    <a:pt x="388" y="350"/>
                  </a:lnTo>
                  <a:lnTo>
                    <a:pt x="390" y="354"/>
                  </a:lnTo>
                  <a:lnTo>
                    <a:pt x="392" y="360"/>
                  </a:lnTo>
                  <a:lnTo>
                    <a:pt x="392" y="360"/>
                  </a:lnTo>
                  <a:lnTo>
                    <a:pt x="408" y="374"/>
                  </a:lnTo>
                  <a:lnTo>
                    <a:pt x="408" y="374"/>
                  </a:lnTo>
                  <a:lnTo>
                    <a:pt x="456" y="378"/>
                  </a:lnTo>
                  <a:lnTo>
                    <a:pt x="456" y="378"/>
                  </a:lnTo>
                  <a:lnTo>
                    <a:pt x="466" y="386"/>
                  </a:lnTo>
                  <a:lnTo>
                    <a:pt x="466" y="386"/>
                  </a:lnTo>
                  <a:lnTo>
                    <a:pt x="466" y="402"/>
                  </a:lnTo>
                  <a:lnTo>
                    <a:pt x="466" y="402"/>
                  </a:lnTo>
                  <a:lnTo>
                    <a:pt x="458" y="408"/>
                  </a:lnTo>
                  <a:lnTo>
                    <a:pt x="450" y="412"/>
                  </a:lnTo>
                  <a:lnTo>
                    <a:pt x="434" y="416"/>
                  </a:lnTo>
                  <a:lnTo>
                    <a:pt x="426" y="420"/>
                  </a:lnTo>
                  <a:lnTo>
                    <a:pt x="422" y="424"/>
                  </a:lnTo>
                  <a:lnTo>
                    <a:pt x="418" y="430"/>
                  </a:lnTo>
                  <a:lnTo>
                    <a:pt x="416" y="440"/>
                  </a:lnTo>
                  <a:lnTo>
                    <a:pt x="416" y="440"/>
                  </a:lnTo>
                  <a:lnTo>
                    <a:pt x="420" y="450"/>
                  </a:lnTo>
                  <a:lnTo>
                    <a:pt x="420" y="456"/>
                  </a:lnTo>
                  <a:lnTo>
                    <a:pt x="420" y="460"/>
                  </a:lnTo>
                  <a:lnTo>
                    <a:pt x="420" y="460"/>
                  </a:lnTo>
                  <a:lnTo>
                    <a:pt x="408" y="466"/>
                  </a:lnTo>
                  <a:lnTo>
                    <a:pt x="400" y="472"/>
                  </a:lnTo>
                  <a:lnTo>
                    <a:pt x="400" y="472"/>
                  </a:lnTo>
                  <a:lnTo>
                    <a:pt x="400" y="522"/>
                  </a:lnTo>
                  <a:lnTo>
                    <a:pt x="400" y="522"/>
                  </a:lnTo>
                  <a:lnTo>
                    <a:pt x="392" y="532"/>
                  </a:lnTo>
                  <a:lnTo>
                    <a:pt x="384" y="540"/>
                  </a:lnTo>
                  <a:lnTo>
                    <a:pt x="378" y="546"/>
                  </a:lnTo>
                  <a:lnTo>
                    <a:pt x="368" y="550"/>
                  </a:lnTo>
                  <a:lnTo>
                    <a:pt x="352" y="556"/>
                  </a:lnTo>
                  <a:lnTo>
                    <a:pt x="330" y="560"/>
                  </a:lnTo>
                  <a:lnTo>
                    <a:pt x="330" y="560"/>
                  </a:lnTo>
                  <a:lnTo>
                    <a:pt x="316" y="566"/>
                  </a:lnTo>
                  <a:lnTo>
                    <a:pt x="302" y="570"/>
                  </a:lnTo>
                  <a:lnTo>
                    <a:pt x="290" y="570"/>
                  </a:lnTo>
                  <a:lnTo>
                    <a:pt x="278" y="566"/>
                  </a:lnTo>
                  <a:lnTo>
                    <a:pt x="278" y="566"/>
                  </a:lnTo>
                  <a:lnTo>
                    <a:pt x="268" y="556"/>
                  </a:lnTo>
                  <a:lnTo>
                    <a:pt x="260" y="546"/>
                  </a:lnTo>
                  <a:lnTo>
                    <a:pt x="256" y="536"/>
                  </a:lnTo>
                  <a:lnTo>
                    <a:pt x="250" y="530"/>
                  </a:lnTo>
                  <a:lnTo>
                    <a:pt x="250" y="530"/>
                  </a:lnTo>
                  <a:lnTo>
                    <a:pt x="242" y="530"/>
                  </a:lnTo>
                  <a:lnTo>
                    <a:pt x="238" y="532"/>
                  </a:lnTo>
                  <a:lnTo>
                    <a:pt x="234" y="542"/>
                  </a:lnTo>
                  <a:lnTo>
                    <a:pt x="234" y="542"/>
                  </a:lnTo>
                  <a:lnTo>
                    <a:pt x="226" y="574"/>
                  </a:lnTo>
                  <a:lnTo>
                    <a:pt x="226" y="574"/>
                  </a:lnTo>
                  <a:lnTo>
                    <a:pt x="216" y="574"/>
                  </a:lnTo>
                  <a:lnTo>
                    <a:pt x="216" y="574"/>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25">
              <a:extLst>
                <a:ext uri="{FF2B5EF4-FFF2-40B4-BE49-F238E27FC236}">
                  <a16:creationId xmlns:a16="http://schemas.microsoft.com/office/drawing/2014/main" xmlns="" id="{014AED4D-E5DE-4E21-8AD4-2B64E409B594}"/>
                </a:ext>
              </a:extLst>
            </p:cNvPr>
            <p:cNvSpPr>
              <a:spLocks/>
            </p:cNvSpPr>
            <p:nvPr/>
          </p:nvSpPr>
          <p:spPr bwMode="auto">
            <a:xfrm>
              <a:off x="5626189" y="2740073"/>
              <a:ext cx="569907" cy="563621"/>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44" h="538">
                  <a:moveTo>
                    <a:pt x="342" y="538"/>
                  </a:moveTo>
                  <a:lnTo>
                    <a:pt x="342" y="538"/>
                  </a:lnTo>
                  <a:lnTo>
                    <a:pt x="330" y="534"/>
                  </a:lnTo>
                  <a:lnTo>
                    <a:pt x="322" y="532"/>
                  </a:lnTo>
                  <a:lnTo>
                    <a:pt x="308" y="532"/>
                  </a:lnTo>
                  <a:lnTo>
                    <a:pt x="308" y="532"/>
                  </a:lnTo>
                  <a:lnTo>
                    <a:pt x="308" y="518"/>
                  </a:lnTo>
                  <a:lnTo>
                    <a:pt x="308" y="518"/>
                  </a:lnTo>
                  <a:lnTo>
                    <a:pt x="304" y="516"/>
                  </a:lnTo>
                  <a:lnTo>
                    <a:pt x="304" y="514"/>
                  </a:lnTo>
                  <a:lnTo>
                    <a:pt x="304" y="512"/>
                  </a:lnTo>
                  <a:lnTo>
                    <a:pt x="308" y="508"/>
                  </a:lnTo>
                  <a:lnTo>
                    <a:pt x="316" y="506"/>
                  </a:lnTo>
                  <a:lnTo>
                    <a:pt x="344" y="496"/>
                  </a:lnTo>
                  <a:lnTo>
                    <a:pt x="344" y="496"/>
                  </a:lnTo>
                  <a:lnTo>
                    <a:pt x="354" y="484"/>
                  </a:lnTo>
                  <a:lnTo>
                    <a:pt x="354" y="484"/>
                  </a:lnTo>
                  <a:lnTo>
                    <a:pt x="352" y="468"/>
                  </a:lnTo>
                  <a:lnTo>
                    <a:pt x="348" y="458"/>
                  </a:lnTo>
                  <a:lnTo>
                    <a:pt x="342" y="450"/>
                  </a:lnTo>
                  <a:lnTo>
                    <a:pt x="336" y="446"/>
                  </a:lnTo>
                  <a:lnTo>
                    <a:pt x="326" y="444"/>
                  </a:lnTo>
                  <a:lnTo>
                    <a:pt x="318" y="444"/>
                  </a:lnTo>
                  <a:lnTo>
                    <a:pt x="298" y="444"/>
                  </a:lnTo>
                  <a:lnTo>
                    <a:pt x="298" y="444"/>
                  </a:lnTo>
                  <a:lnTo>
                    <a:pt x="286" y="438"/>
                  </a:lnTo>
                  <a:lnTo>
                    <a:pt x="280" y="432"/>
                  </a:lnTo>
                  <a:lnTo>
                    <a:pt x="272" y="420"/>
                  </a:lnTo>
                  <a:lnTo>
                    <a:pt x="272" y="420"/>
                  </a:lnTo>
                  <a:lnTo>
                    <a:pt x="258" y="414"/>
                  </a:lnTo>
                  <a:lnTo>
                    <a:pt x="248" y="408"/>
                  </a:lnTo>
                  <a:lnTo>
                    <a:pt x="240" y="400"/>
                  </a:lnTo>
                  <a:lnTo>
                    <a:pt x="234" y="394"/>
                  </a:lnTo>
                  <a:lnTo>
                    <a:pt x="234" y="394"/>
                  </a:lnTo>
                  <a:lnTo>
                    <a:pt x="222" y="386"/>
                  </a:lnTo>
                  <a:lnTo>
                    <a:pt x="216" y="380"/>
                  </a:lnTo>
                  <a:lnTo>
                    <a:pt x="214" y="374"/>
                  </a:lnTo>
                  <a:lnTo>
                    <a:pt x="210" y="368"/>
                  </a:lnTo>
                  <a:lnTo>
                    <a:pt x="210" y="368"/>
                  </a:lnTo>
                  <a:lnTo>
                    <a:pt x="216" y="364"/>
                  </a:lnTo>
                  <a:lnTo>
                    <a:pt x="220" y="360"/>
                  </a:lnTo>
                  <a:lnTo>
                    <a:pt x="222" y="350"/>
                  </a:lnTo>
                  <a:lnTo>
                    <a:pt x="224" y="334"/>
                  </a:lnTo>
                  <a:lnTo>
                    <a:pt x="224" y="334"/>
                  </a:lnTo>
                  <a:lnTo>
                    <a:pt x="230" y="314"/>
                  </a:lnTo>
                  <a:lnTo>
                    <a:pt x="230" y="314"/>
                  </a:lnTo>
                  <a:lnTo>
                    <a:pt x="242" y="314"/>
                  </a:lnTo>
                  <a:lnTo>
                    <a:pt x="254" y="314"/>
                  </a:lnTo>
                  <a:lnTo>
                    <a:pt x="266" y="312"/>
                  </a:lnTo>
                  <a:lnTo>
                    <a:pt x="274" y="308"/>
                  </a:lnTo>
                  <a:lnTo>
                    <a:pt x="280" y="304"/>
                  </a:lnTo>
                  <a:lnTo>
                    <a:pt x="280" y="304"/>
                  </a:lnTo>
                  <a:lnTo>
                    <a:pt x="278" y="286"/>
                  </a:lnTo>
                  <a:lnTo>
                    <a:pt x="276" y="268"/>
                  </a:lnTo>
                  <a:lnTo>
                    <a:pt x="268" y="256"/>
                  </a:lnTo>
                  <a:lnTo>
                    <a:pt x="264" y="250"/>
                  </a:lnTo>
                  <a:lnTo>
                    <a:pt x="260" y="246"/>
                  </a:lnTo>
                  <a:lnTo>
                    <a:pt x="260" y="246"/>
                  </a:lnTo>
                  <a:lnTo>
                    <a:pt x="240" y="248"/>
                  </a:lnTo>
                  <a:lnTo>
                    <a:pt x="228" y="252"/>
                  </a:lnTo>
                  <a:lnTo>
                    <a:pt x="228" y="252"/>
                  </a:lnTo>
                  <a:lnTo>
                    <a:pt x="224" y="268"/>
                  </a:lnTo>
                  <a:lnTo>
                    <a:pt x="224" y="268"/>
                  </a:lnTo>
                  <a:lnTo>
                    <a:pt x="202" y="272"/>
                  </a:lnTo>
                  <a:lnTo>
                    <a:pt x="202" y="272"/>
                  </a:lnTo>
                  <a:lnTo>
                    <a:pt x="198" y="264"/>
                  </a:lnTo>
                  <a:lnTo>
                    <a:pt x="194" y="260"/>
                  </a:lnTo>
                  <a:lnTo>
                    <a:pt x="186" y="256"/>
                  </a:lnTo>
                  <a:lnTo>
                    <a:pt x="186" y="256"/>
                  </a:lnTo>
                  <a:lnTo>
                    <a:pt x="172" y="230"/>
                  </a:lnTo>
                  <a:lnTo>
                    <a:pt x="162" y="206"/>
                  </a:lnTo>
                  <a:lnTo>
                    <a:pt x="152" y="186"/>
                  </a:lnTo>
                  <a:lnTo>
                    <a:pt x="140" y="168"/>
                  </a:lnTo>
                  <a:lnTo>
                    <a:pt x="140" y="168"/>
                  </a:lnTo>
                  <a:lnTo>
                    <a:pt x="128" y="162"/>
                  </a:lnTo>
                  <a:lnTo>
                    <a:pt x="116" y="158"/>
                  </a:lnTo>
                  <a:lnTo>
                    <a:pt x="96" y="158"/>
                  </a:lnTo>
                  <a:lnTo>
                    <a:pt x="96" y="158"/>
                  </a:lnTo>
                  <a:lnTo>
                    <a:pt x="58" y="146"/>
                  </a:lnTo>
                  <a:lnTo>
                    <a:pt x="58" y="146"/>
                  </a:lnTo>
                  <a:lnTo>
                    <a:pt x="50" y="136"/>
                  </a:lnTo>
                  <a:lnTo>
                    <a:pt x="50" y="136"/>
                  </a:lnTo>
                  <a:lnTo>
                    <a:pt x="40" y="116"/>
                  </a:lnTo>
                  <a:lnTo>
                    <a:pt x="26" y="98"/>
                  </a:lnTo>
                  <a:lnTo>
                    <a:pt x="12" y="80"/>
                  </a:lnTo>
                  <a:lnTo>
                    <a:pt x="0" y="70"/>
                  </a:lnTo>
                  <a:lnTo>
                    <a:pt x="0" y="70"/>
                  </a:lnTo>
                  <a:lnTo>
                    <a:pt x="0" y="56"/>
                  </a:lnTo>
                  <a:lnTo>
                    <a:pt x="0" y="42"/>
                  </a:lnTo>
                  <a:lnTo>
                    <a:pt x="0" y="38"/>
                  </a:lnTo>
                  <a:lnTo>
                    <a:pt x="4" y="36"/>
                  </a:lnTo>
                  <a:lnTo>
                    <a:pt x="10" y="36"/>
                  </a:lnTo>
                  <a:lnTo>
                    <a:pt x="18" y="40"/>
                  </a:lnTo>
                  <a:lnTo>
                    <a:pt x="18" y="40"/>
                  </a:lnTo>
                  <a:lnTo>
                    <a:pt x="22" y="48"/>
                  </a:lnTo>
                  <a:lnTo>
                    <a:pt x="30" y="52"/>
                  </a:lnTo>
                  <a:lnTo>
                    <a:pt x="30" y="52"/>
                  </a:lnTo>
                  <a:lnTo>
                    <a:pt x="30" y="56"/>
                  </a:lnTo>
                  <a:lnTo>
                    <a:pt x="30" y="56"/>
                  </a:lnTo>
                  <a:lnTo>
                    <a:pt x="36" y="60"/>
                  </a:lnTo>
                  <a:lnTo>
                    <a:pt x="44" y="68"/>
                  </a:lnTo>
                  <a:lnTo>
                    <a:pt x="50" y="76"/>
                  </a:lnTo>
                  <a:lnTo>
                    <a:pt x="60" y="90"/>
                  </a:lnTo>
                  <a:lnTo>
                    <a:pt x="60" y="90"/>
                  </a:lnTo>
                  <a:lnTo>
                    <a:pt x="68" y="92"/>
                  </a:lnTo>
                  <a:lnTo>
                    <a:pt x="80" y="96"/>
                  </a:lnTo>
                  <a:lnTo>
                    <a:pt x="112" y="98"/>
                  </a:lnTo>
                  <a:lnTo>
                    <a:pt x="112" y="98"/>
                  </a:lnTo>
                  <a:lnTo>
                    <a:pt x="118" y="94"/>
                  </a:lnTo>
                  <a:lnTo>
                    <a:pt x="124" y="88"/>
                  </a:lnTo>
                  <a:lnTo>
                    <a:pt x="134" y="74"/>
                  </a:lnTo>
                  <a:lnTo>
                    <a:pt x="140" y="68"/>
                  </a:lnTo>
                  <a:lnTo>
                    <a:pt x="146" y="66"/>
                  </a:lnTo>
                  <a:lnTo>
                    <a:pt x="150" y="66"/>
                  </a:lnTo>
                  <a:lnTo>
                    <a:pt x="154" y="68"/>
                  </a:lnTo>
                  <a:lnTo>
                    <a:pt x="160" y="76"/>
                  </a:lnTo>
                  <a:lnTo>
                    <a:pt x="160" y="76"/>
                  </a:lnTo>
                  <a:lnTo>
                    <a:pt x="178" y="78"/>
                  </a:lnTo>
                  <a:lnTo>
                    <a:pt x="178" y="78"/>
                  </a:lnTo>
                  <a:lnTo>
                    <a:pt x="200" y="50"/>
                  </a:lnTo>
                  <a:lnTo>
                    <a:pt x="200" y="50"/>
                  </a:lnTo>
                  <a:lnTo>
                    <a:pt x="202" y="32"/>
                  </a:lnTo>
                  <a:lnTo>
                    <a:pt x="208" y="16"/>
                  </a:lnTo>
                  <a:lnTo>
                    <a:pt x="212" y="10"/>
                  </a:lnTo>
                  <a:lnTo>
                    <a:pt x="218" y="4"/>
                  </a:lnTo>
                  <a:lnTo>
                    <a:pt x="226" y="2"/>
                  </a:lnTo>
                  <a:lnTo>
                    <a:pt x="236" y="0"/>
                  </a:lnTo>
                  <a:lnTo>
                    <a:pt x="236" y="0"/>
                  </a:lnTo>
                  <a:lnTo>
                    <a:pt x="236" y="26"/>
                  </a:lnTo>
                  <a:lnTo>
                    <a:pt x="236" y="26"/>
                  </a:lnTo>
                  <a:lnTo>
                    <a:pt x="268" y="52"/>
                  </a:lnTo>
                  <a:lnTo>
                    <a:pt x="268" y="52"/>
                  </a:lnTo>
                  <a:lnTo>
                    <a:pt x="284" y="58"/>
                  </a:lnTo>
                  <a:lnTo>
                    <a:pt x="300" y="68"/>
                  </a:lnTo>
                  <a:lnTo>
                    <a:pt x="318" y="78"/>
                  </a:lnTo>
                  <a:lnTo>
                    <a:pt x="338" y="88"/>
                  </a:lnTo>
                  <a:lnTo>
                    <a:pt x="338" y="88"/>
                  </a:lnTo>
                  <a:lnTo>
                    <a:pt x="372" y="150"/>
                  </a:lnTo>
                  <a:lnTo>
                    <a:pt x="390" y="184"/>
                  </a:lnTo>
                  <a:lnTo>
                    <a:pt x="412" y="218"/>
                  </a:lnTo>
                  <a:lnTo>
                    <a:pt x="412" y="218"/>
                  </a:lnTo>
                  <a:lnTo>
                    <a:pt x="414" y="230"/>
                  </a:lnTo>
                  <a:lnTo>
                    <a:pt x="418" y="244"/>
                  </a:lnTo>
                  <a:lnTo>
                    <a:pt x="424" y="258"/>
                  </a:lnTo>
                  <a:lnTo>
                    <a:pt x="432" y="274"/>
                  </a:lnTo>
                  <a:lnTo>
                    <a:pt x="432" y="274"/>
                  </a:lnTo>
                  <a:lnTo>
                    <a:pt x="478" y="298"/>
                  </a:lnTo>
                  <a:lnTo>
                    <a:pt x="500" y="312"/>
                  </a:lnTo>
                  <a:lnTo>
                    <a:pt x="526" y="330"/>
                  </a:lnTo>
                  <a:lnTo>
                    <a:pt x="526" y="330"/>
                  </a:lnTo>
                  <a:lnTo>
                    <a:pt x="526" y="336"/>
                  </a:lnTo>
                  <a:lnTo>
                    <a:pt x="526" y="336"/>
                  </a:lnTo>
                  <a:lnTo>
                    <a:pt x="522" y="340"/>
                  </a:lnTo>
                  <a:lnTo>
                    <a:pt x="514" y="340"/>
                  </a:lnTo>
                  <a:lnTo>
                    <a:pt x="496" y="342"/>
                  </a:lnTo>
                  <a:lnTo>
                    <a:pt x="470" y="340"/>
                  </a:lnTo>
                  <a:lnTo>
                    <a:pt x="470" y="340"/>
                  </a:lnTo>
                  <a:lnTo>
                    <a:pt x="470" y="362"/>
                  </a:lnTo>
                  <a:lnTo>
                    <a:pt x="470" y="362"/>
                  </a:lnTo>
                  <a:lnTo>
                    <a:pt x="504" y="374"/>
                  </a:lnTo>
                  <a:lnTo>
                    <a:pt x="504" y="374"/>
                  </a:lnTo>
                  <a:lnTo>
                    <a:pt x="500" y="380"/>
                  </a:lnTo>
                  <a:lnTo>
                    <a:pt x="498" y="386"/>
                  </a:lnTo>
                  <a:lnTo>
                    <a:pt x="498" y="392"/>
                  </a:lnTo>
                  <a:lnTo>
                    <a:pt x="500" y="400"/>
                  </a:lnTo>
                  <a:lnTo>
                    <a:pt x="500" y="400"/>
                  </a:lnTo>
                  <a:lnTo>
                    <a:pt x="540" y="420"/>
                  </a:lnTo>
                  <a:lnTo>
                    <a:pt x="540" y="420"/>
                  </a:lnTo>
                  <a:lnTo>
                    <a:pt x="544" y="426"/>
                  </a:lnTo>
                  <a:lnTo>
                    <a:pt x="544" y="426"/>
                  </a:lnTo>
                  <a:lnTo>
                    <a:pt x="542" y="434"/>
                  </a:lnTo>
                  <a:lnTo>
                    <a:pt x="540" y="440"/>
                  </a:lnTo>
                  <a:lnTo>
                    <a:pt x="536" y="446"/>
                  </a:lnTo>
                  <a:lnTo>
                    <a:pt x="530" y="450"/>
                  </a:lnTo>
                  <a:lnTo>
                    <a:pt x="516" y="460"/>
                  </a:lnTo>
                  <a:lnTo>
                    <a:pt x="502" y="468"/>
                  </a:lnTo>
                  <a:lnTo>
                    <a:pt x="502" y="468"/>
                  </a:lnTo>
                  <a:lnTo>
                    <a:pt x="502" y="472"/>
                  </a:lnTo>
                  <a:lnTo>
                    <a:pt x="502" y="472"/>
                  </a:lnTo>
                  <a:lnTo>
                    <a:pt x="498" y="474"/>
                  </a:lnTo>
                  <a:lnTo>
                    <a:pt x="492" y="478"/>
                  </a:lnTo>
                  <a:lnTo>
                    <a:pt x="478" y="490"/>
                  </a:lnTo>
                  <a:lnTo>
                    <a:pt x="452" y="514"/>
                  </a:lnTo>
                  <a:lnTo>
                    <a:pt x="452" y="514"/>
                  </a:lnTo>
                  <a:lnTo>
                    <a:pt x="418" y="526"/>
                  </a:lnTo>
                  <a:lnTo>
                    <a:pt x="418" y="526"/>
                  </a:lnTo>
                  <a:lnTo>
                    <a:pt x="416" y="530"/>
                  </a:lnTo>
                  <a:lnTo>
                    <a:pt x="416" y="530"/>
                  </a:lnTo>
                  <a:lnTo>
                    <a:pt x="366" y="528"/>
                  </a:lnTo>
                  <a:lnTo>
                    <a:pt x="366" y="528"/>
                  </a:lnTo>
                  <a:lnTo>
                    <a:pt x="354" y="532"/>
                  </a:lnTo>
                  <a:lnTo>
                    <a:pt x="342" y="538"/>
                  </a:lnTo>
                  <a:lnTo>
                    <a:pt x="342" y="538"/>
                  </a:lnTo>
                  <a:close/>
                </a:path>
              </a:pathLst>
            </a:custGeom>
            <a:solidFill>
              <a:schemeClr val="tx1">
                <a:lumMod val="75000"/>
                <a:lumOff val="25000"/>
              </a:schemeClr>
            </a:solid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26">
              <a:extLst>
                <a:ext uri="{FF2B5EF4-FFF2-40B4-BE49-F238E27FC236}">
                  <a16:creationId xmlns:a16="http://schemas.microsoft.com/office/drawing/2014/main" xmlns="" id="{F77AC540-1D67-4635-911A-7CA26AAE492E}"/>
                </a:ext>
              </a:extLst>
            </p:cNvPr>
            <p:cNvSpPr>
              <a:spLocks/>
            </p:cNvSpPr>
            <p:nvPr/>
          </p:nvSpPr>
          <p:spPr bwMode="auto">
            <a:xfrm>
              <a:off x="5037425" y="2643692"/>
              <a:ext cx="586669" cy="567811"/>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0" h="542">
                  <a:moveTo>
                    <a:pt x="478" y="542"/>
                  </a:moveTo>
                  <a:lnTo>
                    <a:pt x="478" y="542"/>
                  </a:lnTo>
                  <a:lnTo>
                    <a:pt x="434" y="536"/>
                  </a:lnTo>
                  <a:lnTo>
                    <a:pt x="434" y="536"/>
                  </a:lnTo>
                  <a:lnTo>
                    <a:pt x="400" y="518"/>
                  </a:lnTo>
                  <a:lnTo>
                    <a:pt x="400" y="518"/>
                  </a:lnTo>
                  <a:lnTo>
                    <a:pt x="376" y="518"/>
                  </a:lnTo>
                  <a:lnTo>
                    <a:pt x="360" y="516"/>
                  </a:lnTo>
                  <a:lnTo>
                    <a:pt x="346" y="512"/>
                  </a:lnTo>
                  <a:lnTo>
                    <a:pt x="334" y="502"/>
                  </a:lnTo>
                  <a:lnTo>
                    <a:pt x="334" y="502"/>
                  </a:lnTo>
                  <a:lnTo>
                    <a:pt x="316" y="476"/>
                  </a:lnTo>
                  <a:lnTo>
                    <a:pt x="316" y="476"/>
                  </a:lnTo>
                  <a:lnTo>
                    <a:pt x="282" y="454"/>
                  </a:lnTo>
                  <a:lnTo>
                    <a:pt x="282" y="454"/>
                  </a:lnTo>
                  <a:lnTo>
                    <a:pt x="162" y="452"/>
                  </a:lnTo>
                  <a:lnTo>
                    <a:pt x="162" y="452"/>
                  </a:lnTo>
                  <a:lnTo>
                    <a:pt x="116" y="434"/>
                  </a:lnTo>
                  <a:lnTo>
                    <a:pt x="96" y="424"/>
                  </a:lnTo>
                  <a:lnTo>
                    <a:pt x="90" y="418"/>
                  </a:lnTo>
                  <a:lnTo>
                    <a:pt x="84" y="412"/>
                  </a:lnTo>
                  <a:lnTo>
                    <a:pt x="84" y="412"/>
                  </a:lnTo>
                  <a:lnTo>
                    <a:pt x="74" y="406"/>
                  </a:lnTo>
                  <a:lnTo>
                    <a:pt x="68" y="398"/>
                  </a:lnTo>
                  <a:lnTo>
                    <a:pt x="60" y="386"/>
                  </a:lnTo>
                  <a:lnTo>
                    <a:pt x="60" y="386"/>
                  </a:lnTo>
                  <a:lnTo>
                    <a:pt x="58" y="370"/>
                  </a:lnTo>
                  <a:lnTo>
                    <a:pt x="54" y="356"/>
                  </a:lnTo>
                  <a:lnTo>
                    <a:pt x="42" y="332"/>
                  </a:lnTo>
                  <a:lnTo>
                    <a:pt x="18" y="292"/>
                  </a:lnTo>
                  <a:lnTo>
                    <a:pt x="18" y="292"/>
                  </a:lnTo>
                  <a:lnTo>
                    <a:pt x="2" y="246"/>
                  </a:lnTo>
                  <a:lnTo>
                    <a:pt x="2" y="246"/>
                  </a:lnTo>
                  <a:lnTo>
                    <a:pt x="0" y="208"/>
                  </a:lnTo>
                  <a:lnTo>
                    <a:pt x="0" y="208"/>
                  </a:lnTo>
                  <a:lnTo>
                    <a:pt x="14" y="206"/>
                  </a:lnTo>
                  <a:lnTo>
                    <a:pt x="26" y="198"/>
                  </a:lnTo>
                  <a:lnTo>
                    <a:pt x="40" y="190"/>
                  </a:lnTo>
                  <a:lnTo>
                    <a:pt x="50" y="182"/>
                  </a:lnTo>
                  <a:lnTo>
                    <a:pt x="50" y="182"/>
                  </a:lnTo>
                  <a:lnTo>
                    <a:pt x="58" y="176"/>
                  </a:lnTo>
                  <a:lnTo>
                    <a:pt x="68" y="172"/>
                  </a:lnTo>
                  <a:lnTo>
                    <a:pt x="68" y="172"/>
                  </a:lnTo>
                  <a:lnTo>
                    <a:pt x="86" y="170"/>
                  </a:lnTo>
                  <a:lnTo>
                    <a:pt x="104" y="164"/>
                  </a:lnTo>
                  <a:lnTo>
                    <a:pt x="120" y="156"/>
                  </a:lnTo>
                  <a:lnTo>
                    <a:pt x="138" y="144"/>
                  </a:lnTo>
                  <a:lnTo>
                    <a:pt x="138" y="144"/>
                  </a:lnTo>
                  <a:lnTo>
                    <a:pt x="154" y="142"/>
                  </a:lnTo>
                  <a:lnTo>
                    <a:pt x="172" y="138"/>
                  </a:lnTo>
                  <a:lnTo>
                    <a:pt x="208" y="128"/>
                  </a:lnTo>
                  <a:lnTo>
                    <a:pt x="208" y="128"/>
                  </a:lnTo>
                  <a:lnTo>
                    <a:pt x="222" y="118"/>
                  </a:lnTo>
                  <a:lnTo>
                    <a:pt x="234" y="106"/>
                  </a:lnTo>
                  <a:lnTo>
                    <a:pt x="258" y="82"/>
                  </a:lnTo>
                  <a:lnTo>
                    <a:pt x="258" y="82"/>
                  </a:lnTo>
                  <a:lnTo>
                    <a:pt x="266" y="74"/>
                  </a:lnTo>
                  <a:lnTo>
                    <a:pt x="274" y="64"/>
                  </a:lnTo>
                  <a:lnTo>
                    <a:pt x="278" y="54"/>
                  </a:lnTo>
                  <a:lnTo>
                    <a:pt x="280" y="44"/>
                  </a:lnTo>
                  <a:lnTo>
                    <a:pt x="284" y="20"/>
                  </a:lnTo>
                  <a:lnTo>
                    <a:pt x="284" y="0"/>
                  </a:lnTo>
                  <a:lnTo>
                    <a:pt x="284" y="0"/>
                  </a:lnTo>
                  <a:lnTo>
                    <a:pt x="338" y="12"/>
                  </a:lnTo>
                  <a:lnTo>
                    <a:pt x="338" y="12"/>
                  </a:lnTo>
                  <a:lnTo>
                    <a:pt x="414" y="12"/>
                  </a:lnTo>
                  <a:lnTo>
                    <a:pt x="414" y="12"/>
                  </a:lnTo>
                  <a:lnTo>
                    <a:pt x="428" y="32"/>
                  </a:lnTo>
                  <a:lnTo>
                    <a:pt x="428" y="32"/>
                  </a:lnTo>
                  <a:lnTo>
                    <a:pt x="436" y="38"/>
                  </a:lnTo>
                  <a:lnTo>
                    <a:pt x="442" y="50"/>
                  </a:lnTo>
                  <a:lnTo>
                    <a:pt x="444" y="58"/>
                  </a:lnTo>
                  <a:lnTo>
                    <a:pt x="444" y="66"/>
                  </a:lnTo>
                  <a:lnTo>
                    <a:pt x="442" y="74"/>
                  </a:lnTo>
                  <a:lnTo>
                    <a:pt x="438" y="82"/>
                  </a:lnTo>
                  <a:lnTo>
                    <a:pt x="438" y="82"/>
                  </a:lnTo>
                  <a:lnTo>
                    <a:pt x="426" y="88"/>
                  </a:lnTo>
                  <a:lnTo>
                    <a:pt x="418" y="96"/>
                  </a:lnTo>
                  <a:lnTo>
                    <a:pt x="412" y="104"/>
                  </a:lnTo>
                  <a:lnTo>
                    <a:pt x="408" y="118"/>
                  </a:lnTo>
                  <a:lnTo>
                    <a:pt x="408" y="118"/>
                  </a:lnTo>
                  <a:lnTo>
                    <a:pt x="402" y="120"/>
                  </a:lnTo>
                  <a:lnTo>
                    <a:pt x="396" y="122"/>
                  </a:lnTo>
                  <a:lnTo>
                    <a:pt x="396" y="122"/>
                  </a:lnTo>
                  <a:lnTo>
                    <a:pt x="396" y="130"/>
                  </a:lnTo>
                  <a:lnTo>
                    <a:pt x="396" y="130"/>
                  </a:lnTo>
                  <a:lnTo>
                    <a:pt x="432" y="156"/>
                  </a:lnTo>
                  <a:lnTo>
                    <a:pt x="432" y="156"/>
                  </a:lnTo>
                  <a:lnTo>
                    <a:pt x="434" y="162"/>
                  </a:lnTo>
                  <a:lnTo>
                    <a:pt x="434" y="162"/>
                  </a:lnTo>
                  <a:lnTo>
                    <a:pt x="448" y="174"/>
                  </a:lnTo>
                  <a:lnTo>
                    <a:pt x="456" y="180"/>
                  </a:lnTo>
                  <a:lnTo>
                    <a:pt x="466" y="186"/>
                  </a:lnTo>
                  <a:lnTo>
                    <a:pt x="476" y="192"/>
                  </a:lnTo>
                  <a:lnTo>
                    <a:pt x="488" y="194"/>
                  </a:lnTo>
                  <a:lnTo>
                    <a:pt x="498" y="192"/>
                  </a:lnTo>
                  <a:lnTo>
                    <a:pt x="510" y="186"/>
                  </a:lnTo>
                  <a:lnTo>
                    <a:pt x="510" y="186"/>
                  </a:lnTo>
                  <a:lnTo>
                    <a:pt x="516" y="188"/>
                  </a:lnTo>
                  <a:lnTo>
                    <a:pt x="520" y="192"/>
                  </a:lnTo>
                  <a:lnTo>
                    <a:pt x="532" y="204"/>
                  </a:lnTo>
                  <a:lnTo>
                    <a:pt x="532" y="204"/>
                  </a:lnTo>
                  <a:lnTo>
                    <a:pt x="560" y="226"/>
                  </a:lnTo>
                  <a:lnTo>
                    <a:pt x="560" y="226"/>
                  </a:lnTo>
                  <a:lnTo>
                    <a:pt x="558" y="234"/>
                  </a:lnTo>
                  <a:lnTo>
                    <a:pt x="558" y="234"/>
                  </a:lnTo>
                  <a:lnTo>
                    <a:pt x="556" y="240"/>
                  </a:lnTo>
                  <a:lnTo>
                    <a:pt x="554" y="244"/>
                  </a:lnTo>
                  <a:lnTo>
                    <a:pt x="550" y="256"/>
                  </a:lnTo>
                  <a:lnTo>
                    <a:pt x="548" y="270"/>
                  </a:lnTo>
                  <a:lnTo>
                    <a:pt x="544" y="282"/>
                  </a:lnTo>
                  <a:lnTo>
                    <a:pt x="544" y="282"/>
                  </a:lnTo>
                  <a:lnTo>
                    <a:pt x="528" y="276"/>
                  </a:lnTo>
                  <a:lnTo>
                    <a:pt x="528" y="276"/>
                  </a:lnTo>
                  <a:lnTo>
                    <a:pt x="514" y="256"/>
                  </a:lnTo>
                  <a:lnTo>
                    <a:pt x="504" y="240"/>
                  </a:lnTo>
                  <a:lnTo>
                    <a:pt x="500" y="234"/>
                  </a:lnTo>
                  <a:lnTo>
                    <a:pt x="492" y="232"/>
                  </a:lnTo>
                  <a:lnTo>
                    <a:pt x="484" y="230"/>
                  </a:lnTo>
                  <a:lnTo>
                    <a:pt x="472" y="232"/>
                  </a:lnTo>
                  <a:lnTo>
                    <a:pt x="472" y="232"/>
                  </a:lnTo>
                  <a:lnTo>
                    <a:pt x="474" y="302"/>
                  </a:lnTo>
                  <a:lnTo>
                    <a:pt x="474" y="302"/>
                  </a:lnTo>
                  <a:lnTo>
                    <a:pt x="466" y="316"/>
                  </a:lnTo>
                  <a:lnTo>
                    <a:pt x="454" y="330"/>
                  </a:lnTo>
                  <a:lnTo>
                    <a:pt x="442" y="344"/>
                  </a:lnTo>
                  <a:lnTo>
                    <a:pt x="428" y="354"/>
                  </a:lnTo>
                  <a:lnTo>
                    <a:pt x="428" y="354"/>
                  </a:lnTo>
                  <a:lnTo>
                    <a:pt x="428" y="376"/>
                  </a:lnTo>
                  <a:lnTo>
                    <a:pt x="428" y="376"/>
                  </a:lnTo>
                  <a:lnTo>
                    <a:pt x="436" y="384"/>
                  </a:lnTo>
                  <a:lnTo>
                    <a:pt x="450" y="392"/>
                  </a:lnTo>
                  <a:lnTo>
                    <a:pt x="450" y="392"/>
                  </a:lnTo>
                  <a:lnTo>
                    <a:pt x="460" y="430"/>
                  </a:lnTo>
                  <a:lnTo>
                    <a:pt x="460" y="430"/>
                  </a:lnTo>
                  <a:lnTo>
                    <a:pt x="462" y="434"/>
                  </a:lnTo>
                  <a:lnTo>
                    <a:pt x="466" y="438"/>
                  </a:lnTo>
                  <a:lnTo>
                    <a:pt x="474" y="444"/>
                  </a:lnTo>
                  <a:lnTo>
                    <a:pt x="480" y="446"/>
                  </a:lnTo>
                  <a:lnTo>
                    <a:pt x="486" y="446"/>
                  </a:lnTo>
                  <a:lnTo>
                    <a:pt x="486" y="446"/>
                  </a:lnTo>
                  <a:lnTo>
                    <a:pt x="492" y="440"/>
                  </a:lnTo>
                  <a:lnTo>
                    <a:pt x="498" y="436"/>
                  </a:lnTo>
                  <a:lnTo>
                    <a:pt x="504" y="434"/>
                  </a:lnTo>
                  <a:lnTo>
                    <a:pt x="514" y="436"/>
                  </a:lnTo>
                  <a:lnTo>
                    <a:pt x="514" y="436"/>
                  </a:lnTo>
                  <a:lnTo>
                    <a:pt x="520" y="448"/>
                  </a:lnTo>
                  <a:lnTo>
                    <a:pt x="526" y="464"/>
                  </a:lnTo>
                  <a:lnTo>
                    <a:pt x="528" y="474"/>
                  </a:lnTo>
                  <a:lnTo>
                    <a:pt x="530" y="484"/>
                  </a:lnTo>
                  <a:lnTo>
                    <a:pt x="530" y="492"/>
                  </a:lnTo>
                  <a:lnTo>
                    <a:pt x="526" y="502"/>
                  </a:lnTo>
                  <a:lnTo>
                    <a:pt x="526" y="502"/>
                  </a:lnTo>
                  <a:lnTo>
                    <a:pt x="516" y="504"/>
                  </a:lnTo>
                  <a:lnTo>
                    <a:pt x="506" y="510"/>
                  </a:lnTo>
                  <a:lnTo>
                    <a:pt x="492" y="522"/>
                  </a:lnTo>
                  <a:lnTo>
                    <a:pt x="492" y="522"/>
                  </a:lnTo>
                  <a:lnTo>
                    <a:pt x="478" y="542"/>
                  </a:lnTo>
                  <a:lnTo>
                    <a:pt x="478" y="542"/>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7">
              <a:extLst>
                <a:ext uri="{FF2B5EF4-FFF2-40B4-BE49-F238E27FC236}">
                  <a16:creationId xmlns:a16="http://schemas.microsoft.com/office/drawing/2014/main" xmlns="" id="{DED2878E-B819-4AAA-A8BD-4858CAEB1E6F}"/>
                </a:ext>
              </a:extLst>
            </p:cNvPr>
            <p:cNvSpPr>
              <a:spLocks/>
            </p:cNvSpPr>
            <p:nvPr/>
          </p:nvSpPr>
          <p:spPr bwMode="auto">
            <a:xfrm>
              <a:off x="4574376" y="2277024"/>
              <a:ext cx="513335" cy="930289"/>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90" h="888">
                  <a:moveTo>
                    <a:pt x="344" y="888"/>
                  </a:moveTo>
                  <a:lnTo>
                    <a:pt x="344" y="888"/>
                  </a:lnTo>
                  <a:lnTo>
                    <a:pt x="330" y="884"/>
                  </a:lnTo>
                  <a:lnTo>
                    <a:pt x="320" y="878"/>
                  </a:lnTo>
                  <a:lnTo>
                    <a:pt x="304" y="866"/>
                  </a:lnTo>
                  <a:lnTo>
                    <a:pt x="278" y="842"/>
                  </a:lnTo>
                  <a:lnTo>
                    <a:pt x="278" y="842"/>
                  </a:lnTo>
                  <a:lnTo>
                    <a:pt x="252" y="834"/>
                  </a:lnTo>
                  <a:lnTo>
                    <a:pt x="252" y="834"/>
                  </a:lnTo>
                  <a:lnTo>
                    <a:pt x="232" y="834"/>
                  </a:lnTo>
                  <a:lnTo>
                    <a:pt x="214" y="834"/>
                  </a:lnTo>
                  <a:lnTo>
                    <a:pt x="196" y="838"/>
                  </a:lnTo>
                  <a:lnTo>
                    <a:pt x="188" y="840"/>
                  </a:lnTo>
                  <a:lnTo>
                    <a:pt x="180" y="844"/>
                  </a:lnTo>
                  <a:lnTo>
                    <a:pt x="180" y="844"/>
                  </a:lnTo>
                  <a:lnTo>
                    <a:pt x="170" y="842"/>
                  </a:lnTo>
                  <a:lnTo>
                    <a:pt x="160" y="836"/>
                  </a:lnTo>
                  <a:lnTo>
                    <a:pt x="146" y="826"/>
                  </a:lnTo>
                  <a:lnTo>
                    <a:pt x="146" y="826"/>
                  </a:lnTo>
                  <a:lnTo>
                    <a:pt x="136" y="824"/>
                  </a:lnTo>
                  <a:lnTo>
                    <a:pt x="128" y="822"/>
                  </a:lnTo>
                  <a:lnTo>
                    <a:pt x="120" y="818"/>
                  </a:lnTo>
                  <a:lnTo>
                    <a:pt x="114" y="814"/>
                  </a:lnTo>
                  <a:lnTo>
                    <a:pt x="106" y="804"/>
                  </a:lnTo>
                  <a:lnTo>
                    <a:pt x="102" y="802"/>
                  </a:lnTo>
                  <a:lnTo>
                    <a:pt x="98" y="800"/>
                  </a:lnTo>
                  <a:lnTo>
                    <a:pt x="98" y="800"/>
                  </a:lnTo>
                  <a:lnTo>
                    <a:pt x="56" y="800"/>
                  </a:lnTo>
                  <a:lnTo>
                    <a:pt x="56" y="800"/>
                  </a:lnTo>
                  <a:lnTo>
                    <a:pt x="12" y="784"/>
                  </a:lnTo>
                  <a:lnTo>
                    <a:pt x="12" y="784"/>
                  </a:lnTo>
                  <a:lnTo>
                    <a:pt x="12" y="776"/>
                  </a:lnTo>
                  <a:lnTo>
                    <a:pt x="14" y="770"/>
                  </a:lnTo>
                  <a:lnTo>
                    <a:pt x="20" y="758"/>
                  </a:lnTo>
                  <a:lnTo>
                    <a:pt x="20" y="758"/>
                  </a:lnTo>
                  <a:lnTo>
                    <a:pt x="20" y="744"/>
                  </a:lnTo>
                  <a:lnTo>
                    <a:pt x="18" y="734"/>
                  </a:lnTo>
                  <a:lnTo>
                    <a:pt x="14" y="728"/>
                  </a:lnTo>
                  <a:lnTo>
                    <a:pt x="8" y="726"/>
                  </a:lnTo>
                  <a:lnTo>
                    <a:pt x="8" y="726"/>
                  </a:lnTo>
                  <a:lnTo>
                    <a:pt x="2" y="718"/>
                  </a:lnTo>
                  <a:lnTo>
                    <a:pt x="0" y="714"/>
                  </a:lnTo>
                  <a:lnTo>
                    <a:pt x="0" y="708"/>
                  </a:lnTo>
                  <a:lnTo>
                    <a:pt x="0" y="706"/>
                  </a:lnTo>
                  <a:lnTo>
                    <a:pt x="0" y="706"/>
                  </a:lnTo>
                  <a:lnTo>
                    <a:pt x="58" y="704"/>
                  </a:lnTo>
                  <a:lnTo>
                    <a:pt x="58" y="704"/>
                  </a:lnTo>
                  <a:lnTo>
                    <a:pt x="62" y="696"/>
                  </a:lnTo>
                  <a:lnTo>
                    <a:pt x="66" y="686"/>
                  </a:lnTo>
                  <a:lnTo>
                    <a:pt x="66" y="676"/>
                  </a:lnTo>
                  <a:lnTo>
                    <a:pt x="68" y="666"/>
                  </a:lnTo>
                  <a:lnTo>
                    <a:pt x="66" y="648"/>
                  </a:lnTo>
                  <a:lnTo>
                    <a:pt x="64" y="632"/>
                  </a:lnTo>
                  <a:lnTo>
                    <a:pt x="64" y="632"/>
                  </a:lnTo>
                  <a:lnTo>
                    <a:pt x="52" y="602"/>
                  </a:lnTo>
                  <a:lnTo>
                    <a:pt x="52" y="602"/>
                  </a:lnTo>
                  <a:lnTo>
                    <a:pt x="46" y="564"/>
                  </a:lnTo>
                  <a:lnTo>
                    <a:pt x="46" y="550"/>
                  </a:lnTo>
                  <a:lnTo>
                    <a:pt x="50" y="542"/>
                  </a:lnTo>
                  <a:lnTo>
                    <a:pt x="56" y="536"/>
                  </a:lnTo>
                  <a:lnTo>
                    <a:pt x="68" y="532"/>
                  </a:lnTo>
                  <a:lnTo>
                    <a:pt x="84" y="530"/>
                  </a:lnTo>
                  <a:lnTo>
                    <a:pt x="104" y="530"/>
                  </a:lnTo>
                  <a:lnTo>
                    <a:pt x="104" y="530"/>
                  </a:lnTo>
                  <a:lnTo>
                    <a:pt x="150" y="552"/>
                  </a:lnTo>
                  <a:lnTo>
                    <a:pt x="150" y="552"/>
                  </a:lnTo>
                  <a:lnTo>
                    <a:pt x="162" y="550"/>
                  </a:lnTo>
                  <a:lnTo>
                    <a:pt x="168" y="548"/>
                  </a:lnTo>
                  <a:lnTo>
                    <a:pt x="172" y="546"/>
                  </a:lnTo>
                  <a:lnTo>
                    <a:pt x="172" y="546"/>
                  </a:lnTo>
                  <a:lnTo>
                    <a:pt x="172" y="504"/>
                  </a:lnTo>
                  <a:lnTo>
                    <a:pt x="172" y="504"/>
                  </a:lnTo>
                  <a:lnTo>
                    <a:pt x="174" y="500"/>
                  </a:lnTo>
                  <a:lnTo>
                    <a:pt x="178" y="496"/>
                  </a:lnTo>
                  <a:lnTo>
                    <a:pt x="182" y="494"/>
                  </a:lnTo>
                  <a:lnTo>
                    <a:pt x="190" y="494"/>
                  </a:lnTo>
                  <a:lnTo>
                    <a:pt x="204" y="494"/>
                  </a:lnTo>
                  <a:lnTo>
                    <a:pt x="210" y="496"/>
                  </a:lnTo>
                  <a:lnTo>
                    <a:pt x="214" y="500"/>
                  </a:lnTo>
                  <a:lnTo>
                    <a:pt x="214" y="500"/>
                  </a:lnTo>
                  <a:lnTo>
                    <a:pt x="242" y="500"/>
                  </a:lnTo>
                  <a:lnTo>
                    <a:pt x="242" y="500"/>
                  </a:lnTo>
                  <a:lnTo>
                    <a:pt x="246" y="490"/>
                  </a:lnTo>
                  <a:lnTo>
                    <a:pt x="248" y="478"/>
                  </a:lnTo>
                  <a:lnTo>
                    <a:pt x="250" y="454"/>
                  </a:lnTo>
                  <a:lnTo>
                    <a:pt x="250" y="432"/>
                  </a:lnTo>
                  <a:lnTo>
                    <a:pt x="248" y="424"/>
                  </a:lnTo>
                  <a:lnTo>
                    <a:pt x="246" y="416"/>
                  </a:lnTo>
                  <a:lnTo>
                    <a:pt x="246" y="416"/>
                  </a:lnTo>
                  <a:lnTo>
                    <a:pt x="248" y="404"/>
                  </a:lnTo>
                  <a:lnTo>
                    <a:pt x="250" y="396"/>
                  </a:lnTo>
                  <a:lnTo>
                    <a:pt x="256" y="384"/>
                  </a:lnTo>
                  <a:lnTo>
                    <a:pt x="256" y="384"/>
                  </a:lnTo>
                  <a:lnTo>
                    <a:pt x="256" y="364"/>
                  </a:lnTo>
                  <a:lnTo>
                    <a:pt x="256" y="364"/>
                  </a:lnTo>
                  <a:lnTo>
                    <a:pt x="240" y="362"/>
                  </a:lnTo>
                  <a:lnTo>
                    <a:pt x="240" y="362"/>
                  </a:lnTo>
                  <a:lnTo>
                    <a:pt x="224" y="352"/>
                  </a:lnTo>
                  <a:lnTo>
                    <a:pt x="210" y="342"/>
                  </a:lnTo>
                  <a:lnTo>
                    <a:pt x="196" y="334"/>
                  </a:lnTo>
                  <a:lnTo>
                    <a:pt x="188" y="328"/>
                  </a:lnTo>
                  <a:lnTo>
                    <a:pt x="188" y="328"/>
                  </a:lnTo>
                  <a:lnTo>
                    <a:pt x="170" y="324"/>
                  </a:lnTo>
                  <a:lnTo>
                    <a:pt x="152" y="318"/>
                  </a:lnTo>
                  <a:lnTo>
                    <a:pt x="136" y="312"/>
                  </a:lnTo>
                  <a:lnTo>
                    <a:pt x="126" y="306"/>
                  </a:lnTo>
                  <a:lnTo>
                    <a:pt x="126" y="306"/>
                  </a:lnTo>
                  <a:lnTo>
                    <a:pt x="126" y="296"/>
                  </a:lnTo>
                  <a:lnTo>
                    <a:pt x="128" y="290"/>
                  </a:lnTo>
                  <a:lnTo>
                    <a:pt x="136" y="280"/>
                  </a:lnTo>
                  <a:lnTo>
                    <a:pt x="136" y="280"/>
                  </a:lnTo>
                  <a:lnTo>
                    <a:pt x="130" y="244"/>
                  </a:lnTo>
                  <a:lnTo>
                    <a:pt x="130" y="244"/>
                  </a:lnTo>
                  <a:lnTo>
                    <a:pt x="134" y="242"/>
                  </a:lnTo>
                  <a:lnTo>
                    <a:pt x="140" y="236"/>
                  </a:lnTo>
                  <a:lnTo>
                    <a:pt x="148" y="222"/>
                  </a:lnTo>
                  <a:lnTo>
                    <a:pt x="148" y="222"/>
                  </a:lnTo>
                  <a:lnTo>
                    <a:pt x="162" y="222"/>
                  </a:lnTo>
                  <a:lnTo>
                    <a:pt x="172" y="222"/>
                  </a:lnTo>
                  <a:lnTo>
                    <a:pt x="184" y="226"/>
                  </a:lnTo>
                  <a:lnTo>
                    <a:pt x="184" y="226"/>
                  </a:lnTo>
                  <a:lnTo>
                    <a:pt x="264" y="230"/>
                  </a:lnTo>
                  <a:lnTo>
                    <a:pt x="264" y="230"/>
                  </a:lnTo>
                  <a:lnTo>
                    <a:pt x="270" y="220"/>
                  </a:lnTo>
                  <a:lnTo>
                    <a:pt x="276" y="210"/>
                  </a:lnTo>
                  <a:lnTo>
                    <a:pt x="278" y="198"/>
                  </a:lnTo>
                  <a:lnTo>
                    <a:pt x="280" y="186"/>
                  </a:lnTo>
                  <a:lnTo>
                    <a:pt x="278" y="162"/>
                  </a:lnTo>
                  <a:lnTo>
                    <a:pt x="278" y="144"/>
                  </a:lnTo>
                  <a:lnTo>
                    <a:pt x="278" y="144"/>
                  </a:lnTo>
                  <a:lnTo>
                    <a:pt x="278" y="136"/>
                  </a:lnTo>
                  <a:lnTo>
                    <a:pt x="280" y="130"/>
                  </a:lnTo>
                  <a:lnTo>
                    <a:pt x="282" y="124"/>
                  </a:lnTo>
                  <a:lnTo>
                    <a:pt x="286" y="120"/>
                  </a:lnTo>
                  <a:lnTo>
                    <a:pt x="294" y="114"/>
                  </a:lnTo>
                  <a:lnTo>
                    <a:pt x="304" y="104"/>
                  </a:lnTo>
                  <a:lnTo>
                    <a:pt x="304" y="104"/>
                  </a:lnTo>
                  <a:lnTo>
                    <a:pt x="334" y="60"/>
                  </a:lnTo>
                  <a:lnTo>
                    <a:pt x="334" y="60"/>
                  </a:lnTo>
                  <a:lnTo>
                    <a:pt x="364" y="38"/>
                  </a:lnTo>
                  <a:lnTo>
                    <a:pt x="364" y="38"/>
                  </a:lnTo>
                  <a:lnTo>
                    <a:pt x="382" y="12"/>
                  </a:lnTo>
                  <a:lnTo>
                    <a:pt x="382" y="12"/>
                  </a:lnTo>
                  <a:lnTo>
                    <a:pt x="404" y="28"/>
                  </a:lnTo>
                  <a:lnTo>
                    <a:pt x="404" y="28"/>
                  </a:lnTo>
                  <a:lnTo>
                    <a:pt x="410" y="28"/>
                  </a:lnTo>
                  <a:lnTo>
                    <a:pt x="410" y="28"/>
                  </a:lnTo>
                  <a:lnTo>
                    <a:pt x="416" y="22"/>
                  </a:lnTo>
                  <a:lnTo>
                    <a:pt x="422" y="16"/>
                  </a:lnTo>
                  <a:lnTo>
                    <a:pt x="430" y="0"/>
                  </a:lnTo>
                  <a:lnTo>
                    <a:pt x="430" y="0"/>
                  </a:lnTo>
                  <a:lnTo>
                    <a:pt x="440" y="2"/>
                  </a:lnTo>
                  <a:lnTo>
                    <a:pt x="450" y="4"/>
                  </a:lnTo>
                  <a:lnTo>
                    <a:pt x="456" y="8"/>
                  </a:lnTo>
                  <a:lnTo>
                    <a:pt x="460" y="12"/>
                  </a:lnTo>
                  <a:lnTo>
                    <a:pt x="462" y="20"/>
                  </a:lnTo>
                  <a:lnTo>
                    <a:pt x="464" y="28"/>
                  </a:lnTo>
                  <a:lnTo>
                    <a:pt x="464" y="28"/>
                  </a:lnTo>
                  <a:lnTo>
                    <a:pt x="452" y="52"/>
                  </a:lnTo>
                  <a:lnTo>
                    <a:pt x="452" y="52"/>
                  </a:lnTo>
                  <a:lnTo>
                    <a:pt x="450" y="72"/>
                  </a:lnTo>
                  <a:lnTo>
                    <a:pt x="446" y="90"/>
                  </a:lnTo>
                  <a:lnTo>
                    <a:pt x="444" y="100"/>
                  </a:lnTo>
                  <a:lnTo>
                    <a:pt x="438" y="108"/>
                  </a:lnTo>
                  <a:lnTo>
                    <a:pt x="432" y="118"/>
                  </a:lnTo>
                  <a:lnTo>
                    <a:pt x="424" y="126"/>
                  </a:lnTo>
                  <a:lnTo>
                    <a:pt x="424" y="126"/>
                  </a:lnTo>
                  <a:lnTo>
                    <a:pt x="422" y="138"/>
                  </a:lnTo>
                  <a:lnTo>
                    <a:pt x="420" y="150"/>
                  </a:lnTo>
                  <a:lnTo>
                    <a:pt x="422" y="174"/>
                  </a:lnTo>
                  <a:lnTo>
                    <a:pt x="430" y="228"/>
                  </a:lnTo>
                  <a:lnTo>
                    <a:pt x="430" y="228"/>
                  </a:lnTo>
                  <a:lnTo>
                    <a:pt x="430" y="238"/>
                  </a:lnTo>
                  <a:lnTo>
                    <a:pt x="428" y="246"/>
                  </a:lnTo>
                  <a:lnTo>
                    <a:pt x="420" y="266"/>
                  </a:lnTo>
                  <a:lnTo>
                    <a:pt x="408" y="284"/>
                  </a:lnTo>
                  <a:lnTo>
                    <a:pt x="398" y="300"/>
                  </a:lnTo>
                  <a:lnTo>
                    <a:pt x="398" y="300"/>
                  </a:lnTo>
                  <a:lnTo>
                    <a:pt x="398" y="384"/>
                  </a:lnTo>
                  <a:lnTo>
                    <a:pt x="398" y="384"/>
                  </a:lnTo>
                  <a:lnTo>
                    <a:pt x="412" y="416"/>
                  </a:lnTo>
                  <a:lnTo>
                    <a:pt x="416" y="434"/>
                  </a:lnTo>
                  <a:lnTo>
                    <a:pt x="418" y="454"/>
                  </a:lnTo>
                  <a:lnTo>
                    <a:pt x="418" y="454"/>
                  </a:lnTo>
                  <a:lnTo>
                    <a:pt x="414" y="472"/>
                  </a:lnTo>
                  <a:lnTo>
                    <a:pt x="410" y="492"/>
                  </a:lnTo>
                  <a:lnTo>
                    <a:pt x="410" y="514"/>
                  </a:lnTo>
                  <a:lnTo>
                    <a:pt x="412" y="526"/>
                  </a:lnTo>
                  <a:lnTo>
                    <a:pt x="414" y="538"/>
                  </a:lnTo>
                  <a:lnTo>
                    <a:pt x="414" y="538"/>
                  </a:lnTo>
                  <a:lnTo>
                    <a:pt x="422" y="548"/>
                  </a:lnTo>
                  <a:lnTo>
                    <a:pt x="428" y="556"/>
                  </a:lnTo>
                  <a:lnTo>
                    <a:pt x="434" y="568"/>
                  </a:lnTo>
                  <a:lnTo>
                    <a:pt x="434" y="568"/>
                  </a:lnTo>
                  <a:lnTo>
                    <a:pt x="432" y="600"/>
                  </a:lnTo>
                  <a:lnTo>
                    <a:pt x="432" y="600"/>
                  </a:lnTo>
                  <a:lnTo>
                    <a:pt x="456" y="660"/>
                  </a:lnTo>
                  <a:lnTo>
                    <a:pt x="456" y="660"/>
                  </a:lnTo>
                  <a:lnTo>
                    <a:pt x="466" y="674"/>
                  </a:lnTo>
                  <a:lnTo>
                    <a:pt x="476" y="690"/>
                  </a:lnTo>
                  <a:lnTo>
                    <a:pt x="484" y="710"/>
                  </a:lnTo>
                  <a:lnTo>
                    <a:pt x="490" y="732"/>
                  </a:lnTo>
                  <a:lnTo>
                    <a:pt x="490" y="732"/>
                  </a:lnTo>
                  <a:lnTo>
                    <a:pt x="462" y="726"/>
                  </a:lnTo>
                  <a:lnTo>
                    <a:pt x="462" y="726"/>
                  </a:lnTo>
                  <a:lnTo>
                    <a:pt x="404" y="726"/>
                  </a:lnTo>
                  <a:lnTo>
                    <a:pt x="372" y="728"/>
                  </a:lnTo>
                  <a:lnTo>
                    <a:pt x="362" y="728"/>
                  </a:lnTo>
                  <a:lnTo>
                    <a:pt x="356" y="732"/>
                  </a:lnTo>
                  <a:lnTo>
                    <a:pt x="356" y="732"/>
                  </a:lnTo>
                  <a:lnTo>
                    <a:pt x="354" y="744"/>
                  </a:lnTo>
                  <a:lnTo>
                    <a:pt x="354" y="744"/>
                  </a:lnTo>
                  <a:lnTo>
                    <a:pt x="394" y="776"/>
                  </a:lnTo>
                  <a:lnTo>
                    <a:pt x="394" y="776"/>
                  </a:lnTo>
                  <a:lnTo>
                    <a:pt x="398" y="792"/>
                  </a:lnTo>
                  <a:lnTo>
                    <a:pt x="398" y="792"/>
                  </a:lnTo>
                  <a:lnTo>
                    <a:pt x="382" y="798"/>
                  </a:lnTo>
                  <a:lnTo>
                    <a:pt x="370" y="806"/>
                  </a:lnTo>
                  <a:lnTo>
                    <a:pt x="360" y="816"/>
                  </a:lnTo>
                  <a:lnTo>
                    <a:pt x="350" y="828"/>
                  </a:lnTo>
                  <a:lnTo>
                    <a:pt x="350" y="828"/>
                  </a:lnTo>
                  <a:lnTo>
                    <a:pt x="350" y="888"/>
                  </a:lnTo>
                  <a:lnTo>
                    <a:pt x="350" y="888"/>
                  </a:lnTo>
                  <a:lnTo>
                    <a:pt x="344" y="888"/>
                  </a:lnTo>
                  <a:lnTo>
                    <a:pt x="344" y="888"/>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8">
              <a:extLst>
                <a:ext uri="{FF2B5EF4-FFF2-40B4-BE49-F238E27FC236}">
                  <a16:creationId xmlns:a16="http://schemas.microsoft.com/office/drawing/2014/main" xmlns="" id="{C9DCFBCE-2D32-4328-AA46-DB086BB4743D}"/>
                </a:ext>
              </a:extLst>
            </p:cNvPr>
            <p:cNvSpPr>
              <a:spLocks/>
            </p:cNvSpPr>
            <p:nvPr/>
          </p:nvSpPr>
          <p:spPr bwMode="auto">
            <a:xfrm>
              <a:off x="2988275" y="2262357"/>
              <a:ext cx="1294862" cy="942860"/>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6" h="900">
                  <a:moveTo>
                    <a:pt x="552" y="900"/>
                  </a:moveTo>
                  <a:lnTo>
                    <a:pt x="552" y="900"/>
                  </a:lnTo>
                  <a:lnTo>
                    <a:pt x="522" y="874"/>
                  </a:lnTo>
                  <a:lnTo>
                    <a:pt x="522" y="874"/>
                  </a:lnTo>
                  <a:lnTo>
                    <a:pt x="510" y="834"/>
                  </a:lnTo>
                  <a:lnTo>
                    <a:pt x="494" y="798"/>
                  </a:lnTo>
                  <a:lnTo>
                    <a:pt x="494" y="798"/>
                  </a:lnTo>
                  <a:lnTo>
                    <a:pt x="486" y="790"/>
                  </a:lnTo>
                  <a:lnTo>
                    <a:pt x="478" y="782"/>
                  </a:lnTo>
                  <a:lnTo>
                    <a:pt x="460" y="772"/>
                  </a:lnTo>
                  <a:lnTo>
                    <a:pt x="444" y="766"/>
                  </a:lnTo>
                  <a:lnTo>
                    <a:pt x="430" y="762"/>
                  </a:lnTo>
                  <a:lnTo>
                    <a:pt x="430" y="762"/>
                  </a:lnTo>
                  <a:lnTo>
                    <a:pt x="322" y="764"/>
                  </a:lnTo>
                  <a:lnTo>
                    <a:pt x="322" y="764"/>
                  </a:lnTo>
                  <a:lnTo>
                    <a:pt x="310" y="762"/>
                  </a:lnTo>
                  <a:lnTo>
                    <a:pt x="298" y="758"/>
                  </a:lnTo>
                  <a:lnTo>
                    <a:pt x="278" y="748"/>
                  </a:lnTo>
                  <a:lnTo>
                    <a:pt x="262" y="736"/>
                  </a:lnTo>
                  <a:lnTo>
                    <a:pt x="248" y="724"/>
                  </a:lnTo>
                  <a:lnTo>
                    <a:pt x="248" y="724"/>
                  </a:lnTo>
                  <a:lnTo>
                    <a:pt x="220" y="720"/>
                  </a:lnTo>
                  <a:lnTo>
                    <a:pt x="198" y="712"/>
                  </a:lnTo>
                  <a:lnTo>
                    <a:pt x="176" y="704"/>
                  </a:lnTo>
                  <a:lnTo>
                    <a:pt x="158" y="692"/>
                  </a:lnTo>
                  <a:lnTo>
                    <a:pt x="158" y="692"/>
                  </a:lnTo>
                  <a:lnTo>
                    <a:pt x="156" y="686"/>
                  </a:lnTo>
                  <a:lnTo>
                    <a:pt x="154" y="680"/>
                  </a:lnTo>
                  <a:lnTo>
                    <a:pt x="148" y="670"/>
                  </a:lnTo>
                  <a:lnTo>
                    <a:pt x="148" y="670"/>
                  </a:lnTo>
                  <a:lnTo>
                    <a:pt x="138" y="662"/>
                  </a:lnTo>
                  <a:lnTo>
                    <a:pt x="138" y="662"/>
                  </a:lnTo>
                  <a:lnTo>
                    <a:pt x="118" y="658"/>
                  </a:lnTo>
                  <a:lnTo>
                    <a:pt x="100" y="654"/>
                  </a:lnTo>
                  <a:lnTo>
                    <a:pt x="84" y="648"/>
                  </a:lnTo>
                  <a:lnTo>
                    <a:pt x="70" y="640"/>
                  </a:lnTo>
                  <a:lnTo>
                    <a:pt x="70" y="640"/>
                  </a:lnTo>
                  <a:lnTo>
                    <a:pt x="62" y="638"/>
                  </a:lnTo>
                  <a:lnTo>
                    <a:pt x="54" y="634"/>
                  </a:lnTo>
                  <a:lnTo>
                    <a:pt x="42" y="624"/>
                  </a:lnTo>
                  <a:lnTo>
                    <a:pt x="32" y="610"/>
                  </a:lnTo>
                  <a:lnTo>
                    <a:pt x="24" y="596"/>
                  </a:lnTo>
                  <a:lnTo>
                    <a:pt x="18" y="580"/>
                  </a:lnTo>
                  <a:lnTo>
                    <a:pt x="12" y="566"/>
                  </a:lnTo>
                  <a:lnTo>
                    <a:pt x="6" y="542"/>
                  </a:lnTo>
                  <a:lnTo>
                    <a:pt x="6" y="542"/>
                  </a:lnTo>
                  <a:lnTo>
                    <a:pt x="0" y="412"/>
                  </a:lnTo>
                  <a:lnTo>
                    <a:pt x="0" y="412"/>
                  </a:lnTo>
                  <a:lnTo>
                    <a:pt x="14" y="388"/>
                  </a:lnTo>
                  <a:lnTo>
                    <a:pt x="18" y="376"/>
                  </a:lnTo>
                  <a:lnTo>
                    <a:pt x="22" y="366"/>
                  </a:lnTo>
                  <a:lnTo>
                    <a:pt x="22" y="366"/>
                  </a:lnTo>
                  <a:lnTo>
                    <a:pt x="20" y="352"/>
                  </a:lnTo>
                  <a:lnTo>
                    <a:pt x="16" y="340"/>
                  </a:lnTo>
                  <a:lnTo>
                    <a:pt x="12" y="332"/>
                  </a:lnTo>
                  <a:lnTo>
                    <a:pt x="10" y="328"/>
                  </a:lnTo>
                  <a:lnTo>
                    <a:pt x="10" y="328"/>
                  </a:lnTo>
                  <a:lnTo>
                    <a:pt x="22" y="326"/>
                  </a:lnTo>
                  <a:lnTo>
                    <a:pt x="22" y="326"/>
                  </a:lnTo>
                  <a:lnTo>
                    <a:pt x="26" y="328"/>
                  </a:lnTo>
                  <a:lnTo>
                    <a:pt x="32" y="330"/>
                  </a:lnTo>
                  <a:lnTo>
                    <a:pt x="42" y="330"/>
                  </a:lnTo>
                  <a:lnTo>
                    <a:pt x="42" y="330"/>
                  </a:lnTo>
                  <a:lnTo>
                    <a:pt x="50" y="320"/>
                  </a:lnTo>
                  <a:lnTo>
                    <a:pt x="52" y="314"/>
                  </a:lnTo>
                  <a:lnTo>
                    <a:pt x="52" y="314"/>
                  </a:lnTo>
                  <a:lnTo>
                    <a:pt x="60" y="312"/>
                  </a:lnTo>
                  <a:lnTo>
                    <a:pt x="66" y="312"/>
                  </a:lnTo>
                  <a:lnTo>
                    <a:pt x="72" y="316"/>
                  </a:lnTo>
                  <a:lnTo>
                    <a:pt x="78" y="320"/>
                  </a:lnTo>
                  <a:lnTo>
                    <a:pt x="90" y="330"/>
                  </a:lnTo>
                  <a:lnTo>
                    <a:pt x="98" y="336"/>
                  </a:lnTo>
                  <a:lnTo>
                    <a:pt x="108" y="342"/>
                  </a:lnTo>
                  <a:lnTo>
                    <a:pt x="108" y="342"/>
                  </a:lnTo>
                  <a:lnTo>
                    <a:pt x="128" y="342"/>
                  </a:lnTo>
                  <a:lnTo>
                    <a:pt x="140" y="340"/>
                  </a:lnTo>
                  <a:lnTo>
                    <a:pt x="150" y="336"/>
                  </a:lnTo>
                  <a:lnTo>
                    <a:pt x="150" y="336"/>
                  </a:lnTo>
                  <a:lnTo>
                    <a:pt x="158" y="326"/>
                  </a:lnTo>
                  <a:lnTo>
                    <a:pt x="158" y="326"/>
                  </a:lnTo>
                  <a:lnTo>
                    <a:pt x="158" y="300"/>
                  </a:lnTo>
                  <a:lnTo>
                    <a:pt x="158" y="300"/>
                  </a:lnTo>
                  <a:lnTo>
                    <a:pt x="148" y="286"/>
                  </a:lnTo>
                  <a:lnTo>
                    <a:pt x="138" y="274"/>
                  </a:lnTo>
                  <a:lnTo>
                    <a:pt x="136" y="270"/>
                  </a:lnTo>
                  <a:lnTo>
                    <a:pt x="136" y="264"/>
                  </a:lnTo>
                  <a:lnTo>
                    <a:pt x="136" y="258"/>
                  </a:lnTo>
                  <a:lnTo>
                    <a:pt x="140" y="252"/>
                  </a:lnTo>
                  <a:lnTo>
                    <a:pt x="140" y="252"/>
                  </a:lnTo>
                  <a:lnTo>
                    <a:pt x="168" y="236"/>
                  </a:lnTo>
                  <a:lnTo>
                    <a:pt x="168" y="236"/>
                  </a:lnTo>
                  <a:lnTo>
                    <a:pt x="180" y="224"/>
                  </a:lnTo>
                  <a:lnTo>
                    <a:pt x="180" y="224"/>
                  </a:lnTo>
                  <a:lnTo>
                    <a:pt x="184" y="212"/>
                  </a:lnTo>
                  <a:lnTo>
                    <a:pt x="188" y="200"/>
                  </a:lnTo>
                  <a:lnTo>
                    <a:pt x="186" y="192"/>
                  </a:lnTo>
                  <a:lnTo>
                    <a:pt x="184" y="184"/>
                  </a:lnTo>
                  <a:lnTo>
                    <a:pt x="178" y="178"/>
                  </a:lnTo>
                  <a:lnTo>
                    <a:pt x="172" y="174"/>
                  </a:lnTo>
                  <a:lnTo>
                    <a:pt x="160" y="164"/>
                  </a:lnTo>
                  <a:lnTo>
                    <a:pt x="160" y="164"/>
                  </a:lnTo>
                  <a:lnTo>
                    <a:pt x="152" y="150"/>
                  </a:lnTo>
                  <a:lnTo>
                    <a:pt x="142" y="138"/>
                  </a:lnTo>
                  <a:lnTo>
                    <a:pt x="132" y="128"/>
                  </a:lnTo>
                  <a:lnTo>
                    <a:pt x="126" y="126"/>
                  </a:lnTo>
                  <a:lnTo>
                    <a:pt x="122" y="126"/>
                  </a:lnTo>
                  <a:lnTo>
                    <a:pt x="122" y="126"/>
                  </a:lnTo>
                  <a:lnTo>
                    <a:pt x="120" y="120"/>
                  </a:lnTo>
                  <a:lnTo>
                    <a:pt x="116" y="114"/>
                  </a:lnTo>
                  <a:lnTo>
                    <a:pt x="114" y="110"/>
                  </a:lnTo>
                  <a:lnTo>
                    <a:pt x="114" y="104"/>
                  </a:lnTo>
                  <a:lnTo>
                    <a:pt x="114" y="104"/>
                  </a:lnTo>
                  <a:lnTo>
                    <a:pt x="118" y="98"/>
                  </a:lnTo>
                  <a:lnTo>
                    <a:pt x="118" y="92"/>
                  </a:lnTo>
                  <a:lnTo>
                    <a:pt x="118" y="86"/>
                  </a:lnTo>
                  <a:lnTo>
                    <a:pt x="116" y="80"/>
                  </a:lnTo>
                  <a:lnTo>
                    <a:pt x="110" y="70"/>
                  </a:lnTo>
                  <a:lnTo>
                    <a:pt x="104" y="66"/>
                  </a:lnTo>
                  <a:lnTo>
                    <a:pt x="104" y="66"/>
                  </a:lnTo>
                  <a:lnTo>
                    <a:pt x="104" y="58"/>
                  </a:lnTo>
                  <a:lnTo>
                    <a:pt x="104" y="58"/>
                  </a:lnTo>
                  <a:lnTo>
                    <a:pt x="120" y="56"/>
                  </a:lnTo>
                  <a:lnTo>
                    <a:pt x="138" y="52"/>
                  </a:lnTo>
                  <a:lnTo>
                    <a:pt x="176" y="50"/>
                  </a:lnTo>
                  <a:lnTo>
                    <a:pt x="214" y="46"/>
                  </a:lnTo>
                  <a:lnTo>
                    <a:pt x="234" y="42"/>
                  </a:lnTo>
                  <a:lnTo>
                    <a:pt x="252" y="38"/>
                  </a:lnTo>
                  <a:lnTo>
                    <a:pt x="252" y="38"/>
                  </a:lnTo>
                  <a:lnTo>
                    <a:pt x="280" y="24"/>
                  </a:lnTo>
                  <a:lnTo>
                    <a:pt x="310" y="12"/>
                  </a:lnTo>
                  <a:lnTo>
                    <a:pt x="324" y="6"/>
                  </a:lnTo>
                  <a:lnTo>
                    <a:pt x="340" y="4"/>
                  </a:lnTo>
                  <a:lnTo>
                    <a:pt x="358" y="0"/>
                  </a:lnTo>
                  <a:lnTo>
                    <a:pt x="378" y="0"/>
                  </a:lnTo>
                  <a:lnTo>
                    <a:pt x="378" y="0"/>
                  </a:lnTo>
                  <a:lnTo>
                    <a:pt x="400" y="10"/>
                  </a:lnTo>
                  <a:lnTo>
                    <a:pt x="400" y="10"/>
                  </a:lnTo>
                  <a:lnTo>
                    <a:pt x="430" y="8"/>
                  </a:lnTo>
                  <a:lnTo>
                    <a:pt x="462" y="10"/>
                  </a:lnTo>
                  <a:lnTo>
                    <a:pt x="478" y="10"/>
                  </a:lnTo>
                  <a:lnTo>
                    <a:pt x="494" y="12"/>
                  </a:lnTo>
                  <a:lnTo>
                    <a:pt x="510" y="16"/>
                  </a:lnTo>
                  <a:lnTo>
                    <a:pt x="526" y="22"/>
                  </a:lnTo>
                  <a:lnTo>
                    <a:pt x="526" y="22"/>
                  </a:lnTo>
                  <a:lnTo>
                    <a:pt x="604" y="72"/>
                  </a:lnTo>
                  <a:lnTo>
                    <a:pt x="604" y="72"/>
                  </a:lnTo>
                  <a:lnTo>
                    <a:pt x="612" y="84"/>
                  </a:lnTo>
                  <a:lnTo>
                    <a:pt x="612" y="84"/>
                  </a:lnTo>
                  <a:lnTo>
                    <a:pt x="638" y="104"/>
                  </a:lnTo>
                  <a:lnTo>
                    <a:pt x="654" y="114"/>
                  </a:lnTo>
                  <a:lnTo>
                    <a:pt x="676" y="122"/>
                  </a:lnTo>
                  <a:lnTo>
                    <a:pt x="676" y="122"/>
                  </a:lnTo>
                  <a:lnTo>
                    <a:pt x="706" y="122"/>
                  </a:lnTo>
                  <a:lnTo>
                    <a:pt x="706" y="122"/>
                  </a:lnTo>
                  <a:lnTo>
                    <a:pt x="720" y="110"/>
                  </a:lnTo>
                  <a:lnTo>
                    <a:pt x="720" y="110"/>
                  </a:lnTo>
                  <a:lnTo>
                    <a:pt x="722" y="94"/>
                  </a:lnTo>
                  <a:lnTo>
                    <a:pt x="720" y="80"/>
                  </a:lnTo>
                  <a:lnTo>
                    <a:pt x="718" y="68"/>
                  </a:lnTo>
                  <a:lnTo>
                    <a:pt x="716" y="58"/>
                  </a:lnTo>
                  <a:lnTo>
                    <a:pt x="716" y="58"/>
                  </a:lnTo>
                  <a:lnTo>
                    <a:pt x="720" y="56"/>
                  </a:lnTo>
                  <a:lnTo>
                    <a:pt x="724" y="54"/>
                  </a:lnTo>
                  <a:lnTo>
                    <a:pt x="736" y="52"/>
                  </a:lnTo>
                  <a:lnTo>
                    <a:pt x="762" y="52"/>
                  </a:lnTo>
                  <a:lnTo>
                    <a:pt x="762" y="52"/>
                  </a:lnTo>
                  <a:lnTo>
                    <a:pt x="792" y="72"/>
                  </a:lnTo>
                  <a:lnTo>
                    <a:pt x="792" y="72"/>
                  </a:lnTo>
                  <a:lnTo>
                    <a:pt x="822" y="80"/>
                  </a:lnTo>
                  <a:lnTo>
                    <a:pt x="858" y="84"/>
                  </a:lnTo>
                  <a:lnTo>
                    <a:pt x="858" y="84"/>
                  </a:lnTo>
                  <a:lnTo>
                    <a:pt x="898" y="104"/>
                  </a:lnTo>
                  <a:lnTo>
                    <a:pt x="898" y="104"/>
                  </a:lnTo>
                  <a:lnTo>
                    <a:pt x="930" y="128"/>
                  </a:lnTo>
                  <a:lnTo>
                    <a:pt x="930" y="128"/>
                  </a:lnTo>
                  <a:lnTo>
                    <a:pt x="930" y="132"/>
                  </a:lnTo>
                  <a:lnTo>
                    <a:pt x="930" y="132"/>
                  </a:lnTo>
                  <a:lnTo>
                    <a:pt x="940" y="140"/>
                  </a:lnTo>
                  <a:lnTo>
                    <a:pt x="940" y="140"/>
                  </a:lnTo>
                  <a:lnTo>
                    <a:pt x="952" y="142"/>
                  </a:lnTo>
                  <a:lnTo>
                    <a:pt x="964" y="140"/>
                  </a:lnTo>
                  <a:lnTo>
                    <a:pt x="992" y="136"/>
                  </a:lnTo>
                  <a:lnTo>
                    <a:pt x="992" y="136"/>
                  </a:lnTo>
                  <a:lnTo>
                    <a:pt x="1032" y="184"/>
                  </a:lnTo>
                  <a:lnTo>
                    <a:pt x="1032" y="184"/>
                  </a:lnTo>
                  <a:lnTo>
                    <a:pt x="1088" y="224"/>
                  </a:lnTo>
                  <a:lnTo>
                    <a:pt x="1088" y="224"/>
                  </a:lnTo>
                  <a:lnTo>
                    <a:pt x="1116" y="238"/>
                  </a:lnTo>
                  <a:lnTo>
                    <a:pt x="1116" y="238"/>
                  </a:lnTo>
                  <a:lnTo>
                    <a:pt x="1166" y="238"/>
                  </a:lnTo>
                  <a:lnTo>
                    <a:pt x="1166" y="238"/>
                  </a:lnTo>
                  <a:lnTo>
                    <a:pt x="1174" y="250"/>
                  </a:lnTo>
                  <a:lnTo>
                    <a:pt x="1182" y="272"/>
                  </a:lnTo>
                  <a:lnTo>
                    <a:pt x="1188" y="294"/>
                  </a:lnTo>
                  <a:lnTo>
                    <a:pt x="1194" y="316"/>
                  </a:lnTo>
                  <a:lnTo>
                    <a:pt x="1194" y="316"/>
                  </a:lnTo>
                  <a:lnTo>
                    <a:pt x="1216" y="368"/>
                  </a:lnTo>
                  <a:lnTo>
                    <a:pt x="1216" y="368"/>
                  </a:lnTo>
                  <a:lnTo>
                    <a:pt x="1220" y="412"/>
                  </a:lnTo>
                  <a:lnTo>
                    <a:pt x="1220" y="412"/>
                  </a:lnTo>
                  <a:lnTo>
                    <a:pt x="1228" y="422"/>
                  </a:lnTo>
                  <a:lnTo>
                    <a:pt x="1234" y="436"/>
                  </a:lnTo>
                  <a:lnTo>
                    <a:pt x="1236" y="444"/>
                  </a:lnTo>
                  <a:lnTo>
                    <a:pt x="1236" y="452"/>
                  </a:lnTo>
                  <a:lnTo>
                    <a:pt x="1232" y="458"/>
                  </a:lnTo>
                  <a:lnTo>
                    <a:pt x="1226" y="466"/>
                  </a:lnTo>
                  <a:lnTo>
                    <a:pt x="1226" y="466"/>
                  </a:lnTo>
                  <a:lnTo>
                    <a:pt x="1200" y="482"/>
                  </a:lnTo>
                  <a:lnTo>
                    <a:pt x="1192" y="488"/>
                  </a:lnTo>
                  <a:lnTo>
                    <a:pt x="1184" y="496"/>
                  </a:lnTo>
                  <a:lnTo>
                    <a:pt x="1172" y="514"/>
                  </a:lnTo>
                  <a:lnTo>
                    <a:pt x="1156" y="542"/>
                  </a:lnTo>
                  <a:lnTo>
                    <a:pt x="1156" y="542"/>
                  </a:lnTo>
                  <a:lnTo>
                    <a:pt x="1120" y="568"/>
                  </a:lnTo>
                  <a:lnTo>
                    <a:pt x="1120" y="568"/>
                  </a:lnTo>
                  <a:lnTo>
                    <a:pt x="1120" y="584"/>
                  </a:lnTo>
                  <a:lnTo>
                    <a:pt x="1120" y="584"/>
                  </a:lnTo>
                  <a:lnTo>
                    <a:pt x="1154" y="614"/>
                  </a:lnTo>
                  <a:lnTo>
                    <a:pt x="1154" y="614"/>
                  </a:lnTo>
                  <a:lnTo>
                    <a:pt x="1152" y="620"/>
                  </a:lnTo>
                  <a:lnTo>
                    <a:pt x="1148" y="624"/>
                  </a:lnTo>
                  <a:lnTo>
                    <a:pt x="1144" y="626"/>
                  </a:lnTo>
                  <a:lnTo>
                    <a:pt x="1138" y="628"/>
                  </a:lnTo>
                  <a:lnTo>
                    <a:pt x="1128" y="628"/>
                  </a:lnTo>
                  <a:lnTo>
                    <a:pt x="1120" y="628"/>
                  </a:lnTo>
                  <a:lnTo>
                    <a:pt x="1120" y="628"/>
                  </a:lnTo>
                  <a:lnTo>
                    <a:pt x="1086" y="606"/>
                  </a:lnTo>
                  <a:lnTo>
                    <a:pt x="1086" y="606"/>
                  </a:lnTo>
                  <a:lnTo>
                    <a:pt x="1052" y="604"/>
                  </a:lnTo>
                  <a:lnTo>
                    <a:pt x="1038" y="606"/>
                  </a:lnTo>
                  <a:lnTo>
                    <a:pt x="1030" y="608"/>
                  </a:lnTo>
                  <a:lnTo>
                    <a:pt x="1030" y="608"/>
                  </a:lnTo>
                  <a:lnTo>
                    <a:pt x="1030" y="632"/>
                  </a:lnTo>
                  <a:lnTo>
                    <a:pt x="1030" y="642"/>
                  </a:lnTo>
                  <a:lnTo>
                    <a:pt x="1032" y="652"/>
                  </a:lnTo>
                  <a:lnTo>
                    <a:pt x="1036" y="662"/>
                  </a:lnTo>
                  <a:lnTo>
                    <a:pt x="1042" y="672"/>
                  </a:lnTo>
                  <a:lnTo>
                    <a:pt x="1052" y="682"/>
                  </a:lnTo>
                  <a:lnTo>
                    <a:pt x="1064" y="694"/>
                  </a:lnTo>
                  <a:lnTo>
                    <a:pt x="1064" y="694"/>
                  </a:lnTo>
                  <a:lnTo>
                    <a:pt x="1064" y="730"/>
                  </a:lnTo>
                  <a:lnTo>
                    <a:pt x="1064" y="730"/>
                  </a:lnTo>
                  <a:lnTo>
                    <a:pt x="1080" y="780"/>
                  </a:lnTo>
                  <a:lnTo>
                    <a:pt x="1080" y="780"/>
                  </a:lnTo>
                  <a:lnTo>
                    <a:pt x="1078" y="788"/>
                  </a:lnTo>
                  <a:lnTo>
                    <a:pt x="1076" y="792"/>
                  </a:lnTo>
                  <a:lnTo>
                    <a:pt x="1074" y="796"/>
                  </a:lnTo>
                  <a:lnTo>
                    <a:pt x="1068" y="798"/>
                  </a:lnTo>
                  <a:lnTo>
                    <a:pt x="1058" y="800"/>
                  </a:lnTo>
                  <a:lnTo>
                    <a:pt x="1046" y="800"/>
                  </a:lnTo>
                  <a:lnTo>
                    <a:pt x="1046" y="800"/>
                  </a:lnTo>
                  <a:lnTo>
                    <a:pt x="1034" y="804"/>
                  </a:lnTo>
                  <a:lnTo>
                    <a:pt x="1028" y="808"/>
                  </a:lnTo>
                  <a:lnTo>
                    <a:pt x="1014" y="818"/>
                  </a:lnTo>
                  <a:lnTo>
                    <a:pt x="1014" y="818"/>
                  </a:lnTo>
                  <a:lnTo>
                    <a:pt x="1004" y="818"/>
                  </a:lnTo>
                  <a:lnTo>
                    <a:pt x="1004" y="818"/>
                  </a:lnTo>
                  <a:lnTo>
                    <a:pt x="996" y="806"/>
                  </a:lnTo>
                  <a:lnTo>
                    <a:pt x="996" y="806"/>
                  </a:lnTo>
                  <a:lnTo>
                    <a:pt x="968" y="804"/>
                  </a:lnTo>
                  <a:lnTo>
                    <a:pt x="968" y="804"/>
                  </a:lnTo>
                  <a:lnTo>
                    <a:pt x="968" y="798"/>
                  </a:lnTo>
                  <a:lnTo>
                    <a:pt x="964" y="794"/>
                  </a:lnTo>
                  <a:lnTo>
                    <a:pt x="956" y="788"/>
                  </a:lnTo>
                  <a:lnTo>
                    <a:pt x="956" y="788"/>
                  </a:lnTo>
                  <a:lnTo>
                    <a:pt x="936" y="786"/>
                  </a:lnTo>
                  <a:lnTo>
                    <a:pt x="936" y="786"/>
                  </a:lnTo>
                  <a:lnTo>
                    <a:pt x="934" y="792"/>
                  </a:lnTo>
                  <a:lnTo>
                    <a:pt x="926" y="796"/>
                  </a:lnTo>
                  <a:lnTo>
                    <a:pt x="920" y="800"/>
                  </a:lnTo>
                  <a:lnTo>
                    <a:pt x="914" y="800"/>
                  </a:lnTo>
                  <a:lnTo>
                    <a:pt x="914" y="800"/>
                  </a:lnTo>
                  <a:lnTo>
                    <a:pt x="908" y="786"/>
                  </a:lnTo>
                  <a:lnTo>
                    <a:pt x="908" y="786"/>
                  </a:lnTo>
                  <a:lnTo>
                    <a:pt x="878" y="780"/>
                  </a:lnTo>
                  <a:lnTo>
                    <a:pt x="878" y="780"/>
                  </a:lnTo>
                  <a:lnTo>
                    <a:pt x="836" y="732"/>
                  </a:lnTo>
                  <a:lnTo>
                    <a:pt x="836" y="732"/>
                  </a:lnTo>
                  <a:lnTo>
                    <a:pt x="830" y="722"/>
                  </a:lnTo>
                  <a:lnTo>
                    <a:pt x="830" y="722"/>
                  </a:lnTo>
                  <a:lnTo>
                    <a:pt x="830" y="710"/>
                  </a:lnTo>
                  <a:lnTo>
                    <a:pt x="828" y="698"/>
                  </a:lnTo>
                  <a:lnTo>
                    <a:pt x="824" y="690"/>
                  </a:lnTo>
                  <a:lnTo>
                    <a:pt x="820" y="682"/>
                  </a:lnTo>
                  <a:lnTo>
                    <a:pt x="808" y="670"/>
                  </a:lnTo>
                  <a:lnTo>
                    <a:pt x="796" y="658"/>
                  </a:lnTo>
                  <a:lnTo>
                    <a:pt x="796" y="658"/>
                  </a:lnTo>
                  <a:lnTo>
                    <a:pt x="778" y="654"/>
                  </a:lnTo>
                  <a:lnTo>
                    <a:pt x="758" y="652"/>
                  </a:lnTo>
                  <a:lnTo>
                    <a:pt x="724" y="654"/>
                  </a:lnTo>
                  <a:lnTo>
                    <a:pt x="724" y="654"/>
                  </a:lnTo>
                  <a:lnTo>
                    <a:pt x="706" y="656"/>
                  </a:lnTo>
                  <a:lnTo>
                    <a:pt x="702" y="660"/>
                  </a:lnTo>
                  <a:lnTo>
                    <a:pt x="700" y="662"/>
                  </a:lnTo>
                  <a:lnTo>
                    <a:pt x="698" y="674"/>
                  </a:lnTo>
                  <a:lnTo>
                    <a:pt x="698" y="694"/>
                  </a:lnTo>
                  <a:lnTo>
                    <a:pt x="698" y="694"/>
                  </a:lnTo>
                  <a:lnTo>
                    <a:pt x="722" y="726"/>
                  </a:lnTo>
                  <a:lnTo>
                    <a:pt x="722" y="726"/>
                  </a:lnTo>
                  <a:lnTo>
                    <a:pt x="722" y="746"/>
                  </a:lnTo>
                  <a:lnTo>
                    <a:pt x="722" y="746"/>
                  </a:lnTo>
                  <a:lnTo>
                    <a:pt x="712" y="758"/>
                  </a:lnTo>
                  <a:lnTo>
                    <a:pt x="700" y="772"/>
                  </a:lnTo>
                  <a:lnTo>
                    <a:pt x="696" y="778"/>
                  </a:lnTo>
                  <a:lnTo>
                    <a:pt x="694" y="786"/>
                  </a:lnTo>
                  <a:lnTo>
                    <a:pt x="694" y="796"/>
                  </a:lnTo>
                  <a:lnTo>
                    <a:pt x="698" y="804"/>
                  </a:lnTo>
                  <a:lnTo>
                    <a:pt x="698" y="804"/>
                  </a:lnTo>
                  <a:lnTo>
                    <a:pt x="698" y="810"/>
                  </a:lnTo>
                  <a:lnTo>
                    <a:pt x="694" y="818"/>
                  </a:lnTo>
                  <a:lnTo>
                    <a:pt x="684" y="834"/>
                  </a:lnTo>
                  <a:lnTo>
                    <a:pt x="664" y="862"/>
                  </a:lnTo>
                  <a:lnTo>
                    <a:pt x="664" y="862"/>
                  </a:lnTo>
                  <a:lnTo>
                    <a:pt x="658" y="870"/>
                  </a:lnTo>
                  <a:lnTo>
                    <a:pt x="652" y="878"/>
                  </a:lnTo>
                  <a:lnTo>
                    <a:pt x="644" y="882"/>
                  </a:lnTo>
                  <a:lnTo>
                    <a:pt x="634" y="886"/>
                  </a:lnTo>
                  <a:lnTo>
                    <a:pt x="634" y="886"/>
                  </a:lnTo>
                  <a:lnTo>
                    <a:pt x="624" y="898"/>
                  </a:lnTo>
                  <a:lnTo>
                    <a:pt x="624" y="898"/>
                  </a:lnTo>
                  <a:lnTo>
                    <a:pt x="618" y="896"/>
                  </a:lnTo>
                  <a:lnTo>
                    <a:pt x="612" y="896"/>
                  </a:lnTo>
                  <a:lnTo>
                    <a:pt x="608" y="890"/>
                  </a:lnTo>
                  <a:lnTo>
                    <a:pt x="604" y="884"/>
                  </a:lnTo>
                  <a:lnTo>
                    <a:pt x="604" y="880"/>
                  </a:lnTo>
                  <a:lnTo>
                    <a:pt x="604" y="880"/>
                  </a:lnTo>
                  <a:lnTo>
                    <a:pt x="598" y="878"/>
                  </a:lnTo>
                  <a:lnTo>
                    <a:pt x="594" y="876"/>
                  </a:lnTo>
                  <a:lnTo>
                    <a:pt x="582" y="876"/>
                  </a:lnTo>
                  <a:lnTo>
                    <a:pt x="568" y="880"/>
                  </a:lnTo>
                  <a:lnTo>
                    <a:pt x="568" y="880"/>
                  </a:lnTo>
                  <a:lnTo>
                    <a:pt x="560" y="892"/>
                  </a:lnTo>
                  <a:lnTo>
                    <a:pt x="556" y="896"/>
                  </a:lnTo>
                  <a:lnTo>
                    <a:pt x="552" y="900"/>
                  </a:lnTo>
                  <a:lnTo>
                    <a:pt x="552" y="90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29">
              <a:extLst>
                <a:ext uri="{FF2B5EF4-FFF2-40B4-BE49-F238E27FC236}">
                  <a16:creationId xmlns:a16="http://schemas.microsoft.com/office/drawing/2014/main" xmlns="" id="{E2336833-EFA1-47FD-B7DE-87B152A5288D}"/>
                </a:ext>
              </a:extLst>
            </p:cNvPr>
            <p:cNvSpPr>
              <a:spLocks/>
            </p:cNvSpPr>
            <p:nvPr/>
          </p:nvSpPr>
          <p:spPr bwMode="auto">
            <a:xfrm>
              <a:off x="5003901" y="2134547"/>
              <a:ext cx="356192" cy="716574"/>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0" h="684">
                  <a:moveTo>
                    <a:pt x="32" y="684"/>
                  </a:moveTo>
                  <a:lnTo>
                    <a:pt x="32" y="684"/>
                  </a:lnTo>
                  <a:lnTo>
                    <a:pt x="24" y="676"/>
                  </a:lnTo>
                  <a:lnTo>
                    <a:pt x="16" y="668"/>
                  </a:lnTo>
                  <a:lnTo>
                    <a:pt x="12" y="662"/>
                  </a:lnTo>
                  <a:lnTo>
                    <a:pt x="10" y="654"/>
                  </a:lnTo>
                  <a:lnTo>
                    <a:pt x="10" y="638"/>
                  </a:lnTo>
                  <a:lnTo>
                    <a:pt x="10" y="624"/>
                  </a:lnTo>
                  <a:lnTo>
                    <a:pt x="10" y="624"/>
                  </a:lnTo>
                  <a:lnTo>
                    <a:pt x="20" y="594"/>
                  </a:lnTo>
                  <a:lnTo>
                    <a:pt x="20" y="594"/>
                  </a:lnTo>
                  <a:lnTo>
                    <a:pt x="18" y="560"/>
                  </a:lnTo>
                  <a:lnTo>
                    <a:pt x="18" y="560"/>
                  </a:lnTo>
                  <a:lnTo>
                    <a:pt x="0" y="514"/>
                  </a:lnTo>
                  <a:lnTo>
                    <a:pt x="0" y="514"/>
                  </a:lnTo>
                  <a:lnTo>
                    <a:pt x="0" y="440"/>
                  </a:lnTo>
                  <a:lnTo>
                    <a:pt x="0" y="440"/>
                  </a:lnTo>
                  <a:lnTo>
                    <a:pt x="8" y="426"/>
                  </a:lnTo>
                  <a:lnTo>
                    <a:pt x="16" y="412"/>
                  </a:lnTo>
                  <a:lnTo>
                    <a:pt x="30" y="386"/>
                  </a:lnTo>
                  <a:lnTo>
                    <a:pt x="30" y="386"/>
                  </a:lnTo>
                  <a:lnTo>
                    <a:pt x="30" y="358"/>
                  </a:lnTo>
                  <a:lnTo>
                    <a:pt x="30" y="358"/>
                  </a:lnTo>
                  <a:lnTo>
                    <a:pt x="24" y="326"/>
                  </a:lnTo>
                  <a:lnTo>
                    <a:pt x="22" y="310"/>
                  </a:lnTo>
                  <a:lnTo>
                    <a:pt x="20" y="296"/>
                  </a:lnTo>
                  <a:lnTo>
                    <a:pt x="22" y="282"/>
                  </a:lnTo>
                  <a:lnTo>
                    <a:pt x="24" y="270"/>
                  </a:lnTo>
                  <a:lnTo>
                    <a:pt x="32" y="258"/>
                  </a:lnTo>
                  <a:lnTo>
                    <a:pt x="44" y="248"/>
                  </a:lnTo>
                  <a:lnTo>
                    <a:pt x="44" y="248"/>
                  </a:lnTo>
                  <a:lnTo>
                    <a:pt x="48" y="232"/>
                  </a:lnTo>
                  <a:lnTo>
                    <a:pt x="50" y="218"/>
                  </a:lnTo>
                  <a:lnTo>
                    <a:pt x="52" y="192"/>
                  </a:lnTo>
                  <a:lnTo>
                    <a:pt x="52" y="192"/>
                  </a:lnTo>
                  <a:lnTo>
                    <a:pt x="64" y="170"/>
                  </a:lnTo>
                  <a:lnTo>
                    <a:pt x="64" y="170"/>
                  </a:lnTo>
                  <a:lnTo>
                    <a:pt x="66" y="158"/>
                  </a:lnTo>
                  <a:lnTo>
                    <a:pt x="70" y="150"/>
                  </a:lnTo>
                  <a:lnTo>
                    <a:pt x="74" y="142"/>
                  </a:lnTo>
                  <a:lnTo>
                    <a:pt x="80" y="134"/>
                  </a:lnTo>
                  <a:lnTo>
                    <a:pt x="94" y="122"/>
                  </a:lnTo>
                  <a:lnTo>
                    <a:pt x="110" y="110"/>
                  </a:lnTo>
                  <a:lnTo>
                    <a:pt x="110" y="110"/>
                  </a:lnTo>
                  <a:lnTo>
                    <a:pt x="128" y="82"/>
                  </a:lnTo>
                  <a:lnTo>
                    <a:pt x="140" y="68"/>
                  </a:lnTo>
                  <a:lnTo>
                    <a:pt x="146" y="62"/>
                  </a:lnTo>
                  <a:lnTo>
                    <a:pt x="152" y="58"/>
                  </a:lnTo>
                  <a:lnTo>
                    <a:pt x="152" y="58"/>
                  </a:lnTo>
                  <a:lnTo>
                    <a:pt x="170" y="40"/>
                  </a:lnTo>
                  <a:lnTo>
                    <a:pt x="170" y="40"/>
                  </a:lnTo>
                  <a:lnTo>
                    <a:pt x="204" y="42"/>
                  </a:lnTo>
                  <a:lnTo>
                    <a:pt x="214" y="42"/>
                  </a:lnTo>
                  <a:lnTo>
                    <a:pt x="224" y="40"/>
                  </a:lnTo>
                  <a:lnTo>
                    <a:pt x="232" y="38"/>
                  </a:lnTo>
                  <a:lnTo>
                    <a:pt x="238" y="32"/>
                  </a:lnTo>
                  <a:lnTo>
                    <a:pt x="238" y="32"/>
                  </a:lnTo>
                  <a:lnTo>
                    <a:pt x="250" y="30"/>
                  </a:lnTo>
                  <a:lnTo>
                    <a:pt x="260" y="26"/>
                  </a:lnTo>
                  <a:lnTo>
                    <a:pt x="270" y="20"/>
                  </a:lnTo>
                  <a:lnTo>
                    <a:pt x="282" y="10"/>
                  </a:lnTo>
                  <a:lnTo>
                    <a:pt x="282" y="10"/>
                  </a:lnTo>
                  <a:lnTo>
                    <a:pt x="290" y="0"/>
                  </a:lnTo>
                  <a:lnTo>
                    <a:pt x="290" y="0"/>
                  </a:lnTo>
                  <a:lnTo>
                    <a:pt x="308" y="12"/>
                  </a:lnTo>
                  <a:lnTo>
                    <a:pt x="308" y="12"/>
                  </a:lnTo>
                  <a:lnTo>
                    <a:pt x="306" y="18"/>
                  </a:lnTo>
                  <a:lnTo>
                    <a:pt x="302" y="24"/>
                  </a:lnTo>
                  <a:lnTo>
                    <a:pt x="290" y="34"/>
                  </a:lnTo>
                  <a:lnTo>
                    <a:pt x="284" y="40"/>
                  </a:lnTo>
                  <a:lnTo>
                    <a:pt x="280" y="46"/>
                  </a:lnTo>
                  <a:lnTo>
                    <a:pt x="276" y="54"/>
                  </a:lnTo>
                  <a:lnTo>
                    <a:pt x="278" y="62"/>
                  </a:lnTo>
                  <a:lnTo>
                    <a:pt x="278" y="62"/>
                  </a:lnTo>
                  <a:lnTo>
                    <a:pt x="286" y="64"/>
                  </a:lnTo>
                  <a:lnTo>
                    <a:pt x="296" y="68"/>
                  </a:lnTo>
                  <a:lnTo>
                    <a:pt x="302" y="74"/>
                  </a:lnTo>
                  <a:lnTo>
                    <a:pt x="310" y="82"/>
                  </a:lnTo>
                  <a:lnTo>
                    <a:pt x="324" y="100"/>
                  </a:lnTo>
                  <a:lnTo>
                    <a:pt x="340" y="124"/>
                  </a:lnTo>
                  <a:lnTo>
                    <a:pt x="340" y="124"/>
                  </a:lnTo>
                  <a:lnTo>
                    <a:pt x="340" y="142"/>
                  </a:lnTo>
                  <a:lnTo>
                    <a:pt x="340" y="142"/>
                  </a:lnTo>
                  <a:lnTo>
                    <a:pt x="328" y="158"/>
                  </a:lnTo>
                  <a:lnTo>
                    <a:pt x="318" y="168"/>
                  </a:lnTo>
                  <a:lnTo>
                    <a:pt x="290" y="186"/>
                  </a:lnTo>
                  <a:lnTo>
                    <a:pt x="290" y="186"/>
                  </a:lnTo>
                  <a:lnTo>
                    <a:pt x="280" y="202"/>
                  </a:lnTo>
                  <a:lnTo>
                    <a:pt x="272" y="218"/>
                  </a:lnTo>
                  <a:lnTo>
                    <a:pt x="268" y="228"/>
                  </a:lnTo>
                  <a:lnTo>
                    <a:pt x="268" y="238"/>
                  </a:lnTo>
                  <a:lnTo>
                    <a:pt x="268" y="248"/>
                  </a:lnTo>
                  <a:lnTo>
                    <a:pt x="274" y="256"/>
                  </a:lnTo>
                  <a:lnTo>
                    <a:pt x="274" y="256"/>
                  </a:lnTo>
                  <a:lnTo>
                    <a:pt x="300" y="278"/>
                  </a:lnTo>
                  <a:lnTo>
                    <a:pt x="300" y="278"/>
                  </a:lnTo>
                  <a:lnTo>
                    <a:pt x="308" y="290"/>
                  </a:lnTo>
                  <a:lnTo>
                    <a:pt x="316" y="302"/>
                  </a:lnTo>
                  <a:lnTo>
                    <a:pt x="320" y="312"/>
                  </a:lnTo>
                  <a:lnTo>
                    <a:pt x="324" y="320"/>
                  </a:lnTo>
                  <a:lnTo>
                    <a:pt x="326" y="332"/>
                  </a:lnTo>
                  <a:lnTo>
                    <a:pt x="328" y="344"/>
                  </a:lnTo>
                  <a:lnTo>
                    <a:pt x="328" y="344"/>
                  </a:lnTo>
                  <a:lnTo>
                    <a:pt x="322" y="364"/>
                  </a:lnTo>
                  <a:lnTo>
                    <a:pt x="316" y="384"/>
                  </a:lnTo>
                  <a:lnTo>
                    <a:pt x="316" y="384"/>
                  </a:lnTo>
                  <a:lnTo>
                    <a:pt x="308" y="398"/>
                  </a:lnTo>
                  <a:lnTo>
                    <a:pt x="298" y="412"/>
                  </a:lnTo>
                  <a:lnTo>
                    <a:pt x="286" y="426"/>
                  </a:lnTo>
                  <a:lnTo>
                    <a:pt x="276" y="436"/>
                  </a:lnTo>
                  <a:lnTo>
                    <a:pt x="276" y="436"/>
                  </a:lnTo>
                  <a:lnTo>
                    <a:pt x="274" y="448"/>
                  </a:lnTo>
                  <a:lnTo>
                    <a:pt x="274" y="448"/>
                  </a:lnTo>
                  <a:lnTo>
                    <a:pt x="298" y="474"/>
                  </a:lnTo>
                  <a:lnTo>
                    <a:pt x="298" y="474"/>
                  </a:lnTo>
                  <a:lnTo>
                    <a:pt x="302" y="488"/>
                  </a:lnTo>
                  <a:lnTo>
                    <a:pt x="302" y="506"/>
                  </a:lnTo>
                  <a:lnTo>
                    <a:pt x="300" y="524"/>
                  </a:lnTo>
                  <a:lnTo>
                    <a:pt x="296" y="544"/>
                  </a:lnTo>
                  <a:lnTo>
                    <a:pt x="296" y="544"/>
                  </a:lnTo>
                  <a:lnTo>
                    <a:pt x="282" y="560"/>
                  </a:lnTo>
                  <a:lnTo>
                    <a:pt x="268" y="574"/>
                  </a:lnTo>
                  <a:lnTo>
                    <a:pt x="236" y="602"/>
                  </a:lnTo>
                  <a:lnTo>
                    <a:pt x="236" y="602"/>
                  </a:lnTo>
                  <a:lnTo>
                    <a:pt x="164" y="620"/>
                  </a:lnTo>
                  <a:lnTo>
                    <a:pt x="164" y="620"/>
                  </a:lnTo>
                  <a:lnTo>
                    <a:pt x="146" y="632"/>
                  </a:lnTo>
                  <a:lnTo>
                    <a:pt x="128" y="640"/>
                  </a:lnTo>
                  <a:lnTo>
                    <a:pt x="112" y="644"/>
                  </a:lnTo>
                  <a:lnTo>
                    <a:pt x="92" y="648"/>
                  </a:lnTo>
                  <a:lnTo>
                    <a:pt x="92" y="648"/>
                  </a:lnTo>
                  <a:lnTo>
                    <a:pt x="66" y="664"/>
                  </a:lnTo>
                  <a:lnTo>
                    <a:pt x="66" y="664"/>
                  </a:lnTo>
                  <a:lnTo>
                    <a:pt x="56" y="672"/>
                  </a:lnTo>
                  <a:lnTo>
                    <a:pt x="48" y="678"/>
                  </a:lnTo>
                  <a:lnTo>
                    <a:pt x="32" y="684"/>
                  </a:lnTo>
                  <a:lnTo>
                    <a:pt x="32" y="684"/>
                  </a:lnTo>
                  <a:close/>
                </a:path>
              </a:pathLst>
            </a:custGeom>
            <a:solidFill>
              <a:schemeClr val="tx1">
                <a:lumMod val="75000"/>
                <a:lumOff val="25000"/>
              </a:schemeClr>
            </a:solid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30">
              <a:extLst>
                <a:ext uri="{FF2B5EF4-FFF2-40B4-BE49-F238E27FC236}">
                  <a16:creationId xmlns:a16="http://schemas.microsoft.com/office/drawing/2014/main" xmlns="" id="{E4500378-3E68-4DFB-9B9F-57CEC8E38A90}"/>
                </a:ext>
              </a:extLst>
            </p:cNvPr>
            <p:cNvSpPr>
              <a:spLocks/>
            </p:cNvSpPr>
            <p:nvPr/>
          </p:nvSpPr>
          <p:spPr bwMode="auto">
            <a:xfrm>
              <a:off x="5471140" y="2388072"/>
              <a:ext cx="670478" cy="448382"/>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40" h="428">
                  <a:moveTo>
                    <a:pt x="70" y="428"/>
                  </a:moveTo>
                  <a:lnTo>
                    <a:pt x="70" y="428"/>
                  </a:lnTo>
                  <a:lnTo>
                    <a:pt x="42" y="410"/>
                  </a:lnTo>
                  <a:lnTo>
                    <a:pt x="42" y="410"/>
                  </a:lnTo>
                  <a:lnTo>
                    <a:pt x="0" y="372"/>
                  </a:lnTo>
                  <a:lnTo>
                    <a:pt x="0" y="372"/>
                  </a:lnTo>
                  <a:lnTo>
                    <a:pt x="10" y="352"/>
                  </a:lnTo>
                  <a:lnTo>
                    <a:pt x="10" y="352"/>
                  </a:lnTo>
                  <a:lnTo>
                    <a:pt x="26" y="338"/>
                  </a:lnTo>
                  <a:lnTo>
                    <a:pt x="32" y="330"/>
                  </a:lnTo>
                  <a:lnTo>
                    <a:pt x="38" y="322"/>
                  </a:lnTo>
                  <a:lnTo>
                    <a:pt x="38" y="322"/>
                  </a:lnTo>
                  <a:lnTo>
                    <a:pt x="38" y="288"/>
                  </a:lnTo>
                  <a:lnTo>
                    <a:pt x="38" y="288"/>
                  </a:lnTo>
                  <a:lnTo>
                    <a:pt x="26" y="244"/>
                  </a:lnTo>
                  <a:lnTo>
                    <a:pt x="18" y="220"/>
                  </a:lnTo>
                  <a:lnTo>
                    <a:pt x="12" y="208"/>
                  </a:lnTo>
                  <a:lnTo>
                    <a:pt x="12" y="208"/>
                  </a:lnTo>
                  <a:lnTo>
                    <a:pt x="12" y="186"/>
                  </a:lnTo>
                  <a:lnTo>
                    <a:pt x="14" y="180"/>
                  </a:lnTo>
                  <a:lnTo>
                    <a:pt x="20" y="174"/>
                  </a:lnTo>
                  <a:lnTo>
                    <a:pt x="20" y="174"/>
                  </a:lnTo>
                  <a:lnTo>
                    <a:pt x="30" y="156"/>
                  </a:lnTo>
                  <a:lnTo>
                    <a:pt x="42" y="144"/>
                  </a:lnTo>
                  <a:lnTo>
                    <a:pt x="68" y="118"/>
                  </a:lnTo>
                  <a:lnTo>
                    <a:pt x="68" y="118"/>
                  </a:lnTo>
                  <a:lnTo>
                    <a:pt x="76" y="106"/>
                  </a:lnTo>
                  <a:lnTo>
                    <a:pt x="84" y="96"/>
                  </a:lnTo>
                  <a:lnTo>
                    <a:pt x="92" y="88"/>
                  </a:lnTo>
                  <a:lnTo>
                    <a:pt x="104" y="80"/>
                  </a:lnTo>
                  <a:lnTo>
                    <a:pt x="126" y="66"/>
                  </a:lnTo>
                  <a:lnTo>
                    <a:pt x="150" y="52"/>
                  </a:lnTo>
                  <a:lnTo>
                    <a:pt x="150" y="52"/>
                  </a:lnTo>
                  <a:lnTo>
                    <a:pt x="202" y="0"/>
                  </a:lnTo>
                  <a:lnTo>
                    <a:pt x="202" y="0"/>
                  </a:lnTo>
                  <a:lnTo>
                    <a:pt x="210" y="38"/>
                  </a:lnTo>
                  <a:lnTo>
                    <a:pt x="210" y="38"/>
                  </a:lnTo>
                  <a:lnTo>
                    <a:pt x="236" y="38"/>
                  </a:lnTo>
                  <a:lnTo>
                    <a:pt x="236" y="38"/>
                  </a:lnTo>
                  <a:lnTo>
                    <a:pt x="248" y="16"/>
                  </a:lnTo>
                  <a:lnTo>
                    <a:pt x="248" y="16"/>
                  </a:lnTo>
                  <a:lnTo>
                    <a:pt x="268" y="16"/>
                  </a:lnTo>
                  <a:lnTo>
                    <a:pt x="282" y="16"/>
                  </a:lnTo>
                  <a:lnTo>
                    <a:pt x="294" y="12"/>
                  </a:lnTo>
                  <a:lnTo>
                    <a:pt x="294" y="12"/>
                  </a:lnTo>
                  <a:lnTo>
                    <a:pt x="294" y="16"/>
                  </a:lnTo>
                  <a:lnTo>
                    <a:pt x="298" y="22"/>
                  </a:lnTo>
                  <a:lnTo>
                    <a:pt x="308" y="36"/>
                  </a:lnTo>
                  <a:lnTo>
                    <a:pt x="308" y="36"/>
                  </a:lnTo>
                  <a:lnTo>
                    <a:pt x="308" y="80"/>
                  </a:lnTo>
                  <a:lnTo>
                    <a:pt x="308" y="80"/>
                  </a:lnTo>
                  <a:lnTo>
                    <a:pt x="322" y="90"/>
                  </a:lnTo>
                  <a:lnTo>
                    <a:pt x="340" y="100"/>
                  </a:lnTo>
                  <a:lnTo>
                    <a:pt x="360" y="108"/>
                  </a:lnTo>
                  <a:lnTo>
                    <a:pt x="372" y="110"/>
                  </a:lnTo>
                  <a:lnTo>
                    <a:pt x="384" y="110"/>
                  </a:lnTo>
                  <a:lnTo>
                    <a:pt x="384" y="110"/>
                  </a:lnTo>
                  <a:lnTo>
                    <a:pt x="424" y="48"/>
                  </a:lnTo>
                  <a:lnTo>
                    <a:pt x="424" y="48"/>
                  </a:lnTo>
                  <a:lnTo>
                    <a:pt x="432" y="38"/>
                  </a:lnTo>
                  <a:lnTo>
                    <a:pt x="440" y="30"/>
                  </a:lnTo>
                  <a:lnTo>
                    <a:pt x="440" y="30"/>
                  </a:lnTo>
                  <a:lnTo>
                    <a:pt x="452" y="24"/>
                  </a:lnTo>
                  <a:lnTo>
                    <a:pt x="462" y="18"/>
                  </a:lnTo>
                  <a:lnTo>
                    <a:pt x="476" y="16"/>
                  </a:lnTo>
                  <a:lnTo>
                    <a:pt x="492" y="16"/>
                  </a:lnTo>
                  <a:lnTo>
                    <a:pt x="492" y="16"/>
                  </a:lnTo>
                  <a:lnTo>
                    <a:pt x="536" y="34"/>
                  </a:lnTo>
                  <a:lnTo>
                    <a:pt x="536" y="34"/>
                  </a:lnTo>
                  <a:lnTo>
                    <a:pt x="632" y="32"/>
                  </a:lnTo>
                  <a:lnTo>
                    <a:pt x="632" y="32"/>
                  </a:lnTo>
                  <a:lnTo>
                    <a:pt x="640" y="36"/>
                  </a:lnTo>
                  <a:lnTo>
                    <a:pt x="640" y="36"/>
                  </a:lnTo>
                  <a:lnTo>
                    <a:pt x="636" y="40"/>
                  </a:lnTo>
                  <a:lnTo>
                    <a:pt x="636" y="46"/>
                  </a:lnTo>
                  <a:lnTo>
                    <a:pt x="636" y="46"/>
                  </a:lnTo>
                  <a:lnTo>
                    <a:pt x="632" y="76"/>
                  </a:lnTo>
                  <a:lnTo>
                    <a:pt x="632" y="76"/>
                  </a:lnTo>
                  <a:lnTo>
                    <a:pt x="598" y="80"/>
                  </a:lnTo>
                  <a:lnTo>
                    <a:pt x="598" y="80"/>
                  </a:lnTo>
                  <a:lnTo>
                    <a:pt x="570" y="96"/>
                  </a:lnTo>
                  <a:lnTo>
                    <a:pt x="540" y="114"/>
                  </a:lnTo>
                  <a:lnTo>
                    <a:pt x="526" y="124"/>
                  </a:lnTo>
                  <a:lnTo>
                    <a:pt x="514" y="136"/>
                  </a:lnTo>
                  <a:lnTo>
                    <a:pt x="506" y="148"/>
                  </a:lnTo>
                  <a:lnTo>
                    <a:pt x="500" y="160"/>
                  </a:lnTo>
                  <a:lnTo>
                    <a:pt x="500" y="160"/>
                  </a:lnTo>
                  <a:lnTo>
                    <a:pt x="478" y="170"/>
                  </a:lnTo>
                  <a:lnTo>
                    <a:pt x="478" y="170"/>
                  </a:lnTo>
                  <a:lnTo>
                    <a:pt x="472" y="178"/>
                  </a:lnTo>
                  <a:lnTo>
                    <a:pt x="464" y="182"/>
                  </a:lnTo>
                  <a:lnTo>
                    <a:pt x="446" y="188"/>
                  </a:lnTo>
                  <a:lnTo>
                    <a:pt x="446" y="188"/>
                  </a:lnTo>
                  <a:lnTo>
                    <a:pt x="440" y="194"/>
                  </a:lnTo>
                  <a:lnTo>
                    <a:pt x="440" y="194"/>
                  </a:lnTo>
                  <a:lnTo>
                    <a:pt x="438" y="228"/>
                  </a:lnTo>
                  <a:lnTo>
                    <a:pt x="438" y="228"/>
                  </a:lnTo>
                  <a:lnTo>
                    <a:pt x="430" y="240"/>
                  </a:lnTo>
                  <a:lnTo>
                    <a:pt x="418" y="252"/>
                  </a:lnTo>
                  <a:lnTo>
                    <a:pt x="408" y="264"/>
                  </a:lnTo>
                  <a:lnTo>
                    <a:pt x="400" y="276"/>
                  </a:lnTo>
                  <a:lnTo>
                    <a:pt x="400" y="276"/>
                  </a:lnTo>
                  <a:lnTo>
                    <a:pt x="400" y="298"/>
                  </a:lnTo>
                  <a:lnTo>
                    <a:pt x="396" y="312"/>
                  </a:lnTo>
                  <a:lnTo>
                    <a:pt x="390" y="324"/>
                  </a:lnTo>
                  <a:lnTo>
                    <a:pt x="390" y="324"/>
                  </a:lnTo>
                  <a:lnTo>
                    <a:pt x="382" y="324"/>
                  </a:lnTo>
                  <a:lnTo>
                    <a:pt x="374" y="326"/>
                  </a:lnTo>
                  <a:lnTo>
                    <a:pt x="366" y="328"/>
                  </a:lnTo>
                  <a:lnTo>
                    <a:pt x="360" y="332"/>
                  </a:lnTo>
                  <a:lnTo>
                    <a:pt x="350" y="342"/>
                  </a:lnTo>
                  <a:lnTo>
                    <a:pt x="342" y="352"/>
                  </a:lnTo>
                  <a:lnTo>
                    <a:pt x="342" y="352"/>
                  </a:lnTo>
                  <a:lnTo>
                    <a:pt x="338" y="366"/>
                  </a:lnTo>
                  <a:lnTo>
                    <a:pt x="334" y="380"/>
                  </a:lnTo>
                  <a:lnTo>
                    <a:pt x="326" y="394"/>
                  </a:lnTo>
                  <a:lnTo>
                    <a:pt x="322" y="400"/>
                  </a:lnTo>
                  <a:lnTo>
                    <a:pt x="314" y="404"/>
                  </a:lnTo>
                  <a:lnTo>
                    <a:pt x="314" y="404"/>
                  </a:lnTo>
                  <a:lnTo>
                    <a:pt x="314" y="400"/>
                  </a:lnTo>
                  <a:lnTo>
                    <a:pt x="314" y="400"/>
                  </a:lnTo>
                  <a:lnTo>
                    <a:pt x="304" y="392"/>
                  </a:lnTo>
                  <a:lnTo>
                    <a:pt x="304" y="392"/>
                  </a:lnTo>
                  <a:lnTo>
                    <a:pt x="286" y="390"/>
                  </a:lnTo>
                  <a:lnTo>
                    <a:pt x="286" y="390"/>
                  </a:lnTo>
                  <a:lnTo>
                    <a:pt x="274" y="404"/>
                  </a:lnTo>
                  <a:lnTo>
                    <a:pt x="262" y="420"/>
                  </a:lnTo>
                  <a:lnTo>
                    <a:pt x="262" y="420"/>
                  </a:lnTo>
                  <a:lnTo>
                    <a:pt x="250" y="422"/>
                  </a:lnTo>
                  <a:lnTo>
                    <a:pt x="236" y="422"/>
                  </a:lnTo>
                  <a:lnTo>
                    <a:pt x="222" y="420"/>
                  </a:lnTo>
                  <a:lnTo>
                    <a:pt x="214" y="416"/>
                  </a:lnTo>
                  <a:lnTo>
                    <a:pt x="214" y="416"/>
                  </a:lnTo>
                  <a:lnTo>
                    <a:pt x="208" y="404"/>
                  </a:lnTo>
                  <a:lnTo>
                    <a:pt x="208" y="404"/>
                  </a:lnTo>
                  <a:lnTo>
                    <a:pt x="168" y="364"/>
                  </a:lnTo>
                  <a:lnTo>
                    <a:pt x="168" y="364"/>
                  </a:lnTo>
                  <a:lnTo>
                    <a:pt x="142" y="362"/>
                  </a:lnTo>
                  <a:lnTo>
                    <a:pt x="142" y="362"/>
                  </a:lnTo>
                  <a:lnTo>
                    <a:pt x="140" y="370"/>
                  </a:lnTo>
                  <a:lnTo>
                    <a:pt x="138" y="380"/>
                  </a:lnTo>
                  <a:lnTo>
                    <a:pt x="136" y="404"/>
                  </a:lnTo>
                  <a:lnTo>
                    <a:pt x="136" y="404"/>
                  </a:lnTo>
                  <a:lnTo>
                    <a:pt x="126" y="406"/>
                  </a:lnTo>
                  <a:lnTo>
                    <a:pt x="118" y="410"/>
                  </a:lnTo>
                  <a:lnTo>
                    <a:pt x="112" y="414"/>
                  </a:lnTo>
                  <a:lnTo>
                    <a:pt x="108" y="418"/>
                  </a:lnTo>
                  <a:lnTo>
                    <a:pt x="108" y="418"/>
                  </a:lnTo>
                  <a:lnTo>
                    <a:pt x="96" y="420"/>
                  </a:lnTo>
                  <a:lnTo>
                    <a:pt x="86" y="422"/>
                  </a:lnTo>
                  <a:lnTo>
                    <a:pt x="70" y="428"/>
                  </a:lnTo>
                  <a:lnTo>
                    <a:pt x="70" y="428"/>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31">
              <a:extLst>
                <a:ext uri="{FF2B5EF4-FFF2-40B4-BE49-F238E27FC236}">
                  <a16:creationId xmlns:a16="http://schemas.microsoft.com/office/drawing/2014/main" xmlns="" id="{DE572C76-989D-41DC-B2CD-A0CFAC2FD1D8}"/>
                </a:ext>
              </a:extLst>
            </p:cNvPr>
            <p:cNvSpPr>
              <a:spLocks/>
            </p:cNvSpPr>
            <p:nvPr/>
          </p:nvSpPr>
          <p:spPr bwMode="auto">
            <a:xfrm>
              <a:off x="4429804" y="2321024"/>
              <a:ext cx="289144" cy="450478"/>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76" h="430">
                  <a:moveTo>
                    <a:pt x="106" y="398"/>
                  </a:moveTo>
                  <a:lnTo>
                    <a:pt x="106" y="398"/>
                  </a:lnTo>
                  <a:lnTo>
                    <a:pt x="98" y="364"/>
                  </a:lnTo>
                  <a:lnTo>
                    <a:pt x="98" y="364"/>
                  </a:lnTo>
                  <a:lnTo>
                    <a:pt x="96" y="340"/>
                  </a:lnTo>
                  <a:lnTo>
                    <a:pt x="92" y="318"/>
                  </a:lnTo>
                  <a:lnTo>
                    <a:pt x="86" y="280"/>
                  </a:lnTo>
                  <a:lnTo>
                    <a:pt x="86" y="280"/>
                  </a:lnTo>
                  <a:lnTo>
                    <a:pt x="68" y="258"/>
                  </a:lnTo>
                  <a:lnTo>
                    <a:pt x="52" y="240"/>
                  </a:lnTo>
                  <a:lnTo>
                    <a:pt x="36" y="226"/>
                  </a:lnTo>
                  <a:lnTo>
                    <a:pt x="26" y="214"/>
                  </a:lnTo>
                  <a:lnTo>
                    <a:pt x="26" y="214"/>
                  </a:lnTo>
                  <a:lnTo>
                    <a:pt x="0" y="200"/>
                  </a:lnTo>
                  <a:lnTo>
                    <a:pt x="0" y="200"/>
                  </a:lnTo>
                  <a:lnTo>
                    <a:pt x="4" y="196"/>
                  </a:lnTo>
                  <a:lnTo>
                    <a:pt x="10" y="192"/>
                  </a:lnTo>
                  <a:lnTo>
                    <a:pt x="28" y="186"/>
                  </a:lnTo>
                  <a:lnTo>
                    <a:pt x="68" y="180"/>
                  </a:lnTo>
                  <a:lnTo>
                    <a:pt x="68" y="180"/>
                  </a:lnTo>
                  <a:lnTo>
                    <a:pt x="78" y="170"/>
                  </a:lnTo>
                  <a:lnTo>
                    <a:pt x="84" y="166"/>
                  </a:lnTo>
                  <a:lnTo>
                    <a:pt x="94" y="162"/>
                  </a:lnTo>
                  <a:lnTo>
                    <a:pt x="112" y="160"/>
                  </a:lnTo>
                  <a:lnTo>
                    <a:pt x="112" y="160"/>
                  </a:lnTo>
                  <a:lnTo>
                    <a:pt x="130" y="138"/>
                  </a:lnTo>
                  <a:lnTo>
                    <a:pt x="130" y="138"/>
                  </a:lnTo>
                  <a:lnTo>
                    <a:pt x="128" y="98"/>
                  </a:lnTo>
                  <a:lnTo>
                    <a:pt x="128" y="98"/>
                  </a:lnTo>
                  <a:lnTo>
                    <a:pt x="158" y="42"/>
                  </a:lnTo>
                  <a:lnTo>
                    <a:pt x="158" y="42"/>
                  </a:lnTo>
                  <a:lnTo>
                    <a:pt x="162" y="12"/>
                  </a:lnTo>
                  <a:lnTo>
                    <a:pt x="162" y="12"/>
                  </a:lnTo>
                  <a:lnTo>
                    <a:pt x="170" y="10"/>
                  </a:lnTo>
                  <a:lnTo>
                    <a:pt x="176" y="8"/>
                  </a:lnTo>
                  <a:lnTo>
                    <a:pt x="190" y="2"/>
                  </a:lnTo>
                  <a:lnTo>
                    <a:pt x="198" y="0"/>
                  </a:lnTo>
                  <a:lnTo>
                    <a:pt x="204" y="0"/>
                  </a:lnTo>
                  <a:lnTo>
                    <a:pt x="212" y="2"/>
                  </a:lnTo>
                  <a:lnTo>
                    <a:pt x="220" y="6"/>
                  </a:lnTo>
                  <a:lnTo>
                    <a:pt x="220" y="6"/>
                  </a:lnTo>
                  <a:lnTo>
                    <a:pt x="226" y="22"/>
                  </a:lnTo>
                  <a:lnTo>
                    <a:pt x="226" y="22"/>
                  </a:lnTo>
                  <a:lnTo>
                    <a:pt x="218" y="40"/>
                  </a:lnTo>
                  <a:lnTo>
                    <a:pt x="212" y="58"/>
                  </a:lnTo>
                  <a:lnTo>
                    <a:pt x="212" y="58"/>
                  </a:lnTo>
                  <a:lnTo>
                    <a:pt x="198" y="74"/>
                  </a:lnTo>
                  <a:lnTo>
                    <a:pt x="196" y="82"/>
                  </a:lnTo>
                  <a:lnTo>
                    <a:pt x="192" y="90"/>
                  </a:lnTo>
                  <a:lnTo>
                    <a:pt x="192" y="108"/>
                  </a:lnTo>
                  <a:lnTo>
                    <a:pt x="194" y="132"/>
                  </a:lnTo>
                  <a:lnTo>
                    <a:pt x="194" y="132"/>
                  </a:lnTo>
                  <a:lnTo>
                    <a:pt x="232" y="138"/>
                  </a:lnTo>
                  <a:lnTo>
                    <a:pt x="232" y="138"/>
                  </a:lnTo>
                  <a:lnTo>
                    <a:pt x="238" y="146"/>
                  </a:lnTo>
                  <a:lnTo>
                    <a:pt x="248" y="154"/>
                  </a:lnTo>
                  <a:lnTo>
                    <a:pt x="260" y="164"/>
                  </a:lnTo>
                  <a:lnTo>
                    <a:pt x="268" y="168"/>
                  </a:lnTo>
                  <a:lnTo>
                    <a:pt x="276" y="170"/>
                  </a:lnTo>
                  <a:lnTo>
                    <a:pt x="276" y="170"/>
                  </a:lnTo>
                  <a:lnTo>
                    <a:pt x="274" y="176"/>
                  </a:lnTo>
                  <a:lnTo>
                    <a:pt x="270" y="184"/>
                  </a:lnTo>
                  <a:lnTo>
                    <a:pt x="264" y="192"/>
                  </a:lnTo>
                  <a:lnTo>
                    <a:pt x="258" y="198"/>
                  </a:lnTo>
                  <a:lnTo>
                    <a:pt x="258" y="198"/>
                  </a:lnTo>
                  <a:lnTo>
                    <a:pt x="252" y="206"/>
                  </a:lnTo>
                  <a:lnTo>
                    <a:pt x="244" y="214"/>
                  </a:lnTo>
                  <a:lnTo>
                    <a:pt x="228" y="226"/>
                  </a:lnTo>
                  <a:lnTo>
                    <a:pt x="228" y="226"/>
                  </a:lnTo>
                  <a:lnTo>
                    <a:pt x="216" y="228"/>
                  </a:lnTo>
                  <a:lnTo>
                    <a:pt x="206" y="228"/>
                  </a:lnTo>
                  <a:lnTo>
                    <a:pt x="202" y="232"/>
                  </a:lnTo>
                  <a:lnTo>
                    <a:pt x="200" y="236"/>
                  </a:lnTo>
                  <a:lnTo>
                    <a:pt x="202" y="248"/>
                  </a:lnTo>
                  <a:lnTo>
                    <a:pt x="200" y="258"/>
                  </a:lnTo>
                  <a:lnTo>
                    <a:pt x="198" y="270"/>
                  </a:lnTo>
                  <a:lnTo>
                    <a:pt x="198" y="270"/>
                  </a:lnTo>
                  <a:lnTo>
                    <a:pt x="188" y="284"/>
                  </a:lnTo>
                  <a:lnTo>
                    <a:pt x="182" y="296"/>
                  </a:lnTo>
                  <a:lnTo>
                    <a:pt x="180" y="308"/>
                  </a:lnTo>
                  <a:lnTo>
                    <a:pt x="178" y="332"/>
                  </a:lnTo>
                  <a:lnTo>
                    <a:pt x="178" y="332"/>
                  </a:lnTo>
                  <a:lnTo>
                    <a:pt x="194" y="346"/>
                  </a:lnTo>
                  <a:lnTo>
                    <a:pt x="194" y="346"/>
                  </a:lnTo>
                  <a:lnTo>
                    <a:pt x="202" y="348"/>
                  </a:lnTo>
                  <a:lnTo>
                    <a:pt x="214" y="352"/>
                  </a:lnTo>
                  <a:lnTo>
                    <a:pt x="218" y="358"/>
                  </a:lnTo>
                  <a:lnTo>
                    <a:pt x="222" y="364"/>
                  </a:lnTo>
                  <a:lnTo>
                    <a:pt x="224" y="372"/>
                  </a:lnTo>
                  <a:lnTo>
                    <a:pt x="222" y="382"/>
                  </a:lnTo>
                  <a:lnTo>
                    <a:pt x="222" y="382"/>
                  </a:lnTo>
                  <a:lnTo>
                    <a:pt x="216" y="394"/>
                  </a:lnTo>
                  <a:lnTo>
                    <a:pt x="216" y="394"/>
                  </a:lnTo>
                  <a:lnTo>
                    <a:pt x="198" y="400"/>
                  </a:lnTo>
                  <a:lnTo>
                    <a:pt x="184" y="406"/>
                  </a:lnTo>
                  <a:lnTo>
                    <a:pt x="184" y="406"/>
                  </a:lnTo>
                  <a:lnTo>
                    <a:pt x="160" y="426"/>
                  </a:lnTo>
                  <a:lnTo>
                    <a:pt x="154" y="430"/>
                  </a:lnTo>
                  <a:lnTo>
                    <a:pt x="148" y="430"/>
                  </a:lnTo>
                  <a:lnTo>
                    <a:pt x="142" y="428"/>
                  </a:lnTo>
                  <a:lnTo>
                    <a:pt x="134" y="422"/>
                  </a:lnTo>
                  <a:lnTo>
                    <a:pt x="106" y="398"/>
                  </a:lnTo>
                  <a:lnTo>
                    <a:pt x="106" y="398"/>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32">
              <a:extLst>
                <a:ext uri="{FF2B5EF4-FFF2-40B4-BE49-F238E27FC236}">
                  <a16:creationId xmlns:a16="http://schemas.microsoft.com/office/drawing/2014/main" xmlns="" id="{B7644964-0C2F-4D53-993E-74280582F9CE}"/>
                </a:ext>
              </a:extLst>
            </p:cNvPr>
            <p:cNvSpPr>
              <a:spLocks/>
            </p:cNvSpPr>
            <p:nvPr/>
          </p:nvSpPr>
          <p:spPr bwMode="auto">
            <a:xfrm>
              <a:off x="5288854" y="1855880"/>
              <a:ext cx="561526" cy="804574"/>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6" h="768">
                  <a:moveTo>
                    <a:pt x="192" y="768"/>
                  </a:moveTo>
                  <a:lnTo>
                    <a:pt x="192" y="768"/>
                  </a:lnTo>
                  <a:lnTo>
                    <a:pt x="178" y="754"/>
                  </a:lnTo>
                  <a:lnTo>
                    <a:pt x="178" y="754"/>
                  </a:lnTo>
                  <a:lnTo>
                    <a:pt x="108" y="754"/>
                  </a:lnTo>
                  <a:lnTo>
                    <a:pt x="108" y="754"/>
                  </a:lnTo>
                  <a:lnTo>
                    <a:pt x="44" y="740"/>
                  </a:lnTo>
                  <a:lnTo>
                    <a:pt x="44" y="740"/>
                  </a:lnTo>
                  <a:lnTo>
                    <a:pt x="32" y="730"/>
                  </a:lnTo>
                  <a:lnTo>
                    <a:pt x="22" y="720"/>
                  </a:lnTo>
                  <a:lnTo>
                    <a:pt x="16" y="712"/>
                  </a:lnTo>
                  <a:lnTo>
                    <a:pt x="14" y="708"/>
                  </a:lnTo>
                  <a:lnTo>
                    <a:pt x="14" y="708"/>
                  </a:lnTo>
                  <a:lnTo>
                    <a:pt x="52" y="664"/>
                  </a:lnTo>
                  <a:lnTo>
                    <a:pt x="52" y="664"/>
                  </a:lnTo>
                  <a:lnTo>
                    <a:pt x="62" y="630"/>
                  </a:lnTo>
                  <a:lnTo>
                    <a:pt x="62" y="630"/>
                  </a:lnTo>
                  <a:lnTo>
                    <a:pt x="66" y="608"/>
                  </a:lnTo>
                  <a:lnTo>
                    <a:pt x="64" y="588"/>
                  </a:lnTo>
                  <a:lnTo>
                    <a:pt x="58" y="572"/>
                  </a:lnTo>
                  <a:lnTo>
                    <a:pt x="50" y="558"/>
                  </a:lnTo>
                  <a:lnTo>
                    <a:pt x="42" y="544"/>
                  </a:lnTo>
                  <a:lnTo>
                    <a:pt x="30" y="532"/>
                  </a:lnTo>
                  <a:lnTo>
                    <a:pt x="6" y="508"/>
                  </a:lnTo>
                  <a:lnTo>
                    <a:pt x="6" y="508"/>
                  </a:lnTo>
                  <a:lnTo>
                    <a:pt x="6" y="494"/>
                  </a:lnTo>
                  <a:lnTo>
                    <a:pt x="10" y="482"/>
                  </a:lnTo>
                  <a:lnTo>
                    <a:pt x="16" y="474"/>
                  </a:lnTo>
                  <a:lnTo>
                    <a:pt x="22" y="464"/>
                  </a:lnTo>
                  <a:lnTo>
                    <a:pt x="32" y="458"/>
                  </a:lnTo>
                  <a:lnTo>
                    <a:pt x="40" y="450"/>
                  </a:lnTo>
                  <a:lnTo>
                    <a:pt x="62" y="438"/>
                  </a:lnTo>
                  <a:lnTo>
                    <a:pt x="62" y="438"/>
                  </a:lnTo>
                  <a:lnTo>
                    <a:pt x="78" y="412"/>
                  </a:lnTo>
                  <a:lnTo>
                    <a:pt x="78" y="412"/>
                  </a:lnTo>
                  <a:lnTo>
                    <a:pt x="78" y="382"/>
                  </a:lnTo>
                  <a:lnTo>
                    <a:pt x="78" y="382"/>
                  </a:lnTo>
                  <a:lnTo>
                    <a:pt x="64" y="362"/>
                  </a:lnTo>
                  <a:lnTo>
                    <a:pt x="52" y="346"/>
                  </a:lnTo>
                  <a:lnTo>
                    <a:pt x="40" y="334"/>
                  </a:lnTo>
                  <a:lnTo>
                    <a:pt x="26" y="322"/>
                  </a:lnTo>
                  <a:lnTo>
                    <a:pt x="26" y="322"/>
                  </a:lnTo>
                  <a:lnTo>
                    <a:pt x="18" y="320"/>
                  </a:lnTo>
                  <a:lnTo>
                    <a:pt x="18" y="320"/>
                  </a:lnTo>
                  <a:lnTo>
                    <a:pt x="18" y="316"/>
                  </a:lnTo>
                  <a:lnTo>
                    <a:pt x="18" y="316"/>
                  </a:lnTo>
                  <a:lnTo>
                    <a:pt x="38" y="300"/>
                  </a:lnTo>
                  <a:lnTo>
                    <a:pt x="38" y="300"/>
                  </a:lnTo>
                  <a:lnTo>
                    <a:pt x="44" y="288"/>
                  </a:lnTo>
                  <a:lnTo>
                    <a:pt x="46" y="282"/>
                  </a:lnTo>
                  <a:lnTo>
                    <a:pt x="48" y="276"/>
                  </a:lnTo>
                  <a:lnTo>
                    <a:pt x="48" y="276"/>
                  </a:lnTo>
                  <a:lnTo>
                    <a:pt x="24" y="256"/>
                  </a:lnTo>
                  <a:lnTo>
                    <a:pt x="24" y="256"/>
                  </a:lnTo>
                  <a:lnTo>
                    <a:pt x="24" y="236"/>
                  </a:lnTo>
                  <a:lnTo>
                    <a:pt x="24" y="236"/>
                  </a:lnTo>
                  <a:lnTo>
                    <a:pt x="10" y="220"/>
                  </a:lnTo>
                  <a:lnTo>
                    <a:pt x="0" y="208"/>
                  </a:lnTo>
                  <a:lnTo>
                    <a:pt x="0" y="208"/>
                  </a:lnTo>
                  <a:lnTo>
                    <a:pt x="0" y="164"/>
                  </a:lnTo>
                  <a:lnTo>
                    <a:pt x="0" y="164"/>
                  </a:lnTo>
                  <a:lnTo>
                    <a:pt x="16" y="146"/>
                  </a:lnTo>
                  <a:lnTo>
                    <a:pt x="16" y="146"/>
                  </a:lnTo>
                  <a:lnTo>
                    <a:pt x="22" y="144"/>
                  </a:lnTo>
                  <a:lnTo>
                    <a:pt x="28" y="142"/>
                  </a:lnTo>
                  <a:lnTo>
                    <a:pt x="34" y="140"/>
                  </a:lnTo>
                  <a:lnTo>
                    <a:pt x="34" y="140"/>
                  </a:lnTo>
                  <a:lnTo>
                    <a:pt x="34" y="94"/>
                  </a:lnTo>
                  <a:lnTo>
                    <a:pt x="34" y="94"/>
                  </a:lnTo>
                  <a:lnTo>
                    <a:pt x="44" y="84"/>
                  </a:lnTo>
                  <a:lnTo>
                    <a:pt x="50" y="80"/>
                  </a:lnTo>
                  <a:lnTo>
                    <a:pt x="58" y="78"/>
                  </a:lnTo>
                  <a:lnTo>
                    <a:pt x="58" y="78"/>
                  </a:lnTo>
                  <a:lnTo>
                    <a:pt x="64" y="82"/>
                  </a:lnTo>
                  <a:lnTo>
                    <a:pt x="70" y="88"/>
                  </a:lnTo>
                  <a:lnTo>
                    <a:pt x="76" y="98"/>
                  </a:lnTo>
                  <a:lnTo>
                    <a:pt x="78" y="104"/>
                  </a:lnTo>
                  <a:lnTo>
                    <a:pt x="80" y="112"/>
                  </a:lnTo>
                  <a:lnTo>
                    <a:pt x="80" y="112"/>
                  </a:lnTo>
                  <a:lnTo>
                    <a:pt x="72" y="118"/>
                  </a:lnTo>
                  <a:lnTo>
                    <a:pt x="68" y="124"/>
                  </a:lnTo>
                  <a:lnTo>
                    <a:pt x="68" y="130"/>
                  </a:lnTo>
                  <a:lnTo>
                    <a:pt x="70" y="136"/>
                  </a:lnTo>
                  <a:lnTo>
                    <a:pt x="76" y="142"/>
                  </a:lnTo>
                  <a:lnTo>
                    <a:pt x="82" y="150"/>
                  </a:lnTo>
                  <a:lnTo>
                    <a:pt x="98" y="164"/>
                  </a:lnTo>
                  <a:lnTo>
                    <a:pt x="98" y="164"/>
                  </a:lnTo>
                  <a:lnTo>
                    <a:pt x="108" y="164"/>
                  </a:lnTo>
                  <a:lnTo>
                    <a:pt x="108" y="164"/>
                  </a:lnTo>
                  <a:lnTo>
                    <a:pt x="124" y="154"/>
                  </a:lnTo>
                  <a:lnTo>
                    <a:pt x="124" y="154"/>
                  </a:lnTo>
                  <a:lnTo>
                    <a:pt x="124" y="148"/>
                  </a:lnTo>
                  <a:lnTo>
                    <a:pt x="128" y="142"/>
                  </a:lnTo>
                  <a:lnTo>
                    <a:pt x="132" y="138"/>
                  </a:lnTo>
                  <a:lnTo>
                    <a:pt x="136" y="134"/>
                  </a:lnTo>
                  <a:lnTo>
                    <a:pt x="148" y="126"/>
                  </a:lnTo>
                  <a:lnTo>
                    <a:pt x="162" y="120"/>
                  </a:lnTo>
                  <a:lnTo>
                    <a:pt x="162" y="120"/>
                  </a:lnTo>
                  <a:lnTo>
                    <a:pt x="170" y="110"/>
                  </a:lnTo>
                  <a:lnTo>
                    <a:pt x="180" y="106"/>
                  </a:lnTo>
                  <a:lnTo>
                    <a:pt x="190" y="104"/>
                  </a:lnTo>
                  <a:lnTo>
                    <a:pt x="202" y="102"/>
                  </a:lnTo>
                  <a:lnTo>
                    <a:pt x="228" y="100"/>
                  </a:lnTo>
                  <a:lnTo>
                    <a:pt x="240" y="98"/>
                  </a:lnTo>
                  <a:lnTo>
                    <a:pt x="252" y="92"/>
                  </a:lnTo>
                  <a:lnTo>
                    <a:pt x="252" y="92"/>
                  </a:lnTo>
                  <a:lnTo>
                    <a:pt x="250" y="40"/>
                  </a:lnTo>
                  <a:lnTo>
                    <a:pt x="250" y="40"/>
                  </a:lnTo>
                  <a:lnTo>
                    <a:pt x="258" y="30"/>
                  </a:lnTo>
                  <a:lnTo>
                    <a:pt x="266" y="22"/>
                  </a:lnTo>
                  <a:lnTo>
                    <a:pt x="288" y="8"/>
                  </a:lnTo>
                  <a:lnTo>
                    <a:pt x="288" y="8"/>
                  </a:lnTo>
                  <a:lnTo>
                    <a:pt x="296" y="2"/>
                  </a:lnTo>
                  <a:lnTo>
                    <a:pt x="304" y="0"/>
                  </a:lnTo>
                  <a:lnTo>
                    <a:pt x="310" y="0"/>
                  </a:lnTo>
                  <a:lnTo>
                    <a:pt x="314" y="4"/>
                  </a:lnTo>
                  <a:lnTo>
                    <a:pt x="318" y="10"/>
                  </a:lnTo>
                  <a:lnTo>
                    <a:pt x="322" y="18"/>
                  </a:lnTo>
                  <a:lnTo>
                    <a:pt x="332" y="40"/>
                  </a:lnTo>
                  <a:lnTo>
                    <a:pt x="332" y="40"/>
                  </a:lnTo>
                  <a:lnTo>
                    <a:pt x="370" y="100"/>
                  </a:lnTo>
                  <a:lnTo>
                    <a:pt x="370" y="100"/>
                  </a:lnTo>
                  <a:lnTo>
                    <a:pt x="372" y="112"/>
                  </a:lnTo>
                  <a:lnTo>
                    <a:pt x="374" y="122"/>
                  </a:lnTo>
                  <a:lnTo>
                    <a:pt x="378" y="128"/>
                  </a:lnTo>
                  <a:lnTo>
                    <a:pt x="382" y="132"/>
                  </a:lnTo>
                  <a:lnTo>
                    <a:pt x="388" y="136"/>
                  </a:lnTo>
                  <a:lnTo>
                    <a:pt x="398" y="140"/>
                  </a:lnTo>
                  <a:lnTo>
                    <a:pt x="398" y="140"/>
                  </a:lnTo>
                  <a:lnTo>
                    <a:pt x="424" y="138"/>
                  </a:lnTo>
                  <a:lnTo>
                    <a:pt x="442" y="138"/>
                  </a:lnTo>
                  <a:lnTo>
                    <a:pt x="458" y="140"/>
                  </a:lnTo>
                  <a:lnTo>
                    <a:pt x="458" y="140"/>
                  </a:lnTo>
                  <a:lnTo>
                    <a:pt x="450" y="146"/>
                  </a:lnTo>
                  <a:lnTo>
                    <a:pt x="444" y="152"/>
                  </a:lnTo>
                  <a:lnTo>
                    <a:pt x="436" y="158"/>
                  </a:lnTo>
                  <a:lnTo>
                    <a:pt x="430" y="166"/>
                  </a:lnTo>
                  <a:lnTo>
                    <a:pt x="430" y="166"/>
                  </a:lnTo>
                  <a:lnTo>
                    <a:pt x="430" y="178"/>
                  </a:lnTo>
                  <a:lnTo>
                    <a:pt x="430" y="188"/>
                  </a:lnTo>
                  <a:lnTo>
                    <a:pt x="432" y="192"/>
                  </a:lnTo>
                  <a:lnTo>
                    <a:pt x="436" y="198"/>
                  </a:lnTo>
                  <a:lnTo>
                    <a:pt x="440" y="204"/>
                  </a:lnTo>
                  <a:lnTo>
                    <a:pt x="448" y="210"/>
                  </a:lnTo>
                  <a:lnTo>
                    <a:pt x="448" y="210"/>
                  </a:lnTo>
                  <a:lnTo>
                    <a:pt x="458" y="212"/>
                  </a:lnTo>
                  <a:lnTo>
                    <a:pt x="466" y="216"/>
                  </a:lnTo>
                  <a:lnTo>
                    <a:pt x="482" y="226"/>
                  </a:lnTo>
                  <a:lnTo>
                    <a:pt x="500" y="238"/>
                  </a:lnTo>
                  <a:lnTo>
                    <a:pt x="520" y="250"/>
                  </a:lnTo>
                  <a:lnTo>
                    <a:pt x="520" y="250"/>
                  </a:lnTo>
                  <a:lnTo>
                    <a:pt x="536" y="264"/>
                  </a:lnTo>
                  <a:lnTo>
                    <a:pt x="536" y="264"/>
                  </a:lnTo>
                  <a:lnTo>
                    <a:pt x="488" y="330"/>
                  </a:lnTo>
                  <a:lnTo>
                    <a:pt x="488" y="330"/>
                  </a:lnTo>
                  <a:lnTo>
                    <a:pt x="486" y="336"/>
                  </a:lnTo>
                  <a:lnTo>
                    <a:pt x="482" y="344"/>
                  </a:lnTo>
                  <a:lnTo>
                    <a:pt x="476" y="352"/>
                  </a:lnTo>
                  <a:lnTo>
                    <a:pt x="468" y="358"/>
                  </a:lnTo>
                  <a:lnTo>
                    <a:pt x="450" y="370"/>
                  </a:lnTo>
                  <a:lnTo>
                    <a:pt x="436" y="376"/>
                  </a:lnTo>
                  <a:lnTo>
                    <a:pt x="436" y="376"/>
                  </a:lnTo>
                  <a:lnTo>
                    <a:pt x="416" y="380"/>
                  </a:lnTo>
                  <a:lnTo>
                    <a:pt x="398" y="384"/>
                  </a:lnTo>
                  <a:lnTo>
                    <a:pt x="398" y="384"/>
                  </a:lnTo>
                  <a:lnTo>
                    <a:pt x="382" y="372"/>
                  </a:lnTo>
                  <a:lnTo>
                    <a:pt x="370" y="360"/>
                  </a:lnTo>
                  <a:lnTo>
                    <a:pt x="360" y="348"/>
                  </a:lnTo>
                  <a:lnTo>
                    <a:pt x="350" y="340"/>
                  </a:lnTo>
                  <a:lnTo>
                    <a:pt x="350" y="340"/>
                  </a:lnTo>
                  <a:lnTo>
                    <a:pt x="346" y="332"/>
                  </a:lnTo>
                  <a:lnTo>
                    <a:pt x="346" y="324"/>
                  </a:lnTo>
                  <a:lnTo>
                    <a:pt x="346" y="308"/>
                  </a:lnTo>
                  <a:lnTo>
                    <a:pt x="344" y="294"/>
                  </a:lnTo>
                  <a:lnTo>
                    <a:pt x="344" y="288"/>
                  </a:lnTo>
                  <a:lnTo>
                    <a:pt x="342" y="284"/>
                  </a:lnTo>
                  <a:lnTo>
                    <a:pt x="342" y="284"/>
                  </a:lnTo>
                  <a:lnTo>
                    <a:pt x="310" y="272"/>
                  </a:lnTo>
                  <a:lnTo>
                    <a:pt x="310" y="272"/>
                  </a:lnTo>
                  <a:lnTo>
                    <a:pt x="310" y="252"/>
                  </a:lnTo>
                  <a:lnTo>
                    <a:pt x="312" y="232"/>
                  </a:lnTo>
                  <a:lnTo>
                    <a:pt x="314" y="214"/>
                  </a:lnTo>
                  <a:lnTo>
                    <a:pt x="314" y="202"/>
                  </a:lnTo>
                  <a:lnTo>
                    <a:pt x="314" y="202"/>
                  </a:lnTo>
                  <a:lnTo>
                    <a:pt x="294" y="200"/>
                  </a:lnTo>
                  <a:lnTo>
                    <a:pt x="278" y="198"/>
                  </a:lnTo>
                  <a:lnTo>
                    <a:pt x="270" y="196"/>
                  </a:lnTo>
                  <a:lnTo>
                    <a:pt x="264" y="192"/>
                  </a:lnTo>
                  <a:lnTo>
                    <a:pt x="260" y="188"/>
                  </a:lnTo>
                  <a:lnTo>
                    <a:pt x="258" y="184"/>
                  </a:lnTo>
                  <a:lnTo>
                    <a:pt x="258" y="184"/>
                  </a:lnTo>
                  <a:lnTo>
                    <a:pt x="238" y="184"/>
                  </a:lnTo>
                  <a:lnTo>
                    <a:pt x="232" y="184"/>
                  </a:lnTo>
                  <a:lnTo>
                    <a:pt x="228" y="186"/>
                  </a:lnTo>
                  <a:lnTo>
                    <a:pt x="226" y="190"/>
                  </a:lnTo>
                  <a:lnTo>
                    <a:pt x="224" y="196"/>
                  </a:lnTo>
                  <a:lnTo>
                    <a:pt x="220" y="214"/>
                  </a:lnTo>
                  <a:lnTo>
                    <a:pt x="220" y="214"/>
                  </a:lnTo>
                  <a:lnTo>
                    <a:pt x="206" y="220"/>
                  </a:lnTo>
                  <a:lnTo>
                    <a:pt x="194" y="228"/>
                  </a:lnTo>
                  <a:lnTo>
                    <a:pt x="172" y="244"/>
                  </a:lnTo>
                  <a:lnTo>
                    <a:pt x="172" y="244"/>
                  </a:lnTo>
                  <a:lnTo>
                    <a:pt x="172" y="250"/>
                  </a:lnTo>
                  <a:lnTo>
                    <a:pt x="174" y="258"/>
                  </a:lnTo>
                  <a:lnTo>
                    <a:pt x="178" y="266"/>
                  </a:lnTo>
                  <a:lnTo>
                    <a:pt x="184" y="278"/>
                  </a:lnTo>
                  <a:lnTo>
                    <a:pt x="184" y="278"/>
                  </a:lnTo>
                  <a:lnTo>
                    <a:pt x="182" y="286"/>
                  </a:lnTo>
                  <a:lnTo>
                    <a:pt x="176" y="292"/>
                  </a:lnTo>
                  <a:lnTo>
                    <a:pt x="172" y="298"/>
                  </a:lnTo>
                  <a:lnTo>
                    <a:pt x="164" y="300"/>
                  </a:lnTo>
                  <a:lnTo>
                    <a:pt x="152" y="306"/>
                  </a:lnTo>
                  <a:lnTo>
                    <a:pt x="146" y="310"/>
                  </a:lnTo>
                  <a:lnTo>
                    <a:pt x="142" y="314"/>
                  </a:lnTo>
                  <a:lnTo>
                    <a:pt x="142" y="314"/>
                  </a:lnTo>
                  <a:lnTo>
                    <a:pt x="142" y="326"/>
                  </a:lnTo>
                  <a:lnTo>
                    <a:pt x="140" y="338"/>
                  </a:lnTo>
                  <a:lnTo>
                    <a:pt x="138" y="350"/>
                  </a:lnTo>
                  <a:lnTo>
                    <a:pt x="140" y="356"/>
                  </a:lnTo>
                  <a:lnTo>
                    <a:pt x="142" y="360"/>
                  </a:lnTo>
                  <a:lnTo>
                    <a:pt x="142" y="360"/>
                  </a:lnTo>
                  <a:lnTo>
                    <a:pt x="206" y="360"/>
                  </a:lnTo>
                  <a:lnTo>
                    <a:pt x="206" y="360"/>
                  </a:lnTo>
                  <a:lnTo>
                    <a:pt x="214" y="352"/>
                  </a:lnTo>
                  <a:lnTo>
                    <a:pt x="222" y="346"/>
                  </a:lnTo>
                  <a:lnTo>
                    <a:pt x="228" y="342"/>
                  </a:lnTo>
                  <a:lnTo>
                    <a:pt x="234" y="342"/>
                  </a:lnTo>
                  <a:lnTo>
                    <a:pt x="242" y="340"/>
                  </a:lnTo>
                  <a:lnTo>
                    <a:pt x="252" y="342"/>
                  </a:lnTo>
                  <a:lnTo>
                    <a:pt x="252" y="342"/>
                  </a:lnTo>
                  <a:lnTo>
                    <a:pt x="256" y="348"/>
                  </a:lnTo>
                  <a:lnTo>
                    <a:pt x="260" y="350"/>
                  </a:lnTo>
                  <a:lnTo>
                    <a:pt x="266" y="356"/>
                  </a:lnTo>
                  <a:lnTo>
                    <a:pt x="274" y="360"/>
                  </a:lnTo>
                  <a:lnTo>
                    <a:pt x="274" y="360"/>
                  </a:lnTo>
                  <a:lnTo>
                    <a:pt x="282" y="378"/>
                  </a:lnTo>
                  <a:lnTo>
                    <a:pt x="282" y="378"/>
                  </a:lnTo>
                  <a:lnTo>
                    <a:pt x="290" y="422"/>
                  </a:lnTo>
                  <a:lnTo>
                    <a:pt x="290" y="422"/>
                  </a:lnTo>
                  <a:lnTo>
                    <a:pt x="300" y="436"/>
                  </a:lnTo>
                  <a:lnTo>
                    <a:pt x="314" y="448"/>
                  </a:lnTo>
                  <a:lnTo>
                    <a:pt x="330" y="460"/>
                  </a:lnTo>
                  <a:lnTo>
                    <a:pt x="340" y="464"/>
                  </a:lnTo>
                  <a:lnTo>
                    <a:pt x="352" y="468"/>
                  </a:lnTo>
                  <a:lnTo>
                    <a:pt x="352" y="468"/>
                  </a:lnTo>
                  <a:lnTo>
                    <a:pt x="372" y="502"/>
                  </a:lnTo>
                  <a:lnTo>
                    <a:pt x="372" y="502"/>
                  </a:lnTo>
                  <a:lnTo>
                    <a:pt x="368" y="502"/>
                  </a:lnTo>
                  <a:lnTo>
                    <a:pt x="362" y="504"/>
                  </a:lnTo>
                  <a:lnTo>
                    <a:pt x="354" y="512"/>
                  </a:lnTo>
                  <a:lnTo>
                    <a:pt x="346" y="520"/>
                  </a:lnTo>
                  <a:lnTo>
                    <a:pt x="340" y="526"/>
                  </a:lnTo>
                  <a:lnTo>
                    <a:pt x="340" y="526"/>
                  </a:lnTo>
                  <a:lnTo>
                    <a:pt x="336" y="534"/>
                  </a:lnTo>
                  <a:lnTo>
                    <a:pt x="328" y="540"/>
                  </a:lnTo>
                  <a:lnTo>
                    <a:pt x="312" y="554"/>
                  </a:lnTo>
                  <a:lnTo>
                    <a:pt x="296" y="564"/>
                  </a:lnTo>
                  <a:lnTo>
                    <a:pt x="280" y="570"/>
                  </a:lnTo>
                  <a:lnTo>
                    <a:pt x="280" y="570"/>
                  </a:lnTo>
                  <a:lnTo>
                    <a:pt x="266" y="582"/>
                  </a:lnTo>
                  <a:lnTo>
                    <a:pt x="254" y="592"/>
                  </a:lnTo>
                  <a:lnTo>
                    <a:pt x="244" y="606"/>
                  </a:lnTo>
                  <a:lnTo>
                    <a:pt x="234" y="620"/>
                  </a:lnTo>
                  <a:lnTo>
                    <a:pt x="234" y="620"/>
                  </a:lnTo>
                  <a:lnTo>
                    <a:pt x="202" y="650"/>
                  </a:lnTo>
                  <a:lnTo>
                    <a:pt x="190" y="662"/>
                  </a:lnTo>
                  <a:lnTo>
                    <a:pt x="182" y="676"/>
                  </a:lnTo>
                  <a:lnTo>
                    <a:pt x="176" y="690"/>
                  </a:lnTo>
                  <a:lnTo>
                    <a:pt x="176" y="708"/>
                  </a:lnTo>
                  <a:lnTo>
                    <a:pt x="180" y="730"/>
                  </a:lnTo>
                  <a:lnTo>
                    <a:pt x="190" y="756"/>
                  </a:lnTo>
                  <a:lnTo>
                    <a:pt x="190" y="756"/>
                  </a:lnTo>
                  <a:lnTo>
                    <a:pt x="192" y="768"/>
                  </a:lnTo>
                  <a:lnTo>
                    <a:pt x="192" y="768"/>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33">
              <a:extLst>
                <a:ext uri="{FF2B5EF4-FFF2-40B4-BE49-F238E27FC236}">
                  <a16:creationId xmlns:a16="http://schemas.microsoft.com/office/drawing/2014/main" xmlns="" id="{E5A43CB0-3D7B-4B8A-AB55-CBC3E2B3726A}"/>
                </a:ext>
              </a:extLst>
            </p:cNvPr>
            <p:cNvSpPr>
              <a:spLocks/>
            </p:cNvSpPr>
            <p:nvPr/>
          </p:nvSpPr>
          <p:spPr bwMode="auto">
            <a:xfrm>
              <a:off x="1624270" y="1024067"/>
              <a:ext cx="2074293" cy="1588196"/>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80" h="1516">
                  <a:moveTo>
                    <a:pt x="1416" y="1516"/>
                  </a:moveTo>
                  <a:lnTo>
                    <a:pt x="1416" y="1516"/>
                  </a:lnTo>
                  <a:lnTo>
                    <a:pt x="1402" y="1508"/>
                  </a:lnTo>
                  <a:lnTo>
                    <a:pt x="1402" y="1508"/>
                  </a:lnTo>
                  <a:lnTo>
                    <a:pt x="1378" y="1484"/>
                  </a:lnTo>
                  <a:lnTo>
                    <a:pt x="1378" y="1484"/>
                  </a:lnTo>
                  <a:lnTo>
                    <a:pt x="1362" y="1484"/>
                  </a:lnTo>
                  <a:lnTo>
                    <a:pt x="1352" y="1484"/>
                  </a:lnTo>
                  <a:lnTo>
                    <a:pt x="1348" y="1486"/>
                  </a:lnTo>
                  <a:lnTo>
                    <a:pt x="1346" y="1488"/>
                  </a:lnTo>
                  <a:lnTo>
                    <a:pt x="1340" y="1502"/>
                  </a:lnTo>
                  <a:lnTo>
                    <a:pt x="1340" y="1502"/>
                  </a:lnTo>
                  <a:lnTo>
                    <a:pt x="1330" y="1498"/>
                  </a:lnTo>
                  <a:lnTo>
                    <a:pt x="1330" y="1498"/>
                  </a:lnTo>
                  <a:lnTo>
                    <a:pt x="1304" y="1500"/>
                  </a:lnTo>
                  <a:lnTo>
                    <a:pt x="1304" y="1500"/>
                  </a:lnTo>
                  <a:lnTo>
                    <a:pt x="1298" y="1490"/>
                  </a:lnTo>
                  <a:lnTo>
                    <a:pt x="1296" y="1480"/>
                  </a:lnTo>
                  <a:lnTo>
                    <a:pt x="1294" y="1466"/>
                  </a:lnTo>
                  <a:lnTo>
                    <a:pt x="1294" y="1466"/>
                  </a:lnTo>
                  <a:lnTo>
                    <a:pt x="1276" y="1458"/>
                  </a:lnTo>
                  <a:lnTo>
                    <a:pt x="1276" y="1458"/>
                  </a:lnTo>
                  <a:lnTo>
                    <a:pt x="1252" y="1438"/>
                  </a:lnTo>
                  <a:lnTo>
                    <a:pt x="1242" y="1430"/>
                  </a:lnTo>
                  <a:lnTo>
                    <a:pt x="1230" y="1424"/>
                  </a:lnTo>
                  <a:lnTo>
                    <a:pt x="1218" y="1420"/>
                  </a:lnTo>
                  <a:lnTo>
                    <a:pt x="1206" y="1418"/>
                  </a:lnTo>
                  <a:lnTo>
                    <a:pt x="1194" y="1418"/>
                  </a:lnTo>
                  <a:lnTo>
                    <a:pt x="1180" y="1422"/>
                  </a:lnTo>
                  <a:lnTo>
                    <a:pt x="1180" y="1422"/>
                  </a:lnTo>
                  <a:lnTo>
                    <a:pt x="1142" y="1428"/>
                  </a:lnTo>
                  <a:lnTo>
                    <a:pt x="1122" y="1428"/>
                  </a:lnTo>
                  <a:lnTo>
                    <a:pt x="1104" y="1428"/>
                  </a:lnTo>
                  <a:lnTo>
                    <a:pt x="1104" y="1428"/>
                  </a:lnTo>
                  <a:lnTo>
                    <a:pt x="1068" y="1416"/>
                  </a:lnTo>
                  <a:lnTo>
                    <a:pt x="1068" y="1416"/>
                  </a:lnTo>
                  <a:lnTo>
                    <a:pt x="1038" y="1416"/>
                  </a:lnTo>
                  <a:lnTo>
                    <a:pt x="1038" y="1416"/>
                  </a:lnTo>
                  <a:lnTo>
                    <a:pt x="1018" y="1426"/>
                  </a:lnTo>
                  <a:lnTo>
                    <a:pt x="1000" y="1436"/>
                  </a:lnTo>
                  <a:lnTo>
                    <a:pt x="984" y="1450"/>
                  </a:lnTo>
                  <a:lnTo>
                    <a:pt x="978" y="1458"/>
                  </a:lnTo>
                  <a:lnTo>
                    <a:pt x="972" y="1466"/>
                  </a:lnTo>
                  <a:lnTo>
                    <a:pt x="972" y="1466"/>
                  </a:lnTo>
                  <a:lnTo>
                    <a:pt x="938" y="1464"/>
                  </a:lnTo>
                  <a:lnTo>
                    <a:pt x="938" y="1464"/>
                  </a:lnTo>
                  <a:lnTo>
                    <a:pt x="906" y="1450"/>
                  </a:lnTo>
                  <a:lnTo>
                    <a:pt x="906" y="1450"/>
                  </a:lnTo>
                  <a:lnTo>
                    <a:pt x="884" y="1450"/>
                  </a:lnTo>
                  <a:lnTo>
                    <a:pt x="876" y="1452"/>
                  </a:lnTo>
                  <a:lnTo>
                    <a:pt x="870" y="1458"/>
                  </a:lnTo>
                  <a:lnTo>
                    <a:pt x="870" y="1458"/>
                  </a:lnTo>
                  <a:lnTo>
                    <a:pt x="842" y="1464"/>
                  </a:lnTo>
                  <a:lnTo>
                    <a:pt x="842" y="1464"/>
                  </a:lnTo>
                  <a:lnTo>
                    <a:pt x="826" y="1466"/>
                  </a:lnTo>
                  <a:lnTo>
                    <a:pt x="814" y="1470"/>
                  </a:lnTo>
                  <a:lnTo>
                    <a:pt x="802" y="1476"/>
                  </a:lnTo>
                  <a:lnTo>
                    <a:pt x="788" y="1480"/>
                  </a:lnTo>
                  <a:lnTo>
                    <a:pt x="788" y="1480"/>
                  </a:lnTo>
                  <a:lnTo>
                    <a:pt x="776" y="1480"/>
                  </a:lnTo>
                  <a:lnTo>
                    <a:pt x="764" y="1476"/>
                  </a:lnTo>
                  <a:lnTo>
                    <a:pt x="740" y="1468"/>
                  </a:lnTo>
                  <a:lnTo>
                    <a:pt x="720" y="1458"/>
                  </a:lnTo>
                  <a:lnTo>
                    <a:pt x="708" y="1448"/>
                  </a:lnTo>
                  <a:lnTo>
                    <a:pt x="708" y="1448"/>
                  </a:lnTo>
                  <a:lnTo>
                    <a:pt x="706" y="1428"/>
                  </a:lnTo>
                  <a:lnTo>
                    <a:pt x="704" y="1424"/>
                  </a:lnTo>
                  <a:lnTo>
                    <a:pt x="702" y="1420"/>
                  </a:lnTo>
                  <a:lnTo>
                    <a:pt x="694" y="1414"/>
                  </a:lnTo>
                  <a:lnTo>
                    <a:pt x="684" y="1406"/>
                  </a:lnTo>
                  <a:lnTo>
                    <a:pt x="684" y="1406"/>
                  </a:lnTo>
                  <a:lnTo>
                    <a:pt x="664" y="1408"/>
                  </a:lnTo>
                  <a:lnTo>
                    <a:pt x="658" y="1408"/>
                  </a:lnTo>
                  <a:lnTo>
                    <a:pt x="654" y="1410"/>
                  </a:lnTo>
                  <a:lnTo>
                    <a:pt x="646" y="1418"/>
                  </a:lnTo>
                  <a:lnTo>
                    <a:pt x="634" y="1434"/>
                  </a:lnTo>
                  <a:lnTo>
                    <a:pt x="634" y="1434"/>
                  </a:lnTo>
                  <a:lnTo>
                    <a:pt x="618" y="1438"/>
                  </a:lnTo>
                  <a:lnTo>
                    <a:pt x="602" y="1440"/>
                  </a:lnTo>
                  <a:lnTo>
                    <a:pt x="586" y="1442"/>
                  </a:lnTo>
                  <a:lnTo>
                    <a:pt x="580" y="1446"/>
                  </a:lnTo>
                  <a:lnTo>
                    <a:pt x="572" y="1448"/>
                  </a:lnTo>
                  <a:lnTo>
                    <a:pt x="572" y="1448"/>
                  </a:lnTo>
                  <a:lnTo>
                    <a:pt x="566" y="1448"/>
                  </a:lnTo>
                  <a:lnTo>
                    <a:pt x="566" y="1448"/>
                  </a:lnTo>
                  <a:lnTo>
                    <a:pt x="562" y="1438"/>
                  </a:lnTo>
                  <a:lnTo>
                    <a:pt x="562" y="1438"/>
                  </a:lnTo>
                  <a:lnTo>
                    <a:pt x="550" y="1428"/>
                  </a:lnTo>
                  <a:lnTo>
                    <a:pt x="540" y="1420"/>
                  </a:lnTo>
                  <a:lnTo>
                    <a:pt x="528" y="1412"/>
                  </a:lnTo>
                  <a:lnTo>
                    <a:pt x="516" y="1406"/>
                  </a:lnTo>
                  <a:lnTo>
                    <a:pt x="504" y="1400"/>
                  </a:lnTo>
                  <a:lnTo>
                    <a:pt x="492" y="1398"/>
                  </a:lnTo>
                  <a:lnTo>
                    <a:pt x="482" y="1396"/>
                  </a:lnTo>
                  <a:lnTo>
                    <a:pt x="470" y="1398"/>
                  </a:lnTo>
                  <a:lnTo>
                    <a:pt x="470" y="1398"/>
                  </a:lnTo>
                  <a:lnTo>
                    <a:pt x="448" y="1414"/>
                  </a:lnTo>
                  <a:lnTo>
                    <a:pt x="432" y="1428"/>
                  </a:lnTo>
                  <a:lnTo>
                    <a:pt x="420" y="1446"/>
                  </a:lnTo>
                  <a:lnTo>
                    <a:pt x="408" y="1468"/>
                  </a:lnTo>
                  <a:lnTo>
                    <a:pt x="408" y="1468"/>
                  </a:lnTo>
                  <a:lnTo>
                    <a:pt x="398" y="1480"/>
                  </a:lnTo>
                  <a:lnTo>
                    <a:pt x="388" y="1488"/>
                  </a:lnTo>
                  <a:lnTo>
                    <a:pt x="376" y="1494"/>
                  </a:lnTo>
                  <a:lnTo>
                    <a:pt x="362" y="1498"/>
                  </a:lnTo>
                  <a:lnTo>
                    <a:pt x="362" y="1498"/>
                  </a:lnTo>
                  <a:lnTo>
                    <a:pt x="332" y="1490"/>
                  </a:lnTo>
                  <a:lnTo>
                    <a:pt x="332" y="1490"/>
                  </a:lnTo>
                  <a:lnTo>
                    <a:pt x="322" y="1484"/>
                  </a:lnTo>
                  <a:lnTo>
                    <a:pt x="318" y="1482"/>
                  </a:lnTo>
                  <a:lnTo>
                    <a:pt x="312" y="1482"/>
                  </a:lnTo>
                  <a:lnTo>
                    <a:pt x="312" y="1482"/>
                  </a:lnTo>
                  <a:lnTo>
                    <a:pt x="308" y="1472"/>
                  </a:lnTo>
                  <a:lnTo>
                    <a:pt x="304" y="1464"/>
                  </a:lnTo>
                  <a:lnTo>
                    <a:pt x="298" y="1456"/>
                  </a:lnTo>
                  <a:lnTo>
                    <a:pt x="292" y="1452"/>
                  </a:lnTo>
                  <a:lnTo>
                    <a:pt x="278" y="1444"/>
                  </a:lnTo>
                  <a:lnTo>
                    <a:pt x="264" y="1438"/>
                  </a:lnTo>
                  <a:lnTo>
                    <a:pt x="264" y="1438"/>
                  </a:lnTo>
                  <a:lnTo>
                    <a:pt x="252" y="1420"/>
                  </a:lnTo>
                  <a:lnTo>
                    <a:pt x="252" y="1420"/>
                  </a:lnTo>
                  <a:lnTo>
                    <a:pt x="252" y="1378"/>
                  </a:lnTo>
                  <a:lnTo>
                    <a:pt x="252" y="1378"/>
                  </a:lnTo>
                  <a:lnTo>
                    <a:pt x="256" y="1372"/>
                  </a:lnTo>
                  <a:lnTo>
                    <a:pt x="256" y="1364"/>
                  </a:lnTo>
                  <a:lnTo>
                    <a:pt x="256" y="1350"/>
                  </a:lnTo>
                  <a:lnTo>
                    <a:pt x="256" y="1350"/>
                  </a:lnTo>
                  <a:lnTo>
                    <a:pt x="250" y="1340"/>
                  </a:lnTo>
                  <a:lnTo>
                    <a:pt x="244" y="1332"/>
                  </a:lnTo>
                  <a:lnTo>
                    <a:pt x="234" y="1326"/>
                  </a:lnTo>
                  <a:lnTo>
                    <a:pt x="226" y="1324"/>
                  </a:lnTo>
                  <a:lnTo>
                    <a:pt x="206" y="1322"/>
                  </a:lnTo>
                  <a:lnTo>
                    <a:pt x="198" y="1320"/>
                  </a:lnTo>
                  <a:lnTo>
                    <a:pt x="190" y="1318"/>
                  </a:lnTo>
                  <a:lnTo>
                    <a:pt x="190" y="1318"/>
                  </a:lnTo>
                  <a:lnTo>
                    <a:pt x="174" y="1302"/>
                  </a:lnTo>
                  <a:lnTo>
                    <a:pt x="174" y="1302"/>
                  </a:lnTo>
                  <a:lnTo>
                    <a:pt x="150" y="1258"/>
                  </a:lnTo>
                  <a:lnTo>
                    <a:pt x="150" y="1258"/>
                  </a:lnTo>
                  <a:lnTo>
                    <a:pt x="114" y="1250"/>
                  </a:lnTo>
                  <a:lnTo>
                    <a:pt x="114" y="1250"/>
                  </a:lnTo>
                  <a:lnTo>
                    <a:pt x="112" y="1242"/>
                  </a:lnTo>
                  <a:lnTo>
                    <a:pt x="112" y="1232"/>
                  </a:lnTo>
                  <a:lnTo>
                    <a:pt x="112" y="1224"/>
                  </a:lnTo>
                  <a:lnTo>
                    <a:pt x="114" y="1216"/>
                  </a:lnTo>
                  <a:lnTo>
                    <a:pt x="120" y="1200"/>
                  </a:lnTo>
                  <a:lnTo>
                    <a:pt x="126" y="1186"/>
                  </a:lnTo>
                  <a:lnTo>
                    <a:pt x="126" y="1186"/>
                  </a:lnTo>
                  <a:lnTo>
                    <a:pt x="124" y="1174"/>
                  </a:lnTo>
                  <a:lnTo>
                    <a:pt x="122" y="1162"/>
                  </a:lnTo>
                  <a:lnTo>
                    <a:pt x="118" y="1152"/>
                  </a:lnTo>
                  <a:lnTo>
                    <a:pt x="112" y="1144"/>
                  </a:lnTo>
                  <a:lnTo>
                    <a:pt x="98" y="1128"/>
                  </a:lnTo>
                  <a:lnTo>
                    <a:pt x="84" y="1114"/>
                  </a:lnTo>
                  <a:lnTo>
                    <a:pt x="84" y="1114"/>
                  </a:lnTo>
                  <a:lnTo>
                    <a:pt x="38" y="1092"/>
                  </a:lnTo>
                  <a:lnTo>
                    <a:pt x="38" y="1092"/>
                  </a:lnTo>
                  <a:lnTo>
                    <a:pt x="32" y="1084"/>
                  </a:lnTo>
                  <a:lnTo>
                    <a:pt x="32" y="1084"/>
                  </a:lnTo>
                  <a:lnTo>
                    <a:pt x="32" y="1062"/>
                  </a:lnTo>
                  <a:lnTo>
                    <a:pt x="32" y="1056"/>
                  </a:lnTo>
                  <a:lnTo>
                    <a:pt x="36" y="1054"/>
                  </a:lnTo>
                  <a:lnTo>
                    <a:pt x="40" y="1050"/>
                  </a:lnTo>
                  <a:lnTo>
                    <a:pt x="46" y="1048"/>
                  </a:lnTo>
                  <a:lnTo>
                    <a:pt x="66" y="1038"/>
                  </a:lnTo>
                  <a:lnTo>
                    <a:pt x="66" y="1038"/>
                  </a:lnTo>
                  <a:lnTo>
                    <a:pt x="78" y="1028"/>
                  </a:lnTo>
                  <a:lnTo>
                    <a:pt x="82" y="1024"/>
                  </a:lnTo>
                  <a:lnTo>
                    <a:pt x="86" y="1018"/>
                  </a:lnTo>
                  <a:lnTo>
                    <a:pt x="86" y="1018"/>
                  </a:lnTo>
                  <a:lnTo>
                    <a:pt x="86" y="920"/>
                  </a:lnTo>
                  <a:lnTo>
                    <a:pt x="86" y="920"/>
                  </a:lnTo>
                  <a:lnTo>
                    <a:pt x="82" y="904"/>
                  </a:lnTo>
                  <a:lnTo>
                    <a:pt x="76" y="894"/>
                  </a:lnTo>
                  <a:lnTo>
                    <a:pt x="68" y="888"/>
                  </a:lnTo>
                  <a:lnTo>
                    <a:pt x="60" y="886"/>
                  </a:lnTo>
                  <a:lnTo>
                    <a:pt x="50" y="884"/>
                  </a:lnTo>
                  <a:lnTo>
                    <a:pt x="40" y="884"/>
                  </a:lnTo>
                  <a:lnTo>
                    <a:pt x="20" y="884"/>
                  </a:lnTo>
                  <a:lnTo>
                    <a:pt x="20" y="884"/>
                  </a:lnTo>
                  <a:lnTo>
                    <a:pt x="14" y="888"/>
                  </a:lnTo>
                  <a:lnTo>
                    <a:pt x="10" y="894"/>
                  </a:lnTo>
                  <a:lnTo>
                    <a:pt x="10" y="894"/>
                  </a:lnTo>
                  <a:lnTo>
                    <a:pt x="8" y="894"/>
                  </a:lnTo>
                  <a:lnTo>
                    <a:pt x="8" y="898"/>
                  </a:lnTo>
                  <a:lnTo>
                    <a:pt x="8" y="898"/>
                  </a:lnTo>
                  <a:lnTo>
                    <a:pt x="2" y="882"/>
                  </a:lnTo>
                  <a:lnTo>
                    <a:pt x="0" y="872"/>
                  </a:lnTo>
                  <a:lnTo>
                    <a:pt x="0" y="864"/>
                  </a:lnTo>
                  <a:lnTo>
                    <a:pt x="2" y="856"/>
                  </a:lnTo>
                  <a:lnTo>
                    <a:pt x="2" y="856"/>
                  </a:lnTo>
                  <a:lnTo>
                    <a:pt x="26" y="844"/>
                  </a:lnTo>
                  <a:lnTo>
                    <a:pt x="26" y="844"/>
                  </a:lnTo>
                  <a:lnTo>
                    <a:pt x="26" y="820"/>
                  </a:lnTo>
                  <a:lnTo>
                    <a:pt x="26" y="820"/>
                  </a:lnTo>
                  <a:lnTo>
                    <a:pt x="18" y="808"/>
                  </a:lnTo>
                  <a:lnTo>
                    <a:pt x="12" y="802"/>
                  </a:lnTo>
                  <a:lnTo>
                    <a:pt x="8" y="798"/>
                  </a:lnTo>
                  <a:lnTo>
                    <a:pt x="8" y="796"/>
                  </a:lnTo>
                  <a:lnTo>
                    <a:pt x="16" y="792"/>
                  </a:lnTo>
                  <a:lnTo>
                    <a:pt x="26" y="786"/>
                  </a:lnTo>
                  <a:lnTo>
                    <a:pt x="40" y="778"/>
                  </a:lnTo>
                  <a:lnTo>
                    <a:pt x="40" y="778"/>
                  </a:lnTo>
                  <a:lnTo>
                    <a:pt x="64" y="742"/>
                  </a:lnTo>
                  <a:lnTo>
                    <a:pt x="64" y="742"/>
                  </a:lnTo>
                  <a:lnTo>
                    <a:pt x="106" y="726"/>
                  </a:lnTo>
                  <a:lnTo>
                    <a:pt x="106" y="726"/>
                  </a:lnTo>
                  <a:lnTo>
                    <a:pt x="136" y="724"/>
                  </a:lnTo>
                  <a:lnTo>
                    <a:pt x="160" y="722"/>
                  </a:lnTo>
                  <a:lnTo>
                    <a:pt x="186" y="716"/>
                  </a:lnTo>
                  <a:lnTo>
                    <a:pt x="214" y="704"/>
                  </a:lnTo>
                  <a:lnTo>
                    <a:pt x="214" y="704"/>
                  </a:lnTo>
                  <a:lnTo>
                    <a:pt x="232" y="704"/>
                  </a:lnTo>
                  <a:lnTo>
                    <a:pt x="232" y="704"/>
                  </a:lnTo>
                  <a:lnTo>
                    <a:pt x="232" y="716"/>
                  </a:lnTo>
                  <a:lnTo>
                    <a:pt x="236" y="732"/>
                  </a:lnTo>
                  <a:lnTo>
                    <a:pt x="240" y="738"/>
                  </a:lnTo>
                  <a:lnTo>
                    <a:pt x="246" y="746"/>
                  </a:lnTo>
                  <a:lnTo>
                    <a:pt x="254" y="752"/>
                  </a:lnTo>
                  <a:lnTo>
                    <a:pt x="262" y="756"/>
                  </a:lnTo>
                  <a:lnTo>
                    <a:pt x="262" y="756"/>
                  </a:lnTo>
                  <a:lnTo>
                    <a:pt x="274" y="756"/>
                  </a:lnTo>
                  <a:lnTo>
                    <a:pt x="284" y="754"/>
                  </a:lnTo>
                  <a:lnTo>
                    <a:pt x="296" y="752"/>
                  </a:lnTo>
                  <a:lnTo>
                    <a:pt x="308" y="746"/>
                  </a:lnTo>
                  <a:lnTo>
                    <a:pt x="308" y="746"/>
                  </a:lnTo>
                  <a:lnTo>
                    <a:pt x="338" y="706"/>
                  </a:lnTo>
                  <a:lnTo>
                    <a:pt x="338" y="706"/>
                  </a:lnTo>
                  <a:lnTo>
                    <a:pt x="362" y="708"/>
                  </a:lnTo>
                  <a:lnTo>
                    <a:pt x="374" y="708"/>
                  </a:lnTo>
                  <a:lnTo>
                    <a:pt x="388" y="706"/>
                  </a:lnTo>
                  <a:lnTo>
                    <a:pt x="388" y="706"/>
                  </a:lnTo>
                  <a:lnTo>
                    <a:pt x="402" y="694"/>
                  </a:lnTo>
                  <a:lnTo>
                    <a:pt x="418" y="684"/>
                  </a:lnTo>
                  <a:lnTo>
                    <a:pt x="418" y="684"/>
                  </a:lnTo>
                  <a:lnTo>
                    <a:pt x="436" y="682"/>
                  </a:lnTo>
                  <a:lnTo>
                    <a:pt x="436" y="682"/>
                  </a:lnTo>
                  <a:lnTo>
                    <a:pt x="458" y="690"/>
                  </a:lnTo>
                  <a:lnTo>
                    <a:pt x="472" y="694"/>
                  </a:lnTo>
                  <a:lnTo>
                    <a:pt x="488" y="696"/>
                  </a:lnTo>
                  <a:lnTo>
                    <a:pt x="488" y="696"/>
                  </a:lnTo>
                  <a:lnTo>
                    <a:pt x="498" y="692"/>
                  </a:lnTo>
                  <a:lnTo>
                    <a:pt x="510" y="688"/>
                  </a:lnTo>
                  <a:lnTo>
                    <a:pt x="536" y="686"/>
                  </a:lnTo>
                  <a:lnTo>
                    <a:pt x="562" y="682"/>
                  </a:lnTo>
                  <a:lnTo>
                    <a:pt x="576" y="678"/>
                  </a:lnTo>
                  <a:lnTo>
                    <a:pt x="588" y="674"/>
                  </a:lnTo>
                  <a:lnTo>
                    <a:pt x="588" y="674"/>
                  </a:lnTo>
                  <a:lnTo>
                    <a:pt x="628" y="650"/>
                  </a:lnTo>
                  <a:lnTo>
                    <a:pt x="628" y="650"/>
                  </a:lnTo>
                  <a:lnTo>
                    <a:pt x="638" y="620"/>
                  </a:lnTo>
                  <a:lnTo>
                    <a:pt x="638" y="620"/>
                  </a:lnTo>
                  <a:lnTo>
                    <a:pt x="648" y="616"/>
                  </a:lnTo>
                  <a:lnTo>
                    <a:pt x="656" y="608"/>
                  </a:lnTo>
                  <a:lnTo>
                    <a:pt x="662" y="600"/>
                  </a:lnTo>
                  <a:lnTo>
                    <a:pt x="668" y="590"/>
                  </a:lnTo>
                  <a:lnTo>
                    <a:pt x="676" y="568"/>
                  </a:lnTo>
                  <a:lnTo>
                    <a:pt x="682" y="550"/>
                  </a:lnTo>
                  <a:lnTo>
                    <a:pt x="682" y="550"/>
                  </a:lnTo>
                  <a:lnTo>
                    <a:pt x="700" y="542"/>
                  </a:lnTo>
                  <a:lnTo>
                    <a:pt x="708" y="536"/>
                  </a:lnTo>
                  <a:lnTo>
                    <a:pt x="716" y="528"/>
                  </a:lnTo>
                  <a:lnTo>
                    <a:pt x="716" y="528"/>
                  </a:lnTo>
                  <a:lnTo>
                    <a:pt x="730" y="496"/>
                  </a:lnTo>
                  <a:lnTo>
                    <a:pt x="730" y="496"/>
                  </a:lnTo>
                  <a:lnTo>
                    <a:pt x="732" y="438"/>
                  </a:lnTo>
                  <a:lnTo>
                    <a:pt x="732" y="438"/>
                  </a:lnTo>
                  <a:lnTo>
                    <a:pt x="726" y="414"/>
                  </a:lnTo>
                  <a:lnTo>
                    <a:pt x="726" y="414"/>
                  </a:lnTo>
                  <a:lnTo>
                    <a:pt x="728" y="392"/>
                  </a:lnTo>
                  <a:lnTo>
                    <a:pt x="732" y="370"/>
                  </a:lnTo>
                  <a:lnTo>
                    <a:pt x="732" y="358"/>
                  </a:lnTo>
                  <a:lnTo>
                    <a:pt x="732" y="350"/>
                  </a:lnTo>
                  <a:lnTo>
                    <a:pt x="730" y="342"/>
                  </a:lnTo>
                  <a:lnTo>
                    <a:pt x="726" y="334"/>
                  </a:lnTo>
                  <a:lnTo>
                    <a:pt x="726" y="334"/>
                  </a:lnTo>
                  <a:lnTo>
                    <a:pt x="722" y="324"/>
                  </a:lnTo>
                  <a:lnTo>
                    <a:pt x="722" y="324"/>
                  </a:lnTo>
                  <a:lnTo>
                    <a:pt x="772" y="326"/>
                  </a:lnTo>
                  <a:lnTo>
                    <a:pt x="798" y="328"/>
                  </a:lnTo>
                  <a:lnTo>
                    <a:pt x="824" y="332"/>
                  </a:lnTo>
                  <a:lnTo>
                    <a:pt x="824" y="332"/>
                  </a:lnTo>
                  <a:lnTo>
                    <a:pt x="834" y="334"/>
                  </a:lnTo>
                  <a:lnTo>
                    <a:pt x="842" y="338"/>
                  </a:lnTo>
                  <a:lnTo>
                    <a:pt x="860" y="340"/>
                  </a:lnTo>
                  <a:lnTo>
                    <a:pt x="882" y="344"/>
                  </a:lnTo>
                  <a:lnTo>
                    <a:pt x="892" y="350"/>
                  </a:lnTo>
                  <a:lnTo>
                    <a:pt x="904" y="356"/>
                  </a:lnTo>
                  <a:lnTo>
                    <a:pt x="904" y="356"/>
                  </a:lnTo>
                  <a:lnTo>
                    <a:pt x="918" y="356"/>
                  </a:lnTo>
                  <a:lnTo>
                    <a:pt x="918" y="356"/>
                  </a:lnTo>
                  <a:lnTo>
                    <a:pt x="932" y="342"/>
                  </a:lnTo>
                  <a:lnTo>
                    <a:pt x="932" y="342"/>
                  </a:lnTo>
                  <a:lnTo>
                    <a:pt x="932" y="328"/>
                  </a:lnTo>
                  <a:lnTo>
                    <a:pt x="932" y="328"/>
                  </a:lnTo>
                  <a:lnTo>
                    <a:pt x="928" y="314"/>
                  </a:lnTo>
                  <a:lnTo>
                    <a:pt x="926" y="302"/>
                  </a:lnTo>
                  <a:lnTo>
                    <a:pt x="930" y="290"/>
                  </a:lnTo>
                  <a:lnTo>
                    <a:pt x="934" y="280"/>
                  </a:lnTo>
                  <a:lnTo>
                    <a:pt x="934" y="280"/>
                  </a:lnTo>
                  <a:lnTo>
                    <a:pt x="972" y="234"/>
                  </a:lnTo>
                  <a:lnTo>
                    <a:pt x="972" y="234"/>
                  </a:lnTo>
                  <a:lnTo>
                    <a:pt x="978" y="214"/>
                  </a:lnTo>
                  <a:lnTo>
                    <a:pt x="984" y="200"/>
                  </a:lnTo>
                  <a:lnTo>
                    <a:pt x="994" y="186"/>
                  </a:lnTo>
                  <a:lnTo>
                    <a:pt x="1008" y="172"/>
                  </a:lnTo>
                  <a:lnTo>
                    <a:pt x="1008" y="172"/>
                  </a:lnTo>
                  <a:lnTo>
                    <a:pt x="1012" y="160"/>
                  </a:lnTo>
                  <a:lnTo>
                    <a:pt x="1016" y="154"/>
                  </a:lnTo>
                  <a:lnTo>
                    <a:pt x="1018" y="152"/>
                  </a:lnTo>
                  <a:lnTo>
                    <a:pt x="1022" y="150"/>
                  </a:lnTo>
                  <a:lnTo>
                    <a:pt x="1034" y="150"/>
                  </a:lnTo>
                  <a:lnTo>
                    <a:pt x="1034" y="150"/>
                  </a:lnTo>
                  <a:lnTo>
                    <a:pt x="1092" y="186"/>
                  </a:lnTo>
                  <a:lnTo>
                    <a:pt x="1092" y="186"/>
                  </a:lnTo>
                  <a:lnTo>
                    <a:pt x="1104" y="188"/>
                  </a:lnTo>
                  <a:lnTo>
                    <a:pt x="1118" y="190"/>
                  </a:lnTo>
                  <a:lnTo>
                    <a:pt x="1134" y="194"/>
                  </a:lnTo>
                  <a:lnTo>
                    <a:pt x="1142" y="198"/>
                  </a:lnTo>
                  <a:lnTo>
                    <a:pt x="1150" y="204"/>
                  </a:lnTo>
                  <a:lnTo>
                    <a:pt x="1150" y="204"/>
                  </a:lnTo>
                  <a:lnTo>
                    <a:pt x="1172" y="204"/>
                  </a:lnTo>
                  <a:lnTo>
                    <a:pt x="1184" y="204"/>
                  </a:lnTo>
                  <a:lnTo>
                    <a:pt x="1196" y="202"/>
                  </a:lnTo>
                  <a:lnTo>
                    <a:pt x="1208" y="198"/>
                  </a:lnTo>
                  <a:lnTo>
                    <a:pt x="1218" y="194"/>
                  </a:lnTo>
                  <a:lnTo>
                    <a:pt x="1226" y="186"/>
                  </a:lnTo>
                  <a:lnTo>
                    <a:pt x="1232" y="174"/>
                  </a:lnTo>
                  <a:lnTo>
                    <a:pt x="1232" y="174"/>
                  </a:lnTo>
                  <a:lnTo>
                    <a:pt x="1226" y="106"/>
                  </a:lnTo>
                  <a:lnTo>
                    <a:pt x="1226" y="106"/>
                  </a:lnTo>
                  <a:lnTo>
                    <a:pt x="1236" y="88"/>
                  </a:lnTo>
                  <a:lnTo>
                    <a:pt x="1246" y="76"/>
                  </a:lnTo>
                  <a:lnTo>
                    <a:pt x="1258" y="68"/>
                  </a:lnTo>
                  <a:lnTo>
                    <a:pt x="1270" y="62"/>
                  </a:lnTo>
                  <a:lnTo>
                    <a:pt x="1284" y="58"/>
                  </a:lnTo>
                  <a:lnTo>
                    <a:pt x="1298" y="56"/>
                  </a:lnTo>
                  <a:lnTo>
                    <a:pt x="1336" y="52"/>
                  </a:lnTo>
                  <a:lnTo>
                    <a:pt x="1336" y="52"/>
                  </a:lnTo>
                  <a:lnTo>
                    <a:pt x="1340" y="50"/>
                  </a:lnTo>
                  <a:lnTo>
                    <a:pt x="1344" y="46"/>
                  </a:lnTo>
                  <a:lnTo>
                    <a:pt x="1352" y="36"/>
                  </a:lnTo>
                  <a:lnTo>
                    <a:pt x="1360" y="14"/>
                  </a:lnTo>
                  <a:lnTo>
                    <a:pt x="1360" y="14"/>
                  </a:lnTo>
                  <a:lnTo>
                    <a:pt x="1374" y="0"/>
                  </a:lnTo>
                  <a:lnTo>
                    <a:pt x="1374" y="0"/>
                  </a:lnTo>
                  <a:lnTo>
                    <a:pt x="1418" y="0"/>
                  </a:lnTo>
                  <a:lnTo>
                    <a:pt x="1418" y="0"/>
                  </a:lnTo>
                  <a:lnTo>
                    <a:pt x="1420" y="2"/>
                  </a:lnTo>
                  <a:lnTo>
                    <a:pt x="1424" y="8"/>
                  </a:lnTo>
                  <a:lnTo>
                    <a:pt x="1426" y="22"/>
                  </a:lnTo>
                  <a:lnTo>
                    <a:pt x="1430" y="40"/>
                  </a:lnTo>
                  <a:lnTo>
                    <a:pt x="1436" y="58"/>
                  </a:lnTo>
                  <a:lnTo>
                    <a:pt x="1436" y="58"/>
                  </a:lnTo>
                  <a:lnTo>
                    <a:pt x="1480" y="124"/>
                  </a:lnTo>
                  <a:lnTo>
                    <a:pt x="1480" y="124"/>
                  </a:lnTo>
                  <a:lnTo>
                    <a:pt x="1504" y="134"/>
                  </a:lnTo>
                  <a:lnTo>
                    <a:pt x="1538" y="144"/>
                  </a:lnTo>
                  <a:lnTo>
                    <a:pt x="1538" y="144"/>
                  </a:lnTo>
                  <a:lnTo>
                    <a:pt x="1568" y="164"/>
                  </a:lnTo>
                  <a:lnTo>
                    <a:pt x="1568" y="164"/>
                  </a:lnTo>
                  <a:lnTo>
                    <a:pt x="1584" y="190"/>
                  </a:lnTo>
                  <a:lnTo>
                    <a:pt x="1584" y="190"/>
                  </a:lnTo>
                  <a:lnTo>
                    <a:pt x="1590" y="242"/>
                  </a:lnTo>
                  <a:lnTo>
                    <a:pt x="1590" y="242"/>
                  </a:lnTo>
                  <a:lnTo>
                    <a:pt x="1610" y="280"/>
                  </a:lnTo>
                  <a:lnTo>
                    <a:pt x="1610" y="280"/>
                  </a:lnTo>
                  <a:lnTo>
                    <a:pt x="1612" y="298"/>
                  </a:lnTo>
                  <a:lnTo>
                    <a:pt x="1612" y="320"/>
                  </a:lnTo>
                  <a:lnTo>
                    <a:pt x="1612" y="332"/>
                  </a:lnTo>
                  <a:lnTo>
                    <a:pt x="1610" y="342"/>
                  </a:lnTo>
                  <a:lnTo>
                    <a:pt x="1606" y="354"/>
                  </a:lnTo>
                  <a:lnTo>
                    <a:pt x="1602" y="364"/>
                  </a:lnTo>
                  <a:lnTo>
                    <a:pt x="1602" y="364"/>
                  </a:lnTo>
                  <a:lnTo>
                    <a:pt x="1580" y="378"/>
                  </a:lnTo>
                  <a:lnTo>
                    <a:pt x="1574" y="382"/>
                  </a:lnTo>
                  <a:lnTo>
                    <a:pt x="1572" y="386"/>
                  </a:lnTo>
                  <a:lnTo>
                    <a:pt x="1568" y="390"/>
                  </a:lnTo>
                  <a:lnTo>
                    <a:pt x="1568" y="396"/>
                  </a:lnTo>
                  <a:lnTo>
                    <a:pt x="1566" y="420"/>
                  </a:lnTo>
                  <a:lnTo>
                    <a:pt x="1566" y="420"/>
                  </a:lnTo>
                  <a:lnTo>
                    <a:pt x="1570" y="440"/>
                  </a:lnTo>
                  <a:lnTo>
                    <a:pt x="1574" y="452"/>
                  </a:lnTo>
                  <a:lnTo>
                    <a:pt x="1582" y="466"/>
                  </a:lnTo>
                  <a:lnTo>
                    <a:pt x="1582" y="466"/>
                  </a:lnTo>
                  <a:lnTo>
                    <a:pt x="1614" y="488"/>
                  </a:lnTo>
                  <a:lnTo>
                    <a:pt x="1614" y="488"/>
                  </a:lnTo>
                  <a:lnTo>
                    <a:pt x="1662" y="500"/>
                  </a:lnTo>
                  <a:lnTo>
                    <a:pt x="1662" y="500"/>
                  </a:lnTo>
                  <a:lnTo>
                    <a:pt x="1674" y="506"/>
                  </a:lnTo>
                  <a:lnTo>
                    <a:pt x="1688" y="512"/>
                  </a:lnTo>
                  <a:lnTo>
                    <a:pt x="1700" y="516"/>
                  </a:lnTo>
                  <a:lnTo>
                    <a:pt x="1714" y="520"/>
                  </a:lnTo>
                  <a:lnTo>
                    <a:pt x="1744" y="524"/>
                  </a:lnTo>
                  <a:lnTo>
                    <a:pt x="1778" y="526"/>
                  </a:lnTo>
                  <a:lnTo>
                    <a:pt x="1778" y="526"/>
                  </a:lnTo>
                  <a:lnTo>
                    <a:pt x="1790" y="534"/>
                  </a:lnTo>
                  <a:lnTo>
                    <a:pt x="1806" y="546"/>
                  </a:lnTo>
                  <a:lnTo>
                    <a:pt x="1836" y="576"/>
                  </a:lnTo>
                  <a:lnTo>
                    <a:pt x="1836" y="576"/>
                  </a:lnTo>
                  <a:lnTo>
                    <a:pt x="1882" y="614"/>
                  </a:lnTo>
                  <a:lnTo>
                    <a:pt x="1882" y="614"/>
                  </a:lnTo>
                  <a:lnTo>
                    <a:pt x="1894" y="616"/>
                  </a:lnTo>
                  <a:lnTo>
                    <a:pt x="1906" y="620"/>
                  </a:lnTo>
                  <a:lnTo>
                    <a:pt x="1918" y="628"/>
                  </a:lnTo>
                  <a:lnTo>
                    <a:pt x="1930" y="640"/>
                  </a:lnTo>
                  <a:lnTo>
                    <a:pt x="1930" y="640"/>
                  </a:lnTo>
                  <a:lnTo>
                    <a:pt x="1938" y="672"/>
                  </a:lnTo>
                  <a:lnTo>
                    <a:pt x="1944" y="690"/>
                  </a:lnTo>
                  <a:lnTo>
                    <a:pt x="1952" y="710"/>
                  </a:lnTo>
                  <a:lnTo>
                    <a:pt x="1952" y="710"/>
                  </a:lnTo>
                  <a:lnTo>
                    <a:pt x="1964" y="718"/>
                  </a:lnTo>
                  <a:lnTo>
                    <a:pt x="1968" y="724"/>
                  </a:lnTo>
                  <a:lnTo>
                    <a:pt x="1974" y="736"/>
                  </a:lnTo>
                  <a:lnTo>
                    <a:pt x="1974" y="736"/>
                  </a:lnTo>
                  <a:lnTo>
                    <a:pt x="1972" y="766"/>
                  </a:lnTo>
                  <a:lnTo>
                    <a:pt x="1972" y="766"/>
                  </a:lnTo>
                  <a:lnTo>
                    <a:pt x="1980" y="788"/>
                  </a:lnTo>
                  <a:lnTo>
                    <a:pt x="1980" y="788"/>
                  </a:lnTo>
                  <a:lnTo>
                    <a:pt x="1968" y="796"/>
                  </a:lnTo>
                  <a:lnTo>
                    <a:pt x="1960" y="804"/>
                  </a:lnTo>
                  <a:lnTo>
                    <a:pt x="1956" y="814"/>
                  </a:lnTo>
                  <a:lnTo>
                    <a:pt x="1952" y="832"/>
                  </a:lnTo>
                  <a:lnTo>
                    <a:pt x="1952" y="832"/>
                  </a:lnTo>
                  <a:lnTo>
                    <a:pt x="1952" y="864"/>
                  </a:lnTo>
                  <a:lnTo>
                    <a:pt x="1952" y="864"/>
                  </a:lnTo>
                  <a:lnTo>
                    <a:pt x="1958" y="902"/>
                  </a:lnTo>
                  <a:lnTo>
                    <a:pt x="1958" y="902"/>
                  </a:lnTo>
                  <a:lnTo>
                    <a:pt x="1952" y="906"/>
                  </a:lnTo>
                  <a:lnTo>
                    <a:pt x="1952" y="906"/>
                  </a:lnTo>
                  <a:lnTo>
                    <a:pt x="1878" y="908"/>
                  </a:lnTo>
                  <a:lnTo>
                    <a:pt x="1878" y="908"/>
                  </a:lnTo>
                  <a:lnTo>
                    <a:pt x="1844" y="914"/>
                  </a:lnTo>
                  <a:lnTo>
                    <a:pt x="1830" y="918"/>
                  </a:lnTo>
                  <a:lnTo>
                    <a:pt x="1818" y="922"/>
                  </a:lnTo>
                  <a:lnTo>
                    <a:pt x="1808" y="930"/>
                  </a:lnTo>
                  <a:lnTo>
                    <a:pt x="1798" y="940"/>
                  </a:lnTo>
                  <a:lnTo>
                    <a:pt x="1792" y="952"/>
                  </a:lnTo>
                  <a:lnTo>
                    <a:pt x="1786" y="968"/>
                  </a:lnTo>
                  <a:lnTo>
                    <a:pt x="1786" y="968"/>
                  </a:lnTo>
                  <a:lnTo>
                    <a:pt x="1774" y="980"/>
                  </a:lnTo>
                  <a:lnTo>
                    <a:pt x="1766" y="990"/>
                  </a:lnTo>
                  <a:lnTo>
                    <a:pt x="1760" y="1002"/>
                  </a:lnTo>
                  <a:lnTo>
                    <a:pt x="1754" y="1018"/>
                  </a:lnTo>
                  <a:lnTo>
                    <a:pt x="1754" y="1018"/>
                  </a:lnTo>
                  <a:lnTo>
                    <a:pt x="1744" y="1024"/>
                  </a:lnTo>
                  <a:lnTo>
                    <a:pt x="1732" y="1028"/>
                  </a:lnTo>
                  <a:lnTo>
                    <a:pt x="1710" y="1032"/>
                  </a:lnTo>
                  <a:lnTo>
                    <a:pt x="1690" y="1034"/>
                  </a:lnTo>
                  <a:lnTo>
                    <a:pt x="1672" y="1034"/>
                  </a:lnTo>
                  <a:lnTo>
                    <a:pt x="1672" y="1034"/>
                  </a:lnTo>
                  <a:lnTo>
                    <a:pt x="1670" y="1044"/>
                  </a:lnTo>
                  <a:lnTo>
                    <a:pt x="1664" y="1056"/>
                  </a:lnTo>
                  <a:lnTo>
                    <a:pt x="1656" y="1066"/>
                  </a:lnTo>
                  <a:lnTo>
                    <a:pt x="1648" y="1074"/>
                  </a:lnTo>
                  <a:lnTo>
                    <a:pt x="1648" y="1074"/>
                  </a:lnTo>
                  <a:lnTo>
                    <a:pt x="1644" y="1082"/>
                  </a:lnTo>
                  <a:lnTo>
                    <a:pt x="1644" y="1090"/>
                  </a:lnTo>
                  <a:lnTo>
                    <a:pt x="1646" y="1106"/>
                  </a:lnTo>
                  <a:lnTo>
                    <a:pt x="1652" y="1124"/>
                  </a:lnTo>
                  <a:lnTo>
                    <a:pt x="1658" y="1146"/>
                  </a:lnTo>
                  <a:lnTo>
                    <a:pt x="1658" y="1146"/>
                  </a:lnTo>
                  <a:lnTo>
                    <a:pt x="1660" y="1170"/>
                  </a:lnTo>
                  <a:lnTo>
                    <a:pt x="1660" y="1170"/>
                  </a:lnTo>
                  <a:lnTo>
                    <a:pt x="1604" y="1182"/>
                  </a:lnTo>
                  <a:lnTo>
                    <a:pt x="1604" y="1182"/>
                  </a:lnTo>
                  <a:lnTo>
                    <a:pt x="1592" y="1188"/>
                  </a:lnTo>
                  <a:lnTo>
                    <a:pt x="1580" y="1194"/>
                  </a:lnTo>
                  <a:lnTo>
                    <a:pt x="1560" y="1206"/>
                  </a:lnTo>
                  <a:lnTo>
                    <a:pt x="1560" y="1206"/>
                  </a:lnTo>
                  <a:lnTo>
                    <a:pt x="1526" y="1214"/>
                  </a:lnTo>
                  <a:lnTo>
                    <a:pt x="1490" y="1220"/>
                  </a:lnTo>
                  <a:lnTo>
                    <a:pt x="1458" y="1224"/>
                  </a:lnTo>
                  <a:lnTo>
                    <a:pt x="1426" y="1224"/>
                  </a:lnTo>
                  <a:lnTo>
                    <a:pt x="1426" y="1224"/>
                  </a:lnTo>
                  <a:lnTo>
                    <a:pt x="1408" y="1228"/>
                  </a:lnTo>
                  <a:lnTo>
                    <a:pt x="1396" y="1236"/>
                  </a:lnTo>
                  <a:lnTo>
                    <a:pt x="1396" y="1236"/>
                  </a:lnTo>
                  <a:lnTo>
                    <a:pt x="1396" y="1244"/>
                  </a:lnTo>
                  <a:lnTo>
                    <a:pt x="1398" y="1250"/>
                  </a:lnTo>
                  <a:lnTo>
                    <a:pt x="1402" y="1258"/>
                  </a:lnTo>
                  <a:lnTo>
                    <a:pt x="1412" y="1272"/>
                  </a:lnTo>
                  <a:lnTo>
                    <a:pt x="1412" y="1272"/>
                  </a:lnTo>
                  <a:lnTo>
                    <a:pt x="1406" y="1280"/>
                  </a:lnTo>
                  <a:lnTo>
                    <a:pt x="1404" y="1288"/>
                  </a:lnTo>
                  <a:lnTo>
                    <a:pt x="1404" y="1294"/>
                  </a:lnTo>
                  <a:lnTo>
                    <a:pt x="1408" y="1302"/>
                  </a:lnTo>
                  <a:lnTo>
                    <a:pt x="1412" y="1308"/>
                  </a:lnTo>
                  <a:lnTo>
                    <a:pt x="1420" y="1314"/>
                  </a:lnTo>
                  <a:lnTo>
                    <a:pt x="1438" y="1328"/>
                  </a:lnTo>
                  <a:lnTo>
                    <a:pt x="1438" y="1328"/>
                  </a:lnTo>
                  <a:lnTo>
                    <a:pt x="1460" y="1360"/>
                  </a:lnTo>
                  <a:lnTo>
                    <a:pt x="1460" y="1360"/>
                  </a:lnTo>
                  <a:lnTo>
                    <a:pt x="1468" y="1364"/>
                  </a:lnTo>
                  <a:lnTo>
                    <a:pt x="1474" y="1370"/>
                  </a:lnTo>
                  <a:lnTo>
                    <a:pt x="1476" y="1374"/>
                  </a:lnTo>
                  <a:lnTo>
                    <a:pt x="1476" y="1380"/>
                  </a:lnTo>
                  <a:lnTo>
                    <a:pt x="1476" y="1396"/>
                  </a:lnTo>
                  <a:lnTo>
                    <a:pt x="1476" y="1396"/>
                  </a:lnTo>
                  <a:lnTo>
                    <a:pt x="1464" y="1408"/>
                  </a:lnTo>
                  <a:lnTo>
                    <a:pt x="1464" y="1408"/>
                  </a:lnTo>
                  <a:lnTo>
                    <a:pt x="1444" y="1418"/>
                  </a:lnTo>
                  <a:lnTo>
                    <a:pt x="1438" y="1422"/>
                  </a:lnTo>
                  <a:lnTo>
                    <a:pt x="1434" y="1426"/>
                  </a:lnTo>
                  <a:lnTo>
                    <a:pt x="1430" y="1432"/>
                  </a:lnTo>
                  <a:lnTo>
                    <a:pt x="1428" y="1438"/>
                  </a:lnTo>
                  <a:lnTo>
                    <a:pt x="1428" y="1460"/>
                  </a:lnTo>
                  <a:lnTo>
                    <a:pt x="1428" y="1460"/>
                  </a:lnTo>
                  <a:lnTo>
                    <a:pt x="1434" y="1466"/>
                  </a:lnTo>
                  <a:lnTo>
                    <a:pt x="1442" y="1476"/>
                  </a:lnTo>
                  <a:lnTo>
                    <a:pt x="1448" y="1488"/>
                  </a:lnTo>
                  <a:lnTo>
                    <a:pt x="1450" y="1496"/>
                  </a:lnTo>
                  <a:lnTo>
                    <a:pt x="1450" y="1504"/>
                  </a:lnTo>
                  <a:lnTo>
                    <a:pt x="1450" y="1504"/>
                  </a:lnTo>
                  <a:lnTo>
                    <a:pt x="1440" y="1510"/>
                  </a:lnTo>
                  <a:lnTo>
                    <a:pt x="1430" y="1512"/>
                  </a:lnTo>
                  <a:lnTo>
                    <a:pt x="1416" y="1516"/>
                  </a:lnTo>
                  <a:lnTo>
                    <a:pt x="1416" y="1516"/>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34">
              <a:extLst>
                <a:ext uri="{FF2B5EF4-FFF2-40B4-BE49-F238E27FC236}">
                  <a16:creationId xmlns:a16="http://schemas.microsoft.com/office/drawing/2014/main" xmlns="" id="{5534493B-4BDA-4BC9-A844-C6EDD52AEC05}"/>
                </a:ext>
              </a:extLst>
            </p:cNvPr>
            <p:cNvSpPr>
              <a:spLocks/>
            </p:cNvSpPr>
            <p:nvPr/>
          </p:nvSpPr>
          <p:spPr bwMode="auto">
            <a:xfrm>
              <a:off x="3820087" y="579875"/>
              <a:ext cx="2285913" cy="1956959"/>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82" h="1868">
                  <a:moveTo>
                    <a:pt x="556" y="1868"/>
                  </a:moveTo>
                  <a:lnTo>
                    <a:pt x="556" y="1868"/>
                  </a:lnTo>
                  <a:lnTo>
                    <a:pt x="518" y="1832"/>
                  </a:lnTo>
                  <a:lnTo>
                    <a:pt x="518" y="1832"/>
                  </a:lnTo>
                  <a:lnTo>
                    <a:pt x="498" y="1792"/>
                  </a:lnTo>
                  <a:lnTo>
                    <a:pt x="498" y="1792"/>
                  </a:lnTo>
                  <a:lnTo>
                    <a:pt x="500" y="1764"/>
                  </a:lnTo>
                  <a:lnTo>
                    <a:pt x="502" y="1754"/>
                  </a:lnTo>
                  <a:lnTo>
                    <a:pt x="506" y="1744"/>
                  </a:lnTo>
                  <a:lnTo>
                    <a:pt x="512" y="1736"/>
                  </a:lnTo>
                  <a:lnTo>
                    <a:pt x="518" y="1728"/>
                  </a:lnTo>
                  <a:lnTo>
                    <a:pt x="528" y="1720"/>
                  </a:lnTo>
                  <a:lnTo>
                    <a:pt x="538" y="1714"/>
                  </a:lnTo>
                  <a:lnTo>
                    <a:pt x="538" y="1714"/>
                  </a:lnTo>
                  <a:lnTo>
                    <a:pt x="556" y="1698"/>
                  </a:lnTo>
                  <a:lnTo>
                    <a:pt x="556" y="1698"/>
                  </a:lnTo>
                  <a:lnTo>
                    <a:pt x="572" y="1674"/>
                  </a:lnTo>
                  <a:lnTo>
                    <a:pt x="572" y="1674"/>
                  </a:lnTo>
                  <a:lnTo>
                    <a:pt x="570" y="1658"/>
                  </a:lnTo>
                  <a:lnTo>
                    <a:pt x="570" y="1658"/>
                  </a:lnTo>
                  <a:lnTo>
                    <a:pt x="562" y="1646"/>
                  </a:lnTo>
                  <a:lnTo>
                    <a:pt x="556" y="1638"/>
                  </a:lnTo>
                  <a:lnTo>
                    <a:pt x="548" y="1634"/>
                  </a:lnTo>
                  <a:lnTo>
                    <a:pt x="542" y="1632"/>
                  </a:lnTo>
                  <a:lnTo>
                    <a:pt x="534" y="1630"/>
                  </a:lnTo>
                  <a:lnTo>
                    <a:pt x="526" y="1632"/>
                  </a:lnTo>
                  <a:lnTo>
                    <a:pt x="506" y="1638"/>
                  </a:lnTo>
                  <a:lnTo>
                    <a:pt x="506" y="1638"/>
                  </a:lnTo>
                  <a:lnTo>
                    <a:pt x="482" y="1658"/>
                  </a:lnTo>
                  <a:lnTo>
                    <a:pt x="482" y="1658"/>
                  </a:lnTo>
                  <a:lnTo>
                    <a:pt x="448" y="1674"/>
                  </a:lnTo>
                  <a:lnTo>
                    <a:pt x="448" y="1674"/>
                  </a:lnTo>
                  <a:lnTo>
                    <a:pt x="442" y="1668"/>
                  </a:lnTo>
                  <a:lnTo>
                    <a:pt x="436" y="1664"/>
                  </a:lnTo>
                  <a:lnTo>
                    <a:pt x="426" y="1658"/>
                  </a:lnTo>
                  <a:lnTo>
                    <a:pt x="426" y="1658"/>
                  </a:lnTo>
                  <a:lnTo>
                    <a:pt x="384" y="1658"/>
                  </a:lnTo>
                  <a:lnTo>
                    <a:pt x="370" y="1660"/>
                  </a:lnTo>
                  <a:lnTo>
                    <a:pt x="362" y="1664"/>
                  </a:lnTo>
                  <a:lnTo>
                    <a:pt x="356" y="1672"/>
                  </a:lnTo>
                  <a:lnTo>
                    <a:pt x="352" y="1682"/>
                  </a:lnTo>
                  <a:lnTo>
                    <a:pt x="350" y="1700"/>
                  </a:lnTo>
                  <a:lnTo>
                    <a:pt x="348" y="1722"/>
                  </a:lnTo>
                  <a:lnTo>
                    <a:pt x="348" y="1722"/>
                  </a:lnTo>
                  <a:lnTo>
                    <a:pt x="342" y="1726"/>
                  </a:lnTo>
                  <a:lnTo>
                    <a:pt x="336" y="1726"/>
                  </a:lnTo>
                  <a:lnTo>
                    <a:pt x="330" y="1726"/>
                  </a:lnTo>
                  <a:lnTo>
                    <a:pt x="324" y="1724"/>
                  </a:lnTo>
                  <a:lnTo>
                    <a:pt x="314" y="1718"/>
                  </a:lnTo>
                  <a:lnTo>
                    <a:pt x="306" y="1716"/>
                  </a:lnTo>
                  <a:lnTo>
                    <a:pt x="306" y="1716"/>
                  </a:lnTo>
                  <a:lnTo>
                    <a:pt x="286" y="1690"/>
                  </a:lnTo>
                  <a:lnTo>
                    <a:pt x="270" y="1674"/>
                  </a:lnTo>
                  <a:lnTo>
                    <a:pt x="270" y="1674"/>
                  </a:lnTo>
                  <a:lnTo>
                    <a:pt x="262" y="1654"/>
                  </a:lnTo>
                  <a:lnTo>
                    <a:pt x="252" y="1638"/>
                  </a:lnTo>
                  <a:lnTo>
                    <a:pt x="248" y="1632"/>
                  </a:lnTo>
                  <a:lnTo>
                    <a:pt x="242" y="1626"/>
                  </a:lnTo>
                  <a:lnTo>
                    <a:pt x="234" y="1624"/>
                  </a:lnTo>
                  <a:lnTo>
                    <a:pt x="226" y="1620"/>
                  </a:lnTo>
                  <a:lnTo>
                    <a:pt x="226" y="1620"/>
                  </a:lnTo>
                  <a:lnTo>
                    <a:pt x="190" y="1582"/>
                  </a:lnTo>
                  <a:lnTo>
                    <a:pt x="190" y="1582"/>
                  </a:lnTo>
                  <a:lnTo>
                    <a:pt x="168" y="1576"/>
                  </a:lnTo>
                  <a:lnTo>
                    <a:pt x="168" y="1576"/>
                  </a:lnTo>
                  <a:lnTo>
                    <a:pt x="170" y="1568"/>
                  </a:lnTo>
                  <a:lnTo>
                    <a:pt x="172" y="1560"/>
                  </a:lnTo>
                  <a:lnTo>
                    <a:pt x="178" y="1554"/>
                  </a:lnTo>
                  <a:lnTo>
                    <a:pt x="184" y="1548"/>
                  </a:lnTo>
                  <a:lnTo>
                    <a:pt x="198" y="1538"/>
                  </a:lnTo>
                  <a:lnTo>
                    <a:pt x="206" y="1532"/>
                  </a:lnTo>
                  <a:lnTo>
                    <a:pt x="212" y="1526"/>
                  </a:lnTo>
                  <a:lnTo>
                    <a:pt x="212" y="1526"/>
                  </a:lnTo>
                  <a:lnTo>
                    <a:pt x="226" y="1496"/>
                  </a:lnTo>
                  <a:lnTo>
                    <a:pt x="226" y="1496"/>
                  </a:lnTo>
                  <a:lnTo>
                    <a:pt x="226" y="1484"/>
                  </a:lnTo>
                  <a:lnTo>
                    <a:pt x="224" y="1474"/>
                  </a:lnTo>
                  <a:lnTo>
                    <a:pt x="220" y="1468"/>
                  </a:lnTo>
                  <a:lnTo>
                    <a:pt x="216" y="1464"/>
                  </a:lnTo>
                  <a:lnTo>
                    <a:pt x="216" y="1464"/>
                  </a:lnTo>
                  <a:lnTo>
                    <a:pt x="182" y="1464"/>
                  </a:lnTo>
                  <a:lnTo>
                    <a:pt x="150" y="1468"/>
                  </a:lnTo>
                  <a:lnTo>
                    <a:pt x="120" y="1474"/>
                  </a:lnTo>
                  <a:lnTo>
                    <a:pt x="92" y="1484"/>
                  </a:lnTo>
                  <a:lnTo>
                    <a:pt x="92" y="1484"/>
                  </a:lnTo>
                  <a:lnTo>
                    <a:pt x="84" y="1490"/>
                  </a:lnTo>
                  <a:lnTo>
                    <a:pt x="76" y="1492"/>
                  </a:lnTo>
                  <a:lnTo>
                    <a:pt x="70" y="1492"/>
                  </a:lnTo>
                  <a:lnTo>
                    <a:pt x="64" y="1492"/>
                  </a:lnTo>
                  <a:lnTo>
                    <a:pt x="64" y="1492"/>
                  </a:lnTo>
                  <a:lnTo>
                    <a:pt x="66" y="1450"/>
                  </a:lnTo>
                  <a:lnTo>
                    <a:pt x="66" y="1450"/>
                  </a:lnTo>
                  <a:lnTo>
                    <a:pt x="50" y="1428"/>
                  </a:lnTo>
                  <a:lnTo>
                    <a:pt x="50" y="1428"/>
                  </a:lnTo>
                  <a:lnTo>
                    <a:pt x="14" y="1398"/>
                  </a:lnTo>
                  <a:lnTo>
                    <a:pt x="14" y="1398"/>
                  </a:lnTo>
                  <a:lnTo>
                    <a:pt x="14" y="1386"/>
                  </a:lnTo>
                  <a:lnTo>
                    <a:pt x="18" y="1376"/>
                  </a:lnTo>
                  <a:lnTo>
                    <a:pt x="26" y="1358"/>
                  </a:lnTo>
                  <a:lnTo>
                    <a:pt x="26" y="1358"/>
                  </a:lnTo>
                  <a:lnTo>
                    <a:pt x="24" y="1328"/>
                  </a:lnTo>
                  <a:lnTo>
                    <a:pt x="24" y="1316"/>
                  </a:lnTo>
                  <a:lnTo>
                    <a:pt x="20" y="1304"/>
                  </a:lnTo>
                  <a:lnTo>
                    <a:pt x="20" y="1304"/>
                  </a:lnTo>
                  <a:lnTo>
                    <a:pt x="0" y="1278"/>
                  </a:lnTo>
                  <a:lnTo>
                    <a:pt x="0" y="1278"/>
                  </a:lnTo>
                  <a:lnTo>
                    <a:pt x="0" y="1244"/>
                  </a:lnTo>
                  <a:lnTo>
                    <a:pt x="0" y="1244"/>
                  </a:lnTo>
                  <a:lnTo>
                    <a:pt x="100" y="1268"/>
                  </a:lnTo>
                  <a:lnTo>
                    <a:pt x="100" y="1268"/>
                  </a:lnTo>
                  <a:lnTo>
                    <a:pt x="274" y="1270"/>
                  </a:lnTo>
                  <a:lnTo>
                    <a:pt x="274" y="1270"/>
                  </a:lnTo>
                  <a:lnTo>
                    <a:pt x="306" y="1278"/>
                  </a:lnTo>
                  <a:lnTo>
                    <a:pt x="326" y="1284"/>
                  </a:lnTo>
                  <a:lnTo>
                    <a:pt x="344" y="1290"/>
                  </a:lnTo>
                  <a:lnTo>
                    <a:pt x="344" y="1290"/>
                  </a:lnTo>
                  <a:lnTo>
                    <a:pt x="400" y="1336"/>
                  </a:lnTo>
                  <a:lnTo>
                    <a:pt x="400" y="1336"/>
                  </a:lnTo>
                  <a:lnTo>
                    <a:pt x="414" y="1342"/>
                  </a:lnTo>
                  <a:lnTo>
                    <a:pt x="414" y="1342"/>
                  </a:lnTo>
                  <a:lnTo>
                    <a:pt x="466" y="1350"/>
                  </a:lnTo>
                  <a:lnTo>
                    <a:pt x="466" y="1350"/>
                  </a:lnTo>
                  <a:lnTo>
                    <a:pt x="490" y="1366"/>
                  </a:lnTo>
                  <a:lnTo>
                    <a:pt x="490" y="1366"/>
                  </a:lnTo>
                  <a:lnTo>
                    <a:pt x="556" y="1388"/>
                  </a:lnTo>
                  <a:lnTo>
                    <a:pt x="556" y="1388"/>
                  </a:lnTo>
                  <a:lnTo>
                    <a:pt x="562" y="1392"/>
                  </a:lnTo>
                  <a:lnTo>
                    <a:pt x="568" y="1398"/>
                  </a:lnTo>
                  <a:lnTo>
                    <a:pt x="584" y="1412"/>
                  </a:lnTo>
                  <a:lnTo>
                    <a:pt x="594" y="1418"/>
                  </a:lnTo>
                  <a:lnTo>
                    <a:pt x="604" y="1420"/>
                  </a:lnTo>
                  <a:lnTo>
                    <a:pt x="614" y="1418"/>
                  </a:lnTo>
                  <a:lnTo>
                    <a:pt x="628" y="1412"/>
                  </a:lnTo>
                  <a:lnTo>
                    <a:pt x="628" y="1412"/>
                  </a:lnTo>
                  <a:lnTo>
                    <a:pt x="632" y="1406"/>
                  </a:lnTo>
                  <a:lnTo>
                    <a:pt x="638" y="1400"/>
                  </a:lnTo>
                  <a:lnTo>
                    <a:pt x="650" y="1392"/>
                  </a:lnTo>
                  <a:lnTo>
                    <a:pt x="666" y="1386"/>
                  </a:lnTo>
                  <a:lnTo>
                    <a:pt x="680" y="1380"/>
                  </a:lnTo>
                  <a:lnTo>
                    <a:pt x="680" y="1380"/>
                  </a:lnTo>
                  <a:lnTo>
                    <a:pt x="696" y="1368"/>
                  </a:lnTo>
                  <a:lnTo>
                    <a:pt x="708" y="1360"/>
                  </a:lnTo>
                  <a:lnTo>
                    <a:pt x="724" y="1354"/>
                  </a:lnTo>
                  <a:lnTo>
                    <a:pt x="746" y="1350"/>
                  </a:lnTo>
                  <a:lnTo>
                    <a:pt x="746" y="1350"/>
                  </a:lnTo>
                  <a:lnTo>
                    <a:pt x="746" y="1346"/>
                  </a:lnTo>
                  <a:lnTo>
                    <a:pt x="750" y="1344"/>
                  </a:lnTo>
                  <a:lnTo>
                    <a:pt x="758" y="1340"/>
                  </a:lnTo>
                  <a:lnTo>
                    <a:pt x="768" y="1336"/>
                  </a:lnTo>
                  <a:lnTo>
                    <a:pt x="778" y="1332"/>
                  </a:lnTo>
                  <a:lnTo>
                    <a:pt x="778" y="1332"/>
                  </a:lnTo>
                  <a:lnTo>
                    <a:pt x="784" y="1332"/>
                  </a:lnTo>
                  <a:lnTo>
                    <a:pt x="792" y="1328"/>
                  </a:lnTo>
                  <a:lnTo>
                    <a:pt x="806" y="1320"/>
                  </a:lnTo>
                  <a:lnTo>
                    <a:pt x="820" y="1310"/>
                  </a:lnTo>
                  <a:lnTo>
                    <a:pt x="828" y="1308"/>
                  </a:lnTo>
                  <a:lnTo>
                    <a:pt x="836" y="1306"/>
                  </a:lnTo>
                  <a:lnTo>
                    <a:pt x="836" y="1306"/>
                  </a:lnTo>
                  <a:lnTo>
                    <a:pt x="848" y="1300"/>
                  </a:lnTo>
                  <a:lnTo>
                    <a:pt x="862" y="1296"/>
                  </a:lnTo>
                  <a:lnTo>
                    <a:pt x="876" y="1296"/>
                  </a:lnTo>
                  <a:lnTo>
                    <a:pt x="894" y="1296"/>
                  </a:lnTo>
                  <a:lnTo>
                    <a:pt x="894" y="1296"/>
                  </a:lnTo>
                  <a:lnTo>
                    <a:pt x="918" y="1302"/>
                  </a:lnTo>
                  <a:lnTo>
                    <a:pt x="952" y="1306"/>
                  </a:lnTo>
                  <a:lnTo>
                    <a:pt x="970" y="1306"/>
                  </a:lnTo>
                  <a:lnTo>
                    <a:pt x="986" y="1306"/>
                  </a:lnTo>
                  <a:lnTo>
                    <a:pt x="1000" y="1302"/>
                  </a:lnTo>
                  <a:lnTo>
                    <a:pt x="1006" y="1300"/>
                  </a:lnTo>
                  <a:lnTo>
                    <a:pt x="1010" y="1296"/>
                  </a:lnTo>
                  <a:lnTo>
                    <a:pt x="1010" y="1296"/>
                  </a:lnTo>
                  <a:lnTo>
                    <a:pt x="1028" y="1294"/>
                  </a:lnTo>
                  <a:lnTo>
                    <a:pt x="1044" y="1286"/>
                  </a:lnTo>
                  <a:lnTo>
                    <a:pt x="1060" y="1278"/>
                  </a:lnTo>
                  <a:lnTo>
                    <a:pt x="1074" y="1266"/>
                  </a:lnTo>
                  <a:lnTo>
                    <a:pt x="1086" y="1254"/>
                  </a:lnTo>
                  <a:lnTo>
                    <a:pt x="1100" y="1240"/>
                  </a:lnTo>
                  <a:lnTo>
                    <a:pt x="1122" y="1212"/>
                  </a:lnTo>
                  <a:lnTo>
                    <a:pt x="1122" y="1212"/>
                  </a:lnTo>
                  <a:lnTo>
                    <a:pt x="1156" y="1182"/>
                  </a:lnTo>
                  <a:lnTo>
                    <a:pt x="1156" y="1182"/>
                  </a:lnTo>
                  <a:lnTo>
                    <a:pt x="1170" y="1170"/>
                  </a:lnTo>
                  <a:lnTo>
                    <a:pt x="1186" y="1158"/>
                  </a:lnTo>
                  <a:lnTo>
                    <a:pt x="1186" y="1158"/>
                  </a:lnTo>
                  <a:lnTo>
                    <a:pt x="1202" y="1150"/>
                  </a:lnTo>
                  <a:lnTo>
                    <a:pt x="1210" y="1146"/>
                  </a:lnTo>
                  <a:lnTo>
                    <a:pt x="1218" y="1138"/>
                  </a:lnTo>
                  <a:lnTo>
                    <a:pt x="1218" y="1138"/>
                  </a:lnTo>
                  <a:lnTo>
                    <a:pt x="1216" y="1112"/>
                  </a:lnTo>
                  <a:lnTo>
                    <a:pt x="1216" y="1112"/>
                  </a:lnTo>
                  <a:lnTo>
                    <a:pt x="1182" y="1080"/>
                  </a:lnTo>
                  <a:lnTo>
                    <a:pt x="1182" y="1080"/>
                  </a:lnTo>
                  <a:lnTo>
                    <a:pt x="1176" y="1058"/>
                  </a:lnTo>
                  <a:lnTo>
                    <a:pt x="1176" y="1058"/>
                  </a:lnTo>
                  <a:lnTo>
                    <a:pt x="1178" y="1032"/>
                  </a:lnTo>
                  <a:lnTo>
                    <a:pt x="1180" y="1020"/>
                  </a:lnTo>
                  <a:lnTo>
                    <a:pt x="1182" y="1010"/>
                  </a:lnTo>
                  <a:lnTo>
                    <a:pt x="1186" y="1002"/>
                  </a:lnTo>
                  <a:lnTo>
                    <a:pt x="1192" y="994"/>
                  </a:lnTo>
                  <a:lnTo>
                    <a:pt x="1200" y="986"/>
                  </a:lnTo>
                  <a:lnTo>
                    <a:pt x="1212" y="982"/>
                  </a:lnTo>
                  <a:lnTo>
                    <a:pt x="1212" y="982"/>
                  </a:lnTo>
                  <a:lnTo>
                    <a:pt x="1214" y="978"/>
                  </a:lnTo>
                  <a:lnTo>
                    <a:pt x="1216" y="976"/>
                  </a:lnTo>
                  <a:lnTo>
                    <a:pt x="1220" y="978"/>
                  </a:lnTo>
                  <a:lnTo>
                    <a:pt x="1226" y="982"/>
                  </a:lnTo>
                  <a:lnTo>
                    <a:pt x="1260" y="1006"/>
                  </a:lnTo>
                  <a:lnTo>
                    <a:pt x="1260" y="1006"/>
                  </a:lnTo>
                  <a:lnTo>
                    <a:pt x="1286" y="1014"/>
                  </a:lnTo>
                  <a:lnTo>
                    <a:pt x="1286" y="1014"/>
                  </a:lnTo>
                  <a:lnTo>
                    <a:pt x="1314" y="1014"/>
                  </a:lnTo>
                  <a:lnTo>
                    <a:pt x="1314" y="1014"/>
                  </a:lnTo>
                  <a:lnTo>
                    <a:pt x="1326" y="1010"/>
                  </a:lnTo>
                  <a:lnTo>
                    <a:pt x="1336" y="1002"/>
                  </a:lnTo>
                  <a:lnTo>
                    <a:pt x="1348" y="992"/>
                  </a:lnTo>
                  <a:lnTo>
                    <a:pt x="1358" y="980"/>
                  </a:lnTo>
                  <a:lnTo>
                    <a:pt x="1380" y="956"/>
                  </a:lnTo>
                  <a:lnTo>
                    <a:pt x="1398" y="932"/>
                  </a:lnTo>
                  <a:lnTo>
                    <a:pt x="1398" y="932"/>
                  </a:lnTo>
                  <a:lnTo>
                    <a:pt x="1404" y="928"/>
                  </a:lnTo>
                  <a:lnTo>
                    <a:pt x="1410" y="924"/>
                  </a:lnTo>
                  <a:lnTo>
                    <a:pt x="1416" y="924"/>
                  </a:lnTo>
                  <a:lnTo>
                    <a:pt x="1424" y="922"/>
                  </a:lnTo>
                  <a:lnTo>
                    <a:pt x="1438" y="924"/>
                  </a:lnTo>
                  <a:lnTo>
                    <a:pt x="1454" y="926"/>
                  </a:lnTo>
                  <a:lnTo>
                    <a:pt x="1454" y="926"/>
                  </a:lnTo>
                  <a:lnTo>
                    <a:pt x="1464" y="918"/>
                  </a:lnTo>
                  <a:lnTo>
                    <a:pt x="1472" y="914"/>
                  </a:lnTo>
                  <a:lnTo>
                    <a:pt x="1492" y="906"/>
                  </a:lnTo>
                  <a:lnTo>
                    <a:pt x="1492" y="906"/>
                  </a:lnTo>
                  <a:lnTo>
                    <a:pt x="1518" y="882"/>
                  </a:lnTo>
                  <a:lnTo>
                    <a:pt x="1518" y="882"/>
                  </a:lnTo>
                  <a:lnTo>
                    <a:pt x="1522" y="880"/>
                  </a:lnTo>
                  <a:lnTo>
                    <a:pt x="1524" y="876"/>
                  </a:lnTo>
                  <a:lnTo>
                    <a:pt x="1530" y="866"/>
                  </a:lnTo>
                  <a:lnTo>
                    <a:pt x="1534" y="848"/>
                  </a:lnTo>
                  <a:lnTo>
                    <a:pt x="1534" y="848"/>
                  </a:lnTo>
                  <a:lnTo>
                    <a:pt x="1540" y="832"/>
                  </a:lnTo>
                  <a:lnTo>
                    <a:pt x="1546" y="822"/>
                  </a:lnTo>
                  <a:lnTo>
                    <a:pt x="1554" y="816"/>
                  </a:lnTo>
                  <a:lnTo>
                    <a:pt x="1562" y="812"/>
                  </a:lnTo>
                  <a:lnTo>
                    <a:pt x="1580" y="806"/>
                  </a:lnTo>
                  <a:lnTo>
                    <a:pt x="1594" y="804"/>
                  </a:lnTo>
                  <a:lnTo>
                    <a:pt x="1610" y="798"/>
                  </a:lnTo>
                  <a:lnTo>
                    <a:pt x="1610" y="798"/>
                  </a:lnTo>
                  <a:lnTo>
                    <a:pt x="1620" y="786"/>
                  </a:lnTo>
                  <a:lnTo>
                    <a:pt x="1632" y="776"/>
                  </a:lnTo>
                  <a:lnTo>
                    <a:pt x="1646" y="768"/>
                  </a:lnTo>
                  <a:lnTo>
                    <a:pt x="1660" y="760"/>
                  </a:lnTo>
                  <a:lnTo>
                    <a:pt x="1660" y="760"/>
                  </a:lnTo>
                  <a:lnTo>
                    <a:pt x="1670" y="754"/>
                  </a:lnTo>
                  <a:lnTo>
                    <a:pt x="1680" y="752"/>
                  </a:lnTo>
                  <a:lnTo>
                    <a:pt x="1696" y="750"/>
                  </a:lnTo>
                  <a:lnTo>
                    <a:pt x="1712" y="750"/>
                  </a:lnTo>
                  <a:lnTo>
                    <a:pt x="1746" y="752"/>
                  </a:lnTo>
                  <a:lnTo>
                    <a:pt x="1776" y="756"/>
                  </a:lnTo>
                  <a:lnTo>
                    <a:pt x="1776" y="756"/>
                  </a:lnTo>
                  <a:lnTo>
                    <a:pt x="1792" y="748"/>
                  </a:lnTo>
                  <a:lnTo>
                    <a:pt x="1792" y="748"/>
                  </a:lnTo>
                  <a:lnTo>
                    <a:pt x="1798" y="740"/>
                  </a:lnTo>
                  <a:lnTo>
                    <a:pt x="1802" y="730"/>
                  </a:lnTo>
                  <a:lnTo>
                    <a:pt x="1804" y="720"/>
                  </a:lnTo>
                  <a:lnTo>
                    <a:pt x="1804" y="712"/>
                  </a:lnTo>
                  <a:lnTo>
                    <a:pt x="1802" y="702"/>
                  </a:lnTo>
                  <a:lnTo>
                    <a:pt x="1798" y="694"/>
                  </a:lnTo>
                  <a:lnTo>
                    <a:pt x="1790" y="680"/>
                  </a:lnTo>
                  <a:lnTo>
                    <a:pt x="1790" y="680"/>
                  </a:lnTo>
                  <a:lnTo>
                    <a:pt x="1764" y="656"/>
                  </a:lnTo>
                  <a:lnTo>
                    <a:pt x="1764" y="656"/>
                  </a:lnTo>
                  <a:lnTo>
                    <a:pt x="1718" y="628"/>
                  </a:lnTo>
                  <a:lnTo>
                    <a:pt x="1718" y="628"/>
                  </a:lnTo>
                  <a:lnTo>
                    <a:pt x="1716" y="622"/>
                  </a:lnTo>
                  <a:lnTo>
                    <a:pt x="1712" y="614"/>
                  </a:lnTo>
                  <a:lnTo>
                    <a:pt x="1702" y="604"/>
                  </a:lnTo>
                  <a:lnTo>
                    <a:pt x="1688" y="590"/>
                  </a:lnTo>
                  <a:lnTo>
                    <a:pt x="1688" y="590"/>
                  </a:lnTo>
                  <a:lnTo>
                    <a:pt x="1656" y="590"/>
                  </a:lnTo>
                  <a:lnTo>
                    <a:pt x="1656" y="590"/>
                  </a:lnTo>
                  <a:lnTo>
                    <a:pt x="1640" y="608"/>
                  </a:lnTo>
                  <a:lnTo>
                    <a:pt x="1640" y="608"/>
                  </a:lnTo>
                  <a:lnTo>
                    <a:pt x="1610" y="608"/>
                  </a:lnTo>
                  <a:lnTo>
                    <a:pt x="1610" y="608"/>
                  </a:lnTo>
                  <a:lnTo>
                    <a:pt x="1604" y="644"/>
                  </a:lnTo>
                  <a:lnTo>
                    <a:pt x="1604" y="644"/>
                  </a:lnTo>
                  <a:lnTo>
                    <a:pt x="1596" y="646"/>
                  </a:lnTo>
                  <a:lnTo>
                    <a:pt x="1586" y="646"/>
                  </a:lnTo>
                  <a:lnTo>
                    <a:pt x="1578" y="644"/>
                  </a:lnTo>
                  <a:lnTo>
                    <a:pt x="1570" y="642"/>
                  </a:lnTo>
                  <a:lnTo>
                    <a:pt x="1554" y="634"/>
                  </a:lnTo>
                  <a:lnTo>
                    <a:pt x="1544" y="630"/>
                  </a:lnTo>
                  <a:lnTo>
                    <a:pt x="1544" y="630"/>
                  </a:lnTo>
                  <a:lnTo>
                    <a:pt x="1516" y="630"/>
                  </a:lnTo>
                  <a:lnTo>
                    <a:pt x="1516" y="630"/>
                  </a:lnTo>
                  <a:lnTo>
                    <a:pt x="1504" y="634"/>
                  </a:lnTo>
                  <a:lnTo>
                    <a:pt x="1494" y="640"/>
                  </a:lnTo>
                  <a:lnTo>
                    <a:pt x="1476" y="654"/>
                  </a:lnTo>
                  <a:lnTo>
                    <a:pt x="1476" y="654"/>
                  </a:lnTo>
                  <a:lnTo>
                    <a:pt x="1466" y="654"/>
                  </a:lnTo>
                  <a:lnTo>
                    <a:pt x="1456" y="650"/>
                  </a:lnTo>
                  <a:lnTo>
                    <a:pt x="1450" y="646"/>
                  </a:lnTo>
                  <a:lnTo>
                    <a:pt x="1446" y="640"/>
                  </a:lnTo>
                  <a:lnTo>
                    <a:pt x="1442" y="634"/>
                  </a:lnTo>
                  <a:lnTo>
                    <a:pt x="1440" y="628"/>
                  </a:lnTo>
                  <a:lnTo>
                    <a:pt x="1440" y="616"/>
                  </a:lnTo>
                  <a:lnTo>
                    <a:pt x="1440" y="616"/>
                  </a:lnTo>
                  <a:lnTo>
                    <a:pt x="1470" y="588"/>
                  </a:lnTo>
                  <a:lnTo>
                    <a:pt x="1470" y="588"/>
                  </a:lnTo>
                  <a:lnTo>
                    <a:pt x="1468" y="556"/>
                  </a:lnTo>
                  <a:lnTo>
                    <a:pt x="1470" y="544"/>
                  </a:lnTo>
                  <a:lnTo>
                    <a:pt x="1470" y="532"/>
                  </a:lnTo>
                  <a:lnTo>
                    <a:pt x="1470" y="532"/>
                  </a:lnTo>
                  <a:lnTo>
                    <a:pt x="1480" y="512"/>
                  </a:lnTo>
                  <a:lnTo>
                    <a:pt x="1488" y="494"/>
                  </a:lnTo>
                  <a:lnTo>
                    <a:pt x="1488" y="494"/>
                  </a:lnTo>
                  <a:lnTo>
                    <a:pt x="1488" y="472"/>
                  </a:lnTo>
                  <a:lnTo>
                    <a:pt x="1490" y="456"/>
                  </a:lnTo>
                  <a:lnTo>
                    <a:pt x="1494" y="440"/>
                  </a:lnTo>
                  <a:lnTo>
                    <a:pt x="1502" y="426"/>
                  </a:lnTo>
                  <a:lnTo>
                    <a:pt x="1502" y="426"/>
                  </a:lnTo>
                  <a:lnTo>
                    <a:pt x="1522" y="426"/>
                  </a:lnTo>
                  <a:lnTo>
                    <a:pt x="1522" y="426"/>
                  </a:lnTo>
                  <a:lnTo>
                    <a:pt x="1546" y="430"/>
                  </a:lnTo>
                  <a:lnTo>
                    <a:pt x="1574" y="432"/>
                  </a:lnTo>
                  <a:lnTo>
                    <a:pt x="1588" y="430"/>
                  </a:lnTo>
                  <a:lnTo>
                    <a:pt x="1602" y="428"/>
                  </a:lnTo>
                  <a:lnTo>
                    <a:pt x="1616" y="424"/>
                  </a:lnTo>
                  <a:lnTo>
                    <a:pt x="1628" y="416"/>
                  </a:lnTo>
                  <a:lnTo>
                    <a:pt x="1628" y="416"/>
                  </a:lnTo>
                  <a:lnTo>
                    <a:pt x="1642" y="404"/>
                  </a:lnTo>
                  <a:lnTo>
                    <a:pt x="1658" y="390"/>
                  </a:lnTo>
                  <a:lnTo>
                    <a:pt x="1672" y="376"/>
                  </a:lnTo>
                  <a:lnTo>
                    <a:pt x="1684" y="362"/>
                  </a:lnTo>
                  <a:lnTo>
                    <a:pt x="1684" y="362"/>
                  </a:lnTo>
                  <a:lnTo>
                    <a:pt x="1684" y="332"/>
                  </a:lnTo>
                  <a:lnTo>
                    <a:pt x="1686" y="296"/>
                  </a:lnTo>
                  <a:lnTo>
                    <a:pt x="1688" y="278"/>
                  </a:lnTo>
                  <a:lnTo>
                    <a:pt x="1692" y="262"/>
                  </a:lnTo>
                  <a:lnTo>
                    <a:pt x="1698" y="250"/>
                  </a:lnTo>
                  <a:lnTo>
                    <a:pt x="1702" y="246"/>
                  </a:lnTo>
                  <a:lnTo>
                    <a:pt x="1708" y="242"/>
                  </a:lnTo>
                  <a:lnTo>
                    <a:pt x="1708" y="242"/>
                  </a:lnTo>
                  <a:lnTo>
                    <a:pt x="1714" y="232"/>
                  </a:lnTo>
                  <a:lnTo>
                    <a:pt x="1720" y="220"/>
                  </a:lnTo>
                  <a:lnTo>
                    <a:pt x="1724" y="198"/>
                  </a:lnTo>
                  <a:lnTo>
                    <a:pt x="1730" y="176"/>
                  </a:lnTo>
                  <a:lnTo>
                    <a:pt x="1736" y="166"/>
                  </a:lnTo>
                  <a:lnTo>
                    <a:pt x="1742" y="158"/>
                  </a:lnTo>
                  <a:lnTo>
                    <a:pt x="1742" y="158"/>
                  </a:lnTo>
                  <a:lnTo>
                    <a:pt x="1742" y="116"/>
                  </a:lnTo>
                  <a:lnTo>
                    <a:pt x="1742" y="116"/>
                  </a:lnTo>
                  <a:lnTo>
                    <a:pt x="1738" y="108"/>
                  </a:lnTo>
                  <a:lnTo>
                    <a:pt x="1738" y="108"/>
                  </a:lnTo>
                  <a:lnTo>
                    <a:pt x="1716" y="82"/>
                  </a:lnTo>
                  <a:lnTo>
                    <a:pt x="1716" y="82"/>
                  </a:lnTo>
                  <a:lnTo>
                    <a:pt x="1696" y="72"/>
                  </a:lnTo>
                  <a:lnTo>
                    <a:pt x="1696" y="72"/>
                  </a:lnTo>
                  <a:lnTo>
                    <a:pt x="1696" y="62"/>
                  </a:lnTo>
                  <a:lnTo>
                    <a:pt x="1698" y="54"/>
                  </a:lnTo>
                  <a:lnTo>
                    <a:pt x="1702" y="46"/>
                  </a:lnTo>
                  <a:lnTo>
                    <a:pt x="1706" y="40"/>
                  </a:lnTo>
                  <a:lnTo>
                    <a:pt x="1712" y="34"/>
                  </a:lnTo>
                  <a:lnTo>
                    <a:pt x="1720" y="28"/>
                  </a:lnTo>
                  <a:lnTo>
                    <a:pt x="1736" y="20"/>
                  </a:lnTo>
                  <a:lnTo>
                    <a:pt x="1736" y="20"/>
                  </a:lnTo>
                  <a:lnTo>
                    <a:pt x="1744" y="20"/>
                  </a:lnTo>
                  <a:lnTo>
                    <a:pt x="1750" y="16"/>
                  </a:lnTo>
                  <a:lnTo>
                    <a:pt x="1764" y="10"/>
                  </a:lnTo>
                  <a:lnTo>
                    <a:pt x="1778" y="4"/>
                  </a:lnTo>
                  <a:lnTo>
                    <a:pt x="1784" y="2"/>
                  </a:lnTo>
                  <a:lnTo>
                    <a:pt x="1794" y="0"/>
                  </a:lnTo>
                  <a:lnTo>
                    <a:pt x="1794" y="0"/>
                  </a:lnTo>
                  <a:lnTo>
                    <a:pt x="1794" y="6"/>
                  </a:lnTo>
                  <a:lnTo>
                    <a:pt x="1796" y="8"/>
                  </a:lnTo>
                  <a:lnTo>
                    <a:pt x="1804" y="16"/>
                  </a:lnTo>
                  <a:lnTo>
                    <a:pt x="1804" y="16"/>
                  </a:lnTo>
                  <a:lnTo>
                    <a:pt x="1800" y="42"/>
                  </a:lnTo>
                  <a:lnTo>
                    <a:pt x="1800" y="42"/>
                  </a:lnTo>
                  <a:lnTo>
                    <a:pt x="1792" y="52"/>
                  </a:lnTo>
                  <a:lnTo>
                    <a:pt x="1786" y="58"/>
                  </a:lnTo>
                  <a:lnTo>
                    <a:pt x="1782" y="66"/>
                  </a:lnTo>
                  <a:lnTo>
                    <a:pt x="1780" y="78"/>
                  </a:lnTo>
                  <a:lnTo>
                    <a:pt x="1780" y="78"/>
                  </a:lnTo>
                  <a:lnTo>
                    <a:pt x="1804" y="96"/>
                  </a:lnTo>
                  <a:lnTo>
                    <a:pt x="1804" y="96"/>
                  </a:lnTo>
                  <a:lnTo>
                    <a:pt x="1810" y="104"/>
                  </a:lnTo>
                  <a:lnTo>
                    <a:pt x="1816" y="110"/>
                  </a:lnTo>
                  <a:lnTo>
                    <a:pt x="1826" y="114"/>
                  </a:lnTo>
                  <a:lnTo>
                    <a:pt x="1842" y="116"/>
                  </a:lnTo>
                  <a:lnTo>
                    <a:pt x="1842" y="116"/>
                  </a:lnTo>
                  <a:lnTo>
                    <a:pt x="1848" y="80"/>
                  </a:lnTo>
                  <a:lnTo>
                    <a:pt x="1848" y="80"/>
                  </a:lnTo>
                  <a:lnTo>
                    <a:pt x="1856" y="80"/>
                  </a:lnTo>
                  <a:lnTo>
                    <a:pt x="1866" y="80"/>
                  </a:lnTo>
                  <a:lnTo>
                    <a:pt x="1878" y="84"/>
                  </a:lnTo>
                  <a:lnTo>
                    <a:pt x="1892" y="92"/>
                  </a:lnTo>
                  <a:lnTo>
                    <a:pt x="1892" y="92"/>
                  </a:lnTo>
                  <a:lnTo>
                    <a:pt x="1900" y="104"/>
                  </a:lnTo>
                  <a:lnTo>
                    <a:pt x="1900" y="104"/>
                  </a:lnTo>
                  <a:lnTo>
                    <a:pt x="1904" y="122"/>
                  </a:lnTo>
                  <a:lnTo>
                    <a:pt x="1908" y="140"/>
                  </a:lnTo>
                  <a:lnTo>
                    <a:pt x="1914" y="160"/>
                  </a:lnTo>
                  <a:lnTo>
                    <a:pt x="1920" y="168"/>
                  </a:lnTo>
                  <a:lnTo>
                    <a:pt x="1926" y="178"/>
                  </a:lnTo>
                  <a:lnTo>
                    <a:pt x="1926" y="178"/>
                  </a:lnTo>
                  <a:lnTo>
                    <a:pt x="1938" y="184"/>
                  </a:lnTo>
                  <a:lnTo>
                    <a:pt x="1938" y="184"/>
                  </a:lnTo>
                  <a:lnTo>
                    <a:pt x="1968" y="182"/>
                  </a:lnTo>
                  <a:lnTo>
                    <a:pt x="1968" y="182"/>
                  </a:lnTo>
                  <a:lnTo>
                    <a:pt x="1978" y="178"/>
                  </a:lnTo>
                  <a:lnTo>
                    <a:pt x="1988" y="174"/>
                  </a:lnTo>
                  <a:lnTo>
                    <a:pt x="2010" y="172"/>
                  </a:lnTo>
                  <a:lnTo>
                    <a:pt x="2022" y="168"/>
                  </a:lnTo>
                  <a:lnTo>
                    <a:pt x="2032" y="166"/>
                  </a:lnTo>
                  <a:lnTo>
                    <a:pt x="2042" y="160"/>
                  </a:lnTo>
                  <a:lnTo>
                    <a:pt x="2052" y="152"/>
                  </a:lnTo>
                  <a:lnTo>
                    <a:pt x="2052" y="152"/>
                  </a:lnTo>
                  <a:lnTo>
                    <a:pt x="2060" y="138"/>
                  </a:lnTo>
                  <a:lnTo>
                    <a:pt x="2068" y="128"/>
                  </a:lnTo>
                  <a:lnTo>
                    <a:pt x="2076" y="122"/>
                  </a:lnTo>
                  <a:lnTo>
                    <a:pt x="2084" y="118"/>
                  </a:lnTo>
                  <a:lnTo>
                    <a:pt x="2094" y="120"/>
                  </a:lnTo>
                  <a:lnTo>
                    <a:pt x="2104" y="124"/>
                  </a:lnTo>
                  <a:lnTo>
                    <a:pt x="2114" y="132"/>
                  </a:lnTo>
                  <a:lnTo>
                    <a:pt x="2126" y="146"/>
                  </a:lnTo>
                  <a:lnTo>
                    <a:pt x="2126" y="146"/>
                  </a:lnTo>
                  <a:lnTo>
                    <a:pt x="2146" y="200"/>
                  </a:lnTo>
                  <a:lnTo>
                    <a:pt x="2146" y="200"/>
                  </a:lnTo>
                  <a:lnTo>
                    <a:pt x="2142" y="220"/>
                  </a:lnTo>
                  <a:lnTo>
                    <a:pt x="2136" y="246"/>
                  </a:lnTo>
                  <a:lnTo>
                    <a:pt x="2128" y="274"/>
                  </a:lnTo>
                  <a:lnTo>
                    <a:pt x="2118" y="296"/>
                  </a:lnTo>
                  <a:lnTo>
                    <a:pt x="2118" y="296"/>
                  </a:lnTo>
                  <a:lnTo>
                    <a:pt x="2118" y="320"/>
                  </a:lnTo>
                  <a:lnTo>
                    <a:pt x="2118" y="320"/>
                  </a:lnTo>
                  <a:lnTo>
                    <a:pt x="2142" y="366"/>
                  </a:lnTo>
                  <a:lnTo>
                    <a:pt x="2142" y="366"/>
                  </a:lnTo>
                  <a:lnTo>
                    <a:pt x="2140" y="374"/>
                  </a:lnTo>
                  <a:lnTo>
                    <a:pt x="2138" y="384"/>
                  </a:lnTo>
                  <a:lnTo>
                    <a:pt x="2130" y="406"/>
                  </a:lnTo>
                  <a:lnTo>
                    <a:pt x="2128" y="418"/>
                  </a:lnTo>
                  <a:lnTo>
                    <a:pt x="2130" y="428"/>
                  </a:lnTo>
                  <a:lnTo>
                    <a:pt x="2136" y="440"/>
                  </a:lnTo>
                  <a:lnTo>
                    <a:pt x="2140" y="444"/>
                  </a:lnTo>
                  <a:lnTo>
                    <a:pt x="2148" y="450"/>
                  </a:lnTo>
                  <a:lnTo>
                    <a:pt x="2148" y="450"/>
                  </a:lnTo>
                  <a:lnTo>
                    <a:pt x="2150" y="462"/>
                  </a:lnTo>
                  <a:lnTo>
                    <a:pt x="2150" y="476"/>
                  </a:lnTo>
                  <a:lnTo>
                    <a:pt x="2148" y="510"/>
                  </a:lnTo>
                  <a:lnTo>
                    <a:pt x="2148" y="510"/>
                  </a:lnTo>
                  <a:lnTo>
                    <a:pt x="2126" y="514"/>
                  </a:lnTo>
                  <a:lnTo>
                    <a:pt x="2126" y="514"/>
                  </a:lnTo>
                  <a:lnTo>
                    <a:pt x="2122" y="508"/>
                  </a:lnTo>
                  <a:lnTo>
                    <a:pt x="2118" y="502"/>
                  </a:lnTo>
                  <a:lnTo>
                    <a:pt x="2116" y="492"/>
                  </a:lnTo>
                  <a:lnTo>
                    <a:pt x="2118" y="476"/>
                  </a:lnTo>
                  <a:lnTo>
                    <a:pt x="2118" y="476"/>
                  </a:lnTo>
                  <a:lnTo>
                    <a:pt x="2114" y="466"/>
                  </a:lnTo>
                  <a:lnTo>
                    <a:pt x="2108" y="458"/>
                  </a:lnTo>
                  <a:lnTo>
                    <a:pt x="2108" y="458"/>
                  </a:lnTo>
                  <a:lnTo>
                    <a:pt x="2094" y="460"/>
                  </a:lnTo>
                  <a:lnTo>
                    <a:pt x="2086" y="462"/>
                  </a:lnTo>
                  <a:lnTo>
                    <a:pt x="2084" y="466"/>
                  </a:lnTo>
                  <a:lnTo>
                    <a:pt x="2082" y="470"/>
                  </a:lnTo>
                  <a:lnTo>
                    <a:pt x="2084" y="484"/>
                  </a:lnTo>
                  <a:lnTo>
                    <a:pt x="2082" y="492"/>
                  </a:lnTo>
                  <a:lnTo>
                    <a:pt x="2078" y="500"/>
                  </a:lnTo>
                  <a:lnTo>
                    <a:pt x="2078" y="500"/>
                  </a:lnTo>
                  <a:lnTo>
                    <a:pt x="2064" y="514"/>
                  </a:lnTo>
                  <a:lnTo>
                    <a:pt x="2054" y="528"/>
                  </a:lnTo>
                  <a:lnTo>
                    <a:pt x="2046" y="544"/>
                  </a:lnTo>
                  <a:lnTo>
                    <a:pt x="2042" y="564"/>
                  </a:lnTo>
                  <a:lnTo>
                    <a:pt x="2042" y="564"/>
                  </a:lnTo>
                  <a:lnTo>
                    <a:pt x="2034" y="576"/>
                  </a:lnTo>
                  <a:lnTo>
                    <a:pt x="2024" y="586"/>
                  </a:lnTo>
                  <a:lnTo>
                    <a:pt x="2012" y="598"/>
                  </a:lnTo>
                  <a:lnTo>
                    <a:pt x="2002" y="606"/>
                  </a:lnTo>
                  <a:lnTo>
                    <a:pt x="2002" y="606"/>
                  </a:lnTo>
                  <a:lnTo>
                    <a:pt x="2000" y="642"/>
                  </a:lnTo>
                  <a:lnTo>
                    <a:pt x="2000" y="642"/>
                  </a:lnTo>
                  <a:lnTo>
                    <a:pt x="2008" y="654"/>
                  </a:lnTo>
                  <a:lnTo>
                    <a:pt x="2020" y="674"/>
                  </a:lnTo>
                  <a:lnTo>
                    <a:pt x="2020" y="674"/>
                  </a:lnTo>
                  <a:lnTo>
                    <a:pt x="2054" y="694"/>
                  </a:lnTo>
                  <a:lnTo>
                    <a:pt x="2054" y="694"/>
                  </a:lnTo>
                  <a:lnTo>
                    <a:pt x="2078" y="692"/>
                  </a:lnTo>
                  <a:lnTo>
                    <a:pt x="2078" y="692"/>
                  </a:lnTo>
                  <a:lnTo>
                    <a:pt x="2094" y="668"/>
                  </a:lnTo>
                  <a:lnTo>
                    <a:pt x="2094" y="668"/>
                  </a:lnTo>
                  <a:lnTo>
                    <a:pt x="2100" y="680"/>
                  </a:lnTo>
                  <a:lnTo>
                    <a:pt x="2104" y="690"/>
                  </a:lnTo>
                  <a:lnTo>
                    <a:pt x="2106" y="702"/>
                  </a:lnTo>
                  <a:lnTo>
                    <a:pt x="2106" y="702"/>
                  </a:lnTo>
                  <a:lnTo>
                    <a:pt x="2086" y="708"/>
                  </a:lnTo>
                  <a:lnTo>
                    <a:pt x="2068" y="716"/>
                  </a:lnTo>
                  <a:lnTo>
                    <a:pt x="2068" y="716"/>
                  </a:lnTo>
                  <a:lnTo>
                    <a:pt x="2068" y="724"/>
                  </a:lnTo>
                  <a:lnTo>
                    <a:pt x="2070" y="732"/>
                  </a:lnTo>
                  <a:lnTo>
                    <a:pt x="2070" y="738"/>
                  </a:lnTo>
                  <a:lnTo>
                    <a:pt x="2074" y="742"/>
                  </a:lnTo>
                  <a:lnTo>
                    <a:pt x="2078" y="748"/>
                  </a:lnTo>
                  <a:lnTo>
                    <a:pt x="2084" y="750"/>
                  </a:lnTo>
                  <a:lnTo>
                    <a:pt x="2084" y="750"/>
                  </a:lnTo>
                  <a:lnTo>
                    <a:pt x="2064" y="778"/>
                  </a:lnTo>
                  <a:lnTo>
                    <a:pt x="2052" y="790"/>
                  </a:lnTo>
                  <a:lnTo>
                    <a:pt x="2040" y="800"/>
                  </a:lnTo>
                  <a:lnTo>
                    <a:pt x="2040" y="800"/>
                  </a:lnTo>
                  <a:lnTo>
                    <a:pt x="2026" y="796"/>
                  </a:lnTo>
                  <a:lnTo>
                    <a:pt x="2026" y="796"/>
                  </a:lnTo>
                  <a:lnTo>
                    <a:pt x="1986" y="770"/>
                  </a:lnTo>
                  <a:lnTo>
                    <a:pt x="1986" y="770"/>
                  </a:lnTo>
                  <a:lnTo>
                    <a:pt x="1968" y="770"/>
                  </a:lnTo>
                  <a:lnTo>
                    <a:pt x="1968" y="770"/>
                  </a:lnTo>
                  <a:lnTo>
                    <a:pt x="1960" y="780"/>
                  </a:lnTo>
                  <a:lnTo>
                    <a:pt x="1958" y="786"/>
                  </a:lnTo>
                  <a:lnTo>
                    <a:pt x="1956" y="792"/>
                  </a:lnTo>
                  <a:lnTo>
                    <a:pt x="1956" y="792"/>
                  </a:lnTo>
                  <a:lnTo>
                    <a:pt x="1958" y="818"/>
                  </a:lnTo>
                  <a:lnTo>
                    <a:pt x="1958" y="818"/>
                  </a:lnTo>
                  <a:lnTo>
                    <a:pt x="1962" y="824"/>
                  </a:lnTo>
                  <a:lnTo>
                    <a:pt x="1968" y="828"/>
                  </a:lnTo>
                  <a:lnTo>
                    <a:pt x="1982" y="838"/>
                  </a:lnTo>
                  <a:lnTo>
                    <a:pt x="2000" y="852"/>
                  </a:lnTo>
                  <a:lnTo>
                    <a:pt x="2008" y="860"/>
                  </a:lnTo>
                  <a:lnTo>
                    <a:pt x="2016" y="870"/>
                  </a:lnTo>
                  <a:lnTo>
                    <a:pt x="2016" y="870"/>
                  </a:lnTo>
                  <a:lnTo>
                    <a:pt x="2016" y="908"/>
                  </a:lnTo>
                  <a:lnTo>
                    <a:pt x="2016" y="908"/>
                  </a:lnTo>
                  <a:lnTo>
                    <a:pt x="2024" y="920"/>
                  </a:lnTo>
                  <a:lnTo>
                    <a:pt x="2032" y="938"/>
                  </a:lnTo>
                  <a:lnTo>
                    <a:pt x="2046" y="976"/>
                  </a:lnTo>
                  <a:lnTo>
                    <a:pt x="2046" y="976"/>
                  </a:lnTo>
                  <a:lnTo>
                    <a:pt x="2054" y="986"/>
                  </a:lnTo>
                  <a:lnTo>
                    <a:pt x="2054" y="986"/>
                  </a:lnTo>
                  <a:lnTo>
                    <a:pt x="2070" y="986"/>
                  </a:lnTo>
                  <a:lnTo>
                    <a:pt x="2070" y="986"/>
                  </a:lnTo>
                  <a:lnTo>
                    <a:pt x="2084" y="958"/>
                  </a:lnTo>
                  <a:lnTo>
                    <a:pt x="2084" y="958"/>
                  </a:lnTo>
                  <a:lnTo>
                    <a:pt x="2110" y="940"/>
                  </a:lnTo>
                  <a:lnTo>
                    <a:pt x="2110" y="940"/>
                  </a:lnTo>
                  <a:lnTo>
                    <a:pt x="2124" y="962"/>
                  </a:lnTo>
                  <a:lnTo>
                    <a:pt x="2134" y="976"/>
                  </a:lnTo>
                  <a:lnTo>
                    <a:pt x="2142" y="994"/>
                  </a:lnTo>
                  <a:lnTo>
                    <a:pt x="2142" y="994"/>
                  </a:lnTo>
                  <a:lnTo>
                    <a:pt x="2144" y="1010"/>
                  </a:lnTo>
                  <a:lnTo>
                    <a:pt x="2150" y="1026"/>
                  </a:lnTo>
                  <a:lnTo>
                    <a:pt x="2154" y="1034"/>
                  </a:lnTo>
                  <a:lnTo>
                    <a:pt x="2160" y="1040"/>
                  </a:lnTo>
                  <a:lnTo>
                    <a:pt x="2168" y="1048"/>
                  </a:lnTo>
                  <a:lnTo>
                    <a:pt x="2178" y="1054"/>
                  </a:lnTo>
                  <a:lnTo>
                    <a:pt x="2178" y="1054"/>
                  </a:lnTo>
                  <a:lnTo>
                    <a:pt x="2182" y="1062"/>
                  </a:lnTo>
                  <a:lnTo>
                    <a:pt x="2182" y="1062"/>
                  </a:lnTo>
                  <a:lnTo>
                    <a:pt x="2180" y="1074"/>
                  </a:lnTo>
                  <a:lnTo>
                    <a:pt x="2180" y="1088"/>
                  </a:lnTo>
                  <a:lnTo>
                    <a:pt x="2180" y="1120"/>
                  </a:lnTo>
                  <a:lnTo>
                    <a:pt x="2180" y="1120"/>
                  </a:lnTo>
                  <a:lnTo>
                    <a:pt x="2168" y="1132"/>
                  </a:lnTo>
                  <a:lnTo>
                    <a:pt x="2168" y="1132"/>
                  </a:lnTo>
                  <a:lnTo>
                    <a:pt x="2156" y="1130"/>
                  </a:lnTo>
                  <a:lnTo>
                    <a:pt x="2150" y="1126"/>
                  </a:lnTo>
                  <a:lnTo>
                    <a:pt x="2138" y="1120"/>
                  </a:lnTo>
                  <a:lnTo>
                    <a:pt x="2138" y="1120"/>
                  </a:lnTo>
                  <a:lnTo>
                    <a:pt x="2108" y="1122"/>
                  </a:lnTo>
                  <a:lnTo>
                    <a:pt x="2096" y="1124"/>
                  </a:lnTo>
                  <a:lnTo>
                    <a:pt x="2088" y="1128"/>
                  </a:lnTo>
                  <a:lnTo>
                    <a:pt x="2080" y="1134"/>
                  </a:lnTo>
                  <a:lnTo>
                    <a:pt x="2074" y="1140"/>
                  </a:lnTo>
                  <a:lnTo>
                    <a:pt x="2062" y="1162"/>
                  </a:lnTo>
                  <a:lnTo>
                    <a:pt x="2062" y="1162"/>
                  </a:lnTo>
                  <a:lnTo>
                    <a:pt x="2058" y="1166"/>
                  </a:lnTo>
                  <a:lnTo>
                    <a:pt x="2054" y="1170"/>
                  </a:lnTo>
                  <a:lnTo>
                    <a:pt x="2054" y="1170"/>
                  </a:lnTo>
                  <a:lnTo>
                    <a:pt x="2052" y="1176"/>
                  </a:lnTo>
                  <a:lnTo>
                    <a:pt x="2046" y="1182"/>
                  </a:lnTo>
                  <a:lnTo>
                    <a:pt x="2028" y="1196"/>
                  </a:lnTo>
                  <a:lnTo>
                    <a:pt x="1994" y="1218"/>
                  </a:lnTo>
                  <a:lnTo>
                    <a:pt x="1994" y="1218"/>
                  </a:lnTo>
                  <a:lnTo>
                    <a:pt x="1988" y="1228"/>
                  </a:lnTo>
                  <a:lnTo>
                    <a:pt x="1974" y="1238"/>
                  </a:lnTo>
                  <a:lnTo>
                    <a:pt x="1948" y="1256"/>
                  </a:lnTo>
                  <a:lnTo>
                    <a:pt x="1948" y="1256"/>
                  </a:lnTo>
                  <a:lnTo>
                    <a:pt x="1938" y="1268"/>
                  </a:lnTo>
                  <a:lnTo>
                    <a:pt x="1938" y="1268"/>
                  </a:lnTo>
                  <a:lnTo>
                    <a:pt x="1920" y="1272"/>
                  </a:lnTo>
                  <a:lnTo>
                    <a:pt x="1920" y="1272"/>
                  </a:lnTo>
                  <a:lnTo>
                    <a:pt x="1902" y="1254"/>
                  </a:lnTo>
                  <a:lnTo>
                    <a:pt x="1902" y="1254"/>
                  </a:lnTo>
                  <a:lnTo>
                    <a:pt x="1894" y="1236"/>
                  </a:lnTo>
                  <a:lnTo>
                    <a:pt x="1890" y="1230"/>
                  </a:lnTo>
                  <a:lnTo>
                    <a:pt x="1884" y="1226"/>
                  </a:lnTo>
                  <a:lnTo>
                    <a:pt x="1880" y="1222"/>
                  </a:lnTo>
                  <a:lnTo>
                    <a:pt x="1874" y="1222"/>
                  </a:lnTo>
                  <a:lnTo>
                    <a:pt x="1860" y="1220"/>
                  </a:lnTo>
                  <a:lnTo>
                    <a:pt x="1860" y="1220"/>
                  </a:lnTo>
                  <a:lnTo>
                    <a:pt x="1856" y="1228"/>
                  </a:lnTo>
                  <a:lnTo>
                    <a:pt x="1854" y="1238"/>
                  </a:lnTo>
                  <a:lnTo>
                    <a:pt x="1852" y="1248"/>
                  </a:lnTo>
                  <a:lnTo>
                    <a:pt x="1850" y="1260"/>
                  </a:lnTo>
                  <a:lnTo>
                    <a:pt x="1852" y="1270"/>
                  </a:lnTo>
                  <a:lnTo>
                    <a:pt x="1854" y="1282"/>
                  </a:lnTo>
                  <a:lnTo>
                    <a:pt x="1860" y="1292"/>
                  </a:lnTo>
                  <a:lnTo>
                    <a:pt x="1868" y="1302"/>
                  </a:lnTo>
                  <a:lnTo>
                    <a:pt x="1868" y="1302"/>
                  </a:lnTo>
                  <a:lnTo>
                    <a:pt x="1872" y="1344"/>
                  </a:lnTo>
                  <a:lnTo>
                    <a:pt x="1872" y="1344"/>
                  </a:lnTo>
                  <a:lnTo>
                    <a:pt x="1846" y="1346"/>
                  </a:lnTo>
                  <a:lnTo>
                    <a:pt x="1824" y="1348"/>
                  </a:lnTo>
                  <a:lnTo>
                    <a:pt x="1812" y="1346"/>
                  </a:lnTo>
                  <a:lnTo>
                    <a:pt x="1802" y="1344"/>
                  </a:lnTo>
                  <a:lnTo>
                    <a:pt x="1794" y="1342"/>
                  </a:lnTo>
                  <a:lnTo>
                    <a:pt x="1786" y="1338"/>
                  </a:lnTo>
                  <a:lnTo>
                    <a:pt x="1786" y="1338"/>
                  </a:lnTo>
                  <a:lnTo>
                    <a:pt x="1782" y="1316"/>
                  </a:lnTo>
                  <a:lnTo>
                    <a:pt x="1776" y="1302"/>
                  </a:lnTo>
                  <a:lnTo>
                    <a:pt x="1768" y="1292"/>
                  </a:lnTo>
                  <a:lnTo>
                    <a:pt x="1758" y="1280"/>
                  </a:lnTo>
                  <a:lnTo>
                    <a:pt x="1758" y="1280"/>
                  </a:lnTo>
                  <a:lnTo>
                    <a:pt x="1732" y="1222"/>
                  </a:lnTo>
                  <a:lnTo>
                    <a:pt x="1732" y="1222"/>
                  </a:lnTo>
                  <a:lnTo>
                    <a:pt x="1720" y="1210"/>
                  </a:lnTo>
                  <a:lnTo>
                    <a:pt x="1712" y="1206"/>
                  </a:lnTo>
                  <a:lnTo>
                    <a:pt x="1706" y="1206"/>
                  </a:lnTo>
                  <a:lnTo>
                    <a:pt x="1696" y="1206"/>
                  </a:lnTo>
                  <a:lnTo>
                    <a:pt x="1696" y="1206"/>
                  </a:lnTo>
                  <a:lnTo>
                    <a:pt x="1684" y="1216"/>
                  </a:lnTo>
                  <a:lnTo>
                    <a:pt x="1670" y="1226"/>
                  </a:lnTo>
                  <a:lnTo>
                    <a:pt x="1658" y="1234"/>
                  </a:lnTo>
                  <a:lnTo>
                    <a:pt x="1646" y="1244"/>
                  </a:lnTo>
                  <a:lnTo>
                    <a:pt x="1646" y="1244"/>
                  </a:lnTo>
                  <a:lnTo>
                    <a:pt x="1642" y="1256"/>
                  </a:lnTo>
                  <a:lnTo>
                    <a:pt x="1640" y="1270"/>
                  </a:lnTo>
                  <a:lnTo>
                    <a:pt x="1640" y="1288"/>
                  </a:lnTo>
                  <a:lnTo>
                    <a:pt x="1644" y="1306"/>
                  </a:lnTo>
                  <a:lnTo>
                    <a:pt x="1644" y="1306"/>
                  </a:lnTo>
                  <a:lnTo>
                    <a:pt x="1580" y="1312"/>
                  </a:lnTo>
                  <a:lnTo>
                    <a:pt x="1580" y="1312"/>
                  </a:lnTo>
                  <a:lnTo>
                    <a:pt x="1524" y="1346"/>
                  </a:lnTo>
                  <a:lnTo>
                    <a:pt x="1524" y="1346"/>
                  </a:lnTo>
                  <a:lnTo>
                    <a:pt x="1516" y="1362"/>
                  </a:lnTo>
                  <a:lnTo>
                    <a:pt x="1510" y="1368"/>
                  </a:lnTo>
                  <a:lnTo>
                    <a:pt x="1508" y="1370"/>
                  </a:lnTo>
                  <a:lnTo>
                    <a:pt x="1504" y="1370"/>
                  </a:lnTo>
                  <a:lnTo>
                    <a:pt x="1504" y="1370"/>
                  </a:lnTo>
                  <a:lnTo>
                    <a:pt x="1492" y="1362"/>
                  </a:lnTo>
                  <a:lnTo>
                    <a:pt x="1486" y="1356"/>
                  </a:lnTo>
                  <a:lnTo>
                    <a:pt x="1484" y="1348"/>
                  </a:lnTo>
                  <a:lnTo>
                    <a:pt x="1482" y="1342"/>
                  </a:lnTo>
                  <a:lnTo>
                    <a:pt x="1482" y="1342"/>
                  </a:lnTo>
                  <a:lnTo>
                    <a:pt x="1494" y="1334"/>
                  </a:lnTo>
                  <a:lnTo>
                    <a:pt x="1494" y="1334"/>
                  </a:lnTo>
                  <a:lnTo>
                    <a:pt x="1492" y="1322"/>
                  </a:lnTo>
                  <a:lnTo>
                    <a:pt x="1490" y="1312"/>
                  </a:lnTo>
                  <a:lnTo>
                    <a:pt x="1486" y="1304"/>
                  </a:lnTo>
                  <a:lnTo>
                    <a:pt x="1480" y="1298"/>
                  </a:lnTo>
                  <a:lnTo>
                    <a:pt x="1474" y="1292"/>
                  </a:lnTo>
                  <a:lnTo>
                    <a:pt x="1466" y="1288"/>
                  </a:lnTo>
                  <a:lnTo>
                    <a:pt x="1458" y="1286"/>
                  </a:lnTo>
                  <a:lnTo>
                    <a:pt x="1450" y="1286"/>
                  </a:lnTo>
                  <a:lnTo>
                    <a:pt x="1450" y="1286"/>
                  </a:lnTo>
                  <a:lnTo>
                    <a:pt x="1440" y="1290"/>
                  </a:lnTo>
                  <a:lnTo>
                    <a:pt x="1434" y="1296"/>
                  </a:lnTo>
                  <a:lnTo>
                    <a:pt x="1428" y="1302"/>
                  </a:lnTo>
                  <a:lnTo>
                    <a:pt x="1424" y="1310"/>
                  </a:lnTo>
                  <a:lnTo>
                    <a:pt x="1424" y="1318"/>
                  </a:lnTo>
                  <a:lnTo>
                    <a:pt x="1424" y="1328"/>
                  </a:lnTo>
                  <a:lnTo>
                    <a:pt x="1428" y="1352"/>
                  </a:lnTo>
                  <a:lnTo>
                    <a:pt x="1428" y="1352"/>
                  </a:lnTo>
                  <a:lnTo>
                    <a:pt x="1408" y="1356"/>
                  </a:lnTo>
                  <a:lnTo>
                    <a:pt x="1408" y="1356"/>
                  </a:lnTo>
                  <a:lnTo>
                    <a:pt x="1404" y="1362"/>
                  </a:lnTo>
                  <a:lnTo>
                    <a:pt x="1402" y="1370"/>
                  </a:lnTo>
                  <a:lnTo>
                    <a:pt x="1402" y="1370"/>
                  </a:lnTo>
                  <a:lnTo>
                    <a:pt x="1392" y="1374"/>
                  </a:lnTo>
                  <a:lnTo>
                    <a:pt x="1392" y="1374"/>
                  </a:lnTo>
                  <a:lnTo>
                    <a:pt x="1392" y="1430"/>
                  </a:lnTo>
                  <a:lnTo>
                    <a:pt x="1392" y="1430"/>
                  </a:lnTo>
                  <a:lnTo>
                    <a:pt x="1412" y="1454"/>
                  </a:lnTo>
                  <a:lnTo>
                    <a:pt x="1412" y="1454"/>
                  </a:lnTo>
                  <a:lnTo>
                    <a:pt x="1412" y="1472"/>
                  </a:lnTo>
                  <a:lnTo>
                    <a:pt x="1412" y="1472"/>
                  </a:lnTo>
                  <a:lnTo>
                    <a:pt x="1402" y="1490"/>
                  </a:lnTo>
                  <a:lnTo>
                    <a:pt x="1402" y="1490"/>
                  </a:lnTo>
                  <a:lnTo>
                    <a:pt x="1380" y="1504"/>
                  </a:lnTo>
                  <a:lnTo>
                    <a:pt x="1356" y="1510"/>
                  </a:lnTo>
                  <a:lnTo>
                    <a:pt x="1336" y="1514"/>
                  </a:lnTo>
                  <a:lnTo>
                    <a:pt x="1314" y="1514"/>
                  </a:lnTo>
                  <a:lnTo>
                    <a:pt x="1314" y="1514"/>
                  </a:lnTo>
                  <a:lnTo>
                    <a:pt x="1298" y="1516"/>
                  </a:lnTo>
                  <a:lnTo>
                    <a:pt x="1288" y="1520"/>
                  </a:lnTo>
                  <a:lnTo>
                    <a:pt x="1280" y="1526"/>
                  </a:lnTo>
                  <a:lnTo>
                    <a:pt x="1270" y="1534"/>
                  </a:lnTo>
                  <a:lnTo>
                    <a:pt x="1270" y="1534"/>
                  </a:lnTo>
                  <a:lnTo>
                    <a:pt x="1256" y="1546"/>
                  </a:lnTo>
                  <a:lnTo>
                    <a:pt x="1256" y="1546"/>
                  </a:lnTo>
                  <a:lnTo>
                    <a:pt x="1244" y="1566"/>
                  </a:lnTo>
                  <a:lnTo>
                    <a:pt x="1228" y="1586"/>
                  </a:lnTo>
                  <a:lnTo>
                    <a:pt x="1192" y="1626"/>
                  </a:lnTo>
                  <a:lnTo>
                    <a:pt x="1192" y="1626"/>
                  </a:lnTo>
                  <a:lnTo>
                    <a:pt x="1168" y="1610"/>
                  </a:lnTo>
                  <a:lnTo>
                    <a:pt x="1168" y="1610"/>
                  </a:lnTo>
                  <a:lnTo>
                    <a:pt x="1140" y="1612"/>
                  </a:lnTo>
                  <a:lnTo>
                    <a:pt x="1140" y="1612"/>
                  </a:lnTo>
                  <a:lnTo>
                    <a:pt x="1136" y="1626"/>
                  </a:lnTo>
                  <a:lnTo>
                    <a:pt x="1132" y="1632"/>
                  </a:lnTo>
                  <a:lnTo>
                    <a:pt x="1128" y="1636"/>
                  </a:lnTo>
                  <a:lnTo>
                    <a:pt x="1128" y="1636"/>
                  </a:lnTo>
                  <a:lnTo>
                    <a:pt x="1124" y="1630"/>
                  </a:lnTo>
                  <a:lnTo>
                    <a:pt x="1118" y="1626"/>
                  </a:lnTo>
                  <a:lnTo>
                    <a:pt x="1108" y="1622"/>
                  </a:lnTo>
                  <a:lnTo>
                    <a:pt x="1100" y="1622"/>
                  </a:lnTo>
                  <a:lnTo>
                    <a:pt x="1092" y="1622"/>
                  </a:lnTo>
                  <a:lnTo>
                    <a:pt x="1092" y="1622"/>
                  </a:lnTo>
                  <a:lnTo>
                    <a:pt x="1088" y="1632"/>
                  </a:lnTo>
                  <a:lnTo>
                    <a:pt x="1082" y="1640"/>
                  </a:lnTo>
                  <a:lnTo>
                    <a:pt x="1076" y="1650"/>
                  </a:lnTo>
                  <a:lnTo>
                    <a:pt x="1066" y="1658"/>
                  </a:lnTo>
                  <a:lnTo>
                    <a:pt x="1066" y="1658"/>
                  </a:lnTo>
                  <a:lnTo>
                    <a:pt x="1056" y="1664"/>
                  </a:lnTo>
                  <a:lnTo>
                    <a:pt x="1046" y="1674"/>
                  </a:lnTo>
                  <a:lnTo>
                    <a:pt x="1038" y="1684"/>
                  </a:lnTo>
                  <a:lnTo>
                    <a:pt x="1030" y="1696"/>
                  </a:lnTo>
                  <a:lnTo>
                    <a:pt x="1014" y="1718"/>
                  </a:lnTo>
                  <a:lnTo>
                    <a:pt x="1004" y="1728"/>
                  </a:lnTo>
                  <a:lnTo>
                    <a:pt x="994" y="1736"/>
                  </a:lnTo>
                  <a:lnTo>
                    <a:pt x="994" y="1736"/>
                  </a:lnTo>
                  <a:lnTo>
                    <a:pt x="990" y="1748"/>
                  </a:lnTo>
                  <a:lnTo>
                    <a:pt x="988" y="1760"/>
                  </a:lnTo>
                  <a:lnTo>
                    <a:pt x="988" y="1790"/>
                  </a:lnTo>
                  <a:lnTo>
                    <a:pt x="988" y="1790"/>
                  </a:lnTo>
                  <a:lnTo>
                    <a:pt x="988" y="1798"/>
                  </a:lnTo>
                  <a:lnTo>
                    <a:pt x="988" y="1812"/>
                  </a:lnTo>
                  <a:lnTo>
                    <a:pt x="982" y="1836"/>
                  </a:lnTo>
                  <a:lnTo>
                    <a:pt x="982" y="1836"/>
                  </a:lnTo>
                  <a:lnTo>
                    <a:pt x="976" y="1840"/>
                  </a:lnTo>
                  <a:lnTo>
                    <a:pt x="976" y="1840"/>
                  </a:lnTo>
                  <a:lnTo>
                    <a:pt x="946" y="1838"/>
                  </a:lnTo>
                  <a:lnTo>
                    <a:pt x="920" y="1834"/>
                  </a:lnTo>
                  <a:lnTo>
                    <a:pt x="870" y="1826"/>
                  </a:lnTo>
                  <a:lnTo>
                    <a:pt x="870" y="1826"/>
                  </a:lnTo>
                  <a:lnTo>
                    <a:pt x="838" y="1810"/>
                  </a:lnTo>
                  <a:lnTo>
                    <a:pt x="838" y="1810"/>
                  </a:lnTo>
                  <a:lnTo>
                    <a:pt x="820" y="1790"/>
                  </a:lnTo>
                  <a:lnTo>
                    <a:pt x="820" y="1790"/>
                  </a:lnTo>
                  <a:lnTo>
                    <a:pt x="784" y="1782"/>
                  </a:lnTo>
                  <a:lnTo>
                    <a:pt x="784" y="1782"/>
                  </a:lnTo>
                  <a:lnTo>
                    <a:pt x="784" y="1752"/>
                  </a:lnTo>
                  <a:lnTo>
                    <a:pt x="784" y="1752"/>
                  </a:lnTo>
                  <a:lnTo>
                    <a:pt x="796" y="1734"/>
                  </a:lnTo>
                  <a:lnTo>
                    <a:pt x="808" y="1716"/>
                  </a:lnTo>
                  <a:lnTo>
                    <a:pt x="816" y="1696"/>
                  </a:lnTo>
                  <a:lnTo>
                    <a:pt x="818" y="1686"/>
                  </a:lnTo>
                  <a:lnTo>
                    <a:pt x="818" y="1676"/>
                  </a:lnTo>
                  <a:lnTo>
                    <a:pt x="818" y="1676"/>
                  </a:lnTo>
                  <a:lnTo>
                    <a:pt x="814" y="1666"/>
                  </a:lnTo>
                  <a:lnTo>
                    <a:pt x="810" y="1660"/>
                  </a:lnTo>
                  <a:lnTo>
                    <a:pt x="804" y="1656"/>
                  </a:lnTo>
                  <a:lnTo>
                    <a:pt x="798" y="1652"/>
                  </a:lnTo>
                  <a:lnTo>
                    <a:pt x="784" y="1652"/>
                  </a:lnTo>
                  <a:lnTo>
                    <a:pt x="772" y="1652"/>
                  </a:lnTo>
                  <a:lnTo>
                    <a:pt x="772" y="1652"/>
                  </a:lnTo>
                  <a:lnTo>
                    <a:pt x="764" y="1656"/>
                  </a:lnTo>
                  <a:lnTo>
                    <a:pt x="758" y="1660"/>
                  </a:lnTo>
                  <a:lnTo>
                    <a:pt x="758" y="1660"/>
                  </a:lnTo>
                  <a:lnTo>
                    <a:pt x="740" y="1662"/>
                  </a:lnTo>
                  <a:lnTo>
                    <a:pt x="734" y="1664"/>
                  </a:lnTo>
                  <a:lnTo>
                    <a:pt x="732" y="1668"/>
                  </a:lnTo>
                  <a:lnTo>
                    <a:pt x="732" y="1678"/>
                  </a:lnTo>
                  <a:lnTo>
                    <a:pt x="730" y="1700"/>
                  </a:lnTo>
                  <a:lnTo>
                    <a:pt x="730" y="1700"/>
                  </a:lnTo>
                  <a:lnTo>
                    <a:pt x="722" y="1708"/>
                  </a:lnTo>
                  <a:lnTo>
                    <a:pt x="718" y="1720"/>
                  </a:lnTo>
                  <a:lnTo>
                    <a:pt x="718" y="1720"/>
                  </a:lnTo>
                  <a:lnTo>
                    <a:pt x="698" y="1756"/>
                  </a:lnTo>
                  <a:lnTo>
                    <a:pt x="698" y="1756"/>
                  </a:lnTo>
                  <a:lnTo>
                    <a:pt x="700" y="1796"/>
                  </a:lnTo>
                  <a:lnTo>
                    <a:pt x="700" y="1796"/>
                  </a:lnTo>
                  <a:lnTo>
                    <a:pt x="688" y="1810"/>
                  </a:lnTo>
                  <a:lnTo>
                    <a:pt x="688" y="1810"/>
                  </a:lnTo>
                  <a:lnTo>
                    <a:pt x="672" y="1814"/>
                  </a:lnTo>
                  <a:lnTo>
                    <a:pt x="662" y="1816"/>
                  </a:lnTo>
                  <a:lnTo>
                    <a:pt x="654" y="1822"/>
                  </a:lnTo>
                  <a:lnTo>
                    <a:pt x="644" y="1830"/>
                  </a:lnTo>
                  <a:lnTo>
                    <a:pt x="644" y="1830"/>
                  </a:lnTo>
                  <a:lnTo>
                    <a:pt x="618" y="1836"/>
                  </a:lnTo>
                  <a:lnTo>
                    <a:pt x="590" y="1842"/>
                  </a:lnTo>
                  <a:lnTo>
                    <a:pt x="590" y="1842"/>
                  </a:lnTo>
                  <a:lnTo>
                    <a:pt x="580" y="1850"/>
                  </a:lnTo>
                  <a:lnTo>
                    <a:pt x="572" y="1856"/>
                  </a:lnTo>
                  <a:lnTo>
                    <a:pt x="566" y="1864"/>
                  </a:lnTo>
                  <a:lnTo>
                    <a:pt x="556" y="1868"/>
                  </a:lnTo>
                  <a:lnTo>
                    <a:pt x="556" y="1868"/>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35">
              <a:extLst>
                <a:ext uri="{FF2B5EF4-FFF2-40B4-BE49-F238E27FC236}">
                  <a16:creationId xmlns:a16="http://schemas.microsoft.com/office/drawing/2014/main" xmlns="" id="{38FC6838-3778-452D-BFF2-DB8CA14A8A35}"/>
                </a:ext>
              </a:extLst>
            </p:cNvPr>
            <p:cNvSpPr>
              <a:spLocks/>
            </p:cNvSpPr>
            <p:nvPr/>
          </p:nvSpPr>
          <p:spPr bwMode="auto">
            <a:xfrm>
              <a:off x="5445998" y="2057023"/>
              <a:ext cx="243048" cy="276572"/>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2" h="264">
                  <a:moveTo>
                    <a:pt x="196" y="264"/>
                  </a:moveTo>
                  <a:lnTo>
                    <a:pt x="196" y="264"/>
                  </a:lnTo>
                  <a:lnTo>
                    <a:pt x="182" y="256"/>
                  </a:lnTo>
                  <a:lnTo>
                    <a:pt x="170" y="248"/>
                  </a:lnTo>
                  <a:lnTo>
                    <a:pt x="158" y="238"/>
                  </a:lnTo>
                  <a:lnTo>
                    <a:pt x="158" y="238"/>
                  </a:lnTo>
                  <a:lnTo>
                    <a:pt x="152" y="228"/>
                  </a:lnTo>
                  <a:lnTo>
                    <a:pt x="148" y="218"/>
                  </a:lnTo>
                  <a:lnTo>
                    <a:pt x="146" y="202"/>
                  </a:lnTo>
                  <a:lnTo>
                    <a:pt x="144" y="186"/>
                  </a:lnTo>
                  <a:lnTo>
                    <a:pt x="142" y="182"/>
                  </a:lnTo>
                  <a:lnTo>
                    <a:pt x="140" y="178"/>
                  </a:lnTo>
                  <a:lnTo>
                    <a:pt x="140" y="178"/>
                  </a:lnTo>
                  <a:lnTo>
                    <a:pt x="136" y="166"/>
                  </a:lnTo>
                  <a:lnTo>
                    <a:pt x="136" y="166"/>
                  </a:lnTo>
                  <a:lnTo>
                    <a:pt x="116" y="148"/>
                  </a:lnTo>
                  <a:lnTo>
                    <a:pt x="108" y="144"/>
                  </a:lnTo>
                  <a:lnTo>
                    <a:pt x="100" y="140"/>
                  </a:lnTo>
                  <a:lnTo>
                    <a:pt x="92" y="138"/>
                  </a:lnTo>
                  <a:lnTo>
                    <a:pt x="82" y="140"/>
                  </a:lnTo>
                  <a:lnTo>
                    <a:pt x="62" y="144"/>
                  </a:lnTo>
                  <a:lnTo>
                    <a:pt x="62" y="144"/>
                  </a:lnTo>
                  <a:lnTo>
                    <a:pt x="56" y="152"/>
                  </a:lnTo>
                  <a:lnTo>
                    <a:pt x="50" y="158"/>
                  </a:lnTo>
                  <a:lnTo>
                    <a:pt x="50" y="158"/>
                  </a:lnTo>
                  <a:lnTo>
                    <a:pt x="0" y="160"/>
                  </a:lnTo>
                  <a:lnTo>
                    <a:pt x="0" y="160"/>
                  </a:lnTo>
                  <a:lnTo>
                    <a:pt x="0" y="146"/>
                  </a:lnTo>
                  <a:lnTo>
                    <a:pt x="2" y="134"/>
                  </a:lnTo>
                  <a:lnTo>
                    <a:pt x="2" y="130"/>
                  </a:lnTo>
                  <a:lnTo>
                    <a:pt x="6" y="126"/>
                  </a:lnTo>
                  <a:lnTo>
                    <a:pt x="10" y="124"/>
                  </a:lnTo>
                  <a:lnTo>
                    <a:pt x="18" y="122"/>
                  </a:lnTo>
                  <a:lnTo>
                    <a:pt x="18" y="122"/>
                  </a:lnTo>
                  <a:lnTo>
                    <a:pt x="40" y="104"/>
                  </a:lnTo>
                  <a:lnTo>
                    <a:pt x="40" y="104"/>
                  </a:lnTo>
                  <a:lnTo>
                    <a:pt x="42" y="96"/>
                  </a:lnTo>
                  <a:lnTo>
                    <a:pt x="44" y="88"/>
                  </a:lnTo>
                  <a:lnTo>
                    <a:pt x="44" y="82"/>
                  </a:lnTo>
                  <a:lnTo>
                    <a:pt x="42" y="76"/>
                  </a:lnTo>
                  <a:lnTo>
                    <a:pt x="36" y="66"/>
                  </a:lnTo>
                  <a:lnTo>
                    <a:pt x="34" y="60"/>
                  </a:lnTo>
                  <a:lnTo>
                    <a:pt x="34" y="56"/>
                  </a:lnTo>
                  <a:lnTo>
                    <a:pt x="34" y="56"/>
                  </a:lnTo>
                  <a:lnTo>
                    <a:pt x="58" y="42"/>
                  </a:lnTo>
                  <a:lnTo>
                    <a:pt x="70" y="32"/>
                  </a:lnTo>
                  <a:lnTo>
                    <a:pt x="82" y="22"/>
                  </a:lnTo>
                  <a:lnTo>
                    <a:pt x="82" y="22"/>
                  </a:lnTo>
                  <a:lnTo>
                    <a:pt x="84" y="12"/>
                  </a:lnTo>
                  <a:lnTo>
                    <a:pt x="86" y="6"/>
                  </a:lnTo>
                  <a:lnTo>
                    <a:pt x="90" y="2"/>
                  </a:lnTo>
                  <a:lnTo>
                    <a:pt x="100" y="0"/>
                  </a:lnTo>
                  <a:lnTo>
                    <a:pt x="100" y="0"/>
                  </a:lnTo>
                  <a:lnTo>
                    <a:pt x="118" y="16"/>
                  </a:lnTo>
                  <a:lnTo>
                    <a:pt x="118" y="16"/>
                  </a:lnTo>
                  <a:lnTo>
                    <a:pt x="154" y="20"/>
                  </a:lnTo>
                  <a:lnTo>
                    <a:pt x="154" y="20"/>
                  </a:lnTo>
                  <a:lnTo>
                    <a:pt x="150" y="32"/>
                  </a:lnTo>
                  <a:lnTo>
                    <a:pt x="148" y="52"/>
                  </a:lnTo>
                  <a:lnTo>
                    <a:pt x="150" y="74"/>
                  </a:lnTo>
                  <a:lnTo>
                    <a:pt x="152" y="84"/>
                  </a:lnTo>
                  <a:lnTo>
                    <a:pt x="156" y="94"/>
                  </a:lnTo>
                  <a:lnTo>
                    <a:pt x="156" y="94"/>
                  </a:lnTo>
                  <a:lnTo>
                    <a:pt x="174" y="96"/>
                  </a:lnTo>
                  <a:lnTo>
                    <a:pt x="174" y="96"/>
                  </a:lnTo>
                  <a:lnTo>
                    <a:pt x="186" y="104"/>
                  </a:lnTo>
                  <a:lnTo>
                    <a:pt x="186" y="104"/>
                  </a:lnTo>
                  <a:lnTo>
                    <a:pt x="184" y="124"/>
                  </a:lnTo>
                  <a:lnTo>
                    <a:pt x="184" y="132"/>
                  </a:lnTo>
                  <a:lnTo>
                    <a:pt x="186" y="140"/>
                  </a:lnTo>
                  <a:lnTo>
                    <a:pt x="188" y="146"/>
                  </a:lnTo>
                  <a:lnTo>
                    <a:pt x="194" y="154"/>
                  </a:lnTo>
                  <a:lnTo>
                    <a:pt x="200" y="162"/>
                  </a:lnTo>
                  <a:lnTo>
                    <a:pt x="212" y="170"/>
                  </a:lnTo>
                  <a:lnTo>
                    <a:pt x="212" y="170"/>
                  </a:lnTo>
                  <a:lnTo>
                    <a:pt x="232" y="196"/>
                  </a:lnTo>
                  <a:lnTo>
                    <a:pt x="232" y="196"/>
                  </a:lnTo>
                  <a:lnTo>
                    <a:pt x="208" y="208"/>
                  </a:lnTo>
                  <a:lnTo>
                    <a:pt x="200" y="214"/>
                  </a:lnTo>
                  <a:lnTo>
                    <a:pt x="194" y="224"/>
                  </a:lnTo>
                  <a:lnTo>
                    <a:pt x="194" y="224"/>
                  </a:lnTo>
                  <a:lnTo>
                    <a:pt x="196" y="264"/>
                  </a:lnTo>
                  <a:lnTo>
                    <a:pt x="196" y="264"/>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36">
              <a:extLst>
                <a:ext uri="{FF2B5EF4-FFF2-40B4-BE49-F238E27FC236}">
                  <a16:creationId xmlns:a16="http://schemas.microsoft.com/office/drawing/2014/main" xmlns="" id="{F375E028-484A-4349-9305-246100CA709C}"/>
                </a:ext>
              </a:extLst>
            </p:cNvPr>
            <p:cNvSpPr>
              <a:spLocks/>
            </p:cNvSpPr>
            <p:nvPr/>
          </p:nvSpPr>
          <p:spPr bwMode="auto">
            <a:xfrm>
              <a:off x="5749808" y="1688260"/>
              <a:ext cx="616002" cy="580383"/>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8" h="554">
                  <a:moveTo>
                    <a:pt x="236" y="554"/>
                  </a:moveTo>
                  <a:lnTo>
                    <a:pt x="236" y="554"/>
                  </a:lnTo>
                  <a:lnTo>
                    <a:pt x="234" y="550"/>
                  </a:lnTo>
                  <a:lnTo>
                    <a:pt x="234" y="550"/>
                  </a:lnTo>
                  <a:lnTo>
                    <a:pt x="240" y="536"/>
                  </a:lnTo>
                  <a:lnTo>
                    <a:pt x="248" y="530"/>
                  </a:lnTo>
                  <a:lnTo>
                    <a:pt x="254" y="524"/>
                  </a:lnTo>
                  <a:lnTo>
                    <a:pt x="264" y="516"/>
                  </a:lnTo>
                  <a:lnTo>
                    <a:pt x="264" y="516"/>
                  </a:lnTo>
                  <a:lnTo>
                    <a:pt x="274" y="496"/>
                  </a:lnTo>
                  <a:lnTo>
                    <a:pt x="274" y="496"/>
                  </a:lnTo>
                  <a:lnTo>
                    <a:pt x="274" y="480"/>
                  </a:lnTo>
                  <a:lnTo>
                    <a:pt x="274" y="480"/>
                  </a:lnTo>
                  <a:lnTo>
                    <a:pt x="252" y="468"/>
                  </a:lnTo>
                  <a:lnTo>
                    <a:pt x="252" y="468"/>
                  </a:lnTo>
                  <a:lnTo>
                    <a:pt x="250" y="456"/>
                  </a:lnTo>
                  <a:lnTo>
                    <a:pt x="250" y="446"/>
                  </a:lnTo>
                  <a:lnTo>
                    <a:pt x="252" y="438"/>
                  </a:lnTo>
                  <a:lnTo>
                    <a:pt x="256" y="430"/>
                  </a:lnTo>
                  <a:lnTo>
                    <a:pt x="266" y="416"/>
                  </a:lnTo>
                  <a:lnTo>
                    <a:pt x="280" y="404"/>
                  </a:lnTo>
                  <a:lnTo>
                    <a:pt x="280" y="404"/>
                  </a:lnTo>
                  <a:lnTo>
                    <a:pt x="284" y="396"/>
                  </a:lnTo>
                  <a:lnTo>
                    <a:pt x="288" y="388"/>
                  </a:lnTo>
                  <a:lnTo>
                    <a:pt x="290" y="370"/>
                  </a:lnTo>
                  <a:lnTo>
                    <a:pt x="290" y="356"/>
                  </a:lnTo>
                  <a:lnTo>
                    <a:pt x="290" y="342"/>
                  </a:lnTo>
                  <a:lnTo>
                    <a:pt x="290" y="342"/>
                  </a:lnTo>
                  <a:lnTo>
                    <a:pt x="252" y="300"/>
                  </a:lnTo>
                  <a:lnTo>
                    <a:pt x="252" y="300"/>
                  </a:lnTo>
                  <a:lnTo>
                    <a:pt x="234" y="298"/>
                  </a:lnTo>
                  <a:lnTo>
                    <a:pt x="234" y="298"/>
                  </a:lnTo>
                  <a:lnTo>
                    <a:pt x="200" y="304"/>
                  </a:lnTo>
                  <a:lnTo>
                    <a:pt x="200" y="304"/>
                  </a:lnTo>
                  <a:lnTo>
                    <a:pt x="186" y="316"/>
                  </a:lnTo>
                  <a:lnTo>
                    <a:pt x="174" y="330"/>
                  </a:lnTo>
                  <a:lnTo>
                    <a:pt x="148" y="360"/>
                  </a:lnTo>
                  <a:lnTo>
                    <a:pt x="148" y="360"/>
                  </a:lnTo>
                  <a:lnTo>
                    <a:pt x="130" y="390"/>
                  </a:lnTo>
                  <a:lnTo>
                    <a:pt x="120" y="404"/>
                  </a:lnTo>
                  <a:lnTo>
                    <a:pt x="110" y="416"/>
                  </a:lnTo>
                  <a:lnTo>
                    <a:pt x="110" y="416"/>
                  </a:lnTo>
                  <a:lnTo>
                    <a:pt x="70" y="390"/>
                  </a:lnTo>
                  <a:lnTo>
                    <a:pt x="52" y="376"/>
                  </a:lnTo>
                  <a:lnTo>
                    <a:pt x="36" y="364"/>
                  </a:lnTo>
                  <a:lnTo>
                    <a:pt x="36" y="364"/>
                  </a:lnTo>
                  <a:lnTo>
                    <a:pt x="22" y="362"/>
                  </a:lnTo>
                  <a:lnTo>
                    <a:pt x="12" y="358"/>
                  </a:lnTo>
                  <a:lnTo>
                    <a:pt x="6" y="352"/>
                  </a:lnTo>
                  <a:lnTo>
                    <a:pt x="0" y="348"/>
                  </a:lnTo>
                  <a:lnTo>
                    <a:pt x="0" y="348"/>
                  </a:lnTo>
                  <a:lnTo>
                    <a:pt x="0" y="334"/>
                  </a:lnTo>
                  <a:lnTo>
                    <a:pt x="2" y="326"/>
                  </a:lnTo>
                  <a:lnTo>
                    <a:pt x="4" y="324"/>
                  </a:lnTo>
                  <a:lnTo>
                    <a:pt x="6" y="322"/>
                  </a:lnTo>
                  <a:lnTo>
                    <a:pt x="18" y="320"/>
                  </a:lnTo>
                  <a:lnTo>
                    <a:pt x="18" y="320"/>
                  </a:lnTo>
                  <a:lnTo>
                    <a:pt x="28" y="306"/>
                  </a:lnTo>
                  <a:lnTo>
                    <a:pt x="40" y="292"/>
                  </a:lnTo>
                  <a:lnTo>
                    <a:pt x="40" y="292"/>
                  </a:lnTo>
                  <a:lnTo>
                    <a:pt x="38" y="240"/>
                  </a:lnTo>
                  <a:lnTo>
                    <a:pt x="38" y="240"/>
                  </a:lnTo>
                  <a:lnTo>
                    <a:pt x="34" y="238"/>
                  </a:lnTo>
                  <a:lnTo>
                    <a:pt x="34" y="238"/>
                  </a:lnTo>
                  <a:lnTo>
                    <a:pt x="28" y="228"/>
                  </a:lnTo>
                  <a:lnTo>
                    <a:pt x="28" y="228"/>
                  </a:lnTo>
                  <a:lnTo>
                    <a:pt x="20" y="206"/>
                  </a:lnTo>
                  <a:lnTo>
                    <a:pt x="20" y="206"/>
                  </a:lnTo>
                  <a:lnTo>
                    <a:pt x="20" y="186"/>
                  </a:lnTo>
                  <a:lnTo>
                    <a:pt x="22" y="178"/>
                  </a:lnTo>
                  <a:lnTo>
                    <a:pt x="26" y="172"/>
                  </a:lnTo>
                  <a:lnTo>
                    <a:pt x="26" y="172"/>
                  </a:lnTo>
                  <a:lnTo>
                    <a:pt x="34" y="176"/>
                  </a:lnTo>
                  <a:lnTo>
                    <a:pt x="40" y="180"/>
                  </a:lnTo>
                  <a:lnTo>
                    <a:pt x="44" y="190"/>
                  </a:lnTo>
                  <a:lnTo>
                    <a:pt x="48" y="202"/>
                  </a:lnTo>
                  <a:lnTo>
                    <a:pt x="48" y="202"/>
                  </a:lnTo>
                  <a:lnTo>
                    <a:pt x="58" y="210"/>
                  </a:lnTo>
                  <a:lnTo>
                    <a:pt x="68" y="218"/>
                  </a:lnTo>
                  <a:lnTo>
                    <a:pt x="74" y="222"/>
                  </a:lnTo>
                  <a:lnTo>
                    <a:pt x="80" y="224"/>
                  </a:lnTo>
                  <a:lnTo>
                    <a:pt x="88" y="224"/>
                  </a:lnTo>
                  <a:lnTo>
                    <a:pt x="100" y="222"/>
                  </a:lnTo>
                  <a:lnTo>
                    <a:pt x="100" y="222"/>
                  </a:lnTo>
                  <a:lnTo>
                    <a:pt x="118" y="204"/>
                  </a:lnTo>
                  <a:lnTo>
                    <a:pt x="118" y="204"/>
                  </a:lnTo>
                  <a:lnTo>
                    <a:pt x="142" y="186"/>
                  </a:lnTo>
                  <a:lnTo>
                    <a:pt x="168" y="166"/>
                  </a:lnTo>
                  <a:lnTo>
                    <a:pt x="192" y="146"/>
                  </a:lnTo>
                  <a:lnTo>
                    <a:pt x="216" y="128"/>
                  </a:lnTo>
                  <a:lnTo>
                    <a:pt x="216" y="128"/>
                  </a:lnTo>
                  <a:lnTo>
                    <a:pt x="226" y="116"/>
                  </a:lnTo>
                  <a:lnTo>
                    <a:pt x="232" y="104"/>
                  </a:lnTo>
                  <a:lnTo>
                    <a:pt x="244" y="82"/>
                  </a:lnTo>
                  <a:lnTo>
                    <a:pt x="244" y="82"/>
                  </a:lnTo>
                  <a:lnTo>
                    <a:pt x="262" y="76"/>
                  </a:lnTo>
                  <a:lnTo>
                    <a:pt x="278" y="72"/>
                  </a:lnTo>
                  <a:lnTo>
                    <a:pt x="284" y="72"/>
                  </a:lnTo>
                  <a:lnTo>
                    <a:pt x="292" y="74"/>
                  </a:lnTo>
                  <a:lnTo>
                    <a:pt x="302" y="78"/>
                  </a:lnTo>
                  <a:lnTo>
                    <a:pt x="312" y="84"/>
                  </a:lnTo>
                  <a:lnTo>
                    <a:pt x="312" y="84"/>
                  </a:lnTo>
                  <a:lnTo>
                    <a:pt x="332" y="84"/>
                  </a:lnTo>
                  <a:lnTo>
                    <a:pt x="332" y="84"/>
                  </a:lnTo>
                  <a:lnTo>
                    <a:pt x="348" y="66"/>
                  </a:lnTo>
                  <a:lnTo>
                    <a:pt x="348" y="66"/>
                  </a:lnTo>
                  <a:lnTo>
                    <a:pt x="348" y="16"/>
                  </a:lnTo>
                  <a:lnTo>
                    <a:pt x="348" y="16"/>
                  </a:lnTo>
                  <a:lnTo>
                    <a:pt x="354" y="0"/>
                  </a:lnTo>
                  <a:lnTo>
                    <a:pt x="354" y="0"/>
                  </a:lnTo>
                  <a:lnTo>
                    <a:pt x="362" y="2"/>
                  </a:lnTo>
                  <a:lnTo>
                    <a:pt x="374" y="8"/>
                  </a:lnTo>
                  <a:lnTo>
                    <a:pt x="384" y="18"/>
                  </a:lnTo>
                  <a:lnTo>
                    <a:pt x="396" y="32"/>
                  </a:lnTo>
                  <a:lnTo>
                    <a:pt x="396" y="32"/>
                  </a:lnTo>
                  <a:lnTo>
                    <a:pt x="408" y="42"/>
                  </a:lnTo>
                  <a:lnTo>
                    <a:pt x="418" y="46"/>
                  </a:lnTo>
                  <a:lnTo>
                    <a:pt x="432" y="48"/>
                  </a:lnTo>
                  <a:lnTo>
                    <a:pt x="432" y="48"/>
                  </a:lnTo>
                  <a:lnTo>
                    <a:pt x="436" y="44"/>
                  </a:lnTo>
                  <a:lnTo>
                    <a:pt x="438" y="36"/>
                  </a:lnTo>
                  <a:lnTo>
                    <a:pt x="440" y="28"/>
                  </a:lnTo>
                  <a:lnTo>
                    <a:pt x="440" y="28"/>
                  </a:lnTo>
                  <a:lnTo>
                    <a:pt x="450" y="16"/>
                  </a:lnTo>
                  <a:lnTo>
                    <a:pt x="450" y="16"/>
                  </a:lnTo>
                  <a:lnTo>
                    <a:pt x="458" y="24"/>
                  </a:lnTo>
                  <a:lnTo>
                    <a:pt x="458" y="24"/>
                  </a:lnTo>
                  <a:lnTo>
                    <a:pt x="460" y="62"/>
                  </a:lnTo>
                  <a:lnTo>
                    <a:pt x="460" y="62"/>
                  </a:lnTo>
                  <a:lnTo>
                    <a:pt x="472" y="76"/>
                  </a:lnTo>
                  <a:lnTo>
                    <a:pt x="484" y="92"/>
                  </a:lnTo>
                  <a:lnTo>
                    <a:pt x="498" y="110"/>
                  </a:lnTo>
                  <a:lnTo>
                    <a:pt x="516" y="128"/>
                  </a:lnTo>
                  <a:lnTo>
                    <a:pt x="516" y="128"/>
                  </a:lnTo>
                  <a:lnTo>
                    <a:pt x="516" y="178"/>
                  </a:lnTo>
                  <a:lnTo>
                    <a:pt x="516" y="178"/>
                  </a:lnTo>
                  <a:lnTo>
                    <a:pt x="530" y="196"/>
                  </a:lnTo>
                  <a:lnTo>
                    <a:pt x="530" y="196"/>
                  </a:lnTo>
                  <a:lnTo>
                    <a:pt x="564" y="220"/>
                  </a:lnTo>
                  <a:lnTo>
                    <a:pt x="564" y="220"/>
                  </a:lnTo>
                  <a:lnTo>
                    <a:pt x="588" y="236"/>
                  </a:lnTo>
                  <a:lnTo>
                    <a:pt x="588" y="236"/>
                  </a:lnTo>
                  <a:lnTo>
                    <a:pt x="586" y="242"/>
                  </a:lnTo>
                  <a:lnTo>
                    <a:pt x="580" y="250"/>
                  </a:lnTo>
                  <a:lnTo>
                    <a:pt x="558" y="266"/>
                  </a:lnTo>
                  <a:lnTo>
                    <a:pt x="534" y="282"/>
                  </a:lnTo>
                  <a:lnTo>
                    <a:pt x="520" y="292"/>
                  </a:lnTo>
                  <a:lnTo>
                    <a:pt x="520" y="292"/>
                  </a:lnTo>
                  <a:lnTo>
                    <a:pt x="502" y="310"/>
                  </a:lnTo>
                  <a:lnTo>
                    <a:pt x="502" y="310"/>
                  </a:lnTo>
                  <a:lnTo>
                    <a:pt x="486" y="328"/>
                  </a:lnTo>
                  <a:lnTo>
                    <a:pt x="472" y="346"/>
                  </a:lnTo>
                  <a:lnTo>
                    <a:pt x="472" y="346"/>
                  </a:lnTo>
                  <a:lnTo>
                    <a:pt x="470" y="354"/>
                  </a:lnTo>
                  <a:lnTo>
                    <a:pt x="468" y="364"/>
                  </a:lnTo>
                  <a:lnTo>
                    <a:pt x="466" y="374"/>
                  </a:lnTo>
                  <a:lnTo>
                    <a:pt x="462" y="384"/>
                  </a:lnTo>
                  <a:lnTo>
                    <a:pt x="462" y="384"/>
                  </a:lnTo>
                  <a:lnTo>
                    <a:pt x="448" y="390"/>
                  </a:lnTo>
                  <a:lnTo>
                    <a:pt x="432" y="398"/>
                  </a:lnTo>
                  <a:lnTo>
                    <a:pt x="432" y="398"/>
                  </a:lnTo>
                  <a:lnTo>
                    <a:pt x="412" y="402"/>
                  </a:lnTo>
                  <a:lnTo>
                    <a:pt x="394" y="408"/>
                  </a:lnTo>
                  <a:lnTo>
                    <a:pt x="378" y="416"/>
                  </a:lnTo>
                  <a:lnTo>
                    <a:pt x="362" y="424"/>
                  </a:lnTo>
                  <a:lnTo>
                    <a:pt x="348" y="434"/>
                  </a:lnTo>
                  <a:lnTo>
                    <a:pt x="336" y="446"/>
                  </a:lnTo>
                  <a:lnTo>
                    <a:pt x="322" y="460"/>
                  </a:lnTo>
                  <a:lnTo>
                    <a:pt x="310" y="476"/>
                  </a:lnTo>
                  <a:lnTo>
                    <a:pt x="310" y="476"/>
                  </a:lnTo>
                  <a:lnTo>
                    <a:pt x="304" y="494"/>
                  </a:lnTo>
                  <a:lnTo>
                    <a:pt x="304" y="494"/>
                  </a:lnTo>
                  <a:lnTo>
                    <a:pt x="296" y="518"/>
                  </a:lnTo>
                  <a:lnTo>
                    <a:pt x="290" y="542"/>
                  </a:lnTo>
                  <a:lnTo>
                    <a:pt x="290" y="542"/>
                  </a:lnTo>
                  <a:lnTo>
                    <a:pt x="260" y="550"/>
                  </a:lnTo>
                  <a:lnTo>
                    <a:pt x="236" y="554"/>
                  </a:lnTo>
                  <a:lnTo>
                    <a:pt x="236" y="554"/>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37">
              <a:extLst>
                <a:ext uri="{FF2B5EF4-FFF2-40B4-BE49-F238E27FC236}">
                  <a16:creationId xmlns:a16="http://schemas.microsoft.com/office/drawing/2014/main" xmlns="" id="{6F99AC0A-C3FE-43D3-9289-0CDA30116569}"/>
                </a:ext>
              </a:extLst>
            </p:cNvPr>
            <p:cNvSpPr>
              <a:spLocks/>
            </p:cNvSpPr>
            <p:nvPr/>
          </p:nvSpPr>
          <p:spPr bwMode="auto">
            <a:xfrm>
              <a:off x="5879713" y="1365592"/>
              <a:ext cx="877908" cy="557335"/>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38" h="532">
                  <a:moveTo>
                    <a:pt x="464" y="532"/>
                  </a:moveTo>
                  <a:lnTo>
                    <a:pt x="464" y="532"/>
                  </a:lnTo>
                  <a:lnTo>
                    <a:pt x="452" y="520"/>
                  </a:lnTo>
                  <a:lnTo>
                    <a:pt x="436" y="508"/>
                  </a:lnTo>
                  <a:lnTo>
                    <a:pt x="410" y="492"/>
                  </a:lnTo>
                  <a:lnTo>
                    <a:pt x="410" y="492"/>
                  </a:lnTo>
                  <a:lnTo>
                    <a:pt x="402" y="482"/>
                  </a:lnTo>
                  <a:lnTo>
                    <a:pt x="402" y="482"/>
                  </a:lnTo>
                  <a:lnTo>
                    <a:pt x="404" y="450"/>
                  </a:lnTo>
                  <a:lnTo>
                    <a:pt x="402" y="438"/>
                  </a:lnTo>
                  <a:lnTo>
                    <a:pt x="398" y="426"/>
                  </a:lnTo>
                  <a:lnTo>
                    <a:pt x="398" y="426"/>
                  </a:lnTo>
                  <a:lnTo>
                    <a:pt x="388" y="416"/>
                  </a:lnTo>
                  <a:lnTo>
                    <a:pt x="382" y="410"/>
                  </a:lnTo>
                  <a:lnTo>
                    <a:pt x="376" y="398"/>
                  </a:lnTo>
                  <a:lnTo>
                    <a:pt x="376" y="398"/>
                  </a:lnTo>
                  <a:lnTo>
                    <a:pt x="348" y="368"/>
                  </a:lnTo>
                  <a:lnTo>
                    <a:pt x="348" y="368"/>
                  </a:lnTo>
                  <a:lnTo>
                    <a:pt x="346" y="366"/>
                  </a:lnTo>
                  <a:lnTo>
                    <a:pt x="346" y="366"/>
                  </a:lnTo>
                  <a:lnTo>
                    <a:pt x="344" y="326"/>
                  </a:lnTo>
                  <a:lnTo>
                    <a:pt x="344" y="326"/>
                  </a:lnTo>
                  <a:lnTo>
                    <a:pt x="336" y="318"/>
                  </a:lnTo>
                  <a:lnTo>
                    <a:pt x="330" y="314"/>
                  </a:lnTo>
                  <a:lnTo>
                    <a:pt x="324" y="314"/>
                  </a:lnTo>
                  <a:lnTo>
                    <a:pt x="318" y="314"/>
                  </a:lnTo>
                  <a:lnTo>
                    <a:pt x="318" y="314"/>
                  </a:lnTo>
                  <a:lnTo>
                    <a:pt x="312" y="322"/>
                  </a:lnTo>
                  <a:lnTo>
                    <a:pt x="308" y="328"/>
                  </a:lnTo>
                  <a:lnTo>
                    <a:pt x="300" y="346"/>
                  </a:lnTo>
                  <a:lnTo>
                    <a:pt x="300" y="346"/>
                  </a:lnTo>
                  <a:lnTo>
                    <a:pt x="296" y="346"/>
                  </a:lnTo>
                  <a:lnTo>
                    <a:pt x="296" y="346"/>
                  </a:lnTo>
                  <a:lnTo>
                    <a:pt x="270" y="320"/>
                  </a:lnTo>
                  <a:lnTo>
                    <a:pt x="258" y="308"/>
                  </a:lnTo>
                  <a:lnTo>
                    <a:pt x="246" y="300"/>
                  </a:lnTo>
                  <a:lnTo>
                    <a:pt x="246" y="300"/>
                  </a:lnTo>
                  <a:lnTo>
                    <a:pt x="228" y="296"/>
                  </a:lnTo>
                  <a:lnTo>
                    <a:pt x="216" y="292"/>
                  </a:lnTo>
                  <a:lnTo>
                    <a:pt x="206" y="288"/>
                  </a:lnTo>
                  <a:lnTo>
                    <a:pt x="200" y="280"/>
                  </a:lnTo>
                  <a:lnTo>
                    <a:pt x="194" y="274"/>
                  </a:lnTo>
                  <a:lnTo>
                    <a:pt x="192" y="264"/>
                  </a:lnTo>
                  <a:lnTo>
                    <a:pt x="186" y="240"/>
                  </a:lnTo>
                  <a:lnTo>
                    <a:pt x="186" y="240"/>
                  </a:lnTo>
                  <a:lnTo>
                    <a:pt x="180" y="224"/>
                  </a:lnTo>
                  <a:lnTo>
                    <a:pt x="170" y="210"/>
                  </a:lnTo>
                  <a:lnTo>
                    <a:pt x="156" y="190"/>
                  </a:lnTo>
                  <a:lnTo>
                    <a:pt x="156" y="190"/>
                  </a:lnTo>
                  <a:lnTo>
                    <a:pt x="152" y="174"/>
                  </a:lnTo>
                  <a:lnTo>
                    <a:pt x="152" y="174"/>
                  </a:lnTo>
                  <a:lnTo>
                    <a:pt x="144" y="172"/>
                  </a:lnTo>
                  <a:lnTo>
                    <a:pt x="144" y="172"/>
                  </a:lnTo>
                  <a:lnTo>
                    <a:pt x="112" y="200"/>
                  </a:lnTo>
                  <a:lnTo>
                    <a:pt x="112" y="200"/>
                  </a:lnTo>
                  <a:lnTo>
                    <a:pt x="98" y="226"/>
                  </a:lnTo>
                  <a:lnTo>
                    <a:pt x="98" y="226"/>
                  </a:lnTo>
                  <a:lnTo>
                    <a:pt x="90" y="220"/>
                  </a:lnTo>
                  <a:lnTo>
                    <a:pt x="86" y="214"/>
                  </a:lnTo>
                  <a:lnTo>
                    <a:pt x="80" y="200"/>
                  </a:lnTo>
                  <a:lnTo>
                    <a:pt x="76" y="186"/>
                  </a:lnTo>
                  <a:lnTo>
                    <a:pt x="74" y="182"/>
                  </a:lnTo>
                  <a:lnTo>
                    <a:pt x="72" y="178"/>
                  </a:lnTo>
                  <a:lnTo>
                    <a:pt x="72" y="178"/>
                  </a:lnTo>
                  <a:lnTo>
                    <a:pt x="60" y="152"/>
                  </a:lnTo>
                  <a:lnTo>
                    <a:pt x="60" y="152"/>
                  </a:lnTo>
                  <a:lnTo>
                    <a:pt x="60" y="116"/>
                  </a:lnTo>
                  <a:lnTo>
                    <a:pt x="60" y="116"/>
                  </a:lnTo>
                  <a:lnTo>
                    <a:pt x="48" y="100"/>
                  </a:lnTo>
                  <a:lnTo>
                    <a:pt x="36" y="88"/>
                  </a:lnTo>
                  <a:lnTo>
                    <a:pt x="12" y="68"/>
                  </a:lnTo>
                  <a:lnTo>
                    <a:pt x="12" y="68"/>
                  </a:lnTo>
                  <a:lnTo>
                    <a:pt x="6" y="66"/>
                  </a:lnTo>
                  <a:lnTo>
                    <a:pt x="2" y="64"/>
                  </a:lnTo>
                  <a:lnTo>
                    <a:pt x="0" y="58"/>
                  </a:lnTo>
                  <a:lnTo>
                    <a:pt x="0" y="52"/>
                  </a:lnTo>
                  <a:lnTo>
                    <a:pt x="4" y="38"/>
                  </a:lnTo>
                  <a:lnTo>
                    <a:pt x="8" y="32"/>
                  </a:lnTo>
                  <a:lnTo>
                    <a:pt x="8" y="32"/>
                  </a:lnTo>
                  <a:lnTo>
                    <a:pt x="14" y="30"/>
                  </a:lnTo>
                  <a:lnTo>
                    <a:pt x="14" y="30"/>
                  </a:lnTo>
                  <a:lnTo>
                    <a:pt x="28" y="40"/>
                  </a:lnTo>
                  <a:lnTo>
                    <a:pt x="42" y="50"/>
                  </a:lnTo>
                  <a:lnTo>
                    <a:pt x="58" y="56"/>
                  </a:lnTo>
                  <a:lnTo>
                    <a:pt x="68" y="60"/>
                  </a:lnTo>
                  <a:lnTo>
                    <a:pt x="78" y="60"/>
                  </a:lnTo>
                  <a:lnTo>
                    <a:pt x="78" y="60"/>
                  </a:lnTo>
                  <a:lnTo>
                    <a:pt x="88" y="52"/>
                  </a:lnTo>
                  <a:lnTo>
                    <a:pt x="98" y="42"/>
                  </a:lnTo>
                  <a:lnTo>
                    <a:pt x="108" y="32"/>
                  </a:lnTo>
                  <a:lnTo>
                    <a:pt x="118" y="24"/>
                  </a:lnTo>
                  <a:lnTo>
                    <a:pt x="118" y="24"/>
                  </a:lnTo>
                  <a:lnTo>
                    <a:pt x="128" y="8"/>
                  </a:lnTo>
                  <a:lnTo>
                    <a:pt x="134" y="4"/>
                  </a:lnTo>
                  <a:lnTo>
                    <a:pt x="138" y="0"/>
                  </a:lnTo>
                  <a:lnTo>
                    <a:pt x="144" y="0"/>
                  </a:lnTo>
                  <a:lnTo>
                    <a:pt x="152" y="4"/>
                  </a:lnTo>
                  <a:lnTo>
                    <a:pt x="158" y="10"/>
                  </a:lnTo>
                  <a:lnTo>
                    <a:pt x="166" y="22"/>
                  </a:lnTo>
                  <a:lnTo>
                    <a:pt x="166" y="22"/>
                  </a:lnTo>
                  <a:lnTo>
                    <a:pt x="168" y="32"/>
                  </a:lnTo>
                  <a:lnTo>
                    <a:pt x="172" y="42"/>
                  </a:lnTo>
                  <a:lnTo>
                    <a:pt x="180" y="52"/>
                  </a:lnTo>
                  <a:lnTo>
                    <a:pt x="188" y="60"/>
                  </a:lnTo>
                  <a:lnTo>
                    <a:pt x="198" y="68"/>
                  </a:lnTo>
                  <a:lnTo>
                    <a:pt x="210" y="74"/>
                  </a:lnTo>
                  <a:lnTo>
                    <a:pt x="224" y="78"/>
                  </a:lnTo>
                  <a:lnTo>
                    <a:pt x="238" y="82"/>
                  </a:lnTo>
                  <a:lnTo>
                    <a:pt x="238" y="82"/>
                  </a:lnTo>
                  <a:lnTo>
                    <a:pt x="294" y="66"/>
                  </a:lnTo>
                  <a:lnTo>
                    <a:pt x="294" y="66"/>
                  </a:lnTo>
                  <a:lnTo>
                    <a:pt x="340" y="26"/>
                  </a:lnTo>
                  <a:lnTo>
                    <a:pt x="340" y="26"/>
                  </a:lnTo>
                  <a:lnTo>
                    <a:pt x="350" y="30"/>
                  </a:lnTo>
                  <a:lnTo>
                    <a:pt x="350" y="30"/>
                  </a:lnTo>
                  <a:lnTo>
                    <a:pt x="348" y="46"/>
                  </a:lnTo>
                  <a:lnTo>
                    <a:pt x="348" y="54"/>
                  </a:lnTo>
                  <a:lnTo>
                    <a:pt x="348" y="64"/>
                  </a:lnTo>
                  <a:lnTo>
                    <a:pt x="352" y="72"/>
                  </a:lnTo>
                  <a:lnTo>
                    <a:pt x="358" y="80"/>
                  </a:lnTo>
                  <a:lnTo>
                    <a:pt x="366" y="84"/>
                  </a:lnTo>
                  <a:lnTo>
                    <a:pt x="380" y="86"/>
                  </a:lnTo>
                  <a:lnTo>
                    <a:pt x="380" y="86"/>
                  </a:lnTo>
                  <a:lnTo>
                    <a:pt x="388" y="82"/>
                  </a:lnTo>
                  <a:lnTo>
                    <a:pt x="398" y="78"/>
                  </a:lnTo>
                  <a:lnTo>
                    <a:pt x="398" y="78"/>
                  </a:lnTo>
                  <a:lnTo>
                    <a:pt x="404" y="74"/>
                  </a:lnTo>
                  <a:lnTo>
                    <a:pt x="410" y="72"/>
                  </a:lnTo>
                  <a:lnTo>
                    <a:pt x="416" y="74"/>
                  </a:lnTo>
                  <a:lnTo>
                    <a:pt x="422" y="76"/>
                  </a:lnTo>
                  <a:lnTo>
                    <a:pt x="434" y="88"/>
                  </a:lnTo>
                  <a:lnTo>
                    <a:pt x="446" y="102"/>
                  </a:lnTo>
                  <a:lnTo>
                    <a:pt x="446" y="102"/>
                  </a:lnTo>
                  <a:lnTo>
                    <a:pt x="470" y="110"/>
                  </a:lnTo>
                  <a:lnTo>
                    <a:pt x="470" y="110"/>
                  </a:lnTo>
                  <a:lnTo>
                    <a:pt x="478" y="122"/>
                  </a:lnTo>
                  <a:lnTo>
                    <a:pt x="488" y="136"/>
                  </a:lnTo>
                  <a:lnTo>
                    <a:pt x="500" y="152"/>
                  </a:lnTo>
                  <a:lnTo>
                    <a:pt x="518" y="166"/>
                  </a:lnTo>
                  <a:lnTo>
                    <a:pt x="518" y="166"/>
                  </a:lnTo>
                  <a:lnTo>
                    <a:pt x="526" y="166"/>
                  </a:lnTo>
                  <a:lnTo>
                    <a:pt x="526" y="166"/>
                  </a:lnTo>
                  <a:lnTo>
                    <a:pt x="536" y="156"/>
                  </a:lnTo>
                  <a:lnTo>
                    <a:pt x="542" y="144"/>
                  </a:lnTo>
                  <a:lnTo>
                    <a:pt x="546" y="134"/>
                  </a:lnTo>
                  <a:lnTo>
                    <a:pt x="550" y="122"/>
                  </a:lnTo>
                  <a:lnTo>
                    <a:pt x="550" y="122"/>
                  </a:lnTo>
                  <a:lnTo>
                    <a:pt x="568" y="128"/>
                  </a:lnTo>
                  <a:lnTo>
                    <a:pt x="568" y="128"/>
                  </a:lnTo>
                  <a:lnTo>
                    <a:pt x="572" y="140"/>
                  </a:lnTo>
                  <a:lnTo>
                    <a:pt x="580" y="154"/>
                  </a:lnTo>
                  <a:lnTo>
                    <a:pt x="592" y="168"/>
                  </a:lnTo>
                  <a:lnTo>
                    <a:pt x="606" y="180"/>
                  </a:lnTo>
                  <a:lnTo>
                    <a:pt x="606" y="180"/>
                  </a:lnTo>
                  <a:lnTo>
                    <a:pt x="606" y="184"/>
                  </a:lnTo>
                  <a:lnTo>
                    <a:pt x="606" y="184"/>
                  </a:lnTo>
                  <a:lnTo>
                    <a:pt x="632" y="206"/>
                  </a:lnTo>
                  <a:lnTo>
                    <a:pt x="632" y="206"/>
                  </a:lnTo>
                  <a:lnTo>
                    <a:pt x="664" y="204"/>
                  </a:lnTo>
                  <a:lnTo>
                    <a:pt x="664" y="204"/>
                  </a:lnTo>
                  <a:lnTo>
                    <a:pt x="670" y="196"/>
                  </a:lnTo>
                  <a:lnTo>
                    <a:pt x="678" y="190"/>
                  </a:lnTo>
                  <a:lnTo>
                    <a:pt x="678" y="190"/>
                  </a:lnTo>
                  <a:lnTo>
                    <a:pt x="680" y="188"/>
                  </a:lnTo>
                  <a:lnTo>
                    <a:pt x="684" y="186"/>
                  </a:lnTo>
                  <a:lnTo>
                    <a:pt x="690" y="180"/>
                  </a:lnTo>
                  <a:lnTo>
                    <a:pt x="690" y="180"/>
                  </a:lnTo>
                  <a:lnTo>
                    <a:pt x="690" y="172"/>
                  </a:lnTo>
                  <a:lnTo>
                    <a:pt x="690" y="172"/>
                  </a:lnTo>
                  <a:lnTo>
                    <a:pt x="684" y="168"/>
                  </a:lnTo>
                  <a:lnTo>
                    <a:pt x="684" y="168"/>
                  </a:lnTo>
                  <a:lnTo>
                    <a:pt x="684" y="164"/>
                  </a:lnTo>
                  <a:lnTo>
                    <a:pt x="688" y="160"/>
                  </a:lnTo>
                  <a:lnTo>
                    <a:pt x="700" y="154"/>
                  </a:lnTo>
                  <a:lnTo>
                    <a:pt x="724" y="146"/>
                  </a:lnTo>
                  <a:lnTo>
                    <a:pt x="724" y="146"/>
                  </a:lnTo>
                  <a:lnTo>
                    <a:pt x="730" y="142"/>
                  </a:lnTo>
                  <a:lnTo>
                    <a:pt x="734" y="140"/>
                  </a:lnTo>
                  <a:lnTo>
                    <a:pt x="734" y="140"/>
                  </a:lnTo>
                  <a:lnTo>
                    <a:pt x="742" y="132"/>
                  </a:lnTo>
                  <a:lnTo>
                    <a:pt x="742" y="132"/>
                  </a:lnTo>
                  <a:lnTo>
                    <a:pt x="744" y="134"/>
                  </a:lnTo>
                  <a:lnTo>
                    <a:pt x="746" y="136"/>
                  </a:lnTo>
                  <a:lnTo>
                    <a:pt x="750" y="144"/>
                  </a:lnTo>
                  <a:lnTo>
                    <a:pt x="756" y="154"/>
                  </a:lnTo>
                  <a:lnTo>
                    <a:pt x="762" y="158"/>
                  </a:lnTo>
                  <a:lnTo>
                    <a:pt x="770" y="162"/>
                  </a:lnTo>
                  <a:lnTo>
                    <a:pt x="770" y="162"/>
                  </a:lnTo>
                  <a:lnTo>
                    <a:pt x="806" y="188"/>
                  </a:lnTo>
                  <a:lnTo>
                    <a:pt x="806" y="188"/>
                  </a:lnTo>
                  <a:lnTo>
                    <a:pt x="838" y="194"/>
                  </a:lnTo>
                  <a:lnTo>
                    <a:pt x="838" y="194"/>
                  </a:lnTo>
                  <a:lnTo>
                    <a:pt x="838" y="204"/>
                  </a:lnTo>
                  <a:lnTo>
                    <a:pt x="838" y="220"/>
                  </a:lnTo>
                  <a:lnTo>
                    <a:pt x="838" y="228"/>
                  </a:lnTo>
                  <a:lnTo>
                    <a:pt x="836" y="236"/>
                  </a:lnTo>
                  <a:lnTo>
                    <a:pt x="834" y="242"/>
                  </a:lnTo>
                  <a:lnTo>
                    <a:pt x="828" y="246"/>
                  </a:lnTo>
                  <a:lnTo>
                    <a:pt x="828" y="246"/>
                  </a:lnTo>
                  <a:lnTo>
                    <a:pt x="818" y="272"/>
                  </a:lnTo>
                  <a:lnTo>
                    <a:pt x="818" y="272"/>
                  </a:lnTo>
                  <a:lnTo>
                    <a:pt x="812" y="306"/>
                  </a:lnTo>
                  <a:lnTo>
                    <a:pt x="812" y="306"/>
                  </a:lnTo>
                  <a:lnTo>
                    <a:pt x="802" y="308"/>
                  </a:lnTo>
                  <a:lnTo>
                    <a:pt x="802" y="308"/>
                  </a:lnTo>
                  <a:lnTo>
                    <a:pt x="800" y="302"/>
                  </a:lnTo>
                  <a:lnTo>
                    <a:pt x="796" y="300"/>
                  </a:lnTo>
                  <a:lnTo>
                    <a:pt x="792" y="298"/>
                  </a:lnTo>
                  <a:lnTo>
                    <a:pt x="788" y="298"/>
                  </a:lnTo>
                  <a:lnTo>
                    <a:pt x="778" y="300"/>
                  </a:lnTo>
                  <a:lnTo>
                    <a:pt x="774" y="302"/>
                  </a:lnTo>
                  <a:lnTo>
                    <a:pt x="774" y="302"/>
                  </a:lnTo>
                  <a:lnTo>
                    <a:pt x="770" y="300"/>
                  </a:lnTo>
                  <a:lnTo>
                    <a:pt x="770" y="300"/>
                  </a:lnTo>
                  <a:lnTo>
                    <a:pt x="770" y="258"/>
                  </a:lnTo>
                  <a:lnTo>
                    <a:pt x="770" y="258"/>
                  </a:lnTo>
                  <a:lnTo>
                    <a:pt x="762" y="248"/>
                  </a:lnTo>
                  <a:lnTo>
                    <a:pt x="756" y="244"/>
                  </a:lnTo>
                  <a:lnTo>
                    <a:pt x="750" y="242"/>
                  </a:lnTo>
                  <a:lnTo>
                    <a:pt x="744" y="242"/>
                  </a:lnTo>
                  <a:lnTo>
                    <a:pt x="738" y="244"/>
                  </a:lnTo>
                  <a:lnTo>
                    <a:pt x="732" y="250"/>
                  </a:lnTo>
                  <a:lnTo>
                    <a:pt x="722" y="264"/>
                  </a:lnTo>
                  <a:lnTo>
                    <a:pt x="722" y="264"/>
                  </a:lnTo>
                  <a:lnTo>
                    <a:pt x="716" y="282"/>
                  </a:lnTo>
                  <a:lnTo>
                    <a:pt x="708" y="302"/>
                  </a:lnTo>
                  <a:lnTo>
                    <a:pt x="698" y="320"/>
                  </a:lnTo>
                  <a:lnTo>
                    <a:pt x="690" y="340"/>
                  </a:lnTo>
                  <a:lnTo>
                    <a:pt x="690" y="340"/>
                  </a:lnTo>
                  <a:lnTo>
                    <a:pt x="686" y="346"/>
                  </a:lnTo>
                  <a:lnTo>
                    <a:pt x="680" y="354"/>
                  </a:lnTo>
                  <a:lnTo>
                    <a:pt x="680" y="354"/>
                  </a:lnTo>
                  <a:lnTo>
                    <a:pt x="666" y="362"/>
                  </a:lnTo>
                  <a:lnTo>
                    <a:pt x="652" y="366"/>
                  </a:lnTo>
                  <a:lnTo>
                    <a:pt x="632" y="368"/>
                  </a:lnTo>
                  <a:lnTo>
                    <a:pt x="624" y="372"/>
                  </a:lnTo>
                  <a:lnTo>
                    <a:pt x="622" y="374"/>
                  </a:lnTo>
                  <a:lnTo>
                    <a:pt x="620" y="378"/>
                  </a:lnTo>
                  <a:lnTo>
                    <a:pt x="618" y="390"/>
                  </a:lnTo>
                  <a:lnTo>
                    <a:pt x="618" y="410"/>
                  </a:lnTo>
                  <a:lnTo>
                    <a:pt x="618" y="410"/>
                  </a:lnTo>
                  <a:lnTo>
                    <a:pt x="644" y="432"/>
                  </a:lnTo>
                  <a:lnTo>
                    <a:pt x="644" y="432"/>
                  </a:lnTo>
                  <a:lnTo>
                    <a:pt x="642" y="438"/>
                  </a:lnTo>
                  <a:lnTo>
                    <a:pt x="638" y="444"/>
                  </a:lnTo>
                  <a:lnTo>
                    <a:pt x="628" y="454"/>
                  </a:lnTo>
                  <a:lnTo>
                    <a:pt x="628" y="454"/>
                  </a:lnTo>
                  <a:lnTo>
                    <a:pt x="620" y="456"/>
                  </a:lnTo>
                  <a:lnTo>
                    <a:pt x="610" y="456"/>
                  </a:lnTo>
                  <a:lnTo>
                    <a:pt x="588" y="456"/>
                  </a:lnTo>
                  <a:lnTo>
                    <a:pt x="570" y="452"/>
                  </a:lnTo>
                  <a:lnTo>
                    <a:pt x="556" y="448"/>
                  </a:lnTo>
                  <a:lnTo>
                    <a:pt x="556" y="448"/>
                  </a:lnTo>
                  <a:lnTo>
                    <a:pt x="548" y="442"/>
                  </a:lnTo>
                  <a:lnTo>
                    <a:pt x="540" y="438"/>
                  </a:lnTo>
                  <a:lnTo>
                    <a:pt x="532" y="436"/>
                  </a:lnTo>
                  <a:lnTo>
                    <a:pt x="526" y="438"/>
                  </a:lnTo>
                  <a:lnTo>
                    <a:pt x="520" y="440"/>
                  </a:lnTo>
                  <a:lnTo>
                    <a:pt x="514" y="446"/>
                  </a:lnTo>
                  <a:lnTo>
                    <a:pt x="502" y="456"/>
                  </a:lnTo>
                  <a:lnTo>
                    <a:pt x="502" y="456"/>
                  </a:lnTo>
                  <a:lnTo>
                    <a:pt x="480" y="520"/>
                  </a:lnTo>
                  <a:lnTo>
                    <a:pt x="480" y="520"/>
                  </a:lnTo>
                  <a:lnTo>
                    <a:pt x="476" y="530"/>
                  </a:lnTo>
                  <a:lnTo>
                    <a:pt x="476" y="530"/>
                  </a:lnTo>
                  <a:lnTo>
                    <a:pt x="464" y="532"/>
                  </a:lnTo>
                  <a:lnTo>
                    <a:pt x="464" y="532"/>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38">
              <a:extLst>
                <a:ext uri="{FF2B5EF4-FFF2-40B4-BE49-F238E27FC236}">
                  <a16:creationId xmlns:a16="http://schemas.microsoft.com/office/drawing/2014/main" xmlns="" id="{C4A4B86E-92EE-4B1B-9697-BAD0D42457ED}"/>
                </a:ext>
              </a:extLst>
            </p:cNvPr>
            <p:cNvSpPr>
              <a:spLocks/>
            </p:cNvSpPr>
            <p:nvPr/>
          </p:nvSpPr>
          <p:spPr bwMode="auto">
            <a:xfrm>
              <a:off x="5697427" y="529589"/>
              <a:ext cx="1167052" cy="1043432"/>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4" h="996">
                  <a:moveTo>
                    <a:pt x="812" y="996"/>
                  </a:moveTo>
                  <a:lnTo>
                    <a:pt x="812" y="996"/>
                  </a:lnTo>
                  <a:lnTo>
                    <a:pt x="772" y="958"/>
                  </a:lnTo>
                  <a:lnTo>
                    <a:pt x="772" y="958"/>
                  </a:lnTo>
                  <a:lnTo>
                    <a:pt x="760" y="936"/>
                  </a:lnTo>
                  <a:lnTo>
                    <a:pt x="754" y="926"/>
                  </a:lnTo>
                  <a:lnTo>
                    <a:pt x="750" y="920"/>
                  </a:lnTo>
                  <a:lnTo>
                    <a:pt x="742" y="916"/>
                  </a:lnTo>
                  <a:lnTo>
                    <a:pt x="736" y="912"/>
                  </a:lnTo>
                  <a:lnTo>
                    <a:pt x="726" y="910"/>
                  </a:lnTo>
                  <a:lnTo>
                    <a:pt x="716" y="912"/>
                  </a:lnTo>
                  <a:lnTo>
                    <a:pt x="716" y="912"/>
                  </a:lnTo>
                  <a:lnTo>
                    <a:pt x="698" y="952"/>
                  </a:lnTo>
                  <a:lnTo>
                    <a:pt x="698" y="952"/>
                  </a:lnTo>
                  <a:lnTo>
                    <a:pt x="692" y="950"/>
                  </a:lnTo>
                  <a:lnTo>
                    <a:pt x="684" y="946"/>
                  </a:lnTo>
                  <a:lnTo>
                    <a:pt x="672" y="932"/>
                  </a:lnTo>
                  <a:lnTo>
                    <a:pt x="664" y="918"/>
                  </a:lnTo>
                  <a:lnTo>
                    <a:pt x="660" y="910"/>
                  </a:lnTo>
                  <a:lnTo>
                    <a:pt x="660" y="910"/>
                  </a:lnTo>
                  <a:lnTo>
                    <a:pt x="656" y="908"/>
                  </a:lnTo>
                  <a:lnTo>
                    <a:pt x="654" y="904"/>
                  </a:lnTo>
                  <a:lnTo>
                    <a:pt x="650" y="896"/>
                  </a:lnTo>
                  <a:lnTo>
                    <a:pt x="650" y="896"/>
                  </a:lnTo>
                  <a:lnTo>
                    <a:pt x="628" y="892"/>
                  </a:lnTo>
                  <a:lnTo>
                    <a:pt x="628" y="892"/>
                  </a:lnTo>
                  <a:lnTo>
                    <a:pt x="620" y="880"/>
                  </a:lnTo>
                  <a:lnTo>
                    <a:pt x="614" y="872"/>
                  </a:lnTo>
                  <a:lnTo>
                    <a:pt x="608" y="868"/>
                  </a:lnTo>
                  <a:lnTo>
                    <a:pt x="602" y="864"/>
                  </a:lnTo>
                  <a:lnTo>
                    <a:pt x="588" y="862"/>
                  </a:lnTo>
                  <a:lnTo>
                    <a:pt x="572" y="860"/>
                  </a:lnTo>
                  <a:lnTo>
                    <a:pt x="572" y="860"/>
                  </a:lnTo>
                  <a:lnTo>
                    <a:pt x="568" y="866"/>
                  </a:lnTo>
                  <a:lnTo>
                    <a:pt x="568" y="866"/>
                  </a:lnTo>
                  <a:lnTo>
                    <a:pt x="554" y="870"/>
                  </a:lnTo>
                  <a:lnTo>
                    <a:pt x="544" y="870"/>
                  </a:lnTo>
                  <a:lnTo>
                    <a:pt x="538" y="866"/>
                  </a:lnTo>
                  <a:lnTo>
                    <a:pt x="536" y="860"/>
                  </a:lnTo>
                  <a:lnTo>
                    <a:pt x="534" y="852"/>
                  </a:lnTo>
                  <a:lnTo>
                    <a:pt x="534" y="842"/>
                  </a:lnTo>
                  <a:lnTo>
                    <a:pt x="534" y="824"/>
                  </a:lnTo>
                  <a:lnTo>
                    <a:pt x="534" y="824"/>
                  </a:lnTo>
                  <a:lnTo>
                    <a:pt x="526" y="816"/>
                  </a:lnTo>
                  <a:lnTo>
                    <a:pt x="520" y="814"/>
                  </a:lnTo>
                  <a:lnTo>
                    <a:pt x="514" y="812"/>
                  </a:lnTo>
                  <a:lnTo>
                    <a:pt x="506" y="812"/>
                  </a:lnTo>
                  <a:lnTo>
                    <a:pt x="506" y="812"/>
                  </a:lnTo>
                  <a:lnTo>
                    <a:pt x="488" y="834"/>
                  </a:lnTo>
                  <a:lnTo>
                    <a:pt x="488" y="834"/>
                  </a:lnTo>
                  <a:lnTo>
                    <a:pt x="474" y="842"/>
                  </a:lnTo>
                  <a:lnTo>
                    <a:pt x="474" y="842"/>
                  </a:lnTo>
                  <a:lnTo>
                    <a:pt x="468" y="848"/>
                  </a:lnTo>
                  <a:lnTo>
                    <a:pt x="460" y="852"/>
                  </a:lnTo>
                  <a:lnTo>
                    <a:pt x="452" y="858"/>
                  </a:lnTo>
                  <a:lnTo>
                    <a:pt x="442" y="860"/>
                  </a:lnTo>
                  <a:lnTo>
                    <a:pt x="422" y="866"/>
                  </a:lnTo>
                  <a:lnTo>
                    <a:pt x="404" y="868"/>
                  </a:lnTo>
                  <a:lnTo>
                    <a:pt x="404" y="868"/>
                  </a:lnTo>
                  <a:lnTo>
                    <a:pt x="380" y="858"/>
                  </a:lnTo>
                  <a:lnTo>
                    <a:pt x="372" y="852"/>
                  </a:lnTo>
                  <a:lnTo>
                    <a:pt x="364" y="846"/>
                  </a:lnTo>
                  <a:lnTo>
                    <a:pt x="360" y="840"/>
                  </a:lnTo>
                  <a:lnTo>
                    <a:pt x="354" y="832"/>
                  </a:lnTo>
                  <a:lnTo>
                    <a:pt x="348" y="814"/>
                  </a:lnTo>
                  <a:lnTo>
                    <a:pt x="348" y="814"/>
                  </a:lnTo>
                  <a:lnTo>
                    <a:pt x="336" y="796"/>
                  </a:lnTo>
                  <a:lnTo>
                    <a:pt x="332" y="792"/>
                  </a:lnTo>
                  <a:lnTo>
                    <a:pt x="330" y="790"/>
                  </a:lnTo>
                  <a:lnTo>
                    <a:pt x="320" y="790"/>
                  </a:lnTo>
                  <a:lnTo>
                    <a:pt x="304" y="788"/>
                  </a:lnTo>
                  <a:lnTo>
                    <a:pt x="304" y="788"/>
                  </a:lnTo>
                  <a:lnTo>
                    <a:pt x="302" y="790"/>
                  </a:lnTo>
                  <a:lnTo>
                    <a:pt x="302" y="790"/>
                  </a:lnTo>
                  <a:lnTo>
                    <a:pt x="294" y="786"/>
                  </a:lnTo>
                  <a:lnTo>
                    <a:pt x="290" y="782"/>
                  </a:lnTo>
                  <a:lnTo>
                    <a:pt x="288" y="776"/>
                  </a:lnTo>
                  <a:lnTo>
                    <a:pt x="286" y="770"/>
                  </a:lnTo>
                  <a:lnTo>
                    <a:pt x="286" y="770"/>
                  </a:lnTo>
                  <a:lnTo>
                    <a:pt x="294" y="768"/>
                  </a:lnTo>
                  <a:lnTo>
                    <a:pt x="304" y="766"/>
                  </a:lnTo>
                  <a:lnTo>
                    <a:pt x="314" y="762"/>
                  </a:lnTo>
                  <a:lnTo>
                    <a:pt x="324" y="756"/>
                  </a:lnTo>
                  <a:lnTo>
                    <a:pt x="324" y="756"/>
                  </a:lnTo>
                  <a:lnTo>
                    <a:pt x="322" y="736"/>
                  </a:lnTo>
                  <a:lnTo>
                    <a:pt x="318" y="722"/>
                  </a:lnTo>
                  <a:lnTo>
                    <a:pt x="318" y="722"/>
                  </a:lnTo>
                  <a:lnTo>
                    <a:pt x="310" y="708"/>
                  </a:lnTo>
                  <a:lnTo>
                    <a:pt x="310" y="708"/>
                  </a:lnTo>
                  <a:lnTo>
                    <a:pt x="296" y="708"/>
                  </a:lnTo>
                  <a:lnTo>
                    <a:pt x="288" y="712"/>
                  </a:lnTo>
                  <a:lnTo>
                    <a:pt x="284" y="720"/>
                  </a:lnTo>
                  <a:lnTo>
                    <a:pt x="278" y="732"/>
                  </a:lnTo>
                  <a:lnTo>
                    <a:pt x="278" y="732"/>
                  </a:lnTo>
                  <a:lnTo>
                    <a:pt x="270" y="732"/>
                  </a:lnTo>
                  <a:lnTo>
                    <a:pt x="264" y="730"/>
                  </a:lnTo>
                  <a:lnTo>
                    <a:pt x="252" y="724"/>
                  </a:lnTo>
                  <a:lnTo>
                    <a:pt x="244" y="716"/>
                  </a:lnTo>
                  <a:lnTo>
                    <a:pt x="234" y="712"/>
                  </a:lnTo>
                  <a:lnTo>
                    <a:pt x="234" y="712"/>
                  </a:lnTo>
                  <a:lnTo>
                    <a:pt x="232" y="702"/>
                  </a:lnTo>
                  <a:lnTo>
                    <a:pt x="228" y="696"/>
                  </a:lnTo>
                  <a:lnTo>
                    <a:pt x="220" y="686"/>
                  </a:lnTo>
                  <a:lnTo>
                    <a:pt x="220" y="686"/>
                  </a:lnTo>
                  <a:lnTo>
                    <a:pt x="220" y="662"/>
                  </a:lnTo>
                  <a:lnTo>
                    <a:pt x="220" y="662"/>
                  </a:lnTo>
                  <a:lnTo>
                    <a:pt x="232" y="650"/>
                  </a:lnTo>
                  <a:lnTo>
                    <a:pt x="244" y="640"/>
                  </a:lnTo>
                  <a:lnTo>
                    <a:pt x="260" y="616"/>
                  </a:lnTo>
                  <a:lnTo>
                    <a:pt x="260" y="616"/>
                  </a:lnTo>
                  <a:lnTo>
                    <a:pt x="264" y="602"/>
                  </a:lnTo>
                  <a:lnTo>
                    <a:pt x="268" y="592"/>
                  </a:lnTo>
                  <a:lnTo>
                    <a:pt x="274" y="582"/>
                  </a:lnTo>
                  <a:lnTo>
                    <a:pt x="280" y="572"/>
                  </a:lnTo>
                  <a:lnTo>
                    <a:pt x="292" y="556"/>
                  </a:lnTo>
                  <a:lnTo>
                    <a:pt x="298" y="546"/>
                  </a:lnTo>
                  <a:lnTo>
                    <a:pt x="302" y="536"/>
                  </a:lnTo>
                  <a:lnTo>
                    <a:pt x="302" y="536"/>
                  </a:lnTo>
                  <a:lnTo>
                    <a:pt x="304" y="516"/>
                  </a:lnTo>
                  <a:lnTo>
                    <a:pt x="304" y="516"/>
                  </a:lnTo>
                  <a:lnTo>
                    <a:pt x="308" y="518"/>
                  </a:lnTo>
                  <a:lnTo>
                    <a:pt x="312" y="520"/>
                  </a:lnTo>
                  <a:lnTo>
                    <a:pt x="316" y="528"/>
                  </a:lnTo>
                  <a:lnTo>
                    <a:pt x="316" y="528"/>
                  </a:lnTo>
                  <a:lnTo>
                    <a:pt x="316" y="538"/>
                  </a:lnTo>
                  <a:lnTo>
                    <a:pt x="314" y="550"/>
                  </a:lnTo>
                  <a:lnTo>
                    <a:pt x="316" y="556"/>
                  </a:lnTo>
                  <a:lnTo>
                    <a:pt x="318" y="562"/>
                  </a:lnTo>
                  <a:lnTo>
                    <a:pt x="322" y="568"/>
                  </a:lnTo>
                  <a:lnTo>
                    <a:pt x="330" y="572"/>
                  </a:lnTo>
                  <a:lnTo>
                    <a:pt x="330" y="572"/>
                  </a:lnTo>
                  <a:lnTo>
                    <a:pt x="348" y="572"/>
                  </a:lnTo>
                  <a:lnTo>
                    <a:pt x="358" y="568"/>
                  </a:lnTo>
                  <a:lnTo>
                    <a:pt x="366" y="562"/>
                  </a:lnTo>
                  <a:lnTo>
                    <a:pt x="366" y="562"/>
                  </a:lnTo>
                  <a:lnTo>
                    <a:pt x="368" y="524"/>
                  </a:lnTo>
                  <a:lnTo>
                    <a:pt x="368" y="508"/>
                  </a:lnTo>
                  <a:lnTo>
                    <a:pt x="366" y="494"/>
                  </a:lnTo>
                  <a:lnTo>
                    <a:pt x="366" y="494"/>
                  </a:lnTo>
                  <a:lnTo>
                    <a:pt x="358" y="484"/>
                  </a:lnTo>
                  <a:lnTo>
                    <a:pt x="352" y="474"/>
                  </a:lnTo>
                  <a:lnTo>
                    <a:pt x="348" y="466"/>
                  </a:lnTo>
                  <a:lnTo>
                    <a:pt x="348" y="458"/>
                  </a:lnTo>
                  <a:lnTo>
                    <a:pt x="350" y="452"/>
                  </a:lnTo>
                  <a:lnTo>
                    <a:pt x="352" y="444"/>
                  </a:lnTo>
                  <a:lnTo>
                    <a:pt x="360" y="428"/>
                  </a:lnTo>
                  <a:lnTo>
                    <a:pt x="360" y="428"/>
                  </a:lnTo>
                  <a:lnTo>
                    <a:pt x="358" y="410"/>
                  </a:lnTo>
                  <a:lnTo>
                    <a:pt x="352" y="392"/>
                  </a:lnTo>
                  <a:lnTo>
                    <a:pt x="346" y="380"/>
                  </a:lnTo>
                  <a:lnTo>
                    <a:pt x="340" y="372"/>
                  </a:lnTo>
                  <a:lnTo>
                    <a:pt x="340" y="372"/>
                  </a:lnTo>
                  <a:lnTo>
                    <a:pt x="338" y="348"/>
                  </a:lnTo>
                  <a:lnTo>
                    <a:pt x="338" y="348"/>
                  </a:lnTo>
                  <a:lnTo>
                    <a:pt x="350" y="320"/>
                  </a:lnTo>
                  <a:lnTo>
                    <a:pt x="350" y="320"/>
                  </a:lnTo>
                  <a:lnTo>
                    <a:pt x="352" y="306"/>
                  </a:lnTo>
                  <a:lnTo>
                    <a:pt x="354" y="294"/>
                  </a:lnTo>
                  <a:lnTo>
                    <a:pt x="364" y="268"/>
                  </a:lnTo>
                  <a:lnTo>
                    <a:pt x="364" y="268"/>
                  </a:lnTo>
                  <a:lnTo>
                    <a:pt x="362" y="252"/>
                  </a:lnTo>
                  <a:lnTo>
                    <a:pt x="360" y="236"/>
                  </a:lnTo>
                  <a:lnTo>
                    <a:pt x="356" y="218"/>
                  </a:lnTo>
                  <a:lnTo>
                    <a:pt x="350" y="202"/>
                  </a:lnTo>
                  <a:lnTo>
                    <a:pt x="342" y="188"/>
                  </a:lnTo>
                  <a:lnTo>
                    <a:pt x="334" y="174"/>
                  </a:lnTo>
                  <a:lnTo>
                    <a:pt x="324" y="164"/>
                  </a:lnTo>
                  <a:lnTo>
                    <a:pt x="314" y="158"/>
                  </a:lnTo>
                  <a:lnTo>
                    <a:pt x="314" y="158"/>
                  </a:lnTo>
                  <a:lnTo>
                    <a:pt x="296" y="158"/>
                  </a:lnTo>
                  <a:lnTo>
                    <a:pt x="284" y="160"/>
                  </a:lnTo>
                  <a:lnTo>
                    <a:pt x="272" y="164"/>
                  </a:lnTo>
                  <a:lnTo>
                    <a:pt x="262" y="172"/>
                  </a:lnTo>
                  <a:lnTo>
                    <a:pt x="262" y="172"/>
                  </a:lnTo>
                  <a:lnTo>
                    <a:pt x="252" y="188"/>
                  </a:lnTo>
                  <a:lnTo>
                    <a:pt x="244" y="198"/>
                  </a:lnTo>
                  <a:lnTo>
                    <a:pt x="234" y="204"/>
                  </a:lnTo>
                  <a:lnTo>
                    <a:pt x="216" y="208"/>
                  </a:lnTo>
                  <a:lnTo>
                    <a:pt x="216" y="208"/>
                  </a:lnTo>
                  <a:lnTo>
                    <a:pt x="198" y="210"/>
                  </a:lnTo>
                  <a:lnTo>
                    <a:pt x="182" y="214"/>
                  </a:lnTo>
                  <a:lnTo>
                    <a:pt x="166" y="218"/>
                  </a:lnTo>
                  <a:lnTo>
                    <a:pt x="152" y="222"/>
                  </a:lnTo>
                  <a:lnTo>
                    <a:pt x="152" y="222"/>
                  </a:lnTo>
                  <a:lnTo>
                    <a:pt x="144" y="218"/>
                  </a:lnTo>
                  <a:lnTo>
                    <a:pt x="138" y="212"/>
                  </a:lnTo>
                  <a:lnTo>
                    <a:pt x="134" y="208"/>
                  </a:lnTo>
                  <a:lnTo>
                    <a:pt x="132" y="202"/>
                  </a:lnTo>
                  <a:lnTo>
                    <a:pt x="130" y="192"/>
                  </a:lnTo>
                  <a:lnTo>
                    <a:pt x="128" y="184"/>
                  </a:lnTo>
                  <a:lnTo>
                    <a:pt x="128" y="184"/>
                  </a:lnTo>
                  <a:lnTo>
                    <a:pt x="124" y="164"/>
                  </a:lnTo>
                  <a:lnTo>
                    <a:pt x="118" y="148"/>
                  </a:lnTo>
                  <a:lnTo>
                    <a:pt x="110" y="136"/>
                  </a:lnTo>
                  <a:lnTo>
                    <a:pt x="102" y="126"/>
                  </a:lnTo>
                  <a:lnTo>
                    <a:pt x="102" y="126"/>
                  </a:lnTo>
                  <a:lnTo>
                    <a:pt x="86" y="120"/>
                  </a:lnTo>
                  <a:lnTo>
                    <a:pt x="72" y="116"/>
                  </a:lnTo>
                  <a:lnTo>
                    <a:pt x="62" y="114"/>
                  </a:lnTo>
                  <a:lnTo>
                    <a:pt x="54" y="116"/>
                  </a:lnTo>
                  <a:lnTo>
                    <a:pt x="48" y="122"/>
                  </a:lnTo>
                  <a:lnTo>
                    <a:pt x="46" y="130"/>
                  </a:lnTo>
                  <a:lnTo>
                    <a:pt x="44" y="140"/>
                  </a:lnTo>
                  <a:lnTo>
                    <a:pt x="44" y="156"/>
                  </a:lnTo>
                  <a:lnTo>
                    <a:pt x="44" y="156"/>
                  </a:lnTo>
                  <a:lnTo>
                    <a:pt x="0" y="124"/>
                  </a:lnTo>
                  <a:lnTo>
                    <a:pt x="0" y="124"/>
                  </a:lnTo>
                  <a:lnTo>
                    <a:pt x="0" y="118"/>
                  </a:lnTo>
                  <a:lnTo>
                    <a:pt x="0" y="118"/>
                  </a:lnTo>
                  <a:lnTo>
                    <a:pt x="20" y="96"/>
                  </a:lnTo>
                  <a:lnTo>
                    <a:pt x="20" y="96"/>
                  </a:lnTo>
                  <a:lnTo>
                    <a:pt x="24" y="58"/>
                  </a:lnTo>
                  <a:lnTo>
                    <a:pt x="24" y="58"/>
                  </a:lnTo>
                  <a:lnTo>
                    <a:pt x="10" y="46"/>
                  </a:lnTo>
                  <a:lnTo>
                    <a:pt x="10" y="46"/>
                  </a:lnTo>
                  <a:lnTo>
                    <a:pt x="72" y="10"/>
                  </a:lnTo>
                  <a:lnTo>
                    <a:pt x="72" y="10"/>
                  </a:lnTo>
                  <a:lnTo>
                    <a:pt x="88" y="4"/>
                  </a:lnTo>
                  <a:lnTo>
                    <a:pt x="104" y="0"/>
                  </a:lnTo>
                  <a:lnTo>
                    <a:pt x="122" y="0"/>
                  </a:lnTo>
                  <a:lnTo>
                    <a:pt x="142" y="2"/>
                  </a:lnTo>
                  <a:lnTo>
                    <a:pt x="142" y="2"/>
                  </a:lnTo>
                  <a:lnTo>
                    <a:pt x="156" y="10"/>
                  </a:lnTo>
                  <a:lnTo>
                    <a:pt x="168" y="16"/>
                  </a:lnTo>
                  <a:lnTo>
                    <a:pt x="184" y="18"/>
                  </a:lnTo>
                  <a:lnTo>
                    <a:pt x="204" y="20"/>
                  </a:lnTo>
                  <a:lnTo>
                    <a:pt x="204" y="20"/>
                  </a:lnTo>
                  <a:lnTo>
                    <a:pt x="224" y="16"/>
                  </a:lnTo>
                  <a:lnTo>
                    <a:pt x="240" y="14"/>
                  </a:lnTo>
                  <a:lnTo>
                    <a:pt x="258" y="18"/>
                  </a:lnTo>
                  <a:lnTo>
                    <a:pt x="282" y="26"/>
                  </a:lnTo>
                  <a:lnTo>
                    <a:pt x="282" y="26"/>
                  </a:lnTo>
                  <a:lnTo>
                    <a:pt x="324" y="78"/>
                  </a:lnTo>
                  <a:lnTo>
                    <a:pt x="348" y="106"/>
                  </a:lnTo>
                  <a:lnTo>
                    <a:pt x="374" y="136"/>
                  </a:lnTo>
                  <a:lnTo>
                    <a:pt x="374" y="136"/>
                  </a:lnTo>
                  <a:lnTo>
                    <a:pt x="392" y="184"/>
                  </a:lnTo>
                  <a:lnTo>
                    <a:pt x="392" y="184"/>
                  </a:lnTo>
                  <a:lnTo>
                    <a:pt x="436" y="222"/>
                  </a:lnTo>
                  <a:lnTo>
                    <a:pt x="436" y="222"/>
                  </a:lnTo>
                  <a:lnTo>
                    <a:pt x="446" y="236"/>
                  </a:lnTo>
                  <a:lnTo>
                    <a:pt x="452" y="246"/>
                  </a:lnTo>
                  <a:lnTo>
                    <a:pt x="456" y="258"/>
                  </a:lnTo>
                  <a:lnTo>
                    <a:pt x="458" y="278"/>
                  </a:lnTo>
                  <a:lnTo>
                    <a:pt x="458" y="278"/>
                  </a:lnTo>
                  <a:lnTo>
                    <a:pt x="464" y="284"/>
                  </a:lnTo>
                  <a:lnTo>
                    <a:pt x="470" y="290"/>
                  </a:lnTo>
                  <a:lnTo>
                    <a:pt x="492" y="306"/>
                  </a:lnTo>
                  <a:lnTo>
                    <a:pt x="492" y="306"/>
                  </a:lnTo>
                  <a:lnTo>
                    <a:pt x="496" y="314"/>
                  </a:lnTo>
                  <a:lnTo>
                    <a:pt x="496" y="314"/>
                  </a:lnTo>
                  <a:lnTo>
                    <a:pt x="498" y="330"/>
                  </a:lnTo>
                  <a:lnTo>
                    <a:pt x="504" y="354"/>
                  </a:lnTo>
                  <a:lnTo>
                    <a:pt x="504" y="354"/>
                  </a:lnTo>
                  <a:lnTo>
                    <a:pt x="514" y="358"/>
                  </a:lnTo>
                  <a:lnTo>
                    <a:pt x="532" y="358"/>
                  </a:lnTo>
                  <a:lnTo>
                    <a:pt x="552" y="356"/>
                  </a:lnTo>
                  <a:lnTo>
                    <a:pt x="570" y="354"/>
                  </a:lnTo>
                  <a:lnTo>
                    <a:pt x="570" y="354"/>
                  </a:lnTo>
                  <a:lnTo>
                    <a:pt x="580" y="354"/>
                  </a:lnTo>
                  <a:lnTo>
                    <a:pt x="588" y="354"/>
                  </a:lnTo>
                  <a:lnTo>
                    <a:pt x="600" y="358"/>
                  </a:lnTo>
                  <a:lnTo>
                    <a:pt x="614" y="366"/>
                  </a:lnTo>
                  <a:lnTo>
                    <a:pt x="614" y="366"/>
                  </a:lnTo>
                  <a:lnTo>
                    <a:pt x="638" y="366"/>
                  </a:lnTo>
                  <a:lnTo>
                    <a:pt x="638" y="366"/>
                  </a:lnTo>
                  <a:lnTo>
                    <a:pt x="642" y="362"/>
                  </a:lnTo>
                  <a:lnTo>
                    <a:pt x="646" y="360"/>
                  </a:lnTo>
                  <a:lnTo>
                    <a:pt x="662" y="358"/>
                  </a:lnTo>
                  <a:lnTo>
                    <a:pt x="662" y="358"/>
                  </a:lnTo>
                  <a:lnTo>
                    <a:pt x="704" y="396"/>
                  </a:lnTo>
                  <a:lnTo>
                    <a:pt x="704" y="396"/>
                  </a:lnTo>
                  <a:lnTo>
                    <a:pt x="716" y="396"/>
                  </a:lnTo>
                  <a:lnTo>
                    <a:pt x="728" y="396"/>
                  </a:lnTo>
                  <a:lnTo>
                    <a:pt x="740" y="400"/>
                  </a:lnTo>
                  <a:lnTo>
                    <a:pt x="748" y="404"/>
                  </a:lnTo>
                  <a:lnTo>
                    <a:pt x="754" y="410"/>
                  </a:lnTo>
                  <a:lnTo>
                    <a:pt x="754" y="410"/>
                  </a:lnTo>
                  <a:lnTo>
                    <a:pt x="770" y="448"/>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46" y="506"/>
                  </a:lnTo>
                  <a:lnTo>
                    <a:pt x="878" y="498"/>
                  </a:lnTo>
                  <a:lnTo>
                    <a:pt x="912" y="486"/>
                  </a:lnTo>
                  <a:lnTo>
                    <a:pt x="912" y="486"/>
                  </a:lnTo>
                  <a:lnTo>
                    <a:pt x="928" y="476"/>
                  </a:lnTo>
                  <a:lnTo>
                    <a:pt x="928" y="476"/>
                  </a:lnTo>
                  <a:lnTo>
                    <a:pt x="942" y="454"/>
                  </a:lnTo>
                  <a:lnTo>
                    <a:pt x="956" y="436"/>
                  </a:lnTo>
                  <a:lnTo>
                    <a:pt x="972" y="420"/>
                  </a:lnTo>
                  <a:lnTo>
                    <a:pt x="990" y="404"/>
                  </a:lnTo>
                  <a:lnTo>
                    <a:pt x="990" y="404"/>
                  </a:lnTo>
                  <a:lnTo>
                    <a:pt x="1016" y="376"/>
                  </a:lnTo>
                  <a:lnTo>
                    <a:pt x="1016" y="376"/>
                  </a:lnTo>
                  <a:lnTo>
                    <a:pt x="1064" y="336"/>
                  </a:lnTo>
                  <a:lnTo>
                    <a:pt x="1064" y="336"/>
                  </a:lnTo>
                  <a:lnTo>
                    <a:pt x="1078" y="338"/>
                  </a:lnTo>
                  <a:lnTo>
                    <a:pt x="1084" y="340"/>
                  </a:lnTo>
                  <a:lnTo>
                    <a:pt x="1086" y="342"/>
                  </a:lnTo>
                  <a:lnTo>
                    <a:pt x="1088" y="346"/>
                  </a:lnTo>
                  <a:lnTo>
                    <a:pt x="1086" y="350"/>
                  </a:lnTo>
                  <a:lnTo>
                    <a:pt x="1084" y="370"/>
                  </a:lnTo>
                  <a:lnTo>
                    <a:pt x="1084" y="370"/>
                  </a:lnTo>
                  <a:lnTo>
                    <a:pt x="1084" y="412"/>
                  </a:lnTo>
                  <a:lnTo>
                    <a:pt x="1084" y="412"/>
                  </a:lnTo>
                  <a:lnTo>
                    <a:pt x="1100" y="428"/>
                  </a:lnTo>
                  <a:lnTo>
                    <a:pt x="1108" y="442"/>
                  </a:lnTo>
                  <a:lnTo>
                    <a:pt x="1112" y="448"/>
                  </a:lnTo>
                  <a:lnTo>
                    <a:pt x="1114" y="456"/>
                  </a:lnTo>
                  <a:lnTo>
                    <a:pt x="1114" y="456"/>
                  </a:lnTo>
                  <a:lnTo>
                    <a:pt x="1112" y="498"/>
                  </a:lnTo>
                  <a:lnTo>
                    <a:pt x="1112" y="498"/>
                  </a:lnTo>
                  <a:lnTo>
                    <a:pt x="1102" y="524"/>
                  </a:lnTo>
                  <a:lnTo>
                    <a:pt x="1102" y="524"/>
                  </a:lnTo>
                  <a:lnTo>
                    <a:pt x="1098" y="530"/>
                  </a:lnTo>
                  <a:lnTo>
                    <a:pt x="1094" y="536"/>
                  </a:lnTo>
                  <a:lnTo>
                    <a:pt x="1092" y="550"/>
                  </a:lnTo>
                  <a:lnTo>
                    <a:pt x="1094" y="566"/>
                  </a:lnTo>
                  <a:lnTo>
                    <a:pt x="1096" y="584"/>
                  </a:lnTo>
                  <a:lnTo>
                    <a:pt x="1096" y="584"/>
                  </a:lnTo>
                  <a:lnTo>
                    <a:pt x="1096" y="650"/>
                  </a:lnTo>
                  <a:lnTo>
                    <a:pt x="1096" y="650"/>
                  </a:lnTo>
                  <a:lnTo>
                    <a:pt x="1086" y="690"/>
                  </a:lnTo>
                  <a:lnTo>
                    <a:pt x="1086" y="690"/>
                  </a:lnTo>
                  <a:lnTo>
                    <a:pt x="1088" y="732"/>
                  </a:lnTo>
                  <a:lnTo>
                    <a:pt x="1088" y="732"/>
                  </a:lnTo>
                  <a:lnTo>
                    <a:pt x="1080" y="742"/>
                  </a:lnTo>
                  <a:lnTo>
                    <a:pt x="1074" y="746"/>
                  </a:lnTo>
                  <a:lnTo>
                    <a:pt x="1068" y="750"/>
                  </a:lnTo>
                  <a:lnTo>
                    <a:pt x="1068" y="750"/>
                  </a:lnTo>
                  <a:lnTo>
                    <a:pt x="1046" y="752"/>
                  </a:lnTo>
                  <a:lnTo>
                    <a:pt x="1046" y="752"/>
                  </a:lnTo>
                  <a:lnTo>
                    <a:pt x="1028" y="748"/>
                  </a:lnTo>
                  <a:lnTo>
                    <a:pt x="1014" y="746"/>
                  </a:lnTo>
                  <a:lnTo>
                    <a:pt x="990" y="744"/>
                  </a:lnTo>
                  <a:lnTo>
                    <a:pt x="990" y="744"/>
                  </a:lnTo>
                  <a:lnTo>
                    <a:pt x="986" y="752"/>
                  </a:lnTo>
                  <a:lnTo>
                    <a:pt x="982" y="758"/>
                  </a:lnTo>
                  <a:lnTo>
                    <a:pt x="978" y="764"/>
                  </a:lnTo>
                  <a:lnTo>
                    <a:pt x="974" y="772"/>
                  </a:lnTo>
                  <a:lnTo>
                    <a:pt x="974" y="772"/>
                  </a:lnTo>
                  <a:lnTo>
                    <a:pt x="964" y="774"/>
                  </a:lnTo>
                  <a:lnTo>
                    <a:pt x="956" y="778"/>
                  </a:lnTo>
                  <a:lnTo>
                    <a:pt x="950" y="782"/>
                  </a:lnTo>
                  <a:lnTo>
                    <a:pt x="946" y="788"/>
                  </a:lnTo>
                  <a:lnTo>
                    <a:pt x="944" y="794"/>
                  </a:lnTo>
                  <a:lnTo>
                    <a:pt x="942" y="800"/>
                  </a:lnTo>
                  <a:lnTo>
                    <a:pt x="944" y="820"/>
                  </a:lnTo>
                  <a:lnTo>
                    <a:pt x="944" y="820"/>
                  </a:lnTo>
                  <a:lnTo>
                    <a:pt x="960" y="846"/>
                  </a:lnTo>
                  <a:lnTo>
                    <a:pt x="960" y="846"/>
                  </a:lnTo>
                  <a:lnTo>
                    <a:pt x="964" y="866"/>
                  </a:lnTo>
                  <a:lnTo>
                    <a:pt x="972" y="888"/>
                  </a:lnTo>
                  <a:lnTo>
                    <a:pt x="984" y="910"/>
                  </a:lnTo>
                  <a:lnTo>
                    <a:pt x="996" y="936"/>
                  </a:lnTo>
                  <a:lnTo>
                    <a:pt x="996" y="936"/>
                  </a:lnTo>
                  <a:lnTo>
                    <a:pt x="1006" y="976"/>
                  </a:lnTo>
                  <a:lnTo>
                    <a:pt x="1006" y="976"/>
                  </a:lnTo>
                  <a:lnTo>
                    <a:pt x="992" y="976"/>
                  </a:lnTo>
                  <a:lnTo>
                    <a:pt x="982" y="972"/>
                  </a:lnTo>
                  <a:lnTo>
                    <a:pt x="972" y="968"/>
                  </a:lnTo>
                  <a:lnTo>
                    <a:pt x="962" y="962"/>
                  </a:lnTo>
                  <a:lnTo>
                    <a:pt x="948" y="950"/>
                  </a:lnTo>
                  <a:lnTo>
                    <a:pt x="936" y="942"/>
                  </a:lnTo>
                  <a:lnTo>
                    <a:pt x="936" y="942"/>
                  </a:lnTo>
                  <a:lnTo>
                    <a:pt x="934" y="934"/>
                  </a:lnTo>
                  <a:lnTo>
                    <a:pt x="932" y="928"/>
                  </a:lnTo>
                  <a:lnTo>
                    <a:pt x="928" y="924"/>
                  </a:lnTo>
                  <a:lnTo>
                    <a:pt x="924" y="920"/>
                  </a:lnTo>
                  <a:lnTo>
                    <a:pt x="918" y="920"/>
                  </a:lnTo>
                  <a:lnTo>
                    <a:pt x="914" y="918"/>
                  </a:lnTo>
                  <a:lnTo>
                    <a:pt x="910" y="920"/>
                  </a:lnTo>
                  <a:lnTo>
                    <a:pt x="906" y="922"/>
                  </a:lnTo>
                  <a:lnTo>
                    <a:pt x="906" y="922"/>
                  </a:lnTo>
                  <a:lnTo>
                    <a:pt x="904" y="930"/>
                  </a:lnTo>
                  <a:lnTo>
                    <a:pt x="904" y="930"/>
                  </a:lnTo>
                  <a:lnTo>
                    <a:pt x="888" y="934"/>
                  </a:lnTo>
                  <a:lnTo>
                    <a:pt x="874" y="940"/>
                  </a:lnTo>
                  <a:lnTo>
                    <a:pt x="848" y="954"/>
                  </a:lnTo>
                  <a:lnTo>
                    <a:pt x="848" y="954"/>
                  </a:lnTo>
                  <a:lnTo>
                    <a:pt x="848" y="972"/>
                  </a:lnTo>
                  <a:lnTo>
                    <a:pt x="848" y="972"/>
                  </a:lnTo>
                  <a:lnTo>
                    <a:pt x="852" y="976"/>
                  </a:lnTo>
                  <a:lnTo>
                    <a:pt x="852" y="976"/>
                  </a:lnTo>
                  <a:lnTo>
                    <a:pt x="840" y="982"/>
                  </a:lnTo>
                  <a:lnTo>
                    <a:pt x="832" y="992"/>
                  </a:lnTo>
                  <a:lnTo>
                    <a:pt x="832" y="992"/>
                  </a:lnTo>
                  <a:lnTo>
                    <a:pt x="812" y="996"/>
                  </a:lnTo>
                  <a:lnTo>
                    <a:pt x="812" y="996"/>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39">
              <a:extLst>
                <a:ext uri="{FF2B5EF4-FFF2-40B4-BE49-F238E27FC236}">
                  <a16:creationId xmlns:a16="http://schemas.microsoft.com/office/drawing/2014/main" xmlns="" id="{E8E22AB2-28AE-485E-9135-C7462A1E480D}"/>
                </a:ext>
              </a:extLst>
            </p:cNvPr>
            <p:cNvSpPr>
              <a:spLocks/>
            </p:cNvSpPr>
            <p:nvPr/>
          </p:nvSpPr>
          <p:spPr bwMode="auto">
            <a:xfrm>
              <a:off x="3357038" y="1860070"/>
              <a:ext cx="1477148" cy="1257147"/>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10" h="1200">
                  <a:moveTo>
                    <a:pt x="1314" y="940"/>
                  </a:moveTo>
                  <a:lnTo>
                    <a:pt x="1314" y="940"/>
                  </a:lnTo>
                  <a:lnTo>
                    <a:pt x="1302" y="932"/>
                  </a:lnTo>
                  <a:lnTo>
                    <a:pt x="1290" y="926"/>
                  </a:lnTo>
                  <a:lnTo>
                    <a:pt x="1280" y="922"/>
                  </a:lnTo>
                  <a:lnTo>
                    <a:pt x="1270" y="918"/>
                  </a:lnTo>
                  <a:lnTo>
                    <a:pt x="1250" y="916"/>
                  </a:lnTo>
                  <a:lnTo>
                    <a:pt x="1230" y="918"/>
                  </a:lnTo>
                  <a:lnTo>
                    <a:pt x="1230" y="918"/>
                  </a:lnTo>
                  <a:lnTo>
                    <a:pt x="1220" y="920"/>
                  </a:lnTo>
                  <a:lnTo>
                    <a:pt x="1208" y="924"/>
                  </a:lnTo>
                  <a:lnTo>
                    <a:pt x="1208" y="924"/>
                  </a:lnTo>
                  <a:lnTo>
                    <a:pt x="1202" y="936"/>
                  </a:lnTo>
                  <a:lnTo>
                    <a:pt x="1198" y="950"/>
                  </a:lnTo>
                  <a:lnTo>
                    <a:pt x="1196" y="962"/>
                  </a:lnTo>
                  <a:lnTo>
                    <a:pt x="1196" y="976"/>
                  </a:lnTo>
                  <a:lnTo>
                    <a:pt x="1200" y="990"/>
                  </a:lnTo>
                  <a:lnTo>
                    <a:pt x="1204" y="1006"/>
                  </a:lnTo>
                  <a:lnTo>
                    <a:pt x="1216" y="1036"/>
                  </a:lnTo>
                  <a:lnTo>
                    <a:pt x="1216" y="1036"/>
                  </a:lnTo>
                  <a:lnTo>
                    <a:pt x="1218" y="1062"/>
                  </a:lnTo>
                  <a:lnTo>
                    <a:pt x="1218" y="1076"/>
                  </a:lnTo>
                  <a:lnTo>
                    <a:pt x="1214" y="1092"/>
                  </a:lnTo>
                  <a:lnTo>
                    <a:pt x="1214" y="1092"/>
                  </a:lnTo>
                  <a:lnTo>
                    <a:pt x="1164" y="1092"/>
                  </a:lnTo>
                  <a:lnTo>
                    <a:pt x="1164" y="1092"/>
                  </a:lnTo>
                  <a:lnTo>
                    <a:pt x="1154" y="1098"/>
                  </a:lnTo>
                  <a:lnTo>
                    <a:pt x="1152" y="1102"/>
                  </a:lnTo>
                  <a:lnTo>
                    <a:pt x="1150" y="1120"/>
                  </a:lnTo>
                  <a:lnTo>
                    <a:pt x="1150" y="1120"/>
                  </a:lnTo>
                  <a:lnTo>
                    <a:pt x="1172" y="1136"/>
                  </a:lnTo>
                  <a:lnTo>
                    <a:pt x="1172" y="1136"/>
                  </a:lnTo>
                  <a:lnTo>
                    <a:pt x="1172" y="1150"/>
                  </a:lnTo>
                  <a:lnTo>
                    <a:pt x="1172" y="1150"/>
                  </a:lnTo>
                  <a:lnTo>
                    <a:pt x="1166" y="1166"/>
                  </a:lnTo>
                  <a:lnTo>
                    <a:pt x="1160" y="1182"/>
                  </a:lnTo>
                  <a:lnTo>
                    <a:pt x="1160" y="1182"/>
                  </a:lnTo>
                  <a:lnTo>
                    <a:pt x="1144" y="1184"/>
                  </a:lnTo>
                  <a:lnTo>
                    <a:pt x="1134" y="1188"/>
                  </a:lnTo>
                  <a:lnTo>
                    <a:pt x="1124" y="1194"/>
                  </a:lnTo>
                  <a:lnTo>
                    <a:pt x="1112" y="1198"/>
                  </a:lnTo>
                  <a:lnTo>
                    <a:pt x="1112" y="1198"/>
                  </a:lnTo>
                  <a:lnTo>
                    <a:pt x="1056" y="1200"/>
                  </a:lnTo>
                  <a:lnTo>
                    <a:pt x="1056" y="1200"/>
                  </a:lnTo>
                  <a:lnTo>
                    <a:pt x="1050" y="1198"/>
                  </a:lnTo>
                  <a:lnTo>
                    <a:pt x="1050" y="1198"/>
                  </a:lnTo>
                  <a:lnTo>
                    <a:pt x="1044" y="1188"/>
                  </a:lnTo>
                  <a:lnTo>
                    <a:pt x="1036" y="1182"/>
                  </a:lnTo>
                  <a:lnTo>
                    <a:pt x="1030" y="1178"/>
                  </a:lnTo>
                  <a:lnTo>
                    <a:pt x="1024" y="1176"/>
                  </a:lnTo>
                  <a:lnTo>
                    <a:pt x="1024" y="1176"/>
                  </a:lnTo>
                  <a:lnTo>
                    <a:pt x="1018" y="1160"/>
                  </a:lnTo>
                  <a:lnTo>
                    <a:pt x="1018" y="1160"/>
                  </a:lnTo>
                  <a:lnTo>
                    <a:pt x="996" y="1116"/>
                  </a:lnTo>
                  <a:lnTo>
                    <a:pt x="996" y="1116"/>
                  </a:lnTo>
                  <a:lnTo>
                    <a:pt x="972" y="1096"/>
                  </a:lnTo>
                  <a:lnTo>
                    <a:pt x="972" y="1096"/>
                  </a:lnTo>
                  <a:lnTo>
                    <a:pt x="968" y="1090"/>
                  </a:lnTo>
                  <a:lnTo>
                    <a:pt x="962" y="1084"/>
                  </a:lnTo>
                  <a:lnTo>
                    <a:pt x="950" y="1074"/>
                  </a:lnTo>
                  <a:lnTo>
                    <a:pt x="938" y="1070"/>
                  </a:lnTo>
                  <a:lnTo>
                    <a:pt x="928" y="1066"/>
                  </a:lnTo>
                  <a:lnTo>
                    <a:pt x="928" y="1066"/>
                  </a:lnTo>
                  <a:lnTo>
                    <a:pt x="908" y="1054"/>
                  </a:lnTo>
                  <a:lnTo>
                    <a:pt x="908" y="1054"/>
                  </a:lnTo>
                  <a:lnTo>
                    <a:pt x="900" y="1036"/>
                  </a:lnTo>
                  <a:lnTo>
                    <a:pt x="892" y="1024"/>
                  </a:lnTo>
                  <a:lnTo>
                    <a:pt x="884" y="1016"/>
                  </a:lnTo>
                  <a:lnTo>
                    <a:pt x="876" y="1014"/>
                  </a:lnTo>
                  <a:lnTo>
                    <a:pt x="868" y="1014"/>
                  </a:lnTo>
                  <a:lnTo>
                    <a:pt x="858" y="1016"/>
                  </a:lnTo>
                  <a:lnTo>
                    <a:pt x="834" y="1030"/>
                  </a:lnTo>
                  <a:lnTo>
                    <a:pt x="834" y="1030"/>
                  </a:lnTo>
                  <a:lnTo>
                    <a:pt x="826" y="1038"/>
                  </a:lnTo>
                  <a:lnTo>
                    <a:pt x="820" y="1044"/>
                  </a:lnTo>
                  <a:lnTo>
                    <a:pt x="818" y="1052"/>
                  </a:lnTo>
                  <a:lnTo>
                    <a:pt x="818" y="1066"/>
                  </a:lnTo>
                  <a:lnTo>
                    <a:pt x="818" y="1066"/>
                  </a:lnTo>
                  <a:lnTo>
                    <a:pt x="822" y="1074"/>
                  </a:lnTo>
                  <a:lnTo>
                    <a:pt x="826" y="1080"/>
                  </a:lnTo>
                  <a:lnTo>
                    <a:pt x="828" y="1090"/>
                  </a:lnTo>
                  <a:lnTo>
                    <a:pt x="830" y="1104"/>
                  </a:lnTo>
                  <a:lnTo>
                    <a:pt x="830" y="1104"/>
                  </a:lnTo>
                  <a:lnTo>
                    <a:pt x="818" y="1112"/>
                  </a:lnTo>
                  <a:lnTo>
                    <a:pt x="812" y="1116"/>
                  </a:lnTo>
                  <a:lnTo>
                    <a:pt x="804" y="1118"/>
                  </a:lnTo>
                  <a:lnTo>
                    <a:pt x="804" y="1118"/>
                  </a:lnTo>
                  <a:lnTo>
                    <a:pt x="788" y="1120"/>
                  </a:lnTo>
                  <a:lnTo>
                    <a:pt x="788" y="1120"/>
                  </a:lnTo>
                  <a:lnTo>
                    <a:pt x="764" y="1104"/>
                  </a:lnTo>
                  <a:lnTo>
                    <a:pt x="742" y="1090"/>
                  </a:lnTo>
                  <a:lnTo>
                    <a:pt x="724" y="1074"/>
                  </a:lnTo>
                  <a:lnTo>
                    <a:pt x="708" y="1058"/>
                  </a:lnTo>
                  <a:lnTo>
                    <a:pt x="708" y="1058"/>
                  </a:lnTo>
                  <a:lnTo>
                    <a:pt x="702" y="1052"/>
                  </a:lnTo>
                  <a:lnTo>
                    <a:pt x="696" y="1046"/>
                  </a:lnTo>
                  <a:lnTo>
                    <a:pt x="692" y="1036"/>
                  </a:lnTo>
                  <a:lnTo>
                    <a:pt x="690" y="1028"/>
                  </a:lnTo>
                  <a:lnTo>
                    <a:pt x="688" y="1010"/>
                  </a:lnTo>
                  <a:lnTo>
                    <a:pt x="688" y="998"/>
                  </a:lnTo>
                  <a:lnTo>
                    <a:pt x="688" y="998"/>
                  </a:lnTo>
                  <a:lnTo>
                    <a:pt x="730" y="1000"/>
                  </a:lnTo>
                  <a:lnTo>
                    <a:pt x="730" y="1000"/>
                  </a:lnTo>
                  <a:lnTo>
                    <a:pt x="764" y="1022"/>
                  </a:lnTo>
                  <a:lnTo>
                    <a:pt x="764" y="1022"/>
                  </a:lnTo>
                  <a:lnTo>
                    <a:pt x="776" y="1022"/>
                  </a:lnTo>
                  <a:lnTo>
                    <a:pt x="788" y="1022"/>
                  </a:lnTo>
                  <a:lnTo>
                    <a:pt x="794" y="1022"/>
                  </a:lnTo>
                  <a:lnTo>
                    <a:pt x="800" y="1020"/>
                  </a:lnTo>
                  <a:lnTo>
                    <a:pt x="806" y="1016"/>
                  </a:lnTo>
                  <a:lnTo>
                    <a:pt x="812" y="1010"/>
                  </a:lnTo>
                  <a:lnTo>
                    <a:pt x="812" y="1010"/>
                  </a:lnTo>
                  <a:lnTo>
                    <a:pt x="812" y="994"/>
                  </a:lnTo>
                  <a:lnTo>
                    <a:pt x="812" y="994"/>
                  </a:lnTo>
                  <a:lnTo>
                    <a:pt x="790" y="974"/>
                  </a:lnTo>
                  <a:lnTo>
                    <a:pt x="782" y="966"/>
                  </a:lnTo>
                  <a:lnTo>
                    <a:pt x="778" y="958"/>
                  </a:lnTo>
                  <a:lnTo>
                    <a:pt x="778" y="958"/>
                  </a:lnTo>
                  <a:lnTo>
                    <a:pt x="798" y="944"/>
                  </a:lnTo>
                  <a:lnTo>
                    <a:pt x="818" y="922"/>
                  </a:lnTo>
                  <a:lnTo>
                    <a:pt x="836" y="900"/>
                  </a:lnTo>
                  <a:lnTo>
                    <a:pt x="842" y="888"/>
                  </a:lnTo>
                  <a:lnTo>
                    <a:pt x="846" y="878"/>
                  </a:lnTo>
                  <a:lnTo>
                    <a:pt x="846" y="878"/>
                  </a:lnTo>
                  <a:lnTo>
                    <a:pt x="862" y="870"/>
                  </a:lnTo>
                  <a:lnTo>
                    <a:pt x="874" y="862"/>
                  </a:lnTo>
                  <a:lnTo>
                    <a:pt x="874" y="862"/>
                  </a:lnTo>
                  <a:lnTo>
                    <a:pt x="878" y="860"/>
                  </a:lnTo>
                  <a:lnTo>
                    <a:pt x="884" y="856"/>
                  </a:lnTo>
                  <a:lnTo>
                    <a:pt x="892" y="846"/>
                  </a:lnTo>
                  <a:lnTo>
                    <a:pt x="892" y="846"/>
                  </a:lnTo>
                  <a:lnTo>
                    <a:pt x="890" y="804"/>
                  </a:lnTo>
                  <a:lnTo>
                    <a:pt x="890" y="804"/>
                  </a:lnTo>
                  <a:lnTo>
                    <a:pt x="884" y="796"/>
                  </a:lnTo>
                  <a:lnTo>
                    <a:pt x="878" y="786"/>
                  </a:lnTo>
                  <a:lnTo>
                    <a:pt x="876" y="776"/>
                  </a:lnTo>
                  <a:lnTo>
                    <a:pt x="874" y="768"/>
                  </a:lnTo>
                  <a:lnTo>
                    <a:pt x="874" y="754"/>
                  </a:lnTo>
                  <a:lnTo>
                    <a:pt x="874" y="748"/>
                  </a:lnTo>
                  <a:lnTo>
                    <a:pt x="872" y="746"/>
                  </a:lnTo>
                  <a:lnTo>
                    <a:pt x="872" y="746"/>
                  </a:lnTo>
                  <a:lnTo>
                    <a:pt x="852" y="696"/>
                  </a:lnTo>
                  <a:lnTo>
                    <a:pt x="852" y="696"/>
                  </a:lnTo>
                  <a:lnTo>
                    <a:pt x="846" y="662"/>
                  </a:lnTo>
                  <a:lnTo>
                    <a:pt x="846" y="662"/>
                  </a:lnTo>
                  <a:lnTo>
                    <a:pt x="830" y="630"/>
                  </a:lnTo>
                  <a:lnTo>
                    <a:pt x="824" y="618"/>
                  </a:lnTo>
                  <a:lnTo>
                    <a:pt x="818" y="612"/>
                  </a:lnTo>
                  <a:lnTo>
                    <a:pt x="818" y="612"/>
                  </a:lnTo>
                  <a:lnTo>
                    <a:pt x="770" y="612"/>
                  </a:lnTo>
                  <a:lnTo>
                    <a:pt x="770" y="612"/>
                  </a:lnTo>
                  <a:lnTo>
                    <a:pt x="760" y="608"/>
                  </a:lnTo>
                  <a:lnTo>
                    <a:pt x="748" y="602"/>
                  </a:lnTo>
                  <a:lnTo>
                    <a:pt x="728" y="588"/>
                  </a:lnTo>
                  <a:lnTo>
                    <a:pt x="710" y="576"/>
                  </a:lnTo>
                  <a:lnTo>
                    <a:pt x="696" y="566"/>
                  </a:lnTo>
                  <a:lnTo>
                    <a:pt x="696" y="566"/>
                  </a:lnTo>
                  <a:lnTo>
                    <a:pt x="648" y="510"/>
                  </a:lnTo>
                  <a:lnTo>
                    <a:pt x="648" y="510"/>
                  </a:lnTo>
                  <a:lnTo>
                    <a:pt x="638" y="510"/>
                  </a:lnTo>
                  <a:lnTo>
                    <a:pt x="630" y="512"/>
                  </a:lnTo>
                  <a:lnTo>
                    <a:pt x="618" y="516"/>
                  </a:lnTo>
                  <a:lnTo>
                    <a:pt x="618" y="516"/>
                  </a:lnTo>
                  <a:lnTo>
                    <a:pt x="594" y="514"/>
                  </a:lnTo>
                  <a:lnTo>
                    <a:pt x="594" y="514"/>
                  </a:lnTo>
                  <a:lnTo>
                    <a:pt x="548" y="476"/>
                  </a:lnTo>
                  <a:lnTo>
                    <a:pt x="548" y="476"/>
                  </a:lnTo>
                  <a:lnTo>
                    <a:pt x="506" y="456"/>
                  </a:lnTo>
                  <a:lnTo>
                    <a:pt x="506" y="456"/>
                  </a:lnTo>
                  <a:lnTo>
                    <a:pt x="486" y="454"/>
                  </a:lnTo>
                  <a:lnTo>
                    <a:pt x="470" y="452"/>
                  </a:lnTo>
                  <a:lnTo>
                    <a:pt x="442" y="446"/>
                  </a:lnTo>
                  <a:lnTo>
                    <a:pt x="442" y="446"/>
                  </a:lnTo>
                  <a:lnTo>
                    <a:pt x="430" y="436"/>
                  </a:lnTo>
                  <a:lnTo>
                    <a:pt x="422" y="432"/>
                  </a:lnTo>
                  <a:lnTo>
                    <a:pt x="412" y="428"/>
                  </a:lnTo>
                  <a:lnTo>
                    <a:pt x="406" y="426"/>
                  </a:lnTo>
                  <a:lnTo>
                    <a:pt x="390" y="426"/>
                  </a:lnTo>
                  <a:lnTo>
                    <a:pt x="370" y="426"/>
                  </a:lnTo>
                  <a:lnTo>
                    <a:pt x="370" y="426"/>
                  </a:lnTo>
                  <a:lnTo>
                    <a:pt x="352" y="436"/>
                  </a:lnTo>
                  <a:lnTo>
                    <a:pt x="352" y="436"/>
                  </a:lnTo>
                  <a:lnTo>
                    <a:pt x="354" y="448"/>
                  </a:lnTo>
                  <a:lnTo>
                    <a:pt x="356" y="460"/>
                  </a:lnTo>
                  <a:lnTo>
                    <a:pt x="358" y="472"/>
                  </a:lnTo>
                  <a:lnTo>
                    <a:pt x="356" y="490"/>
                  </a:lnTo>
                  <a:lnTo>
                    <a:pt x="356" y="490"/>
                  </a:lnTo>
                  <a:lnTo>
                    <a:pt x="352" y="494"/>
                  </a:lnTo>
                  <a:lnTo>
                    <a:pt x="346" y="496"/>
                  </a:lnTo>
                  <a:lnTo>
                    <a:pt x="338" y="498"/>
                  </a:lnTo>
                  <a:lnTo>
                    <a:pt x="332" y="498"/>
                  </a:lnTo>
                  <a:lnTo>
                    <a:pt x="318" y="494"/>
                  </a:lnTo>
                  <a:lnTo>
                    <a:pt x="304" y="486"/>
                  </a:lnTo>
                  <a:lnTo>
                    <a:pt x="290" y="478"/>
                  </a:lnTo>
                  <a:lnTo>
                    <a:pt x="278" y="468"/>
                  </a:lnTo>
                  <a:lnTo>
                    <a:pt x="262" y="452"/>
                  </a:lnTo>
                  <a:lnTo>
                    <a:pt x="262" y="452"/>
                  </a:lnTo>
                  <a:lnTo>
                    <a:pt x="222" y="420"/>
                  </a:lnTo>
                  <a:lnTo>
                    <a:pt x="222" y="420"/>
                  </a:lnTo>
                  <a:lnTo>
                    <a:pt x="182" y="398"/>
                  </a:lnTo>
                  <a:lnTo>
                    <a:pt x="164" y="390"/>
                  </a:lnTo>
                  <a:lnTo>
                    <a:pt x="148" y="384"/>
                  </a:lnTo>
                  <a:lnTo>
                    <a:pt x="148" y="384"/>
                  </a:lnTo>
                  <a:lnTo>
                    <a:pt x="116" y="384"/>
                  </a:lnTo>
                  <a:lnTo>
                    <a:pt x="86" y="384"/>
                  </a:lnTo>
                  <a:lnTo>
                    <a:pt x="70" y="384"/>
                  </a:lnTo>
                  <a:lnTo>
                    <a:pt x="56" y="382"/>
                  </a:lnTo>
                  <a:lnTo>
                    <a:pt x="42" y="378"/>
                  </a:lnTo>
                  <a:lnTo>
                    <a:pt x="30" y="374"/>
                  </a:lnTo>
                  <a:lnTo>
                    <a:pt x="30" y="374"/>
                  </a:lnTo>
                  <a:lnTo>
                    <a:pt x="20" y="372"/>
                  </a:lnTo>
                  <a:lnTo>
                    <a:pt x="20" y="372"/>
                  </a:lnTo>
                  <a:lnTo>
                    <a:pt x="18" y="358"/>
                  </a:lnTo>
                  <a:lnTo>
                    <a:pt x="14" y="344"/>
                  </a:lnTo>
                  <a:lnTo>
                    <a:pt x="12" y="332"/>
                  </a:lnTo>
                  <a:lnTo>
                    <a:pt x="8" y="326"/>
                  </a:lnTo>
                  <a:lnTo>
                    <a:pt x="8" y="326"/>
                  </a:lnTo>
                  <a:lnTo>
                    <a:pt x="4" y="310"/>
                  </a:lnTo>
                  <a:lnTo>
                    <a:pt x="0" y="296"/>
                  </a:lnTo>
                  <a:lnTo>
                    <a:pt x="0" y="290"/>
                  </a:lnTo>
                  <a:lnTo>
                    <a:pt x="2" y="284"/>
                  </a:lnTo>
                  <a:lnTo>
                    <a:pt x="4" y="280"/>
                  </a:lnTo>
                  <a:lnTo>
                    <a:pt x="12" y="278"/>
                  </a:lnTo>
                  <a:lnTo>
                    <a:pt x="12" y="278"/>
                  </a:lnTo>
                  <a:lnTo>
                    <a:pt x="20" y="262"/>
                  </a:lnTo>
                  <a:lnTo>
                    <a:pt x="28" y="246"/>
                  </a:lnTo>
                  <a:lnTo>
                    <a:pt x="28" y="246"/>
                  </a:lnTo>
                  <a:lnTo>
                    <a:pt x="46" y="246"/>
                  </a:lnTo>
                  <a:lnTo>
                    <a:pt x="68" y="244"/>
                  </a:lnTo>
                  <a:lnTo>
                    <a:pt x="80" y="242"/>
                  </a:lnTo>
                  <a:lnTo>
                    <a:pt x="90" y="238"/>
                  </a:lnTo>
                  <a:lnTo>
                    <a:pt x="100" y="232"/>
                  </a:lnTo>
                  <a:lnTo>
                    <a:pt x="108" y="226"/>
                  </a:lnTo>
                  <a:lnTo>
                    <a:pt x="108" y="226"/>
                  </a:lnTo>
                  <a:lnTo>
                    <a:pt x="120" y="200"/>
                  </a:lnTo>
                  <a:lnTo>
                    <a:pt x="120" y="200"/>
                  </a:lnTo>
                  <a:lnTo>
                    <a:pt x="142" y="176"/>
                  </a:lnTo>
                  <a:lnTo>
                    <a:pt x="142" y="176"/>
                  </a:lnTo>
                  <a:lnTo>
                    <a:pt x="150" y="158"/>
                  </a:lnTo>
                  <a:lnTo>
                    <a:pt x="156" y="146"/>
                  </a:lnTo>
                  <a:lnTo>
                    <a:pt x="166" y="136"/>
                  </a:lnTo>
                  <a:lnTo>
                    <a:pt x="176" y="130"/>
                  </a:lnTo>
                  <a:lnTo>
                    <a:pt x="188" y="126"/>
                  </a:lnTo>
                  <a:lnTo>
                    <a:pt x="202" y="124"/>
                  </a:lnTo>
                  <a:lnTo>
                    <a:pt x="238" y="120"/>
                  </a:lnTo>
                  <a:lnTo>
                    <a:pt x="238" y="120"/>
                  </a:lnTo>
                  <a:lnTo>
                    <a:pt x="252" y="120"/>
                  </a:lnTo>
                  <a:lnTo>
                    <a:pt x="274" y="120"/>
                  </a:lnTo>
                  <a:lnTo>
                    <a:pt x="286" y="120"/>
                  </a:lnTo>
                  <a:lnTo>
                    <a:pt x="298" y="118"/>
                  </a:lnTo>
                  <a:lnTo>
                    <a:pt x="308" y="114"/>
                  </a:lnTo>
                  <a:lnTo>
                    <a:pt x="316" y="108"/>
                  </a:lnTo>
                  <a:lnTo>
                    <a:pt x="316" y="108"/>
                  </a:lnTo>
                  <a:lnTo>
                    <a:pt x="308" y="62"/>
                  </a:lnTo>
                  <a:lnTo>
                    <a:pt x="308" y="62"/>
                  </a:lnTo>
                  <a:lnTo>
                    <a:pt x="308" y="38"/>
                  </a:lnTo>
                  <a:lnTo>
                    <a:pt x="310" y="26"/>
                  </a:lnTo>
                  <a:lnTo>
                    <a:pt x="312" y="16"/>
                  </a:lnTo>
                  <a:lnTo>
                    <a:pt x="318" y="8"/>
                  </a:lnTo>
                  <a:lnTo>
                    <a:pt x="324" y="2"/>
                  </a:lnTo>
                  <a:lnTo>
                    <a:pt x="328" y="0"/>
                  </a:lnTo>
                  <a:lnTo>
                    <a:pt x="334" y="0"/>
                  </a:lnTo>
                  <a:lnTo>
                    <a:pt x="346" y="4"/>
                  </a:lnTo>
                  <a:lnTo>
                    <a:pt x="346" y="4"/>
                  </a:lnTo>
                  <a:lnTo>
                    <a:pt x="434" y="16"/>
                  </a:lnTo>
                  <a:lnTo>
                    <a:pt x="434" y="16"/>
                  </a:lnTo>
                  <a:lnTo>
                    <a:pt x="432" y="24"/>
                  </a:lnTo>
                  <a:lnTo>
                    <a:pt x="430" y="36"/>
                  </a:lnTo>
                  <a:lnTo>
                    <a:pt x="432" y="60"/>
                  </a:lnTo>
                  <a:lnTo>
                    <a:pt x="432" y="60"/>
                  </a:lnTo>
                  <a:lnTo>
                    <a:pt x="444" y="80"/>
                  </a:lnTo>
                  <a:lnTo>
                    <a:pt x="450" y="90"/>
                  </a:lnTo>
                  <a:lnTo>
                    <a:pt x="456" y="106"/>
                  </a:lnTo>
                  <a:lnTo>
                    <a:pt x="456" y="106"/>
                  </a:lnTo>
                  <a:lnTo>
                    <a:pt x="456" y="130"/>
                  </a:lnTo>
                  <a:lnTo>
                    <a:pt x="456" y="130"/>
                  </a:lnTo>
                  <a:lnTo>
                    <a:pt x="448" y="152"/>
                  </a:lnTo>
                  <a:lnTo>
                    <a:pt x="444" y="166"/>
                  </a:lnTo>
                  <a:lnTo>
                    <a:pt x="446" y="180"/>
                  </a:lnTo>
                  <a:lnTo>
                    <a:pt x="446" y="180"/>
                  </a:lnTo>
                  <a:lnTo>
                    <a:pt x="490" y="222"/>
                  </a:lnTo>
                  <a:lnTo>
                    <a:pt x="490" y="222"/>
                  </a:lnTo>
                  <a:lnTo>
                    <a:pt x="496" y="234"/>
                  </a:lnTo>
                  <a:lnTo>
                    <a:pt x="496" y="234"/>
                  </a:lnTo>
                  <a:lnTo>
                    <a:pt x="496" y="276"/>
                  </a:lnTo>
                  <a:lnTo>
                    <a:pt x="496" y="276"/>
                  </a:lnTo>
                  <a:lnTo>
                    <a:pt x="500" y="278"/>
                  </a:lnTo>
                  <a:lnTo>
                    <a:pt x="506" y="280"/>
                  </a:lnTo>
                  <a:lnTo>
                    <a:pt x="526" y="282"/>
                  </a:lnTo>
                  <a:lnTo>
                    <a:pt x="526" y="282"/>
                  </a:lnTo>
                  <a:lnTo>
                    <a:pt x="538" y="274"/>
                  </a:lnTo>
                  <a:lnTo>
                    <a:pt x="552" y="266"/>
                  </a:lnTo>
                  <a:lnTo>
                    <a:pt x="566" y="262"/>
                  </a:lnTo>
                  <a:lnTo>
                    <a:pt x="582" y="258"/>
                  </a:lnTo>
                  <a:lnTo>
                    <a:pt x="618" y="254"/>
                  </a:lnTo>
                  <a:lnTo>
                    <a:pt x="652" y="252"/>
                  </a:lnTo>
                  <a:lnTo>
                    <a:pt x="652" y="252"/>
                  </a:lnTo>
                  <a:lnTo>
                    <a:pt x="658" y="268"/>
                  </a:lnTo>
                  <a:lnTo>
                    <a:pt x="658" y="268"/>
                  </a:lnTo>
                  <a:lnTo>
                    <a:pt x="650" y="284"/>
                  </a:lnTo>
                  <a:lnTo>
                    <a:pt x="644" y="298"/>
                  </a:lnTo>
                  <a:lnTo>
                    <a:pt x="644" y="298"/>
                  </a:lnTo>
                  <a:lnTo>
                    <a:pt x="636" y="308"/>
                  </a:lnTo>
                  <a:lnTo>
                    <a:pt x="626" y="314"/>
                  </a:lnTo>
                  <a:lnTo>
                    <a:pt x="612" y="324"/>
                  </a:lnTo>
                  <a:lnTo>
                    <a:pt x="606" y="330"/>
                  </a:lnTo>
                  <a:lnTo>
                    <a:pt x="602" y="338"/>
                  </a:lnTo>
                  <a:lnTo>
                    <a:pt x="600" y="348"/>
                  </a:lnTo>
                  <a:lnTo>
                    <a:pt x="600" y="360"/>
                  </a:lnTo>
                  <a:lnTo>
                    <a:pt x="600" y="360"/>
                  </a:lnTo>
                  <a:lnTo>
                    <a:pt x="632" y="372"/>
                  </a:lnTo>
                  <a:lnTo>
                    <a:pt x="632" y="372"/>
                  </a:lnTo>
                  <a:lnTo>
                    <a:pt x="640" y="384"/>
                  </a:lnTo>
                  <a:lnTo>
                    <a:pt x="652" y="396"/>
                  </a:lnTo>
                  <a:lnTo>
                    <a:pt x="664" y="406"/>
                  </a:lnTo>
                  <a:lnTo>
                    <a:pt x="680" y="416"/>
                  </a:lnTo>
                  <a:lnTo>
                    <a:pt x="680" y="416"/>
                  </a:lnTo>
                  <a:lnTo>
                    <a:pt x="686" y="428"/>
                  </a:lnTo>
                  <a:lnTo>
                    <a:pt x="692" y="442"/>
                  </a:lnTo>
                  <a:lnTo>
                    <a:pt x="702" y="456"/>
                  </a:lnTo>
                  <a:lnTo>
                    <a:pt x="706" y="460"/>
                  </a:lnTo>
                  <a:lnTo>
                    <a:pt x="714" y="464"/>
                  </a:lnTo>
                  <a:lnTo>
                    <a:pt x="714" y="464"/>
                  </a:lnTo>
                  <a:lnTo>
                    <a:pt x="744" y="504"/>
                  </a:lnTo>
                  <a:lnTo>
                    <a:pt x="744" y="504"/>
                  </a:lnTo>
                  <a:lnTo>
                    <a:pt x="754" y="508"/>
                  </a:lnTo>
                  <a:lnTo>
                    <a:pt x="772" y="514"/>
                  </a:lnTo>
                  <a:lnTo>
                    <a:pt x="780" y="514"/>
                  </a:lnTo>
                  <a:lnTo>
                    <a:pt x="788" y="514"/>
                  </a:lnTo>
                  <a:lnTo>
                    <a:pt x="796" y="510"/>
                  </a:lnTo>
                  <a:lnTo>
                    <a:pt x="802" y="504"/>
                  </a:lnTo>
                  <a:lnTo>
                    <a:pt x="802" y="504"/>
                  </a:lnTo>
                  <a:lnTo>
                    <a:pt x="802" y="476"/>
                  </a:lnTo>
                  <a:lnTo>
                    <a:pt x="802" y="468"/>
                  </a:lnTo>
                  <a:lnTo>
                    <a:pt x="804" y="460"/>
                  </a:lnTo>
                  <a:lnTo>
                    <a:pt x="808" y="456"/>
                  </a:lnTo>
                  <a:lnTo>
                    <a:pt x="812" y="452"/>
                  </a:lnTo>
                  <a:lnTo>
                    <a:pt x="822" y="448"/>
                  </a:lnTo>
                  <a:lnTo>
                    <a:pt x="834" y="446"/>
                  </a:lnTo>
                  <a:lnTo>
                    <a:pt x="834" y="446"/>
                  </a:lnTo>
                  <a:lnTo>
                    <a:pt x="846" y="446"/>
                  </a:lnTo>
                  <a:lnTo>
                    <a:pt x="856" y="446"/>
                  </a:lnTo>
                  <a:lnTo>
                    <a:pt x="862" y="448"/>
                  </a:lnTo>
                  <a:lnTo>
                    <a:pt x="868" y="450"/>
                  </a:lnTo>
                  <a:lnTo>
                    <a:pt x="876" y="454"/>
                  </a:lnTo>
                  <a:lnTo>
                    <a:pt x="882" y="460"/>
                  </a:lnTo>
                  <a:lnTo>
                    <a:pt x="882" y="460"/>
                  </a:lnTo>
                  <a:lnTo>
                    <a:pt x="898" y="462"/>
                  </a:lnTo>
                  <a:lnTo>
                    <a:pt x="898" y="462"/>
                  </a:lnTo>
                  <a:lnTo>
                    <a:pt x="912" y="454"/>
                  </a:lnTo>
                  <a:lnTo>
                    <a:pt x="926" y="446"/>
                  </a:lnTo>
                  <a:lnTo>
                    <a:pt x="938" y="438"/>
                  </a:lnTo>
                  <a:lnTo>
                    <a:pt x="950" y="430"/>
                  </a:lnTo>
                  <a:lnTo>
                    <a:pt x="950" y="430"/>
                  </a:lnTo>
                  <a:lnTo>
                    <a:pt x="956" y="424"/>
                  </a:lnTo>
                  <a:lnTo>
                    <a:pt x="964" y="422"/>
                  </a:lnTo>
                  <a:lnTo>
                    <a:pt x="988" y="420"/>
                  </a:lnTo>
                  <a:lnTo>
                    <a:pt x="988" y="420"/>
                  </a:lnTo>
                  <a:lnTo>
                    <a:pt x="1002" y="440"/>
                  </a:lnTo>
                  <a:lnTo>
                    <a:pt x="1002" y="440"/>
                  </a:lnTo>
                  <a:lnTo>
                    <a:pt x="1000" y="448"/>
                  </a:lnTo>
                  <a:lnTo>
                    <a:pt x="996" y="456"/>
                  </a:lnTo>
                  <a:lnTo>
                    <a:pt x="990" y="464"/>
                  </a:lnTo>
                  <a:lnTo>
                    <a:pt x="984" y="472"/>
                  </a:lnTo>
                  <a:lnTo>
                    <a:pt x="968" y="484"/>
                  </a:lnTo>
                  <a:lnTo>
                    <a:pt x="952" y="496"/>
                  </a:lnTo>
                  <a:lnTo>
                    <a:pt x="952" y="496"/>
                  </a:lnTo>
                  <a:lnTo>
                    <a:pt x="940" y="512"/>
                  </a:lnTo>
                  <a:lnTo>
                    <a:pt x="934" y="530"/>
                  </a:lnTo>
                  <a:lnTo>
                    <a:pt x="932" y="550"/>
                  </a:lnTo>
                  <a:lnTo>
                    <a:pt x="930" y="574"/>
                  </a:lnTo>
                  <a:lnTo>
                    <a:pt x="930" y="574"/>
                  </a:lnTo>
                  <a:lnTo>
                    <a:pt x="954" y="618"/>
                  </a:lnTo>
                  <a:lnTo>
                    <a:pt x="954" y="618"/>
                  </a:lnTo>
                  <a:lnTo>
                    <a:pt x="962" y="630"/>
                  </a:lnTo>
                  <a:lnTo>
                    <a:pt x="974" y="642"/>
                  </a:lnTo>
                  <a:lnTo>
                    <a:pt x="982" y="648"/>
                  </a:lnTo>
                  <a:lnTo>
                    <a:pt x="990" y="652"/>
                  </a:lnTo>
                  <a:lnTo>
                    <a:pt x="1000" y="656"/>
                  </a:lnTo>
                  <a:lnTo>
                    <a:pt x="1010" y="656"/>
                  </a:lnTo>
                  <a:lnTo>
                    <a:pt x="1010" y="656"/>
                  </a:lnTo>
                  <a:lnTo>
                    <a:pt x="1012" y="652"/>
                  </a:lnTo>
                  <a:lnTo>
                    <a:pt x="1012" y="652"/>
                  </a:lnTo>
                  <a:lnTo>
                    <a:pt x="1024" y="652"/>
                  </a:lnTo>
                  <a:lnTo>
                    <a:pt x="1024" y="652"/>
                  </a:lnTo>
                  <a:lnTo>
                    <a:pt x="1032" y="656"/>
                  </a:lnTo>
                  <a:lnTo>
                    <a:pt x="1040" y="662"/>
                  </a:lnTo>
                  <a:lnTo>
                    <a:pt x="1060" y="680"/>
                  </a:lnTo>
                  <a:lnTo>
                    <a:pt x="1082" y="704"/>
                  </a:lnTo>
                  <a:lnTo>
                    <a:pt x="1098" y="726"/>
                  </a:lnTo>
                  <a:lnTo>
                    <a:pt x="1098" y="726"/>
                  </a:lnTo>
                  <a:lnTo>
                    <a:pt x="1106" y="762"/>
                  </a:lnTo>
                  <a:lnTo>
                    <a:pt x="1108" y="784"/>
                  </a:lnTo>
                  <a:lnTo>
                    <a:pt x="1112" y="810"/>
                  </a:lnTo>
                  <a:lnTo>
                    <a:pt x="1112" y="810"/>
                  </a:lnTo>
                  <a:lnTo>
                    <a:pt x="1118" y="840"/>
                  </a:lnTo>
                  <a:lnTo>
                    <a:pt x="1118" y="840"/>
                  </a:lnTo>
                  <a:lnTo>
                    <a:pt x="1130" y="852"/>
                  </a:lnTo>
                  <a:lnTo>
                    <a:pt x="1140" y="860"/>
                  </a:lnTo>
                  <a:lnTo>
                    <a:pt x="1152" y="868"/>
                  </a:lnTo>
                  <a:lnTo>
                    <a:pt x="1172" y="882"/>
                  </a:lnTo>
                  <a:lnTo>
                    <a:pt x="1172" y="882"/>
                  </a:lnTo>
                  <a:lnTo>
                    <a:pt x="1188" y="876"/>
                  </a:lnTo>
                  <a:lnTo>
                    <a:pt x="1214" y="866"/>
                  </a:lnTo>
                  <a:lnTo>
                    <a:pt x="1214" y="866"/>
                  </a:lnTo>
                  <a:lnTo>
                    <a:pt x="1216" y="858"/>
                  </a:lnTo>
                  <a:lnTo>
                    <a:pt x="1220" y="854"/>
                  </a:lnTo>
                  <a:lnTo>
                    <a:pt x="1230" y="850"/>
                  </a:lnTo>
                  <a:lnTo>
                    <a:pt x="1246" y="846"/>
                  </a:lnTo>
                  <a:lnTo>
                    <a:pt x="1246" y="846"/>
                  </a:lnTo>
                  <a:lnTo>
                    <a:pt x="1252" y="836"/>
                  </a:lnTo>
                  <a:lnTo>
                    <a:pt x="1258" y="826"/>
                  </a:lnTo>
                  <a:lnTo>
                    <a:pt x="1258" y="818"/>
                  </a:lnTo>
                  <a:lnTo>
                    <a:pt x="1258" y="808"/>
                  </a:lnTo>
                  <a:lnTo>
                    <a:pt x="1254" y="800"/>
                  </a:lnTo>
                  <a:lnTo>
                    <a:pt x="1250" y="792"/>
                  </a:lnTo>
                  <a:lnTo>
                    <a:pt x="1240" y="780"/>
                  </a:lnTo>
                  <a:lnTo>
                    <a:pt x="1240" y="780"/>
                  </a:lnTo>
                  <a:lnTo>
                    <a:pt x="1222" y="774"/>
                  </a:lnTo>
                  <a:lnTo>
                    <a:pt x="1216" y="770"/>
                  </a:lnTo>
                  <a:lnTo>
                    <a:pt x="1214" y="766"/>
                  </a:lnTo>
                  <a:lnTo>
                    <a:pt x="1212" y="762"/>
                  </a:lnTo>
                  <a:lnTo>
                    <a:pt x="1212" y="756"/>
                  </a:lnTo>
                  <a:lnTo>
                    <a:pt x="1214" y="742"/>
                  </a:lnTo>
                  <a:lnTo>
                    <a:pt x="1214" y="742"/>
                  </a:lnTo>
                  <a:lnTo>
                    <a:pt x="1234" y="712"/>
                  </a:lnTo>
                  <a:lnTo>
                    <a:pt x="1234" y="712"/>
                  </a:lnTo>
                  <a:lnTo>
                    <a:pt x="1234" y="682"/>
                  </a:lnTo>
                  <a:lnTo>
                    <a:pt x="1234" y="682"/>
                  </a:lnTo>
                  <a:lnTo>
                    <a:pt x="1240" y="678"/>
                  </a:lnTo>
                  <a:lnTo>
                    <a:pt x="1244" y="678"/>
                  </a:lnTo>
                  <a:lnTo>
                    <a:pt x="1258" y="678"/>
                  </a:lnTo>
                  <a:lnTo>
                    <a:pt x="1258" y="678"/>
                  </a:lnTo>
                  <a:lnTo>
                    <a:pt x="1270" y="664"/>
                  </a:lnTo>
                  <a:lnTo>
                    <a:pt x="1284" y="656"/>
                  </a:lnTo>
                  <a:lnTo>
                    <a:pt x="1284" y="656"/>
                  </a:lnTo>
                  <a:lnTo>
                    <a:pt x="1286" y="670"/>
                  </a:lnTo>
                  <a:lnTo>
                    <a:pt x="1284" y="678"/>
                  </a:lnTo>
                  <a:lnTo>
                    <a:pt x="1280" y="684"/>
                  </a:lnTo>
                  <a:lnTo>
                    <a:pt x="1278" y="688"/>
                  </a:lnTo>
                  <a:lnTo>
                    <a:pt x="1278" y="688"/>
                  </a:lnTo>
                  <a:lnTo>
                    <a:pt x="1276" y="708"/>
                  </a:lnTo>
                  <a:lnTo>
                    <a:pt x="1276" y="708"/>
                  </a:lnTo>
                  <a:lnTo>
                    <a:pt x="1280" y="714"/>
                  </a:lnTo>
                  <a:lnTo>
                    <a:pt x="1288" y="718"/>
                  </a:lnTo>
                  <a:lnTo>
                    <a:pt x="1304" y="726"/>
                  </a:lnTo>
                  <a:lnTo>
                    <a:pt x="1344" y="736"/>
                  </a:lnTo>
                  <a:lnTo>
                    <a:pt x="1344" y="736"/>
                  </a:lnTo>
                  <a:lnTo>
                    <a:pt x="1394" y="770"/>
                  </a:lnTo>
                  <a:lnTo>
                    <a:pt x="1394" y="770"/>
                  </a:lnTo>
                  <a:lnTo>
                    <a:pt x="1410" y="770"/>
                  </a:lnTo>
                  <a:lnTo>
                    <a:pt x="1410" y="770"/>
                  </a:lnTo>
                  <a:lnTo>
                    <a:pt x="1404" y="784"/>
                  </a:lnTo>
                  <a:lnTo>
                    <a:pt x="1396" y="800"/>
                  </a:lnTo>
                  <a:lnTo>
                    <a:pt x="1396" y="800"/>
                  </a:lnTo>
                  <a:lnTo>
                    <a:pt x="1404" y="860"/>
                  </a:lnTo>
                  <a:lnTo>
                    <a:pt x="1404" y="860"/>
                  </a:lnTo>
                  <a:lnTo>
                    <a:pt x="1394" y="888"/>
                  </a:lnTo>
                  <a:lnTo>
                    <a:pt x="1394" y="888"/>
                  </a:lnTo>
                  <a:lnTo>
                    <a:pt x="1386" y="888"/>
                  </a:lnTo>
                  <a:lnTo>
                    <a:pt x="1382" y="886"/>
                  </a:lnTo>
                  <a:lnTo>
                    <a:pt x="1376" y="884"/>
                  </a:lnTo>
                  <a:lnTo>
                    <a:pt x="1376" y="884"/>
                  </a:lnTo>
                  <a:lnTo>
                    <a:pt x="1360" y="880"/>
                  </a:lnTo>
                  <a:lnTo>
                    <a:pt x="1346" y="882"/>
                  </a:lnTo>
                  <a:lnTo>
                    <a:pt x="1340" y="884"/>
                  </a:lnTo>
                  <a:lnTo>
                    <a:pt x="1334" y="886"/>
                  </a:lnTo>
                  <a:lnTo>
                    <a:pt x="1328" y="892"/>
                  </a:lnTo>
                  <a:lnTo>
                    <a:pt x="1324" y="898"/>
                  </a:lnTo>
                  <a:lnTo>
                    <a:pt x="1324" y="898"/>
                  </a:lnTo>
                  <a:lnTo>
                    <a:pt x="1324" y="938"/>
                  </a:lnTo>
                  <a:lnTo>
                    <a:pt x="1324" y="938"/>
                  </a:lnTo>
                  <a:lnTo>
                    <a:pt x="1314" y="940"/>
                  </a:lnTo>
                  <a:lnTo>
                    <a:pt x="1314" y="94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40">
              <a:extLst>
                <a:ext uri="{FF2B5EF4-FFF2-40B4-BE49-F238E27FC236}">
                  <a16:creationId xmlns:a16="http://schemas.microsoft.com/office/drawing/2014/main" xmlns="" id="{6F25A052-CEA9-43CD-9C58-46E50D08C575}"/>
                </a:ext>
              </a:extLst>
            </p:cNvPr>
            <p:cNvSpPr>
              <a:spLocks/>
            </p:cNvSpPr>
            <p:nvPr/>
          </p:nvSpPr>
          <p:spPr bwMode="auto">
            <a:xfrm>
              <a:off x="2971513" y="1621212"/>
              <a:ext cx="52381" cy="54476"/>
            </a:xfrm>
            <a:custGeom>
              <a:avLst/>
              <a:gdLst>
                <a:gd name="T0" fmla="*/ 26 w 50"/>
                <a:gd name="T1" fmla="*/ 0 h 52"/>
                <a:gd name="T2" fmla="*/ 26 w 50"/>
                <a:gd name="T3" fmla="*/ 0 h 52"/>
                <a:gd name="T4" fmla="*/ 36 w 50"/>
                <a:gd name="T5" fmla="*/ 2 h 52"/>
                <a:gd name="T6" fmla="*/ 44 w 50"/>
                <a:gd name="T7" fmla="*/ 8 h 52"/>
                <a:gd name="T8" fmla="*/ 48 w 50"/>
                <a:gd name="T9" fmla="*/ 16 h 52"/>
                <a:gd name="T10" fmla="*/ 50 w 50"/>
                <a:gd name="T11" fmla="*/ 26 h 52"/>
                <a:gd name="T12" fmla="*/ 50 w 50"/>
                <a:gd name="T13" fmla="*/ 26 h 52"/>
                <a:gd name="T14" fmla="*/ 48 w 50"/>
                <a:gd name="T15" fmla="*/ 36 h 52"/>
                <a:gd name="T16" fmla="*/ 44 w 50"/>
                <a:gd name="T17" fmla="*/ 44 h 52"/>
                <a:gd name="T18" fmla="*/ 36 w 50"/>
                <a:gd name="T19" fmla="*/ 50 h 52"/>
                <a:gd name="T20" fmla="*/ 26 w 50"/>
                <a:gd name="T21" fmla="*/ 52 h 52"/>
                <a:gd name="T22" fmla="*/ 26 w 50"/>
                <a:gd name="T23" fmla="*/ 52 h 52"/>
                <a:gd name="T24" fmla="*/ 16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6 w 50"/>
                <a:gd name="T39" fmla="*/ 2 h 52"/>
                <a:gd name="T40" fmla="*/ 26 w 50"/>
                <a:gd name="T41" fmla="*/ 0 h 52"/>
                <a:gd name="T42" fmla="*/ 26 w 50"/>
                <a:gd name="T4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52">
                  <a:moveTo>
                    <a:pt x="26" y="0"/>
                  </a:moveTo>
                  <a:lnTo>
                    <a:pt x="26" y="0"/>
                  </a:lnTo>
                  <a:lnTo>
                    <a:pt x="36" y="2"/>
                  </a:lnTo>
                  <a:lnTo>
                    <a:pt x="44" y="8"/>
                  </a:lnTo>
                  <a:lnTo>
                    <a:pt x="48" y="16"/>
                  </a:lnTo>
                  <a:lnTo>
                    <a:pt x="50" y="26"/>
                  </a:lnTo>
                  <a:lnTo>
                    <a:pt x="50" y="26"/>
                  </a:lnTo>
                  <a:lnTo>
                    <a:pt x="48" y="36"/>
                  </a:lnTo>
                  <a:lnTo>
                    <a:pt x="44" y="44"/>
                  </a:lnTo>
                  <a:lnTo>
                    <a:pt x="36" y="50"/>
                  </a:lnTo>
                  <a:lnTo>
                    <a:pt x="26" y="52"/>
                  </a:lnTo>
                  <a:lnTo>
                    <a:pt x="26" y="52"/>
                  </a:lnTo>
                  <a:lnTo>
                    <a:pt x="16" y="50"/>
                  </a:lnTo>
                  <a:lnTo>
                    <a:pt x="6" y="44"/>
                  </a:lnTo>
                  <a:lnTo>
                    <a:pt x="2" y="36"/>
                  </a:lnTo>
                  <a:lnTo>
                    <a:pt x="0" y="26"/>
                  </a:lnTo>
                  <a:lnTo>
                    <a:pt x="0" y="26"/>
                  </a:lnTo>
                  <a:lnTo>
                    <a:pt x="2" y="16"/>
                  </a:lnTo>
                  <a:lnTo>
                    <a:pt x="6" y="8"/>
                  </a:lnTo>
                  <a:lnTo>
                    <a:pt x="16" y="2"/>
                  </a:lnTo>
                  <a:lnTo>
                    <a:pt x="26" y="0"/>
                  </a:lnTo>
                  <a:lnTo>
                    <a:pt x="26"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41">
              <a:extLst>
                <a:ext uri="{FF2B5EF4-FFF2-40B4-BE49-F238E27FC236}">
                  <a16:creationId xmlns:a16="http://schemas.microsoft.com/office/drawing/2014/main" xmlns="" id="{FA28CEFB-181B-435C-8FBD-0B3286F67613}"/>
                </a:ext>
              </a:extLst>
            </p:cNvPr>
            <p:cNvSpPr>
              <a:spLocks/>
            </p:cNvSpPr>
            <p:nvPr/>
          </p:nvSpPr>
          <p:spPr bwMode="auto">
            <a:xfrm>
              <a:off x="4151136" y="2626930"/>
              <a:ext cx="52381" cy="54476"/>
            </a:xfrm>
            <a:custGeom>
              <a:avLst/>
              <a:gdLst>
                <a:gd name="T0" fmla="*/ 24 w 50"/>
                <a:gd name="T1" fmla="*/ 0 h 52"/>
                <a:gd name="T2" fmla="*/ 24 w 50"/>
                <a:gd name="T3" fmla="*/ 0 h 52"/>
                <a:gd name="T4" fmla="*/ 34 w 50"/>
                <a:gd name="T5" fmla="*/ 2 h 52"/>
                <a:gd name="T6" fmla="*/ 42 w 50"/>
                <a:gd name="T7" fmla="*/ 8 h 52"/>
                <a:gd name="T8" fmla="*/ 48 w 50"/>
                <a:gd name="T9" fmla="*/ 16 h 52"/>
                <a:gd name="T10" fmla="*/ 50 w 50"/>
                <a:gd name="T11" fmla="*/ 26 h 52"/>
                <a:gd name="T12" fmla="*/ 50 w 50"/>
                <a:gd name="T13" fmla="*/ 26 h 52"/>
                <a:gd name="T14" fmla="*/ 48 w 50"/>
                <a:gd name="T15" fmla="*/ 36 h 52"/>
                <a:gd name="T16" fmla="*/ 42 w 50"/>
                <a:gd name="T17" fmla="*/ 44 h 52"/>
                <a:gd name="T18" fmla="*/ 34 w 50"/>
                <a:gd name="T19" fmla="*/ 50 h 52"/>
                <a:gd name="T20" fmla="*/ 24 w 50"/>
                <a:gd name="T21" fmla="*/ 52 h 52"/>
                <a:gd name="T22" fmla="*/ 24 w 50"/>
                <a:gd name="T23" fmla="*/ 52 h 52"/>
                <a:gd name="T24" fmla="*/ 14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4 w 50"/>
                <a:gd name="T39" fmla="*/ 2 h 52"/>
                <a:gd name="T40" fmla="*/ 24 w 50"/>
                <a:gd name="T41" fmla="*/ 0 h 52"/>
                <a:gd name="T42" fmla="*/ 24 w 50"/>
                <a:gd name="T4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52">
                  <a:moveTo>
                    <a:pt x="24" y="0"/>
                  </a:moveTo>
                  <a:lnTo>
                    <a:pt x="24" y="0"/>
                  </a:lnTo>
                  <a:lnTo>
                    <a:pt x="34" y="2"/>
                  </a:lnTo>
                  <a:lnTo>
                    <a:pt x="42" y="8"/>
                  </a:lnTo>
                  <a:lnTo>
                    <a:pt x="48" y="16"/>
                  </a:lnTo>
                  <a:lnTo>
                    <a:pt x="50" y="26"/>
                  </a:lnTo>
                  <a:lnTo>
                    <a:pt x="50" y="26"/>
                  </a:lnTo>
                  <a:lnTo>
                    <a:pt x="48" y="36"/>
                  </a:lnTo>
                  <a:lnTo>
                    <a:pt x="42" y="44"/>
                  </a:lnTo>
                  <a:lnTo>
                    <a:pt x="34" y="50"/>
                  </a:lnTo>
                  <a:lnTo>
                    <a:pt x="24" y="52"/>
                  </a:lnTo>
                  <a:lnTo>
                    <a:pt x="24" y="52"/>
                  </a:lnTo>
                  <a:lnTo>
                    <a:pt x="14" y="50"/>
                  </a:lnTo>
                  <a:lnTo>
                    <a:pt x="6" y="44"/>
                  </a:lnTo>
                  <a:lnTo>
                    <a:pt x="2" y="36"/>
                  </a:lnTo>
                  <a:lnTo>
                    <a:pt x="0" y="26"/>
                  </a:lnTo>
                  <a:lnTo>
                    <a:pt x="0" y="26"/>
                  </a:lnTo>
                  <a:lnTo>
                    <a:pt x="2" y="16"/>
                  </a:lnTo>
                  <a:lnTo>
                    <a:pt x="6" y="8"/>
                  </a:lnTo>
                  <a:lnTo>
                    <a:pt x="14" y="2"/>
                  </a:lnTo>
                  <a:lnTo>
                    <a:pt x="24" y="0"/>
                  </a:lnTo>
                  <a:lnTo>
                    <a:pt x="24"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42">
              <a:extLst>
                <a:ext uri="{FF2B5EF4-FFF2-40B4-BE49-F238E27FC236}">
                  <a16:creationId xmlns:a16="http://schemas.microsoft.com/office/drawing/2014/main" xmlns="" id="{DEE168E2-04F4-4EA6-9439-92E770B8086E}"/>
                </a:ext>
              </a:extLst>
            </p:cNvPr>
            <p:cNvSpPr>
              <a:spLocks/>
            </p:cNvSpPr>
            <p:nvPr/>
          </p:nvSpPr>
          <p:spPr bwMode="auto">
            <a:xfrm>
              <a:off x="4383708" y="3339313"/>
              <a:ext cx="41905" cy="44000"/>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28 h 42"/>
                <a:gd name="T30" fmla="*/ 0 w 40"/>
                <a:gd name="T31" fmla="*/ 20 h 42"/>
                <a:gd name="T32" fmla="*/ 0 w 40"/>
                <a:gd name="T33" fmla="*/ 20 h 42"/>
                <a:gd name="T34" fmla="*/ 0 w 40"/>
                <a:gd name="T35" fmla="*/ 12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2"/>
                  </a:lnTo>
                  <a:lnTo>
                    <a:pt x="40" y="20"/>
                  </a:lnTo>
                  <a:lnTo>
                    <a:pt x="40" y="20"/>
                  </a:lnTo>
                  <a:lnTo>
                    <a:pt x="38" y="28"/>
                  </a:lnTo>
                  <a:lnTo>
                    <a:pt x="34" y="36"/>
                  </a:lnTo>
                  <a:lnTo>
                    <a:pt x="28" y="40"/>
                  </a:lnTo>
                  <a:lnTo>
                    <a:pt x="20" y="42"/>
                  </a:lnTo>
                  <a:lnTo>
                    <a:pt x="20" y="42"/>
                  </a:lnTo>
                  <a:lnTo>
                    <a:pt x="12" y="40"/>
                  </a:lnTo>
                  <a:lnTo>
                    <a:pt x="6" y="36"/>
                  </a:lnTo>
                  <a:lnTo>
                    <a:pt x="0" y="28"/>
                  </a:lnTo>
                  <a:lnTo>
                    <a:pt x="0" y="20"/>
                  </a:lnTo>
                  <a:lnTo>
                    <a:pt x="0" y="20"/>
                  </a:lnTo>
                  <a:lnTo>
                    <a:pt x="0"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43">
              <a:extLst>
                <a:ext uri="{FF2B5EF4-FFF2-40B4-BE49-F238E27FC236}">
                  <a16:creationId xmlns:a16="http://schemas.microsoft.com/office/drawing/2014/main" xmlns="" id="{23FB63EC-1E39-4990-9B24-73D85ABEFD9B}"/>
                </a:ext>
              </a:extLst>
            </p:cNvPr>
            <p:cNvSpPr>
              <a:spLocks/>
            </p:cNvSpPr>
            <p:nvPr/>
          </p:nvSpPr>
          <p:spPr bwMode="auto">
            <a:xfrm>
              <a:off x="4224470" y="4024458"/>
              <a:ext cx="44000" cy="41905"/>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2" y="0"/>
                  </a:moveTo>
                  <a:lnTo>
                    <a:pt x="22" y="0"/>
                  </a:lnTo>
                  <a:lnTo>
                    <a:pt x="30" y="2"/>
                  </a:lnTo>
                  <a:lnTo>
                    <a:pt x="36" y="6"/>
                  </a:lnTo>
                  <a:lnTo>
                    <a:pt x="40" y="12"/>
                  </a:lnTo>
                  <a:lnTo>
                    <a:pt x="42" y="20"/>
                  </a:lnTo>
                  <a:lnTo>
                    <a:pt x="42" y="20"/>
                  </a:lnTo>
                  <a:lnTo>
                    <a:pt x="40" y="28"/>
                  </a:lnTo>
                  <a:lnTo>
                    <a:pt x="36" y="34"/>
                  </a:lnTo>
                  <a:lnTo>
                    <a:pt x="30" y="38"/>
                  </a:lnTo>
                  <a:lnTo>
                    <a:pt x="22" y="40"/>
                  </a:lnTo>
                  <a:lnTo>
                    <a:pt x="22" y="40"/>
                  </a:lnTo>
                  <a:lnTo>
                    <a:pt x="14" y="38"/>
                  </a:lnTo>
                  <a:lnTo>
                    <a:pt x="6" y="34"/>
                  </a:lnTo>
                  <a:lnTo>
                    <a:pt x="2" y="28"/>
                  </a:lnTo>
                  <a:lnTo>
                    <a:pt x="0" y="20"/>
                  </a:lnTo>
                  <a:lnTo>
                    <a:pt x="0" y="20"/>
                  </a:lnTo>
                  <a:lnTo>
                    <a:pt x="2" y="12"/>
                  </a:lnTo>
                  <a:lnTo>
                    <a:pt x="6" y="6"/>
                  </a:lnTo>
                  <a:lnTo>
                    <a:pt x="14" y="2"/>
                  </a:lnTo>
                  <a:lnTo>
                    <a:pt x="22" y="0"/>
                  </a:lnTo>
                  <a:lnTo>
                    <a:pt x="22"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44">
              <a:extLst>
                <a:ext uri="{FF2B5EF4-FFF2-40B4-BE49-F238E27FC236}">
                  <a16:creationId xmlns:a16="http://schemas.microsoft.com/office/drawing/2014/main" xmlns="" id="{2FCF3BC2-185E-4406-B88D-DCEFE0E7F8D0}"/>
                </a:ext>
              </a:extLst>
            </p:cNvPr>
            <p:cNvSpPr>
              <a:spLocks/>
            </p:cNvSpPr>
            <p:nvPr/>
          </p:nvSpPr>
          <p:spPr bwMode="auto">
            <a:xfrm>
              <a:off x="3063704" y="3333027"/>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40"/>
                  </a:lnTo>
                  <a:lnTo>
                    <a:pt x="20" y="40"/>
                  </a:lnTo>
                  <a:lnTo>
                    <a:pt x="20" y="40"/>
                  </a:lnTo>
                  <a:lnTo>
                    <a:pt x="12" y="40"/>
                  </a:lnTo>
                  <a:lnTo>
                    <a:pt x="4" y="34"/>
                  </a:lnTo>
                  <a:lnTo>
                    <a:pt x="0" y="28"/>
                  </a:lnTo>
                  <a:lnTo>
                    <a:pt x="0" y="20"/>
                  </a:lnTo>
                  <a:lnTo>
                    <a:pt x="0" y="20"/>
                  </a:lnTo>
                  <a:lnTo>
                    <a:pt x="0" y="12"/>
                  </a:lnTo>
                  <a:lnTo>
                    <a:pt x="4"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45">
              <a:extLst>
                <a:ext uri="{FF2B5EF4-FFF2-40B4-BE49-F238E27FC236}">
                  <a16:creationId xmlns:a16="http://schemas.microsoft.com/office/drawing/2014/main" xmlns="" id="{191B9212-E9FC-4F07-B343-577695C7A757}"/>
                </a:ext>
              </a:extLst>
            </p:cNvPr>
            <p:cNvSpPr>
              <a:spLocks/>
            </p:cNvSpPr>
            <p:nvPr/>
          </p:nvSpPr>
          <p:spPr bwMode="auto">
            <a:xfrm>
              <a:off x="4855138" y="4286364"/>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40"/>
                  </a:lnTo>
                  <a:lnTo>
                    <a:pt x="20" y="40"/>
                  </a:lnTo>
                  <a:lnTo>
                    <a:pt x="20" y="40"/>
                  </a:lnTo>
                  <a:lnTo>
                    <a:pt x="12" y="40"/>
                  </a:lnTo>
                  <a:lnTo>
                    <a:pt x="6" y="34"/>
                  </a:lnTo>
                  <a:lnTo>
                    <a:pt x="0" y="28"/>
                  </a:lnTo>
                  <a:lnTo>
                    <a:pt x="0" y="20"/>
                  </a:lnTo>
                  <a:lnTo>
                    <a:pt x="0" y="20"/>
                  </a:lnTo>
                  <a:lnTo>
                    <a:pt x="0"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46">
              <a:extLst>
                <a:ext uri="{FF2B5EF4-FFF2-40B4-BE49-F238E27FC236}">
                  <a16:creationId xmlns:a16="http://schemas.microsoft.com/office/drawing/2014/main" xmlns="" id="{C2B93F79-EA8E-498C-9FAB-689F1DC35F1A}"/>
                </a:ext>
              </a:extLst>
            </p:cNvPr>
            <p:cNvSpPr>
              <a:spLocks/>
            </p:cNvSpPr>
            <p:nvPr/>
          </p:nvSpPr>
          <p:spPr bwMode="auto">
            <a:xfrm>
              <a:off x="4677043" y="3840077"/>
              <a:ext cx="44000" cy="44000"/>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20" y="0"/>
                  </a:moveTo>
                  <a:lnTo>
                    <a:pt x="20" y="0"/>
                  </a:lnTo>
                  <a:lnTo>
                    <a:pt x="28" y="2"/>
                  </a:lnTo>
                  <a:lnTo>
                    <a:pt x="36" y="6"/>
                  </a:lnTo>
                  <a:lnTo>
                    <a:pt x="40" y="14"/>
                  </a:lnTo>
                  <a:lnTo>
                    <a:pt x="42" y="22"/>
                  </a:lnTo>
                  <a:lnTo>
                    <a:pt x="42" y="22"/>
                  </a:lnTo>
                  <a:lnTo>
                    <a:pt x="40" y="30"/>
                  </a:lnTo>
                  <a:lnTo>
                    <a:pt x="36" y="36"/>
                  </a:lnTo>
                  <a:lnTo>
                    <a:pt x="28" y="40"/>
                  </a:lnTo>
                  <a:lnTo>
                    <a:pt x="20" y="42"/>
                  </a:lnTo>
                  <a:lnTo>
                    <a:pt x="20" y="42"/>
                  </a:lnTo>
                  <a:lnTo>
                    <a:pt x="12" y="40"/>
                  </a:lnTo>
                  <a:lnTo>
                    <a:pt x="6" y="36"/>
                  </a:lnTo>
                  <a:lnTo>
                    <a:pt x="2" y="30"/>
                  </a:lnTo>
                  <a:lnTo>
                    <a:pt x="0" y="22"/>
                  </a:lnTo>
                  <a:lnTo>
                    <a:pt x="0" y="22"/>
                  </a:lnTo>
                  <a:lnTo>
                    <a:pt x="2" y="14"/>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47">
              <a:extLst>
                <a:ext uri="{FF2B5EF4-FFF2-40B4-BE49-F238E27FC236}">
                  <a16:creationId xmlns:a16="http://schemas.microsoft.com/office/drawing/2014/main" xmlns="" id="{292B24D1-FCDC-48D8-BF2A-C3A866FCE35C}"/>
                </a:ext>
              </a:extLst>
            </p:cNvPr>
            <p:cNvSpPr>
              <a:spLocks/>
            </p:cNvSpPr>
            <p:nvPr/>
          </p:nvSpPr>
          <p:spPr bwMode="auto">
            <a:xfrm>
              <a:off x="5313997" y="3611695"/>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40"/>
                  </a:lnTo>
                  <a:lnTo>
                    <a:pt x="20" y="40"/>
                  </a:lnTo>
                  <a:lnTo>
                    <a:pt x="20" y="40"/>
                  </a:lnTo>
                  <a:lnTo>
                    <a:pt x="12" y="40"/>
                  </a:lnTo>
                  <a:lnTo>
                    <a:pt x="4" y="34"/>
                  </a:lnTo>
                  <a:lnTo>
                    <a:pt x="0" y="28"/>
                  </a:lnTo>
                  <a:lnTo>
                    <a:pt x="0" y="20"/>
                  </a:lnTo>
                  <a:lnTo>
                    <a:pt x="0" y="20"/>
                  </a:lnTo>
                  <a:lnTo>
                    <a:pt x="0" y="12"/>
                  </a:lnTo>
                  <a:lnTo>
                    <a:pt x="4"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48">
              <a:extLst>
                <a:ext uri="{FF2B5EF4-FFF2-40B4-BE49-F238E27FC236}">
                  <a16:creationId xmlns:a16="http://schemas.microsoft.com/office/drawing/2014/main" xmlns="" id="{A12472E9-60A5-47CA-8AA6-C75651796BCD}"/>
                </a:ext>
              </a:extLst>
            </p:cNvPr>
            <p:cNvSpPr>
              <a:spLocks/>
            </p:cNvSpPr>
            <p:nvPr/>
          </p:nvSpPr>
          <p:spPr bwMode="auto">
            <a:xfrm>
              <a:off x="5420855" y="4208840"/>
              <a:ext cx="41905" cy="41905"/>
            </a:xfrm>
            <a:custGeom>
              <a:avLst/>
              <a:gdLst>
                <a:gd name="T0" fmla="*/ 20 w 40"/>
                <a:gd name="T1" fmla="*/ 0 h 40"/>
                <a:gd name="T2" fmla="*/ 20 w 40"/>
                <a:gd name="T3" fmla="*/ 0 h 40"/>
                <a:gd name="T4" fmla="*/ 28 w 40"/>
                <a:gd name="T5" fmla="*/ 0 h 40"/>
                <a:gd name="T6" fmla="*/ 34 w 40"/>
                <a:gd name="T7" fmla="*/ 4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4 h 40"/>
                <a:gd name="T38" fmla="*/ 12 w 40"/>
                <a:gd name="T39" fmla="*/ 0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0"/>
                  </a:lnTo>
                  <a:lnTo>
                    <a:pt x="34" y="4"/>
                  </a:lnTo>
                  <a:lnTo>
                    <a:pt x="40" y="12"/>
                  </a:lnTo>
                  <a:lnTo>
                    <a:pt x="40" y="20"/>
                  </a:lnTo>
                  <a:lnTo>
                    <a:pt x="40" y="20"/>
                  </a:lnTo>
                  <a:lnTo>
                    <a:pt x="40" y="28"/>
                  </a:lnTo>
                  <a:lnTo>
                    <a:pt x="34" y="34"/>
                  </a:lnTo>
                  <a:lnTo>
                    <a:pt x="28" y="38"/>
                  </a:lnTo>
                  <a:lnTo>
                    <a:pt x="20" y="40"/>
                  </a:lnTo>
                  <a:lnTo>
                    <a:pt x="20" y="40"/>
                  </a:lnTo>
                  <a:lnTo>
                    <a:pt x="12" y="38"/>
                  </a:lnTo>
                  <a:lnTo>
                    <a:pt x="6" y="34"/>
                  </a:lnTo>
                  <a:lnTo>
                    <a:pt x="2" y="28"/>
                  </a:lnTo>
                  <a:lnTo>
                    <a:pt x="0" y="20"/>
                  </a:lnTo>
                  <a:lnTo>
                    <a:pt x="0" y="20"/>
                  </a:lnTo>
                  <a:lnTo>
                    <a:pt x="2" y="12"/>
                  </a:lnTo>
                  <a:lnTo>
                    <a:pt x="6" y="4"/>
                  </a:lnTo>
                  <a:lnTo>
                    <a:pt x="12" y="0"/>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49">
              <a:extLst>
                <a:ext uri="{FF2B5EF4-FFF2-40B4-BE49-F238E27FC236}">
                  <a16:creationId xmlns:a16="http://schemas.microsoft.com/office/drawing/2014/main" xmlns="" id="{54502252-96BD-461B-98D7-217374D05349}"/>
                </a:ext>
              </a:extLst>
            </p:cNvPr>
            <p:cNvSpPr>
              <a:spLocks/>
            </p:cNvSpPr>
            <p:nvPr/>
          </p:nvSpPr>
          <p:spPr bwMode="auto">
            <a:xfrm>
              <a:off x="5640855" y="3542552"/>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6 h 40"/>
                <a:gd name="T18" fmla="*/ 28 w 40"/>
                <a:gd name="T19" fmla="*/ 40 h 40"/>
                <a:gd name="T20" fmla="*/ 20 w 40"/>
                <a:gd name="T21" fmla="*/ 40 h 40"/>
                <a:gd name="T22" fmla="*/ 20 w 40"/>
                <a:gd name="T23" fmla="*/ 40 h 40"/>
                <a:gd name="T24" fmla="*/ 12 w 40"/>
                <a:gd name="T25" fmla="*/ 40 h 40"/>
                <a:gd name="T26" fmla="*/ 6 w 40"/>
                <a:gd name="T27" fmla="*/ 36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6"/>
                  </a:lnTo>
                  <a:lnTo>
                    <a:pt x="28" y="40"/>
                  </a:lnTo>
                  <a:lnTo>
                    <a:pt x="20" y="40"/>
                  </a:lnTo>
                  <a:lnTo>
                    <a:pt x="20" y="40"/>
                  </a:lnTo>
                  <a:lnTo>
                    <a:pt x="12" y="40"/>
                  </a:lnTo>
                  <a:lnTo>
                    <a:pt x="6" y="36"/>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50">
              <a:extLst>
                <a:ext uri="{FF2B5EF4-FFF2-40B4-BE49-F238E27FC236}">
                  <a16:creationId xmlns:a16="http://schemas.microsoft.com/office/drawing/2014/main" xmlns="" id="{625FA3EE-EBBA-4881-9165-72CACFCF7102}"/>
                </a:ext>
              </a:extLst>
            </p:cNvPr>
            <p:cNvSpPr>
              <a:spLocks/>
            </p:cNvSpPr>
            <p:nvPr/>
          </p:nvSpPr>
          <p:spPr bwMode="auto">
            <a:xfrm>
              <a:off x="6017999" y="3808648"/>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0" y="28"/>
                  </a:lnTo>
                  <a:lnTo>
                    <a:pt x="0" y="20"/>
                  </a:lnTo>
                  <a:lnTo>
                    <a:pt x="0" y="20"/>
                  </a:lnTo>
                  <a:lnTo>
                    <a:pt x="0"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51">
              <a:extLst>
                <a:ext uri="{FF2B5EF4-FFF2-40B4-BE49-F238E27FC236}">
                  <a16:creationId xmlns:a16="http://schemas.microsoft.com/office/drawing/2014/main" xmlns="" id="{A40F9A67-BCE7-4CA1-958D-4EB7CAA3EF16}"/>
                </a:ext>
              </a:extLst>
            </p:cNvPr>
            <p:cNvSpPr>
              <a:spLocks/>
            </p:cNvSpPr>
            <p:nvPr/>
          </p:nvSpPr>
          <p:spPr bwMode="auto">
            <a:xfrm>
              <a:off x="6020095" y="3293218"/>
              <a:ext cx="44000" cy="44000"/>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28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28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20" y="0"/>
                  </a:moveTo>
                  <a:lnTo>
                    <a:pt x="20" y="0"/>
                  </a:lnTo>
                  <a:lnTo>
                    <a:pt x="28" y="2"/>
                  </a:lnTo>
                  <a:lnTo>
                    <a:pt x="36" y="6"/>
                  </a:lnTo>
                  <a:lnTo>
                    <a:pt x="40" y="14"/>
                  </a:lnTo>
                  <a:lnTo>
                    <a:pt x="42" y="22"/>
                  </a:lnTo>
                  <a:lnTo>
                    <a:pt x="42" y="22"/>
                  </a:lnTo>
                  <a:lnTo>
                    <a:pt x="40" y="28"/>
                  </a:lnTo>
                  <a:lnTo>
                    <a:pt x="36" y="36"/>
                  </a:lnTo>
                  <a:lnTo>
                    <a:pt x="28" y="40"/>
                  </a:lnTo>
                  <a:lnTo>
                    <a:pt x="20" y="42"/>
                  </a:lnTo>
                  <a:lnTo>
                    <a:pt x="20" y="42"/>
                  </a:lnTo>
                  <a:lnTo>
                    <a:pt x="12" y="40"/>
                  </a:lnTo>
                  <a:lnTo>
                    <a:pt x="6" y="36"/>
                  </a:lnTo>
                  <a:lnTo>
                    <a:pt x="2" y="28"/>
                  </a:lnTo>
                  <a:lnTo>
                    <a:pt x="0" y="22"/>
                  </a:lnTo>
                  <a:lnTo>
                    <a:pt x="0" y="22"/>
                  </a:lnTo>
                  <a:lnTo>
                    <a:pt x="2" y="14"/>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52">
              <a:extLst>
                <a:ext uri="{FF2B5EF4-FFF2-40B4-BE49-F238E27FC236}">
                  <a16:creationId xmlns:a16="http://schemas.microsoft.com/office/drawing/2014/main" xmlns="" id="{5E65FC11-97F9-4150-9101-1E40C9B6D82B}"/>
                </a:ext>
              </a:extLst>
            </p:cNvPr>
            <p:cNvSpPr>
              <a:spLocks/>
            </p:cNvSpPr>
            <p:nvPr/>
          </p:nvSpPr>
          <p:spPr bwMode="auto">
            <a:xfrm>
              <a:off x="5739332" y="3117217"/>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53">
              <a:extLst>
                <a:ext uri="{FF2B5EF4-FFF2-40B4-BE49-F238E27FC236}">
                  <a16:creationId xmlns:a16="http://schemas.microsoft.com/office/drawing/2014/main" xmlns="" id="{6AD309B3-CCAC-4803-B1F7-909700ED54EE}"/>
                </a:ext>
              </a:extLst>
            </p:cNvPr>
            <p:cNvSpPr>
              <a:spLocks/>
            </p:cNvSpPr>
            <p:nvPr/>
          </p:nvSpPr>
          <p:spPr bwMode="auto">
            <a:xfrm>
              <a:off x="5925809" y="3117217"/>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54">
              <a:extLst>
                <a:ext uri="{FF2B5EF4-FFF2-40B4-BE49-F238E27FC236}">
                  <a16:creationId xmlns:a16="http://schemas.microsoft.com/office/drawing/2014/main" xmlns="" id="{F005546A-72A1-42DC-918F-112493E6EF33}"/>
                </a:ext>
              </a:extLst>
            </p:cNvPr>
            <p:cNvSpPr>
              <a:spLocks/>
            </p:cNvSpPr>
            <p:nvPr/>
          </p:nvSpPr>
          <p:spPr bwMode="auto">
            <a:xfrm>
              <a:off x="5326569" y="2821788"/>
              <a:ext cx="41905" cy="44000"/>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2"/>
                  </a:lnTo>
                  <a:lnTo>
                    <a:pt x="40" y="20"/>
                  </a:lnTo>
                  <a:lnTo>
                    <a:pt x="40" y="20"/>
                  </a:lnTo>
                  <a:lnTo>
                    <a:pt x="38" y="28"/>
                  </a:lnTo>
                  <a:lnTo>
                    <a:pt x="34" y="36"/>
                  </a:lnTo>
                  <a:lnTo>
                    <a:pt x="28" y="40"/>
                  </a:lnTo>
                  <a:lnTo>
                    <a:pt x="20" y="42"/>
                  </a:lnTo>
                  <a:lnTo>
                    <a:pt x="20" y="42"/>
                  </a:lnTo>
                  <a:lnTo>
                    <a:pt x="12" y="40"/>
                  </a:lnTo>
                  <a:lnTo>
                    <a:pt x="6" y="36"/>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55">
              <a:extLst>
                <a:ext uri="{FF2B5EF4-FFF2-40B4-BE49-F238E27FC236}">
                  <a16:creationId xmlns:a16="http://schemas.microsoft.com/office/drawing/2014/main" xmlns="" id="{40ABFE61-6D27-41AE-A47E-01C3DAB1788E}"/>
                </a:ext>
              </a:extLst>
            </p:cNvPr>
            <p:cNvSpPr>
              <a:spLocks/>
            </p:cNvSpPr>
            <p:nvPr/>
          </p:nvSpPr>
          <p:spPr bwMode="auto">
            <a:xfrm>
              <a:off x="4863519" y="2901407"/>
              <a:ext cx="44000" cy="41905"/>
            </a:xfrm>
            <a:custGeom>
              <a:avLst/>
              <a:gdLst>
                <a:gd name="T0" fmla="*/ 20 w 42"/>
                <a:gd name="T1" fmla="*/ 0 h 40"/>
                <a:gd name="T2" fmla="*/ 20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0 w 42"/>
                <a:gd name="T21" fmla="*/ 40 h 40"/>
                <a:gd name="T22" fmla="*/ 20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0 w 42"/>
                <a:gd name="T41" fmla="*/ 0 h 40"/>
                <a:gd name="T42" fmla="*/ 20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0" y="0"/>
                  </a:moveTo>
                  <a:lnTo>
                    <a:pt x="20" y="0"/>
                  </a:lnTo>
                  <a:lnTo>
                    <a:pt x="28" y="2"/>
                  </a:lnTo>
                  <a:lnTo>
                    <a:pt x="36" y="6"/>
                  </a:lnTo>
                  <a:lnTo>
                    <a:pt x="40" y="12"/>
                  </a:lnTo>
                  <a:lnTo>
                    <a:pt x="42" y="20"/>
                  </a:lnTo>
                  <a:lnTo>
                    <a:pt x="42" y="20"/>
                  </a:lnTo>
                  <a:lnTo>
                    <a:pt x="40" y="28"/>
                  </a:lnTo>
                  <a:lnTo>
                    <a:pt x="36" y="34"/>
                  </a:lnTo>
                  <a:lnTo>
                    <a:pt x="28" y="38"/>
                  </a:lnTo>
                  <a:lnTo>
                    <a:pt x="20" y="40"/>
                  </a:lnTo>
                  <a:lnTo>
                    <a:pt x="20" y="40"/>
                  </a:lnTo>
                  <a:lnTo>
                    <a:pt x="14" y="38"/>
                  </a:lnTo>
                  <a:lnTo>
                    <a:pt x="6" y="34"/>
                  </a:lnTo>
                  <a:lnTo>
                    <a:pt x="2" y="28"/>
                  </a:lnTo>
                  <a:lnTo>
                    <a:pt x="0" y="20"/>
                  </a:lnTo>
                  <a:lnTo>
                    <a:pt x="0" y="20"/>
                  </a:lnTo>
                  <a:lnTo>
                    <a:pt x="2" y="12"/>
                  </a:lnTo>
                  <a:lnTo>
                    <a:pt x="6" y="6"/>
                  </a:lnTo>
                  <a:lnTo>
                    <a:pt x="14"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56">
              <a:extLst>
                <a:ext uri="{FF2B5EF4-FFF2-40B4-BE49-F238E27FC236}">
                  <a16:creationId xmlns:a16="http://schemas.microsoft.com/office/drawing/2014/main" xmlns="" id="{A751CFF1-990A-4FED-AFB4-9CEC0A814099}"/>
                </a:ext>
              </a:extLst>
            </p:cNvPr>
            <p:cNvSpPr>
              <a:spLocks/>
            </p:cNvSpPr>
            <p:nvPr/>
          </p:nvSpPr>
          <p:spPr bwMode="auto">
            <a:xfrm>
              <a:off x="5198759" y="2442548"/>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57">
              <a:extLst>
                <a:ext uri="{FF2B5EF4-FFF2-40B4-BE49-F238E27FC236}">
                  <a16:creationId xmlns:a16="http://schemas.microsoft.com/office/drawing/2014/main" xmlns="" id="{E50051A5-F113-42B5-88B5-1176023D60EF}"/>
                </a:ext>
              </a:extLst>
            </p:cNvPr>
            <p:cNvSpPr>
              <a:spLocks/>
            </p:cNvSpPr>
            <p:nvPr/>
          </p:nvSpPr>
          <p:spPr bwMode="auto">
            <a:xfrm>
              <a:off x="5385235" y="2379691"/>
              <a:ext cx="41905" cy="44000"/>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2"/>
                  </a:lnTo>
                  <a:lnTo>
                    <a:pt x="40" y="20"/>
                  </a:lnTo>
                  <a:lnTo>
                    <a:pt x="40" y="20"/>
                  </a:lnTo>
                  <a:lnTo>
                    <a:pt x="38" y="28"/>
                  </a:lnTo>
                  <a:lnTo>
                    <a:pt x="34" y="36"/>
                  </a:lnTo>
                  <a:lnTo>
                    <a:pt x="28" y="40"/>
                  </a:lnTo>
                  <a:lnTo>
                    <a:pt x="20" y="42"/>
                  </a:lnTo>
                  <a:lnTo>
                    <a:pt x="20" y="42"/>
                  </a:lnTo>
                  <a:lnTo>
                    <a:pt x="12" y="40"/>
                  </a:lnTo>
                  <a:lnTo>
                    <a:pt x="6" y="36"/>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58">
              <a:extLst>
                <a:ext uri="{FF2B5EF4-FFF2-40B4-BE49-F238E27FC236}">
                  <a16:creationId xmlns:a16="http://schemas.microsoft.com/office/drawing/2014/main" xmlns="" id="{91B721A8-4F82-47DB-9A53-591528B0CC23}"/>
                </a:ext>
              </a:extLst>
            </p:cNvPr>
            <p:cNvSpPr>
              <a:spLocks/>
            </p:cNvSpPr>
            <p:nvPr/>
          </p:nvSpPr>
          <p:spPr bwMode="auto">
            <a:xfrm>
              <a:off x="5657617" y="2549406"/>
              <a:ext cx="41905" cy="44000"/>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4"/>
                  </a:lnTo>
                  <a:lnTo>
                    <a:pt x="40" y="22"/>
                  </a:lnTo>
                  <a:lnTo>
                    <a:pt x="40" y="22"/>
                  </a:lnTo>
                  <a:lnTo>
                    <a:pt x="38" y="30"/>
                  </a:lnTo>
                  <a:lnTo>
                    <a:pt x="34" y="36"/>
                  </a:lnTo>
                  <a:lnTo>
                    <a:pt x="28" y="40"/>
                  </a:lnTo>
                  <a:lnTo>
                    <a:pt x="20" y="42"/>
                  </a:lnTo>
                  <a:lnTo>
                    <a:pt x="20" y="42"/>
                  </a:lnTo>
                  <a:lnTo>
                    <a:pt x="12" y="40"/>
                  </a:lnTo>
                  <a:lnTo>
                    <a:pt x="6" y="36"/>
                  </a:lnTo>
                  <a:lnTo>
                    <a:pt x="0" y="30"/>
                  </a:lnTo>
                  <a:lnTo>
                    <a:pt x="0" y="22"/>
                  </a:lnTo>
                  <a:lnTo>
                    <a:pt x="0" y="22"/>
                  </a:lnTo>
                  <a:lnTo>
                    <a:pt x="0" y="14"/>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59">
              <a:extLst>
                <a:ext uri="{FF2B5EF4-FFF2-40B4-BE49-F238E27FC236}">
                  <a16:creationId xmlns:a16="http://schemas.microsoft.com/office/drawing/2014/main" xmlns="" id="{ED280E32-EF5A-4393-9313-719C02F4753F}"/>
                </a:ext>
              </a:extLst>
            </p:cNvPr>
            <p:cNvSpPr>
              <a:spLocks/>
            </p:cNvSpPr>
            <p:nvPr/>
          </p:nvSpPr>
          <p:spPr bwMode="auto">
            <a:xfrm>
              <a:off x="4593233" y="2373405"/>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40"/>
                  </a:lnTo>
                  <a:lnTo>
                    <a:pt x="20" y="40"/>
                  </a:lnTo>
                  <a:lnTo>
                    <a:pt x="20" y="40"/>
                  </a:lnTo>
                  <a:lnTo>
                    <a:pt x="12" y="40"/>
                  </a:lnTo>
                  <a:lnTo>
                    <a:pt x="6" y="34"/>
                  </a:lnTo>
                  <a:lnTo>
                    <a:pt x="0" y="28"/>
                  </a:lnTo>
                  <a:lnTo>
                    <a:pt x="0" y="20"/>
                  </a:lnTo>
                  <a:lnTo>
                    <a:pt x="0" y="20"/>
                  </a:lnTo>
                  <a:lnTo>
                    <a:pt x="0"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60">
              <a:extLst>
                <a:ext uri="{FF2B5EF4-FFF2-40B4-BE49-F238E27FC236}">
                  <a16:creationId xmlns:a16="http://schemas.microsoft.com/office/drawing/2014/main" xmlns="" id="{4E8893BC-D7BB-4192-8292-849C86950651}"/>
                </a:ext>
              </a:extLst>
            </p:cNvPr>
            <p:cNvSpPr>
              <a:spLocks/>
            </p:cNvSpPr>
            <p:nvPr/>
          </p:nvSpPr>
          <p:spPr bwMode="auto">
            <a:xfrm>
              <a:off x="5087711" y="2092642"/>
              <a:ext cx="41905" cy="41905"/>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0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0"/>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0" y="28"/>
                  </a:lnTo>
                  <a:lnTo>
                    <a:pt x="0" y="20"/>
                  </a:lnTo>
                  <a:lnTo>
                    <a:pt x="0" y="20"/>
                  </a:lnTo>
                  <a:lnTo>
                    <a:pt x="0" y="12"/>
                  </a:lnTo>
                  <a:lnTo>
                    <a:pt x="6" y="6"/>
                  </a:lnTo>
                  <a:lnTo>
                    <a:pt x="12" y="0"/>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61">
              <a:extLst>
                <a:ext uri="{FF2B5EF4-FFF2-40B4-BE49-F238E27FC236}">
                  <a16:creationId xmlns:a16="http://schemas.microsoft.com/office/drawing/2014/main" xmlns="" id="{EA2E579B-5385-46B4-8A09-D02A9D923E25}"/>
                </a:ext>
              </a:extLst>
            </p:cNvPr>
            <p:cNvSpPr>
              <a:spLocks/>
            </p:cNvSpPr>
            <p:nvPr/>
          </p:nvSpPr>
          <p:spPr bwMode="auto">
            <a:xfrm>
              <a:off x="5642951" y="2235119"/>
              <a:ext cx="44000" cy="44000"/>
            </a:xfrm>
            <a:custGeom>
              <a:avLst/>
              <a:gdLst>
                <a:gd name="T0" fmla="*/ 22 w 42"/>
                <a:gd name="T1" fmla="*/ 0 h 42"/>
                <a:gd name="T2" fmla="*/ 22 w 42"/>
                <a:gd name="T3" fmla="*/ 0 h 42"/>
                <a:gd name="T4" fmla="*/ 30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30 w 42"/>
                <a:gd name="T19" fmla="*/ 40 h 42"/>
                <a:gd name="T20" fmla="*/ 22 w 42"/>
                <a:gd name="T21" fmla="*/ 42 h 42"/>
                <a:gd name="T22" fmla="*/ 22 w 42"/>
                <a:gd name="T23" fmla="*/ 42 h 42"/>
                <a:gd name="T24" fmla="*/ 14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4 w 42"/>
                <a:gd name="T39" fmla="*/ 2 h 42"/>
                <a:gd name="T40" fmla="*/ 22 w 42"/>
                <a:gd name="T41" fmla="*/ 0 h 42"/>
                <a:gd name="T42" fmla="*/ 22 w 42"/>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22" y="0"/>
                  </a:moveTo>
                  <a:lnTo>
                    <a:pt x="22" y="0"/>
                  </a:lnTo>
                  <a:lnTo>
                    <a:pt x="30" y="2"/>
                  </a:lnTo>
                  <a:lnTo>
                    <a:pt x="36" y="6"/>
                  </a:lnTo>
                  <a:lnTo>
                    <a:pt x="40" y="14"/>
                  </a:lnTo>
                  <a:lnTo>
                    <a:pt x="42" y="22"/>
                  </a:lnTo>
                  <a:lnTo>
                    <a:pt x="42" y="22"/>
                  </a:lnTo>
                  <a:lnTo>
                    <a:pt x="40" y="30"/>
                  </a:lnTo>
                  <a:lnTo>
                    <a:pt x="36" y="36"/>
                  </a:lnTo>
                  <a:lnTo>
                    <a:pt x="30" y="40"/>
                  </a:lnTo>
                  <a:lnTo>
                    <a:pt x="22" y="42"/>
                  </a:lnTo>
                  <a:lnTo>
                    <a:pt x="22" y="42"/>
                  </a:lnTo>
                  <a:lnTo>
                    <a:pt x="14" y="40"/>
                  </a:lnTo>
                  <a:lnTo>
                    <a:pt x="6" y="36"/>
                  </a:lnTo>
                  <a:lnTo>
                    <a:pt x="2" y="30"/>
                  </a:lnTo>
                  <a:lnTo>
                    <a:pt x="0" y="22"/>
                  </a:lnTo>
                  <a:lnTo>
                    <a:pt x="0" y="22"/>
                  </a:lnTo>
                  <a:lnTo>
                    <a:pt x="2" y="14"/>
                  </a:lnTo>
                  <a:lnTo>
                    <a:pt x="6" y="6"/>
                  </a:lnTo>
                  <a:lnTo>
                    <a:pt x="14" y="2"/>
                  </a:lnTo>
                  <a:lnTo>
                    <a:pt x="22" y="0"/>
                  </a:lnTo>
                  <a:lnTo>
                    <a:pt x="22"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62">
              <a:extLst>
                <a:ext uri="{FF2B5EF4-FFF2-40B4-BE49-F238E27FC236}">
                  <a16:creationId xmlns:a16="http://schemas.microsoft.com/office/drawing/2014/main" xmlns="" id="{02C3C8AA-DDED-4B5F-9B61-8AECC830BA25}"/>
                </a:ext>
              </a:extLst>
            </p:cNvPr>
            <p:cNvSpPr>
              <a:spLocks/>
            </p:cNvSpPr>
            <p:nvPr/>
          </p:nvSpPr>
          <p:spPr bwMode="auto">
            <a:xfrm>
              <a:off x="6137428" y="1837022"/>
              <a:ext cx="44000" cy="41905"/>
            </a:xfrm>
            <a:custGeom>
              <a:avLst/>
              <a:gdLst>
                <a:gd name="T0" fmla="*/ 22 w 42"/>
                <a:gd name="T1" fmla="*/ 0 h 40"/>
                <a:gd name="T2" fmla="*/ 22 w 42"/>
                <a:gd name="T3" fmla="*/ 0 h 40"/>
                <a:gd name="T4" fmla="*/ 30 w 42"/>
                <a:gd name="T5" fmla="*/ 0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0 h 40"/>
                <a:gd name="T40" fmla="*/ 22 w 42"/>
                <a:gd name="T41" fmla="*/ 0 h 40"/>
                <a:gd name="T42" fmla="*/ 22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2" y="0"/>
                  </a:moveTo>
                  <a:lnTo>
                    <a:pt x="22" y="0"/>
                  </a:lnTo>
                  <a:lnTo>
                    <a:pt x="30" y="0"/>
                  </a:lnTo>
                  <a:lnTo>
                    <a:pt x="36" y="6"/>
                  </a:lnTo>
                  <a:lnTo>
                    <a:pt x="40" y="12"/>
                  </a:lnTo>
                  <a:lnTo>
                    <a:pt x="42" y="20"/>
                  </a:lnTo>
                  <a:lnTo>
                    <a:pt x="42" y="20"/>
                  </a:lnTo>
                  <a:lnTo>
                    <a:pt x="40" y="28"/>
                  </a:lnTo>
                  <a:lnTo>
                    <a:pt x="36" y="34"/>
                  </a:lnTo>
                  <a:lnTo>
                    <a:pt x="30" y="38"/>
                  </a:lnTo>
                  <a:lnTo>
                    <a:pt x="22" y="40"/>
                  </a:lnTo>
                  <a:lnTo>
                    <a:pt x="22" y="40"/>
                  </a:lnTo>
                  <a:lnTo>
                    <a:pt x="14" y="38"/>
                  </a:lnTo>
                  <a:lnTo>
                    <a:pt x="6" y="34"/>
                  </a:lnTo>
                  <a:lnTo>
                    <a:pt x="2" y="28"/>
                  </a:lnTo>
                  <a:lnTo>
                    <a:pt x="0" y="20"/>
                  </a:lnTo>
                  <a:lnTo>
                    <a:pt x="0" y="20"/>
                  </a:lnTo>
                  <a:lnTo>
                    <a:pt x="2" y="12"/>
                  </a:lnTo>
                  <a:lnTo>
                    <a:pt x="6" y="6"/>
                  </a:lnTo>
                  <a:lnTo>
                    <a:pt x="14" y="0"/>
                  </a:lnTo>
                  <a:lnTo>
                    <a:pt x="22" y="0"/>
                  </a:lnTo>
                  <a:lnTo>
                    <a:pt x="22"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63">
              <a:extLst>
                <a:ext uri="{FF2B5EF4-FFF2-40B4-BE49-F238E27FC236}">
                  <a16:creationId xmlns:a16="http://schemas.microsoft.com/office/drawing/2014/main" xmlns="" id="{3EE658E4-238D-4267-AF22-B36B14A5773E}"/>
                </a:ext>
              </a:extLst>
            </p:cNvPr>
            <p:cNvSpPr>
              <a:spLocks/>
            </p:cNvSpPr>
            <p:nvPr/>
          </p:nvSpPr>
          <p:spPr bwMode="auto">
            <a:xfrm>
              <a:off x="6246381" y="1583498"/>
              <a:ext cx="41905" cy="44000"/>
            </a:xfrm>
            <a:custGeom>
              <a:avLst/>
              <a:gdLst>
                <a:gd name="T0" fmla="*/ 20 w 40"/>
                <a:gd name="T1" fmla="*/ 0 h 42"/>
                <a:gd name="T2" fmla="*/ 20 w 40"/>
                <a:gd name="T3" fmla="*/ 0 h 42"/>
                <a:gd name="T4" fmla="*/ 28 w 40"/>
                <a:gd name="T5" fmla="*/ 2 h 42"/>
                <a:gd name="T6" fmla="*/ 34 w 40"/>
                <a:gd name="T7" fmla="*/ 6 h 42"/>
                <a:gd name="T8" fmla="*/ 40 w 40"/>
                <a:gd name="T9" fmla="*/ 14 h 42"/>
                <a:gd name="T10" fmla="*/ 40 w 40"/>
                <a:gd name="T11" fmla="*/ 20 h 42"/>
                <a:gd name="T12" fmla="*/ 40 w 40"/>
                <a:gd name="T13" fmla="*/ 20 h 42"/>
                <a:gd name="T14" fmla="*/ 40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4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40" y="14"/>
                  </a:lnTo>
                  <a:lnTo>
                    <a:pt x="40" y="20"/>
                  </a:lnTo>
                  <a:lnTo>
                    <a:pt x="40" y="20"/>
                  </a:lnTo>
                  <a:lnTo>
                    <a:pt x="40" y="28"/>
                  </a:lnTo>
                  <a:lnTo>
                    <a:pt x="34" y="36"/>
                  </a:lnTo>
                  <a:lnTo>
                    <a:pt x="28" y="40"/>
                  </a:lnTo>
                  <a:lnTo>
                    <a:pt x="20" y="42"/>
                  </a:lnTo>
                  <a:lnTo>
                    <a:pt x="20" y="42"/>
                  </a:lnTo>
                  <a:lnTo>
                    <a:pt x="12" y="40"/>
                  </a:lnTo>
                  <a:lnTo>
                    <a:pt x="6" y="36"/>
                  </a:lnTo>
                  <a:lnTo>
                    <a:pt x="2" y="28"/>
                  </a:lnTo>
                  <a:lnTo>
                    <a:pt x="0" y="20"/>
                  </a:lnTo>
                  <a:lnTo>
                    <a:pt x="0" y="20"/>
                  </a:lnTo>
                  <a:lnTo>
                    <a:pt x="2" y="14"/>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64">
              <a:extLst>
                <a:ext uri="{FF2B5EF4-FFF2-40B4-BE49-F238E27FC236}">
                  <a16:creationId xmlns:a16="http://schemas.microsoft.com/office/drawing/2014/main" xmlns="" id="{A132F13C-0C63-466A-B8E0-699020A2CD0D}"/>
                </a:ext>
              </a:extLst>
            </p:cNvPr>
            <p:cNvSpPr>
              <a:spLocks/>
            </p:cNvSpPr>
            <p:nvPr/>
          </p:nvSpPr>
          <p:spPr bwMode="auto">
            <a:xfrm>
              <a:off x="6302953" y="1357211"/>
              <a:ext cx="41905" cy="44000"/>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2">
                  <a:moveTo>
                    <a:pt x="20" y="0"/>
                  </a:moveTo>
                  <a:lnTo>
                    <a:pt x="20" y="0"/>
                  </a:lnTo>
                  <a:lnTo>
                    <a:pt x="28" y="2"/>
                  </a:lnTo>
                  <a:lnTo>
                    <a:pt x="34" y="6"/>
                  </a:lnTo>
                  <a:lnTo>
                    <a:pt x="38" y="14"/>
                  </a:lnTo>
                  <a:lnTo>
                    <a:pt x="40" y="22"/>
                  </a:lnTo>
                  <a:lnTo>
                    <a:pt x="40" y="22"/>
                  </a:lnTo>
                  <a:lnTo>
                    <a:pt x="38" y="30"/>
                  </a:lnTo>
                  <a:lnTo>
                    <a:pt x="34" y="36"/>
                  </a:lnTo>
                  <a:lnTo>
                    <a:pt x="28" y="40"/>
                  </a:lnTo>
                  <a:lnTo>
                    <a:pt x="20" y="42"/>
                  </a:lnTo>
                  <a:lnTo>
                    <a:pt x="20" y="42"/>
                  </a:lnTo>
                  <a:lnTo>
                    <a:pt x="12" y="40"/>
                  </a:lnTo>
                  <a:lnTo>
                    <a:pt x="6" y="36"/>
                  </a:lnTo>
                  <a:lnTo>
                    <a:pt x="0" y="30"/>
                  </a:lnTo>
                  <a:lnTo>
                    <a:pt x="0" y="22"/>
                  </a:lnTo>
                  <a:lnTo>
                    <a:pt x="0" y="22"/>
                  </a:lnTo>
                  <a:lnTo>
                    <a:pt x="0" y="14"/>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65">
              <a:extLst>
                <a:ext uri="{FF2B5EF4-FFF2-40B4-BE49-F238E27FC236}">
                  <a16:creationId xmlns:a16="http://schemas.microsoft.com/office/drawing/2014/main" xmlns="" id="{DFF29877-9ED6-4FD9-B72A-27B1016B549E}"/>
                </a:ext>
              </a:extLst>
            </p:cNvPr>
            <p:cNvSpPr>
              <a:spLocks/>
            </p:cNvSpPr>
            <p:nvPr/>
          </p:nvSpPr>
          <p:spPr bwMode="auto">
            <a:xfrm>
              <a:off x="4364851" y="2714930"/>
              <a:ext cx="54476" cy="54476"/>
            </a:xfrm>
            <a:custGeom>
              <a:avLst/>
              <a:gdLst>
                <a:gd name="T0" fmla="*/ 26 w 52"/>
                <a:gd name="T1" fmla="*/ 0 h 52"/>
                <a:gd name="T2" fmla="*/ 26 w 52"/>
                <a:gd name="T3" fmla="*/ 0 h 52"/>
                <a:gd name="T4" fmla="*/ 36 w 52"/>
                <a:gd name="T5" fmla="*/ 4 h 52"/>
                <a:gd name="T6" fmla="*/ 44 w 52"/>
                <a:gd name="T7" fmla="*/ 8 h 52"/>
                <a:gd name="T8" fmla="*/ 50 w 52"/>
                <a:gd name="T9" fmla="*/ 16 h 52"/>
                <a:gd name="T10" fmla="*/ 52 w 52"/>
                <a:gd name="T11" fmla="*/ 26 h 52"/>
                <a:gd name="T12" fmla="*/ 52 w 52"/>
                <a:gd name="T13" fmla="*/ 26 h 52"/>
                <a:gd name="T14" fmla="*/ 50 w 52"/>
                <a:gd name="T15" fmla="*/ 36 h 52"/>
                <a:gd name="T16" fmla="*/ 44 w 52"/>
                <a:gd name="T17" fmla="*/ 44 h 52"/>
                <a:gd name="T18" fmla="*/ 36 w 52"/>
                <a:gd name="T19" fmla="*/ 50 h 52"/>
                <a:gd name="T20" fmla="*/ 26 w 52"/>
                <a:gd name="T21" fmla="*/ 52 h 52"/>
                <a:gd name="T22" fmla="*/ 26 w 52"/>
                <a:gd name="T23" fmla="*/ 52 h 52"/>
                <a:gd name="T24" fmla="*/ 16 w 52"/>
                <a:gd name="T25" fmla="*/ 50 h 52"/>
                <a:gd name="T26" fmla="*/ 8 w 52"/>
                <a:gd name="T27" fmla="*/ 44 h 52"/>
                <a:gd name="T28" fmla="*/ 2 w 52"/>
                <a:gd name="T29" fmla="*/ 36 h 52"/>
                <a:gd name="T30" fmla="*/ 0 w 52"/>
                <a:gd name="T31" fmla="*/ 26 h 52"/>
                <a:gd name="T32" fmla="*/ 0 w 52"/>
                <a:gd name="T33" fmla="*/ 26 h 52"/>
                <a:gd name="T34" fmla="*/ 2 w 52"/>
                <a:gd name="T35" fmla="*/ 16 h 52"/>
                <a:gd name="T36" fmla="*/ 8 w 52"/>
                <a:gd name="T37" fmla="*/ 8 h 52"/>
                <a:gd name="T38" fmla="*/ 16 w 52"/>
                <a:gd name="T39" fmla="*/ 4 h 52"/>
                <a:gd name="T40" fmla="*/ 26 w 52"/>
                <a:gd name="T41" fmla="*/ 0 h 52"/>
                <a:gd name="T42" fmla="*/ 26 w 52"/>
                <a:gd name="T4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2" h="52">
                  <a:moveTo>
                    <a:pt x="26" y="0"/>
                  </a:moveTo>
                  <a:lnTo>
                    <a:pt x="26" y="0"/>
                  </a:lnTo>
                  <a:lnTo>
                    <a:pt x="36" y="4"/>
                  </a:lnTo>
                  <a:lnTo>
                    <a:pt x="44" y="8"/>
                  </a:lnTo>
                  <a:lnTo>
                    <a:pt x="50" y="16"/>
                  </a:lnTo>
                  <a:lnTo>
                    <a:pt x="52" y="26"/>
                  </a:lnTo>
                  <a:lnTo>
                    <a:pt x="52" y="26"/>
                  </a:lnTo>
                  <a:lnTo>
                    <a:pt x="50" y="36"/>
                  </a:lnTo>
                  <a:lnTo>
                    <a:pt x="44" y="44"/>
                  </a:lnTo>
                  <a:lnTo>
                    <a:pt x="36" y="50"/>
                  </a:lnTo>
                  <a:lnTo>
                    <a:pt x="26" y="52"/>
                  </a:lnTo>
                  <a:lnTo>
                    <a:pt x="26" y="52"/>
                  </a:lnTo>
                  <a:lnTo>
                    <a:pt x="16" y="50"/>
                  </a:lnTo>
                  <a:lnTo>
                    <a:pt x="8" y="44"/>
                  </a:lnTo>
                  <a:lnTo>
                    <a:pt x="2" y="36"/>
                  </a:lnTo>
                  <a:lnTo>
                    <a:pt x="0" y="26"/>
                  </a:lnTo>
                  <a:lnTo>
                    <a:pt x="0" y="26"/>
                  </a:lnTo>
                  <a:lnTo>
                    <a:pt x="2" y="16"/>
                  </a:lnTo>
                  <a:lnTo>
                    <a:pt x="8" y="8"/>
                  </a:lnTo>
                  <a:lnTo>
                    <a:pt x="16" y="4"/>
                  </a:lnTo>
                  <a:lnTo>
                    <a:pt x="26" y="0"/>
                  </a:lnTo>
                  <a:lnTo>
                    <a:pt x="26"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66">
              <a:extLst>
                <a:ext uri="{FF2B5EF4-FFF2-40B4-BE49-F238E27FC236}">
                  <a16:creationId xmlns:a16="http://schemas.microsoft.com/office/drawing/2014/main" xmlns="" id="{B7789F59-7847-41AD-866C-AF482422FC3E}"/>
                </a:ext>
              </a:extLst>
            </p:cNvPr>
            <p:cNvSpPr>
              <a:spLocks/>
            </p:cNvSpPr>
            <p:nvPr/>
          </p:nvSpPr>
          <p:spPr bwMode="auto">
            <a:xfrm>
              <a:off x="5058377" y="4655127"/>
              <a:ext cx="41905" cy="41905"/>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0" y="28"/>
                  </a:lnTo>
                  <a:lnTo>
                    <a:pt x="0" y="20"/>
                  </a:lnTo>
                  <a:lnTo>
                    <a:pt x="0" y="20"/>
                  </a:lnTo>
                  <a:lnTo>
                    <a:pt x="0"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67">
              <a:extLst>
                <a:ext uri="{FF2B5EF4-FFF2-40B4-BE49-F238E27FC236}">
                  <a16:creationId xmlns:a16="http://schemas.microsoft.com/office/drawing/2014/main" xmlns="" id="{58391DA6-0549-40F0-AA9D-C6AB6D5EB1EF}"/>
                </a:ext>
              </a:extLst>
            </p:cNvPr>
            <p:cNvSpPr>
              <a:spLocks/>
            </p:cNvSpPr>
            <p:nvPr/>
          </p:nvSpPr>
          <p:spPr bwMode="auto">
            <a:xfrm>
              <a:off x="5500474" y="4330364"/>
              <a:ext cx="44000" cy="41905"/>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40 h 40"/>
                <a:gd name="T20" fmla="*/ 22 w 42"/>
                <a:gd name="T21" fmla="*/ 40 h 40"/>
                <a:gd name="T22" fmla="*/ 22 w 42"/>
                <a:gd name="T23" fmla="*/ 40 h 40"/>
                <a:gd name="T24" fmla="*/ 14 w 42"/>
                <a:gd name="T25" fmla="*/ 40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2" y="0"/>
                  </a:moveTo>
                  <a:lnTo>
                    <a:pt x="22" y="0"/>
                  </a:lnTo>
                  <a:lnTo>
                    <a:pt x="30" y="2"/>
                  </a:lnTo>
                  <a:lnTo>
                    <a:pt x="36" y="6"/>
                  </a:lnTo>
                  <a:lnTo>
                    <a:pt x="40" y="12"/>
                  </a:lnTo>
                  <a:lnTo>
                    <a:pt x="42" y="20"/>
                  </a:lnTo>
                  <a:lnTo>
                    <a:pt x="42" y="20"/>
                  </a:lnTo>
                  <a:lnTo>
                    <a:pt x="40" y="28"/>
                  </a:lnTo>
                  <a:lnTo>
                    <a:pt x="36" y="34"/>
                  </a:lnTo>
                  <a:lnTo>
                    <a:pt x="30" y="40"/>
                  </a:lnTo>
                  <a:lnTo>
                    <a:pt x="22" y="40"/>
                  </a:lnTo>
                  <a:lnTo>
                    <a:pt x="22" y="40"/>
                  </a:lnTo>
                  <a:lnTo>
                    <a:pt x="14" y="40"/>
                  </a:lnTo>
                  <a:lnTo>
                    <a:pt x="6" y="34"/>
                  </a:lnTo>
                  <a:lnTo>
                    <a:pt x="2" y="28"/>
                  </a:lnTo>
                  <a:lnTo>
                    <a:pt x="0" y="20"/>
                  </a:lnTo>
                  <a:lnTo>
                    <a:pt x="0" y="20"/>
                  </a:lnTo>
                  <a:lnTo>
                    <a:pt x="2" y="12"/>
                  </a:lnTo>
                  <a:lnTo>
                    <a:pt x="6" y="6"/>
                  </a:lnTo>
                  <a:lnTo>
                    <a:pt x="14" y="2"/>
                  </a:lnTo>
                  <a:lnTo>
                    <a:pt x="22" y="0"/>
                  </a:lnTo>
                  <a:lnTo>
                    <a:pt x="22"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68">
              <a:extLst>
                <a:ext uri="{FF2B5EF4-FFF2-40B4-BE49-F238E27FC236}">
                  <a16:creationId xmlns:a16="http://schemas.microsoft.com/office/drawing/2014/main" xmlns="" id="{F6D8F3D6-5D09-4926-AC9A-80151A9CC6B3}"/>
                </a:ext>
              </a:extLst>
            </p:cNvPr>
            <p:cNvSpPr>
              <a:spLocks/>
            </p:cNvSpPr>
            <p:nvPr/>
          </p:nvSpPr>
          <p:spPr bwMode="auto">
            <a:xfrm>
              <a:off x="6273619" y="3917601"/>
              <a:ext cx="41905" cy="41905"/>
            </a:xfrm>
            <a:custGeom>
              <a:avLst/>
              <a:gdLst>
                <a:gd name="T0" fmla="*/ 20 w 40"/>
                <a:gd name="T1" fmla="*/ 0 h 40"/>
                <a:gd name="T2" fmla="*/ 20 w 40"/>
                <a:gd name="T3" fmla="*/ 0 h 40"/>
                <a:gd name="T4" fmla="*/ 28 w 40"/>
                <a:gd name="T5" fmla="*/ 2 h 40"/>
                <a:gd name="T6" fmla="*/ 34 w 40"/>
                <a:gd name="T7" fmla="*/ 6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2"/>
                  </a:lnTo>
                  <a:lnTo>
                    <a:pt x="34" y="6"/>
                  </a:lnTo>
                  <a:lnTo>
                    <a:pt x="40" y="12"/>
                  </a:lnTo>
                  <a:lnTo>
                    <a:pt x="40" y="20"/>
                  </a:lnTo>
                  <a:lnTo>
                    <a:pt x="40" y="20"/>
                  </a:lnTo>
                  <a:lnTo>
                    <a:pt x="40"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69">
              <a:extLst>
                <a:ext uri="{FF2B5EF4-FFF2-40B4-BE49-F238E27FC236}">
                  <a16:creationId xmlns:a16="http://schemas.microsoft.com/office/drawing/2014/main" xmlns="" id="{5F78D3B8-D080-401B-81F3-A68B4347EE00}"/>
                </a:ext>
              </a:extLst>
            </p:cNvPr>
            <p:cNvSpPr>
              <a:spLocks/>
            </p:cNvSpPr>
            <p:nvPr/>
          </p:nvSpPr>
          <p:spPr bwMode="auto">
            <a:xfrm>
              <a:off x="6158381" y="3146551"/>
              <a:ext cx="62857" cy="62857"/>
            </a:xfrm>
            <a:custGeom>
              <a:avLst/>
              <a:gdLst>
                <a:gd name="T0" fmla="*/ 30 w 60"/>
                <a:gd name="T1" fmla="*/ 0 h 60"/>
                <a:gd name="T2" fmla="*/ 30 w 60"/>
                <a:gd name="T3" fmla="*/ 0 h 60"/>
                <a:gd name="T4" fmla="*/ 36 w 60"/>
                <a:gd name="T5" fmla="*/ 2 h 60"/>
                <a:gd name="T6" fmla="*/ 42 w 60"/>
                <a:gd name="T7" fmla="*/ 2 h 60"/>
                <a:gd name="T8" fmla="*/ 52 w 60"/>
                <a:gd name="T9" fmla="*/ 10 h 60"/>
                <a:gd name="T10" fmla="*/ 58 w 60"/>
                <a:gd name="T11" fmla="*/ 20 h 60"/>
                <a:gd name="T12" fmla="*/ 60 w 60"/>
                <a:gd name="T13" fmla="*/ 24 h 60"/>
                <a:gd name="T14" fmla="*/ 60 w 60"/>
                <a:gd name="T15" fmla="*/ 30 h 60"/>
                <a:gd name="T16" fmla="*/ 60 w 60"/>
                <a:gd name="T17" fmla="*/ 30 h 60"/>
                <a:gd name="T18" fmla="*/ 60 w 60"/>
                <a:gd name="T19" fmla="*/ 36 h 60"/>
                <a:gd name="T20" fmla="*/ 58 w 60"/>
                <a:gd name="T21" fmla="*/ 42 h 60"/>
                <a:gd name="T22" fmla="*/ 52 w 60"/>
                <a:gd name="T23" fmla="*/ 52 h 60"/>
                <a:gd name="T24" fmla="*/ 42 w 60"/>
                <a:gd name="T25" fmla="*/ 58 h 60"/>
                <a:gd name="T26" fmla="*/ 36 w 60"/>
                <a:gd name="T27" fmla="*/ 60 h 60"/>
                <a:gd name="T28" fmla="*/ 30 w 60"/>
                <a:gd name="T29" fmla="*/ 60 h 60"/>
                <a:gd name="T30" fmla="*/ 30 w 60"/>
                <a:gd name="T31" fmla="*/ 60 h 60"/>
                <a:gd name="T32" fmla="*/ 24 w 60"/>
                <a:gd name="T33" fmla="*/ 60 h 60"/>
                <a:gd name="T34" fmla="*/ 18 w 60"/>
                <a:gd name="T35" fmla="*/ 58 h 60"/>
                <a:gd name="T36" fmla="*/ 8 w 60"/>
                <a:gd name="T37" fmla="*/ 52 h 60"/>
                <a:gd name="T38" fmla="*/ 2 w 60"/>
                <a:gd name="T39" fmla="*/ 42 h 60"/>
                <a:gd name="T40" fmla="*/ 0 w 60"/>
                <a:gd name="T41" fmla="*/ 36 h 60"/>
                <a:gd name="T42" fmla="*/ 0 w 60"/>
                <a:gd name="T43" fmla="*/ 30 h 60"/>
                <a:gd name="T44" fmla="*/ 0 w 60"/>
                <a:gd name="T45" fmla="*/ 30 h 60"/>
                <a:gd name="T46" fmla="*/ 0 w 60"/>
                <a:gd name="T47" fmla="*/ 24 h 60"/>
                <a:gd name="T48" fmla="*/ 2 w 60"/>
                <a:gd name="T49" fmla="*/ 20 h 60"/>
                <a:gd name="T50" fmla="*/ 8 w 60"/>
                <a:gd name="T51" fmla="*/ 10 h 60"/>
                <a:gd name="T52" fmla="*/ 18 w 60"/>
                <a:gd name="T53" fmla="*/ 2 h 60"/>
                <a:gd name="T54" fmla="*/ 24 w 60"/>
                <a:gd name="T55" fmla="*/ 2 h 60"/>
                <a:gd name="T56" fmla="*/ 30 w 60"/>
                <a:gd name="T57" fmla="*/ 0 h 60"/>
                <a:gd name="T58" fmla="*/ 30 w 60"/>
                <a:gd name="T5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0" h="60">
                  <a:moveTo>
                    <a:pt x="30" y="0"/>
                  </a:moveTo>
                  <a:lnTo>
                    <a:pt x="30" y="0"/>
                  </a:lnTo>
                  <a:lnTo>
                    <a:pt x="36" y="2"/>
                  </a:lnTo>
                  <a:lnTo>
                    <a:pt x="42" y="2"/>
                  </a:lnTo>
                  <a:lnTo>
                    <a:pt x="52" y="10"/>
                  </a:lnTo>
                  <a:lnTo>
                    <a:pt x="58" y="20"/>
                  </a:lnTo>
                  <a:lnTo>
                    <a:pt x="60" y="24"/>
                  </a:lnTo>
                  <a:lnTo>
                    <a:pt x="60" y="30"/>
                  </a:lnTo>
                  <a:lnTo>
                    <a:pt x="60" y="30"/>
                  </a:lnTo>
                  <a:lnTo>
                    <a:pt x="60" y="36"/>
                  </a:lnTo>
                  <a:lnTo>
                    <a:pt x="58" y="42"/>
                  </a:lnTo>
                  <a:lnTo>
                    <a:pt x="52" y="52"/>
                  </a:lnTo>
                  <a:lnTo>
                    <a:pt x="42" y="58"/>
                  </a:lnTo>
                  <a:lnTo>
                    <a:pt x="36" y="60"/>
                  </a:lnTo>
                  <a:lnTo>
                    <a:pt x="30" y="60"/>
                  </a:lnTo>
                  <a:lnTo>
                    <a:pt x="30" y="60"/>
                  </a:lnTo>
                  <a:lnTo>
                    <a:pt x="24" y="60"/>
                  </a:lnTo>
                  <a:lnTo>
                    <a:pt x="18" y="58"/>
                  </a:lnTo>
                  <a:lnTo>
                    <a:pt x="8" y="52"/>
                  </a:lnTo>
                  <a:lnTo>
                    <a:pt x="2" y="42"/>
                  </a:lnTo>
                  <a:lnTo>
                    <a:pt x="0" y="36"/>
                  </a:lnTo>
                  <a:lnTo>
                    <a:pt x="0" y="30"/>
                  </a:lnTo>
                  <a:lnTo>
                    <a:pt x="0" y="30"/>
                  </a:lnTo>
                  <a:lnTo>
                    <a:pt x="0" y="24"/>
                  </a:lnTo>
                  <a:lnTo>
                    <a:pt x="2" y="20"/>
                  </a:lnTo>
                  <a:lnTo>
                    <a:pt x="8" y="10"/>
                  </a:lnTo>
                  <a:lnTo>
                    <a:pt x="18" y="2"/>
                  </a:lnTo>
                  <a:lnTo>
                    <a:pt x="24" y="2"/>
                  </a:lnTo>
                  <a:lnTo>
                    <a:pt x="30" y="0"/>
                  </a:lnTo>
                  <a:lnTo>
                    <a:pt x="3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70">
              <a:extLst>
                <a:ext uri="{FF2B5EF4-FFF2-40B4-BE49-F238E27FC236}">
                  <a16:creationId xmlns:a16="http://schemas.microsoft.com/office/drawing/2014/main" xmlns="" id="{79BD9D4B-DE38-4AB9-A2EC-0C02E99436F9}"/>
                </a:ext>
              </a:extLst>
            </p:cNvPr>
            <p:cNvSpPr>
              <a:spLocks/>
            </p:cNvSpPr>
            <p:nvPr/>
          </p:nvSpPr>
          <p:spPr bwMode="auto">
            <a:xfrm>
              <a:off x="5456474" y="3324646"/>
              <a:ext cx="44000" cy="41905"/>
            </a:xfrm>
            <a:custGeom>
              <a:avLst/>
              <a:gdLst>
                <a:gd name="T0" fmla="*/ 22 w 42"/>
                <a:gd name="T1" fmla="*/ 0 h 40"/>
                <a:gd name="T2" fmla="*/ 22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0">
                  <a:moveTo>
                    <a:pt x="22" y="0"/>
                  </a:moveTo>
                  <a:lnTo>
                    <a:pt x="22" y="0"/>
                  </a:lnTo>
                  <a:lnTo>
                    <a:pt x="28" y="2"/>
                  </a:lnTo>
                  <a:lnTo>
                    <a:pt x="36" y="6"/>
                  </a:lnTo>
                  <a:lnTo>
                    <a:pt x="40" y="12"/>
                  </a:lnTo>
                  <a:lnTo>
                    <a:pt x="42" y="20"/>
                  </a:lnTo>
                  <a:lnTo>
                    <a:pt x="42" y="20"/>
                  </a:lnTo>
                  <a:lnTo>
                    <a:pt x="40" y="28"/>
                  </a:lnTo>
                  <a:lnTo>
                    <a:pt x="36" y="34"/>
                  </a:lnTo>
                  <a:lnTo>
                    <a:pt x="28" y="38"/>
                  </a:lnTo>
                  <a:lnTo>
                    <a:pt x="22" y="40"/>
                  </a:lnTo>
                  <a:lnTo>
                    <a:pt x="22" y="40"/>
                  </a:lnTo>
                  <a:lnTo>
                    <a:pt x="14" y="38"/>
                  </a:lnTo>
                  <a:lnTo>
                    <a:pt x="6" y="34"/>
                  </a:lnTo>
                  <a:lnTo>
                    <a:pt x="2" y="28"/>
                  </a:lnTo>
                  <a:lnTo>
                    <a:pt x="0" y="20"/>
                  </a:lnTo>
                  <a:lnTo>
                    <a:pt x="0" y="20"/>
                  </a:lnTo>
                  <a:lnTo>
                    <a:pt x="2" y="12"/>
                  </a:lnTo>
                  <a:lnTo>
                    <a:pt x="6" y="6"/>
                  </a:lnTo>
                  <a:lnTo>
                    <a:pt x="14" y="2"/>
                  </a:lnTo>
                  <a:lnTo>
                    <a:pt x="22" y="0"/>
                  </a:lnTo>
                  <a:lnTo>
                    <a:pt x="22"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71">
              <a:extLst>
                <a:ext uri="{FF2B5EF4-FFF2-40B4-BE49-F238E27FC236}">
                  <a16:creationId xmlns:a16="http://schemas.microsoft.com/office/drawing/2014/main" xmlns="" id="{413D1C6B-D81A-42F8-A2F5-E645B11AB6C9}"/>
                </a:ext>
              </a:extLst>
            </p:cNvPr>
            <p:cNvSpPr>
              <a:spLocks/>
            </p:cNvSpPr>
            <p:nvPr/>
          </p:nvSpPr>
          <p:spPr bwMode="auto">
            <a:xfrm>
              <a:off x="5492093" y="2138738"/>
              <a:ext cx="81715" cy="79619"/>
            </a:xfrm>
            <a:custGeom>
              <a:avLst/>
              <a:gdLst>
                <a:gd name="T0" fmla="*/ 40 w 78"/>
                <a:gd name="T1" fmla="*/ 0 h 76"/>
                <a:gd name="T2" fmla="*/ 48 w 78"/>
                <a:gd name="T3" fmla="*/ 32 h 76"/>
                <a:gd name="T4" fmla="*/ 78 w 78"/>
                <a:gd name="T5" fmla="*/ 28 h 76"/>
                <a:gd name="T6" fmla="*/ 52 w 78"/>
                <a:gd name="T7" fmla="*/ 46 h 76"/>
                <a:gd name="T8" fmla="*/ 64 w 78"/>
                <a:gd name="T9" fmla="*/ 76 h 76"/>
                <a:gd name="T10" fmla="*/ 40 w 78"/>
                <a:gd name="T11" fmla="*/ 54 h 76"/>
                <a:gd name="T12" fmla="*/ 16 w 78"/>
                <a:gd name="T13" fmla="*/ 76 h 76"/>
                <a:gd name="T14" fmla="*/ 28 w 78"/>
                <a:gd name="T15" fmla="*/ 46 h 76"/>
                <a:gd name="T16" fmla="*/ 0 w 78"/>
                <a:gd name="T17" fmla="*/ 28 h 76"/>
                <a:gd name="T18" fmla="*/ 32 w 78"/>
                <a:gd name="T19" fmla="*/ 32 h 76"/>
                <a:gd name="T20" fmla="*/ 40 w 78"/>
                <a:gd name="T21" fmla="*/ 0 h 76"/>
                <a:gd name="T22" fmla="*/ 40 w 78"/>
                <a:gd name="T23"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lnTo>
                    <a:pt x="4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72">
              <a:extLst>
                <a:ext uri="{FF2B5EF4-FFF2-40B4-BE49-F238E27FC236}">
                  <a16:creationId xmlns:a16="http://schemas.microsoft.com/office/drawing/2014/main" xmlns="" id="{D9C686F9-92B4-4334-B6DC-133BA1CF39A2}"/>
                </a:ext>
              </a:extLst>
            </p:cNvPr>
            <p:cNvSpPr>
              <a:spLocks/>
            </p:cNvSpPr>
            <p:nvPr/>
          </p:nvSpPr>
          <p:spPr bwMode="auto">
            <a:xfrm>
              <a:off x="5355902" y="4353412"/>
              <a:ext cx="44000" cy="44000"/>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0 h 42"/>
                <a:gd name="T12" fmla="*/ 42 w 42"/>
                <a:gd name="T13" fmla="*/ 20 h 42"/>
                <a:gd name="T14" fmla="*/ 40 w 42"/>
                <a:gd name="T15" fmla="*/ 28 h 42"/>
                <a:gd name="T16" fmla="*/ 36 w 42"/>
                <a:gd name="T17" fmla="*/ 36 h 42"/>
                <a:gd name="T18" fmla="*/ 28 w 42"/>
                <a:gd name="T19" fmla="*/ 40 h 42"/>
                <a:gd name="T20" fmla="*/ 20 w 42"/>
                <a:gd name="T21" fmla="*/ 42 h 42"/>
                <a:gd name="T22" fmla="*/ 20 w 42"/>
                <a:gd name="T23" fmla="*/ 42 h 42"/>
                <a:gd name="T24" fmla="*/ 14 w 42"/>
                <a:gd name="T25" fmla="*/ 40 h 42"/>
                <a:gd name="T26" fmla="*/ 6 w 42"/>
                <a:gd name="T27" fmla="*/ 36 h 42"/>
                <a:gd name="T28" fmla="*/ 2 w 42"/>
                <a:gd name="T29" fmla="*/ 28 h 42"/>
                <a:gd name="T30" fmla="*/ 0 w 42"/>
                <a:gd name="T31" fmla="*/ 20 h 42"/>
                <a:gd name="T32" fmla="*/ 0 w 42"/>
                <a:gd name="T33" fmla="*/ 20 h 42"/>
                <a:gd name="T34" fmla="*/ 2 w 42"/>
                <a:gd name="T35" fmla="*/ 14 h 42"/>
                <a:gd name="T36" fmla="*/ 6 w 42"/>
                <a:gd name="T37" fmla="*/ 6 h 42"/>
                <a:gd name="T38" fmla="*/ 14 w 42"/>
                <a:gd name="T39" fmla="*/ 2 h 42"/>
                <a:gd name="T40" fmla="*/ 20 w 42"/>
                <a:gd name="T41" fmla="*/ 0 h 42"/>
                <a:gd name="T42" fmla="*/ 20 w 42"/>
                <a:gd name="T4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42">
                  <a:moveTo>
                    <a:pt x="20" y="0"/>
                  </a:moveTo>
                  <a:lnTo>
                    <a:pt x="20" y="0"/>
                  </a:lnTo>
                  <a:lnTo>
                    <a:pt x="28" y="2"/>
                  </a:lnTo>
                  <a:lnTo>
                    <a:pt x="36" y="6"/>
                  </a:lnTo>
                  <a:lnTo>
                    <a:pt x="40" y="14"/>
                  </a:lnTo>
                  <a:lnTo>
                    <a:pt x="42" y="20"/>
                  </a:lnTo>
                  <a:lnTo>
                    <a:pt x="42" y="20"/>
                  </a:lnTo>
                  <a:lnTo>
                    <a:pt x="40" y="28"/>
                  </a:lnTo>
                  <a:lnTo>
                    <a:pt x="36" y="36"/>
                  </a:lnTo>
                  <a:lnTo>
                    <a:pt x="28" y="40"/>
                  </a:lnTo>
                  <a:lnTo>
                    <a:pt x="20" y="42"/>
                  </a:lnTo>
                  <a:lnTo>
                    <a:pt x="20" y="42"/>
                  </a:lnTo>
                  <a:lnTo>
                    <a:pt x="14" y="40"/>
                  </a:lnTo>
                  <a:lnTo>
                    <a:pt x="6" y="36"/>
                  </a:lnTo>
                  <a:lnTo>
                    <a:pt x="2" y="28"/>
                  </a:lnTo>
                  <a:lnTo>
                    <a:pt x="0" y="20"/>
                  </a:lnTo>
                  <a:lnTo>
                    <a:pt x="0" y="20"/>
                  </a:lnTo>
                  <a:lnTo>
                    <a:pt x="2" y="14"/>
                  </a:lnTo>
                  <a:lnTo>
                    <a:pt x="6" y="6"/>
                  </a:lnTo>
                  <a:lnTo>
                    <a:pt x="14" y="2"/>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73">
              <a:extLst>
                <a:ext uri="{FF2B5EF4-FFF2-40B4-BE49-F238E27FC236}">
                  <a16:creationId xmlns:a16="http://schemas.microsoft.com/office/drawing/2014/main" xmlns="" id="{70728EEF-59EA-4E23-AA21-27CF7FF995D1}"/>
                </a:ext>
              </a:extLst>
            </p:cNvPr>
            <p:cNvSpPr>
              <a:spLocks/>
            </p:cNvSpPr>
            <p:nvPr/>
          </p:nvSpPr>
          <p:spPr bwMode="auto">
            <a:xfrm>
              <a:off x="4643519" y="3439885"/>
              <a:ext cx="41905" cy="41905"/>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0 h 40"/>
                <a:gd name="T40" fmla="*/ 20 w 40"/>
                <a:gd name="T41" fmla="*/ 0 h 40"/>
                <a:gd name="T42" fmla="*/ 20 w 40"/>
                <a:gd name="T4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40">
                  <a:moveTo>
                    <a:pt x="20" y="0"/>
                  </a:moveTo>
                  <a:lnTo>
                    <a:pt x="20" y="0"/>
                  </a:lnTo>
                  <a:lnTo>
                    <a:pt x="28" y="0"/>
                  </a:lnTo>
                  <a:lnTo>
                    <a:pt x="34" y="6"/>
                  </a:lnTo>
                  <a:lnTo>
                    <a:pt x="38" y="12"/>
                  </a:lnTo>
                  <a:lnTo>
                    <a:pt x="40" y="20"/>
                  </a:lnTo>
                  <a:lnTo>
                    <a:pt x="40" y="20"/>
                  </a:lnTo>
                  <a:lnTo>
                    <a:pt x="38" y="28"/>
                  </a:lnTo>
                  <a:lnTo>
                    <a:pt x="34" y="34"/>
                  </a:lnTo>
                  <a:lnTo>
                    <a:pt x="28" y="38"/>
                  </a:lnTo>
                  <a:lnTo>
                    <a:pt x="20" y="40"/>
                  </a:lnTo>
                  <a:lnTo>
                    <a:pt x="20" y="40"/>
                  </a:lnTo>
                  <a:lnTo>
                    <a:pt x="12" y="38"/>
                  </a:lnTo>
                  <a:lnTo>
                    <a:pt x="6" y="34"/>
                  </a:lnTo>
                  <a:lnTo>
                    <a:pt x="2" y="28"/>
                  </a:lnTo>
                  <a:lnTo>
                    <a:pt x="0" y="20"/>
                  </a:lnTo>
                  <a:lnTo>
                    <a:pt x="0" y="20"/>
                  </a:lnTo>
                  <a:lnTo>
                    <a:pt x="2" y="12"/>
                  </a:lnTo>
                  <a:lnTo>
                    <a:pt x="6" y="6"/>
                  </a:lnTo>
                  <a:lnTo>
                    <a:pt x="12" y="0"/>
                  </a:lnTo>
                  <a:lnTo>
                    <a:pt x="20" y="0"/>
                  </a:lnTo>
                  <a:lnTo>
                    <a:pt x="20" y="0"/>
                  </a:lnTo>
                  <a:close/>
                </a:path>
              </a:pathLst>
            </a:custGeom>
            <a:grpFill/>
            <a:ln>
              <a:noFill/>
            </a:ln>
          </p:spPr>
          <p:txBody>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grpSp>
      <p:sp>
        <p:nvSpPr>
          <p:cNvPr id="69" name="文本框 68"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a16="http://schemas.microsoft.com/office/drawing/2014/main" xmlns="" id="{96DEF6F8-17F1-4A61-9F2F-C7697EAF1D43}"/>
              </a:ext>
            </a:extLst>
          </p:cNvPr>
          <p:cNvSpPr txBox="1"/>
          <p:nvPr/>
        </p:nvSpPr>
        <p:spPr>
          <a:xfrm>
            <a:off x="5182801" y="727016"/>
            <a:ext cx="3920133" cy="743793"/>
          </a:xfrm>
          <a:prstGeom prst="rect">
            <a:avLst/>
          </a:prstGeom>
          <a:noFill/>
        </p:spPr>
        <p:txBody>
          <a:bodyPr wrap="square" rtlCol="0">
            <a:spAutoFit/>
          </a:bodyPr>
          <a:lstStyle/>
          <a:p>
            <a:pPr>
              <a:lnSpc>
                <a:spcPct val="120000"/>
              </a:lnSpc>
            </a:pPr>
            <a:r>
              <a:rPr lang="zh-CN" altLang="en-US"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此处填写内容</a:t>
            </a:r>
            <a:endParaRPr lang="en-US" altLang="zh-CN" sz="3528" dirty="0">
              <a:solidFill>
                <a:srgbClr val="282828"/>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矩形 69">
            <a:extLst>
              <a:ext uri="{FF2B5EF4-FFF2-40B4-BE49-F238E27FC236}">
                <a16:creationId xmlns:a16="http://schemas.microsoft.com/office/drawing/2014/main" xmlns="" id="{13E5AAA7-2A70-4AD5-BDF8-113704984366}"/>
              </a:ext>
            </a:extLst>
          </p:cNvPr>
          <p:cNvSpPr/>
          <p:nvPr/>
        </p:nvSpPr>
        <p:spPr>
          <a:xfrm>
            <a:off x="5246872" y="2057235"/>
            <a:ext cx="3406488" cy="662489"/>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amet, consectetur adipisicing elit, sed do eiusmod tempor incididunt ut labore et dolore magna aliqua. </a:t>
            </a:r>
            <a:r>
              <a:rPr lang="pt-BR"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Ut enim ad minim veniam, quis nostrud.</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nvGrpSpPr>
          <p:cNvPr id="71" name="组合 70">
            <a:extLst>
              <a:ext uri="{FF2B5EF4-FFF2-40B4-BE49-F238E27FC236}">
                <a16:creationId xmlns:a16="http://schemas.microsoft.com/office/drawing/2014/main" xmlns="" id="{9ABD63F3-24FC-4B8F-A849-908AFCF0E249}"/>
              </a:ext>
            </a:extLst>
          </p:cNvPr>
          <p:cNvGrpSpPr/>
          <p:nvPr/>
        </p:nvGrpSpPr>
        <p:grpSpPr>
          <a:xfrm>
            <a:off x="5187423" y="3212084"/>
            <a:ext cx="3920133" cy="1457362"/>
            <a:chOff x="7031643" y="4040256"/>
            <a:chExt cx="5333850" cy="1982929"/>
          </a:xfrm>
        </p:grpSpPr>
        <p:sp>
          <p:nvSpPr>
            <p:cNvPr id="72" name="文本框 71"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a16="http://schemas.microsoft.com/office/drawing/2014/main" xmlns="" id="{F714BC3A-5F2E-40B9-AED3-23C10EB7DBBA}"/>
                </a:ext>
              </a:extLst>
            </p:cNvPr>
            <p:cNvSpPr txBox="1"/>
            <p:nvPr/>
          </p:nvSpPr>
          <p:spPr>
            <a:xfrm>
              <a:off x="7031643" y="4040256"/>
              <a:ext cx="5333850" cy="1012027"/>
            </a:xfrm>
            <a:prstGeom prst="rect">
              <a:avLst/>
            </a:prstGeom>
            <a:noFill/>
          </p:spPr>
          <p:txBody>
            <a:bodyPr wrap="square" rtlCol="0">
              <a:spAutoFit/>
            </a:bodyPr>
            <a:lstStyle/>
            <a:p>
              <a:pPr>
                <a:lnSpc>
                  <a:spcPct val="120000"/>
                </a:lnSpc>
              </a:pPr>
              <a:r>
                <a:rPr lang="zh-CN" altLang="en-US"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a:t>
              </a:r>
              <a:r>
                <a:rPr lang="en-US" altLang="zh-CN"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1,300M</a:t>
              </a:r>
            </a:p>
          </p:txBody>
        </p:sp>
        <p:sp>
          <p:nvSpPr>
            <p:cNvPr id="73" name="矩形 72">
              <a:extLst>
                <a:ext uri="{FF2B5EF4-FFF2-40B4-BE49-F238E27FC236}">
                  <a16:creationId xmlns:a16="http://schemas.microsoft.com/office/drawing/2014/main" xmlns="" id="{95544766-CD69-4104-8329-F878A721A295}"/>
                </a:ext>
              </a:extLst>
            </p:cNvPr>
            <p:cNvSpPr/>
            <p:nvPr/>
          </p:nvSpPr>
          <p:spPr>
            <a:xfrm>
              <a:off x="7170562" y="5380373"/>
              <a:ext cx="4576938" cy="642812"/>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consectetur</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and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adipisicing</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elit</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eiusmod</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tempor</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incididunt</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ut.</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74" name="文本框 73">
              <a:extLst>
                <a:ext uri="{FF2B5EF4-FFF2-40B4-BE49-F238E27FC236}">
                  <a16:creationId xmlns:a16="http://schemas.microsoft.com/office/drawing/2014/main" xmlns="" id="{12907455-10AD-4782-B0C6-010CA7E049D1}"/>
                </a:ext>
              </a:extLst>
            </p:cNvPr>
            <p:cNvSpPr txBox="1"/>
            <p:nvPr/>
          </p:nvSpPr>
          <p:spPr>
            <a:xfrm>
              <a:off x="7146192" y="5021423"/>
              <a:ext cx="3316922" cy="329781"/>
            </a:xfrm>
            <a:prstGeom prst="rect">
              <a:avLst/>
            </a:prstGeom>
            <a:noFill/>
          </p:spPr>
          <p:txBody>
            <a:bodyPr wrap="square" rtlCol="0">
              <a:spAutoFit/>
            </a:bodyPr>
            <a:lstStyle/>
            <a:p>
              <a:r>
                <a:rPr lang="en-US" altLang="zh-CN" sz="975" b="1" dirty="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Describe the date</a:t>
              </a:r>
              <a:endParaRPr lang="zh-CN" altLang="en-US" sz="975" b="1" dirty="0">
                <a:solidFill>
                  <a:schemeClr val="tx1">
                    <a:lumMod val="50000"/>
                    <a:lumOff val="50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cxnSp>
        <p:nvCxnSpPr>
          <p:cNvPr id="75" name="直接连接符 74">
            <a:extLst>
              <a:ext uri="{FF2B5EF4-FFF2-40B4-BE49-F238E27FC236}">
                <a16:creationId xmlns:a16="http://schemas.microsoft.com/office/drawing/2014/main" xmlns="" id="{AB8AD418-78CA-44EF-99DA-597735490745}"/>
              </a:ext>
            </a:extLst>
          </p:cNvPr>
          <p:cNvCxnSpPr/>
          <p:nvPr/>
        </p:nvCxnSpPr>
        <p:spPr>
          <a:xfrm>
            <a:off x="5308190" y="3078081"/>
            <a:ext cx="350596"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27195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1" descr="图片2">
            <a:extLst>
              <a:ext uri="{FF2B5EF4-FFF2-40B4-BE49-F238E27FC236}">
                <a16:creationId xmlns:a16="http://schemas.microsoft.com/office/drawing/2014/main" xmlns="" id="{59AC7B30-FC9E-4569-8B13-83A0DABFD994}"/>
              </a:ext>
            </a:extLst>
          </p:cNvPr>
          <p:cNvPicPr>
            <a:picLocks noGrp="1" noChangeAspect="1"/>
          </p:cNvPicPr>
          <p:nvPr isPhoto="1"/>
        </p:nvPicPr>
        <p:blipFill>
          <a:blip r:embed="rId3">
            <a:extLst>
              <a:ext uri="{28A0092B-C50C-407E-A947-70E740481C1C}">
                <a14:useLocalDpi xmlns:a14="http://schemas.microsoft.com/office/drawing/2010/main" val="0"/>
              </a:ext>
            </a:extLst>
          </a:blip>
          <a:srcRect/>
          <a:stretch>
            <a:fillRect/>
          </a:stretch>
        </p:blipFill>
        <p:spPr bwMode="auto">
          <a:xfrm>
            <a:off x="29992" y="0"/>
            <a:ext cx="8960556" cy="2228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a:extLst>
              <a:ext uri="{FF2B5EF4-FFF2-40B4-BE49-F238E27FC236}">
                <a16:creationId xmlns:a16="http://schemas.microsoft.com/office/drawing/2014/main" xmlns="" id="{DEA2FB36-9583-4048-9623-E6E6197E8E26}"/>
              </a:ext>
            </a:extLst>
          </p:cNvPr>
          <p:cNvSpPr/>
          <p:nvPr/>
        </p:nvSpPr>
        <p:spPr>
          <a:xfrm>
            <a:off x="19491" y="0"/>
            <a:ext cx="8960556" cy="2228471"/>
          </a:xfrm>
          <a:prstGeom prst="rect">
            <a:avLst/>
          </a:prstGeom>
          <a:solidFill>
            <a:srgbClr val="272727">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pic>
        <p:nvPicPr>
          <p:cNvPr id="4" name="图片 3">
            <a:extLst>
              <a:ext uri="{FF2B5EF4-FFF2-40B4-BE49-F238E27FC236}">
                <a16:creationId xmlns:a16="http://schemas.microsoft.com/office/drawing/2014/main" xmlns="" id="{E25A78DA-EEC7-49BB-9BFA-CE17DB8DAB4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8051" y="2404650"/>
            <a:ext cx="889055" cy="889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6">
            <a:extLst>
              <a:ext uri="{FF2B5EF4-FFF2-40B4-BE49-F238E27FC236}">
                <a16:creationId xmlns:a16="http://schemas.microsoft.com/office/drawing/2014/main" xmlns="" id="{598164D6-224B-4EFD-AF0C-FF268EE9294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18733" y="2404650"/>
            <a:ext cx="885555" cy="889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7">
            <a:extLst>
              <a:ext uri="{FF2B5EF4-FFF2-40B4-BE49-F238E27FC236}">
                <a16:creationId xmlns:a16="http://schemas.microsoft.com/office/drawing/2014/main" xmlns="" id="{3E854D7F-5F28-4FC8-A9A2-77E252C601E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71551" y="3635559"/>
            <a:ext cx="885555" cy="889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8">
            <a:extLst>
              <a:ext uri="{FF2B5EF4-FFF2-40B4-BE49-F238E27FC236}">
                <a16:creationId xmlns:a16="http://schemas.microsoft.com/office/drawing/2014/main" xmlns="" id="{04936684-8C8E-4CBF-BED9-FFBB26FDDCFE}"/>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18733" y="3635559"/>
            <a:ext cx="889055" cy="889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组合 9">
            <a:extLst>
              <a:ext uri="{FF2B5EF4-FFF2-40B4-BE49-F238E27FC236}">
                <a16:creationId xmlns:a16="http://schemas.microsoft.com/office/drawing/2014/main" xmlns="" id="{A45A4F30-DCE6-4BB6-A3C9-E2DFF15B28CD}"/>
              </a:ext>
            </a:extLst>
          </p:cNvPr>
          <p:cNvGrpSpPr>
            <a:grpSpLocks/>
          </p:cNvGrpSpPr>
          <p:nvPr/>
        </p:nvGrpSpPr>
        <p:grpSpPr bwMode="auto">
          <a:xfrm>
            <a:off x="2511646" y="498198"/>
            <a:ext cx="3976247" cy="1268072"/>
            <a:chOff x="3390900" y="641193"/>
            <a:chExt cx="5410200" cy="1726288"/>
          </a:xfrm>
        </p:grpSpPr>
        <p:sp>
          <p:nvSpPr>
            <p:cNvPr id="9" name="文本框 8">
              <a:extLst>
                <a:ext uri="{FF2B5EF4-FFF2-40B4-BE49-F238E27FC236}">
                  <a16:creationId xmlns:a16="http://schemas.microsoft.com/office/drawing/2014/main" xmlns="" id="{66185AC6-8AAC-469E-B748-AA0CA688E130}"/>
                </a:ext>
              </a:extLst>
            </p:cNvPr>
            <p:cNvSpPr txBox="1"/>
            <p:nvPr/>
          </p:nvSpPr>
          <p:spPr>
            <a:xfrm>
              <a:off x="4840563" y="641193"/>
              <a:ext cx="2510875" cy="987946"/>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2058" dirty="0">
                  <a:solidFill>
                    <a:schemeClr val="bg1"/>
                  </a:solidFill>
                  <a:latin typeface="+mn-lt"/>
                  <a:ea typeface="+mn-ea"/>
                  <a:cs typeface="+mn-ea"/>
                  <a:sym typeface="+mn-lt"/>
                </a:rPr>
                <a:t>YOUR </a:t>
              </a:r>
            </a:p>
            <a:p>
              <a:pPr algn="ctr"/>
              <a:r>
                <a:rPr kumimoji="0" lang="zh-CN" altLang="en-US" sz="2058" dirty="0">
                  <a:solidFill>
                    <a:schemeClr val="bg1"/>
                  </a:solidFill>
                  <a:latin typeface="+mn-lt"/>
                  <a:ea typeface="+mn-ea"/>
                  <a:cs typeface="+mn-ea"/>
                  <a:sym typeface="+mn-lt"/>
                </a:rPr>
                <a:t>此处填写内容</a:t>
              </a:r>
              <a:r>
                <a:rPr kumimoji="0" lang="en-US" altLang="zh-CN" sz="2058" dirty="0">
                  <a:solidFill>
                    <a:schemeClr val="bg1"/>
                  </a:solidFill>
                  <a:latin typeface="+mn-lt"/>
                  <a:ea typeface="+mn-ea"/>
                  <a:cs typeface="+mn-ea"/>
                  <a:sym typeface="+mn-lt"/>
                </a:rPr>
                <a:t> </a:t>
              </a:r>
              <a:endParaRPr kumimoji="0" lang="zh-CN" altLang="en-US" sz="2058" dirty="0">
                <a:solidFill>
                  <a:schemeClr val="bg1"/>
                </a:solidFill>
                <a:latin typeface="+mn-lt"/>
                <a:ea typeface="+mn-ea"/>
                <a:cs typeface="+mn-ea"/>
                <a:sym typeface="+mn-lt"/>
              </a:endParaRPr>
            </a:p>
          </p:txBody>
        </p:sp>
        <p:sp>
          <p:nvSpPr>
            <p:cNvPr id="10" name="矩形 15">
              <a:extLst>
                <a:ext uri="{FF2B5EF4-FFF2-40B4-BE49-F238E27FC236}">
                  <a16:creationId xmlns:a16="http://schemas.microsoft.com/office/drawing/2014/main" xmlns="" id="{EE991234-A019-4C5B-B028-5E6EAE1ACF50}"/>
                </a:ext>
              </a:extLst>
            </p:cNvPr>
            <p:cNvSpPr>
              <a:spLocks noChangeArrowheads="1"/>
            </p:cNvSpPr>
            <p:nvPr/>
          </p:nvSpPr>
          <p:spPr bwMode="auto">
            <a:xfrm>
              <a:off x="3390900" y="1835013"/>
              <a:ext cx="5410200" cy="532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lnSpc>
                  <a:spcPct val="120000"/>
                </a:lnSpc>
              </a:pPr>
              <a:r>
                <a:rPr kumimoji="0" lang="en-US" altLang="zh-CN" sz="809">
                  <a:solidFill>
                    <a:schemeClr val="bg1"/>
                  </a:solidFill>
                  <a:latin typeface="+mn-lt"/>
                  <a:ea typeface="+mn-ea"/>
                  <a:cs typeface="+mn-ea"/>
                  <a:sym typeface="+mn-lt"/>
                </a:rPr>
                <a:t>You cannot improve your past, but you can improve your future. Once time is wasted, life is wasted. Do one thing at a time, and do well.</a:t>
              </a:r>
              <a:endParaRPr kumimoji="0" lang="zh-CN" altLang="en-US" sz="809">
                <a:solidFill>
                  <a:schemeClr val="bg1"/>
                </a:solidFill>
                <a:latin typeface="+mn-lt"/>
                <a:ea typeface="+mn-ea"/>
                <a:cs typeface="+mn-ea"/>
                <a:sym typeface="+mn-lt"/>
              </a:endParaRPr>
            </a:p>
          </p:txBody>
        </p:sp>
        <p:cxnSp>
          <p:nvCxnSpPr>
            <p:cNvPr id="11" name="直接连接符 10">
              <a:extLst>
                <a:ext uri="{FF2B5EF4-FFF2-40B4-BE49-F238E27FC236}">
                  <a16:creationId xmlns:a16="http://schemas.microsoft.com/office/drawing/2014/main" xmlns="" id="{2F176C77-BD1E-4F1A-9620-6C263E01E42C}"/>
                </a:ext>
              </a:extLst>
            </p:cNvPr>
            <p:cNvCxnSpPr/>
            <p:nvPr/>
          </p:nvCxnSpPr>
          <p:spPr>
            <a:xfrm>
              <a:off x="5843588" y="1714910"/>
              <a:ext cx="504825" cy="0"/>
            </a:xfrm>
            <a:prstGeom prst="line">
              <a:avLst/>
            </a:prstGeom>
            <a:ln w="38100">
              <a:solidFill>
                <a:srgbClr val="AF935C"/>
              </a:solidFill>
            </a:ln>
          </p:spPr>
          <p:style>
            <a:lnRef idx="1">
              <a:schemeClr val="accent1"/>
            </a:lnRef>
            <a:fillRef idx="0">
              <a:schemeClr val="accent1"/>
            </a:fillRef>
            <a:effectRef idx="0">
              <a:schemeClr val="accent1"/>
            </a:effectRef>
            <a:fontRef idx="minor">
              <a:schemeClr val="tx1"/>
            </a:fontRef>
          </p:style>
        </p:cxnSp>
      </p:grpSp>
      <p:sp>
        <p:nvSpPr>
          <p:cNvPr id="12" name="矩形 11">
            <a:extLst>
              <a:ext uri="{FF2B5EF4-FFF2-40B4-BE49-F238E27FC236}">
                <a16:creationId xmlns:a16="http://schemas.microsoft.com/office/drawing/2014/main" xmlns="" id="{C829FD4C-C00B-48E8-BC52-69CD4115F9C3}"/>
              </a:ext>
            </a:extLst>
          </p:cNvPr>
          <p:cNvSpPr/>
          <p:nvPr/>
        </p:nvSpPr>
        <p:spPr>
          <a:xfrm>
            <a:off x="6645403" y="1988123"/>
            <a:ext cx="1550596" cy="481864"/>
          </a:xfrm>
          <a:prstGeom prst="rect">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dirty="0">
                <a:solidFill>
                  <a:srgbClr val="272727"/>
                </a:solidFill>
                <a:latin typeface="+mn-lt"/>
                <a:ea typeface="+mn-ea"/>
                <a:cs typeface="+mn-ea"/>
                <a:sym typeface="+mn-lt"/>
              </a:rPr>
              <a:t>TEXT HERE</a:t>
            </a:r>
            <a:endParaRPr kumimoji="0" lang="zh-CN" altLang="en-US" dirty="0">
              <a:solidFill>
                <a:srgbClr val="272727"/>
              </a:solidFill>
              <a:latin typeface="+mn-lt"/>
              <a:ea typeface="+mn-ea"/>
              <a:cs typeface="+mn-ea"/>
              <a:sym typeface="+mn-lt"/>
            </a:endParaRPr>
          </a:p>
        </p:txBody>
      </p:sp>
      <p:sp>
        <p:nvSpPr>
          <p:cNvPr id="13" name="文本框 12">
            <a:extLst>
              <a:ext uri="{FF2B5EF4-FFF2-40B4-BE49-F238E27FC236}">
                <a16:creationId xmlns:a16="http://schemas.microsoft.com/office/drawing/2014/main" xmlns="" id="{99718ECC-B3C2-4B43-B46E-9EB926E94E26}"/>
              </a:ext>
            </a:extLst>
          </p:cNvPr>
          <p:cNvSpPr txBox="1"/>
          <p:nvPr/>
        </p:nvSpPr>
        <p:spPr>
          <a:xfrm>
            <a:off x="1857106" y="2571493"/>
            <a:ext cx="1769943" cy="418063"/>
          </a:xfrm>
          <a:prstGeom prst="rect">
            <a:avLst/>
          </a:prstGeom>
          <a:noFill/>
        </p:spPr>
        <p:txBody>
          <a:bodyPr>
            <a:spAutoFit/>
          </a:bodyPr>
          <a:lstStyle/>
          <a:p>
            <a:pPr fontAlgn="auto">
              <a:lnSpc>
                <a:spcPct val="120000"/>
              </a:lnSpc>
              <a:spcBef>
                <a:spcPts val="0"/>
              </a:spcBef>
              <a:spcAft>
                <a:spcPts val="0"/>
              </a:spcAft>
              <a:defRPr/>
            </a:pPr>
            <a:r>
              <a:rPr kumimoji="0" lang="en-US" altLang="zh-CN" sz="882" dirty="0">
                <a:solidFill>
                  <a:schemeClr val="bg1">
                    <a:lumMod val="75000"/>
                  </a:schemeClr>
                </a:solidFill>
                <a:latin typeface="+mn-lt"/>
                <a:ea typeface="+mn-ea"/>
                <a:cs typeface="+mn-ea"/>
                <a:sym typeface="+mn-lt"/>
              </a:rPr>
              <a:t>You cannot improve your past, but you can improve your future.</a:t>
            </a:r>
          </a:p>
        </p:txBody>
      </p:sp>
      <p:sp>
        <p:nvSpPr>
          <p:cNvPr id="14" name="文本框 13">
            <a:extLst>
              <a:ext uri="{FF2B5EF4-FFF2-40B4-BE49-F238E27FC236}">
                <a16:creationId xmlns:a16="http://schemas.microsoft.com/office/drawing/2014/main" xmlns="" id="{F982C894-0EFC-49EA-B7B4-1F0D5528BF1F}"/>
              </a:ext>
            </a:extLst>
          </p:cNvPr>
          <p:cNvSpPr txBox="1"/>
          <p:nvPr/>
        </p:nvSpPr>
        <p:spPr>
          <a:xfrm>
            <a:off x="1857106" y="3801236"/>
            <a:ext cx="1769943" cy="580928"/>
          </a:xfrm>
          <a:prstGeom prst="rect">
            <a:avLst/>
          </a:prstGeom>
          <a:noFill/>
        </p:spPr>
        <p:txBody>
          <a:bodyPr>
            <a:spAutoFit/>
          </a:bodyPr>
          <a:lstStyle/>
          <a:p>
            <a:pPr fontAlgn="auto">
              <a:lnSpc>
                <a:spcPct val="120000"/>
              </a:lnSpc>
              <a:spcBef>
                <a:spcPts val="0"/>
              </a:spcBef>
              <a:spcAft>
                <a:spcPts val="0"/>
              </a:spcAft>
              <a:defRPr/>
            </a:pPr>
            <a:r>
              <a:rPr kumimoji="0" lang="en-US" altLang="zh-CN" sz="882" dirty="0">
                <a:solidFill>
                  <a:schemeClr val="bg1">
                    <a:lumMod val="75000"/>
                  </a:schemeClr>
                </a:solidFill>
                <a:latin typeface="+mn-lt"/>
                <a:ea typeface="+mn-ea"/>
                <a:cs typeface="+mn-ea"/>
                <a:sym typeface="+mn-lt"/>
              </a:rPr>
              <a:t>You cannot improve your past, but you can improve your future.</a:t>
            </a:r>
          </a:p>
        </p:txBody>
      </p:sp>
      <p:sp>
        <p:nvSpPr>
          <p:cNvPr id="15" name="文本框 14">
            <a:extLst>
              <a:ext uri="{FF2B5EF4-FFF2-40B4-BE49-F238E27FC236}">
                <a16:creationId xmlns:a16="http://schemas.microsoft.com/office/drawing/2014/main" xmlns="" id="{5D2C4A96-1623-4956-B555-817E7B56D820}"/>
              </a:ext>
            </a:extLst>
          </p:cNvPr>
          <p:cNvSpPr txBox="1"/>
          <p:nvPr/>
        </p:nvSpPr>
        <p:spPr>
          <a:xfrm>
            <a:off x="4804288" y="2571493"/>
            <a:ext cx="1769943" cy="418063"/>
          </a:xfrm>
          <a:prstGeom prst="rect">
            <a:avLst/>
          </a:prstGeom>
          <a:noFill/>
        </p:spPr>
        <p:txBody>
          <a:bodyPr>
            <a:spAutoFit/>
          </a:bodyPr>
          <a:lstStyle/>
          <a:p>
            <a:pPr fontAlgn="auto">
              <a:lnSpc>
                <a:spcPct val="120000"/>
              </a:lnSpc>
              <a:spcBef>
                <a:spcPts val="0"/>
              </a:spcBef>
              <a:spcAft>
                <a:spcPts val="0"/>
              </a:spcAft>
              <a:defRPr/>
            </a:pPr>
            <a:r>
              <a:rPr kumimoji="0" lang="en-US" altLang="zh-CN" sz="882" dirty="0">
                <a:solidFill>
                  <a:schemeClr val="bg1">
                    <a:lumMod val="75000"/>
                  </a:schemeClr>
                </a:solidFill>
                <a:latin typeface="+mn-lt"/>
                <a:ea typeface="+mn-ea"/>
                <a:cs typeface="+mn-ea"/>
                <a:sym typeface="+mn-lt"/>
              </a:rPr>
              <a:t>You cannot improve your past, but you can improve your future.</a:t>
            </a:r>
          </a:p>
        </p:txBody>
      </p:sp>
      <p:sp>
        <p:nvSpPr>
          <p:cNvPr id="16" name="文本框 15">
            <a:extLst>
              <a:ext uri="{FF2B5EF4-FFF2-40B4-BE49-F238E27FC236}">
                <a16:creationId xmlns:a16="http://schemas.microsoft.com/office/drawing/2014/main" xmlns="" id="{00923BF1-33CB-4C47-B911-B53DF17FDA14}"/>
              </a:ext>
            </a:extLst>
          </p:cNvPr>
          <p:cNvSpPr txBox="1"/>
          <p:nvPr/>
        </p:nvSpPr>
        <p:spPr>
          <a:xfrm>
            <a:off x="4804288" y="3801236"/>
            <a:ext cx="1769943" cy="418063"/>
          </a:xfrm>
          <a:prstGeom prst="rect">
            <a:avLst/>
          </a:prstGeom>
          <a:noFill/>
        </p:spPr>
        <p:txBody>
          <a:bodyPr>
            <a:spAutoFit/>
          </a:bodyPr>
          <a:lstStyle/>
          <a:p>
            <a:pPr fontAlgn="auto">
              <a:lnSpc>
                <a:spcPct val="120000"/>
              </a:lnSpc>
              <a:spcBef>
                <a:spcPts val="0"/>
              </a:spcBef>
              <a:spcAft>
                <a:spcPts val="0"/>
              </a:spcAft>
              <a:defRPr/>
            </a:pPr>
            <a:r>
              <a:rPr kumimoji="0" lang="en-US" altLang="zh-CN" sz="882" dirty="0">
                <a:solidFill>
                  <a:schemeClr val="bg1">
                    <a:lumMod val="75000"/>
                  </a:schemeClr>
                </a:solidFill>
                <a:latin typeface="+mn-lt"/>
                <a:ea typeface="+mn-ea"/>
                <a:cs typeface="+mn-ea"/>
                <a:sym typeface="+mn-lt"/>
              </a:rPr>
              <a:t>You cannot improve your past, but you can improve your future.</a:t>
            </a:r>
          </a:p>
        </p:txBody>
      </p:sp>
      <p:sp>
        <p:nvSpPr>
          <p:cNvPr id="17" name="文本框 10">
            <a:extLst>
              <a:ext uri="{FF2B5EF4-FFF2-40B4-BE49-F238E27FC236}">
                <a16:creationId xmlns:a16="http://schemas.microsoft.com/office/drawing/2014/main" xmlns="" id="{70B99BAD-A622-4015-9F87-8B342A5AF9B2}"/>
              </a:ext>
            </a:extLst>
          </p:cNvPr>
          <p:cNvSpPr txBox="1">
            <a:spLocks noChangeArrowheads="1"/>
          </p:cNvSpPr>
          <p:nvPr/>
        </p:nvSpPr>
        <p:spPr bwMode="auto">
          <a:xfrm>
            <a:off x="1132109" y="3222533"/>
            <a:ext cx="559770" cy="25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029">
                <a:solidFill>
                  <a:schemeClr val="bg1"/>
                </a:solidFill>
                <a:latin typeface="+mn-lt"/>
                <a:ea typeface="+mn-ea"/>
                <a:cs typeface="+mn-ea"/>
                <a:sym typeface="+mn-lt"/>
              </a:rPr>
              <a:t>Youka</a:t>
            </a:r>
            <a:endParaRPr kumimoji="0" lang="zh-CN" altLang="en-US" sz="1029">
              <a:solidFill>
                <a:schemeClr val="bg1"/>
              </a:solidFill>
              <a:latin typeface="+mn-lt"/>
              <a:ea typeface="+mn-ea"/>
              <a:cs typeface="+mn-ea"/>
              <a:sym typeface="+mn-lt"/>
            </a:endParaRPr>
          </a:p>
        </p:txBody>
      </p:sp>
      <p:sp>
        <p:nvSpPr>
          <p:cNvPr id="18" name="文本框 67">
            <a:extLst>
              <a:ext uri="{FF2B5EF4-FFF2-40B4-BE49-F238E27FC236}">
                <a16:creationId xmlns:a16="http://schemas.microsoft.com/office/drawing/2014/main" xmlns="" id="{7A3AAB8F-49BC-4958-80B5-266AF951C091}"/>
              </a:ext>
            </a:extLst>
          </p:cNvPr>
          <p:cNvSpPr txBox="1">
            <a:spLocks noChangeArrowheads="1"/>
          </p:cNvSpPr>
          <p:nvPr/>
        </p:nvSpPr>
        <p:spPr bwMode="auto">
          <a:xfrm>
            <a:off x="1132109" y="4453443"/>
            <a:ext cx="559770" cy="25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029">
                <a:solidFill>
                  <a:schemeClr val="bg1"/>
                </a:solidFill>
                <a:latin typeface="+mn-lt"/>
                <a:ea typeface="+mn-ea"/>
                <a:cs typeface="+mn-ea"/>
                <a:sym typeface="+mn-lt"/>
              </a:rPr>
              <a:t>Youka</a:t>
            </a:r>
            <a:endParaRPr kumimoji="0" lang="zh-CN" altLang="en-US" sz="1029">
              <a:solidFill>
                <a:schemeClr val="bg1"/>
              </a:solidFill>
              <a:latin typeface="+mn-lt"/>
              <a:ea typeface="+mn-ea"/>
              <a:cs typeface="+mn-ea"/>
              <a:sym typeface="+mn-lt"/>
            </a:endParaRPr>
          </a:p>
        </p:txBody>
      </p:sp>
      <p:sp>
        <p:nvSpPr>
          <p:cNvPr id="19" name="文本框 18">
            <a:extLst>
              <a:ext uri="{FF2B5EF4-FFF2-40B4-BE49-F238E27FC236}">
                <a16:creationId xmlns:a16="http://schemas.microsoft.com/office/drawing/2014/main" xmlns="" id="{EFB124A9-9A52-459A-B9CB-EA4DE4DBA3BB}"/>
              </a:ext>
            </a:extLst>
          </p:cNvPr>
          <p:cNvSpPr txBox="1"/>
          <p:nvPr/>
        </p:nvSpPr>
        <p:spPr>
          <a:xfrm>
            <a:off x="1186394" y="3383543"/>
            <a:ext cx="452368" cy="205441"/>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735">
                <a:solidFill>
                  <a:srgbClr val="BFBFBF"/>
                </a:solidFill>
                <a:latin typeface="+mn-lt"/>
                <a:ea typeface="+mn-ea"/>
                <a:cs typeface="+mn-ea"/>
                <a:sym typeface="+mn-lt"/>
              </a:rPr>
              <a:t>PPTer</a:t>
            </a:r>
            <a:endParaRPr kumimoji="0" lang="zh-CN" altLang="en-US" sz="735">
              <a:solidFill>
                <a:srgbClr val="BFBFBF"/>
              </a:solidFill>
              <a:latin typeface="+mn-lt"/>
              <a:ea typeface="+mn-ea"/>
              <a:cs typeface="+mn-ea"/>
              <a:sym typeface="+mn-lt"/>
            </a:endParaRPr>
          </a:p>
        </p:txBody>
      </p:sp>
      <p:sp>
        <p:nvSpPr>
          <p:cNvPr id="20" name="文本框 19">
            <a:extLst>
              <a:ext uri="{FF2B5EF4-FFF2-40B4-BE49-F238E27FC236}">
                <a16:creationId xmlns:a16="http://schemas.microsoft.com/office/drawing/2014/main" xmlns="" id="{EDEFCBBE-A9FB-4667-900E-253DED4591B7}"/>
              </a:ext>
            </a:extLst>
          </p:cNvPr>
          <p:cNvSpPr txBox="1"/>
          <p:nvPr/>
        </p:nvSpPr>
        <p:spPr>
          <a:xfrm>
            <a:off x="1186394" y="4614453"/>
            <a:ext cx="452368" cy="205441"/>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735">
                <a:solidFill>
                  <a:srgbClr val="BFBFBF"/>
                </a:solidFill>
                <a:latin typeface="+mn-lt"/>
                <a:ea typeface="+mn-ea"/>
                <a:cs typeface="+mn-ea"/>
                <a:sym typeface="+mn-lt"/>
              </a:rPr>
              <a:t>PPTer</a:t>
            </a:r>
            <a:endParaRPr kumimoji="0" lang="zh-CN" altLang="en-US" sz="735">
              <a:solidFill>
                <a:srgbClr val="BFBFBF"/>
              </a:solidFill>
              <a:latin typeface="+mn-lt"/>
              <a:ea typeface="+mn-ea"/>
              <a:cs typeface="+mn-ea"/>
              <a:sym typeface="+mn-lt"/>
            </a:endParaRPr>
          </a:p>
        </p:txBody>
      </p:sp>
      <p:sp>
        <p:nvSpPr>
          <p:cNvPr id="21" name="文本框 70">
            <a:extLst>
              <a:ext uri="{FF2B5EF4-FFF2-40B4-BE49-F238E27FC236}">
                <a16:creationId xmlns:a16="http://schemas.microsoft.com/office/drawing/2014/main" xmlns="" id="{40FC333F-DF45-4BAB-BDEE-B335E80E4A73}"/>
              </a:ext>
            </a:extLst>
          </p:cNvPr>
          <p:cNvSpPr txBox="1">
            <a:spLocks noChangeArrowheads="1"/>
          </p:cNvSpPr>
          <p:nvPr/>
        </p:nvSpPr>
        <p:spPr bwMode="auto">
          <a:xfrm>
            <a:off x="4081625" y="3222533"/>
            <a:ext cx="559770" cy="25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029">
                <a:solidFill>
                  <a:schemeClr val="bg1"/>
                </a:solidFill>
                <a:latin typeface="+mn-lt"/>
                <a:ea typeface="+mn-ea"/>
                <a:cs typeface="+mn-ea"/>
                <a:sym typeface="+mn-lt"/>
              </a:rPr>
              <a:t>Youka</a:t>
            </a:r>
            <a:endParaRPr kumimoji="0" lang="zh-CN" altLang="en-US" sz="1029">
              <a:solidFill>
                <a:schemeClr val="bg1"/>
              </a:solidFill>
              <a:latin typeface="+mn-lt"/>
              <a:ea typeface="+mn-ea"/>
              <a:cs typeface="+mn-ea"/>
              <a:sym typeface="+mn-lt"/>
            </a:endParaRPr>
          </a:p>
        </p:txBody>
      </p:sp>
      <p:sp>
        <p:nvSpPr>
          <p:cNvPr id="22" name="文本框 71">
            <a:extLst>
              <a:ext uri="{FF2B5EF4-FFF2-40B4-BE49-F238E27FC236}">
                <a16:creationId xmlns:a16="http://schemas.microsoft.com/office/drawing/2014/main" xmlns="" id="{4BA90C19-77C3-4D3E-A9F7-89210F354482}"/>
              </a:ext>
            </a:extLst>
          </p:cNvPr>
          <p:cNvSpPr txBox="1">
            <a:spLocks noChangeArrowheads="1"/>
          </p:cNvSpPr>
          <p:nvPr/>
        </p:nvSpPr>
        <p:spPr bwMode="auto">
          <a:xfrm>
            <a:off x="4081625" y="4453443"/>
            <a:ext cx="559770" cy="25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029">
                <a:solidFill>
                  <a:schemeClr val="bg1"/>
                </a:solidFill>
                <a:latin typeface="+mn-lt"/>
                <a:ea typeface="+mn-ea"/>
                <a:cs typeface="+mn-ea"/>
                <a:sym typeface="+mn-lt"/>
              </a:rPr>
              <a:t>Youka</a:t>
            </a:r>
            <a:endParaRPr kumimoji="0" lang="zh-CN" altLang="en-US" sz="1029">
              <a:solidFill>
                <a:schemeClr val="bg1"/>
              </a:solidFill>
              <a:latin typeface="+mn-lt"/>
              <a:ea typeface="+mn-ea"/>
              <a:cs typeface="+mn-ea"/>
              <a:sym typeface="+mn-lt"/>
            </a:endParaRPr>
          </a:p>
        </p:txBody>
      </p:sp>
      <p:sp>
        <p:nvSpPr>
          <p:cNvPr id="23" name="文本框 22">
            <a:extLst>
              <a:ext uri="{FF2B5EF4-FFF2-40B4-BE49-F238E27FC236}">
                <a16:creationId xmlns:a16="http://schemas.microsoft.com/office/drawing/2014/main" xmlns="" id="{2710801F-468D-4D6E-826E-BEFE6E542F34}"/>
              </a:ext>
            </a:extLst>
          </p:cNvPr>
          <p:cNvSpPr txBox="1"/>
          <p:nvPr/>
        </p:nvSpPr>
        <p:spPr>
          <a:xfrm>
            <a:off x="4135910" y="3383543"/>
            <a:ext cx="452368" cy="205441"/>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735">
                <a:solidFill>
                  <a:srgbClr val="BFBFBF"/>
                </a:solidFill>
                <a:latin typeface="+mn-lt"/>
                <a:ea typeface="+mn-ea"/>
                <a:cs typeface="+mn-ea"/>
                <a:sym typeface="+mn-lt"/>
              </a:rPr>
              <a:t>PPTer</a:t>
            </a:r>
            <a:endParaRPr kumimoji="0" lang="zh-CN" altLang="en-US" sz="735">
              <a:solidFill>
                <a:srgbClr val="BFBFBF"/>
              </a:solidFill>
              <a:latin typeface="+mn-lt"/>
              <a:ea typeface="+mn-ea"/>
              <a:cs typeface="+mn-ea"/>
              <a:sym typeface="+mn-lt"/>
            </a:endParaRPr>
          </a:p>
        </p:txBody>
      </p:sp>
      <p:sp>
        <p:nvSpPr>
          <p:cNvPr id="24" name="文本框 23">
            <a:extLst>
              <a:ext uri="{FF2B5EF4-FFF2-40B4-BE49-F238E27FC236}">
                <a16:creationId xmlns:a16="http://schemas.microsoft.com/office/drawing/2014/main" xmlns="" id="{768D8F38-7EA0-4276-9828-8FA692AFAA66}"/>
              </a:ext>
            </a:extLst>
          </p:cNvPr>
          <p:cNvSpPr txBox="1"/>
          <p:nvPr/>
        </p:nvSpPr>
        <p:spPr>
          <a:xfrm>
            <a:off x="4135910" y="4614453"/>
            <a:ext cx="452368" cy="205441"/>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735">
                <a:solidFill>
                  <a:srgbClr val="BFBFBF"/>
                </a:solidFill>
                <a:latin typeface="+mn-lt"/>
                <a:ea typeface="+mn-ea"/>
                <a:cs typeface="+mn-ea"/>
                <a:sym typeface="+mn-lt"/>
              </a:rPr>
              <a:t>PPTer</a:t>
            </a:r>
            <a:endParaRPr kumimoji="0" lang="zh-CN" altLang="en-US" sz="735">
              <a:solidFill>
                <a:srgbClr val="BFBFBF"/>
              </a:solidFill>
              <a:latin typeface="+mn-lt"/>
              <a:ea typeface="+mn-ea"/>
              <a:cs typeface="+mn-ea"/>
              <a:sym typeface="+mn-lt"/>
            </a:endParaRPr>
          </a:p>
        </p:txBody>
      </p:sp>
      <p:sp>
        <p:nvSpPr>
          <p:cNvPr id="25" name="矩形 24">
            <a:extLst>
              <a:ext uri="{FF2B5EF4-FFF2-40B4-BE49-F238E27FC236}">
                <a16:creationId xmlns:a16="http://schemas.microsoft.com/office/drawing/2014/main" xmlns="" id="{BFC0AA35-FE9F-4119-8CD2-1CABBE477BE2}"/>
              </a:ext>
            </a:extLst>
          </p:cNvPr>
          <p:cNvSpPr/>
          <p:nvPr/>
        </p:nvSpPr>
        <p:spPr>
          <a:xfrm>
            <a:off x="6645403" y="2440818"/>
            <a:ext cx="1550596" cy="57171"/>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grpSp>
        <p:nvGrpSpPr>
          <p:cNvPr id="26" name="组合 75">
            <a:extLst>
              <a:ext uri="{FF2B5EF4-FFF2-40B4-BE49-F238E27FC236}">
                <a16:creationId xmlns:a16="http://schemas.microsoft.com/office/drawing/2014/main" xmlns="" id="{0108B1DA-860E-4453-BC4E-138CF395D1B1}"/>
              </a:ext>
            </a:extLst>
          </p:cNvPr>
          <p:cNvGrpSpPr>
            <a:grpSpLocks/>
          </p:cNvGrpSpPr>
          <p:nvPr/>
        </p:nvGrpSpPr>
        <p:grpSpPr bwMode="auto">
          <a:xfrm>
            <a:off x="7326778" y="2375480"/>
            <a:ext cx="186678" cy="186678"/>
            <a:chOff x="6457496" y="4658798"/>
            <a:chExt cx="254000" cy="254000"/>
          </a:xfrm>
        </p:grpSpPr>
        <p:sp>
          <p:nvSpPr>
            <p:cNvPr id="27" name="矩形 26">
              <a:extLst>
                <a:ext uri="{FF2B5EF4-FFF2-40B4-BE49-F238E27FC236}">
                  <a16:creationId xmlns:a16="http://schemas.microsoft.com/office/drawing/2014/main" xmlns="" id="{04724C4E-35C8-426D-A2BB-A42381648FA0}"/>
                </a:ext>
              </a:extLst>
            </p:cNvPr>
            <p:cNvSpPr/>
            <p:nvPr/>
          </p:nvSpPr>
          <p:spPr>
            <a:xfrm>
              <a:off x="6457496" y="4658798"/>
              <a:ext cx="254000" cy="254000"/>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28" name="Freeform 121">
              <a:extLst>
                <a:ext uri="{FF2B5EF4-FFF2-40B4-BE49-F238E27FC236}">
                  <a16:creationId xmlns:a16="http://schemas.microsoft.com/office/drawing/2014/main" xmlns="" id="{38831FDF-86C0-4032-BCFC-8C0D7B0CE2C8}"/>
                </a:ext>
              </a:extLst>
            </p:cNvPr>
            <p:cNvSpPr>
              <a:spLocks/>
            </p:cNvSpPr>
            <p:nvPr/>
          </p:nvSpPr>
          <p:spPr bwMode="auto">
            <a:xfrm rot="5400000">
              <a:off x="6545602" y="4717536"/>
              <a:ext cx="77788" cy="136525"/>
            </a:xfrm>
            <a:custGeom>
              <a:avLst/>
              <a:gdLst>
                <a:gd name="T0" fmla="*/ 44450 w 49"/>
                <a:gd name="T1" fmla="*/ 101600 h 86"/>
                <a:gd name="T2" fmla="*/ 6350 w 49"/>
                <a:gd name="T3" fmla="*/ 136525 h 86"/>
                <a:gd name="T4" fmla="*/ 0 w 49"/>
                <a:gd name="T5" fmla="*/ 128588 h 86"/>
                <a:gd name="T6" fmla="*/ 58738 w 49"/>
                <a:gd name="T7" fmla="*/ 68263 h 86"/>
                <a:gd name="T8" fmla="*/ 0 w 49"/>
                <a:gd name="T9" fmla="*/ 12700 h 86"/>
                <a:gd name="T10" fmla="*/ 6350 w 49"/>
                <a:gd name="T11" fmla="*/ 0 h 86"/>
                <a:gd name="T12" fmla="*/ 77788 w 49"/>
                <a:gd name="T13" fmla="*/ 68263 h 86"/>
                <a:gd name="T14" fmla="*/ 66675 w 49"/>
                <a:gd name="T15" fmla="*/ 79375 h 86"/>
                <a:gd name="T16" fmla="*/ 44450 w 49"/>
                <a:gd name="T17" fmla="*/ 101600 h 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86">
                  <a:moveTo>
                    <a:pt x="28" y="64"/>
                  </a:moveTo>
                  <a:lnTo>
                    <a:pt x="4" y="86"/>
                  </a:lnTo>
                  <a:lnTo>
                    <a:pt x="0" y="81"/>
                  </a:lnTo>
                  <a:lnTo>
                    <a:pt x="37" y="43"/>
                  </a:lnTo>
                  <a:lnTo>
                    <a:pt x="0" y="8"/>
                  </a:lnTo>
                  <a:lnTo>
                    <a:pt x="4" y="0"/>
                  </a:lnTo>
                  <a:lnTo>
                    <a:pt x="49" y="43"/>
                  </a:lnTo>
                  <a:lnTo>
                    <a:pt x="42" y="50"/>
                  </a:lnTo>
                  <a:lnTo>
                    <a:pt x="28" y="64"/>
                  </a:lnTo>
                  <a:close/>
                </a:path>
              </a:pathLst>
            </a:custGeom>
            <a:solidFill>
              <a:schemeClr val="bg1"/>
            </a:solidFill>
            <a:ln>
              <a:noFill/>
            </a:ln>
            <a:extLst>
              <a:ext uri="{91240B29-F687-4F45-9708-019B960494DF}">
                <a14:hiddenLine xmlns:a14="http://schemas.microsoft.com/office/drawing/2010/main" w="6350">
                  <a:solidFill>
                    <a:srgbClr val="000000"/>
                  </a:solidFill>
                  <a:round/>
                  <a:headEnd/>
                  <a:tailEnd/>
                </a14:hiddenLine>
              </a:ext>
            </a:extLst>
          </p:spPr>
          <p:txBody>
            <a:bodyPr/>
            <a:lstStyle/>
            <a:p>
              <a:endParaRPr lang="zh-CN" altLang="en-US">
                <a:latin typeface="+mn-lt"/>
                <a:ea typeface="+mn-ea"/>
                <a:cs typeface="+mn-ea"/>
                <a:sym typeface="+mn-lt"/>
              </a:endParaRPr>
            </a:p>
          </p:txBody>
        </p:sp>
      </p:grpSp>
    </p:spTree>
    <p:extLst>
      <p:ext uri="{BB962C8B-B14F-4D97-AF65-F5344CB8AC3E}">
        <p14:creationId xmlns:p14="http://schemas.microsoft.com/office/powerpoint/2010/main" val="7248638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矩形 62">
            <a:extLst>
              <a:ext uri="{FF2B5EF4-FFF2-40B4-BE49-F238E27FC236}">
                <a16:creationId xmlns:a16="http://schemas.microsoft.com/office/drawing/2014/main" xmlns="" id="{0958B1DE-F8B9-4FA8-8A91-02DE6BF60101}"/>
              </a:ext>
            </a:extLst>
          </p:cNvPr>
          <p:cNvSpPr/>
          <p:nvPr/>
        </p:nvSpPr>
        <p:spPr>
          <a:xfrm>
            <a:off x="7349323" y="3472815"/>
            <a:ext cx="1078317" cy="1136582"/>
          </a:xfrm>
          <a:prstGeom prst="rect">
            <a:avLst/>
          </a:prstGeom>
          <a:solidFill>
            <a:srgbClr val="8191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4" name="文本框 63" descr="e7d195523061f1c0214d268728035a112e1f1a63855fa0d5B3BC3571FB2346650E40B27C71D4ADB669896543E409C0762562804D99F14164E036E91A4D200FB459B9C67F1066513BDCC2663F2655ED5A2F3E64E50905ECC13FD08E412A2449DFC0DEA4732AF4E76A12DAA23714D9A24C7EAC7F7CD8FF94AEC7D4E9162B55FEA74E289784371BE33B">
            <a:extLst>
              <a:ext uri="{FF2B5EF4-FFF2-40B4-BE49-F238E27FC236}">
                <a16:creationId xmlns:a16="http://schemas.microsoft.com/office/drawing/2014/main" xmlns="" id="{F8FDF98B-E147-402B-980F-17A67ACEC84A}"/>
              </a:ext>
            </a:extLst>
          </p:cNvPr>
          <p:cNvSpPr txBox="1"/>
          <p:nvPr/>
        </p:nvSpPr>
        <p:spPr>
          <a:xfrm>
            <a:off x="226273" y="861779"/>
            <a:ext cx="3920133" cy="689548"/>
          </a:xfrm>
          <a:prstGeom prst="rect">
            <a:avLst/>
          </a:prstGeom>
          <a:noFill/>
        </p:spPr>
        <p:txBody>
          <a:bodyPr wrap="square" rtlCol="0">
            <a:spAutoFit/>
          </a:bodyPr>
          <a:lstStyle/>
          <a:p>
            <a:pPr>
              <a:lnSpc>
                <a:spcPct val="110000"/>
              </a:lnSpc>
            </a:pPr>
            <a:r>
              <a:rPr lang="zh-CN" altLang="en-US" sz="3528" dirty="0">
                <a:solidFill>
                  <a:srgbClr val="282828"/>
                </a:solidFill>
                <a:latin typeface="Arial" panose="020B0604020202020204" pitchFamily="34" charset="0"/>
                <a:ea typeface="微软雅黑" panose="020B0503020204020204" pitchFamily="34" charset="-122"/>
                <a:sym typeface="Arial" panose="020B0604020202020204" pitchFamily="34" charset="0"/>
              </a:rPr>
              <a:t>此处填写内容</a:t>
            </a:r>
            <a:endParaRPr lang="en-US" altLang="zh-CN" sz="3528" dirty="0">
              <a:solidFill>
                <a:srgbClr val="282828"/>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矩形 64">
            <a:extLst>
              <a:ext uri="{FF2B5EF4-FFF2-40B4-BE49-F238E27FC236}">
                <a16:creationId xmlns:a16="http://schemas.microsoft.com/office/drawing/2014/main" xmlns="" id="{14054F58-8132-4842-B8C1-AC27C228E1A0}"/>
              </a:ext>
            </a:extLst>
          </p:cNvPr>
          <p:cNvSpPr/>
          <p:nvPr/>
        </p:nvSpPr>
        <p:spPr>
          <a:xfrm>
            <a:off x="271983" y="1482768"/>
            <a:ext cx="4513834" cy="452432"/>
          </a:xfrm>
          <a:prstGeom prst="rect">
            <a:avLst/>
          </a:prstGeom>
        </p:spPr>
        <p:txBody>
          <a:bodyPr wrap="square">
            <a:spAutoFit/>
          </a:bodyPr>
          <a:lstStyle/>
          <a:p>
            <a:pPr>
              <a:lnSpc>
                <a:spcPct val="120000"/>
              </a:lnSpc>
            </a:pPr>
            <a:r>
              <a:rPr lang="en-US" altLang="zh-CN" sz="975"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consectetur adipisicing elit, </a:t>
            </a:r>
            <a:r>
              <a:rPr lang="en-US" altLang="zh-CN" sz="975"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eiusmod</a:t>
            </a:r>
            <a:r>
              <a:rPr lang="en-US" altLang="zh-CN" sz="975"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975"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tempor</a:t>
            </a:r>
            <a:r>
              <a:rPr lang="en-US" altLang="zh-CN" sz="975"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975"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dolore</a:t>
            </a:r>
            <a:r>
              <a:rPr lang="en-US" altLang="zh-CN" sz="975"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magna aliqua. </a:t>
            </a:r>
            <a:endParaRPr lang="zh-CN" altLang="en-US" sz="975"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66" name="椭圆 65">
            <a:extLst>
              <a:ext uri="{FF2B5EF4-FFF2-40B4-BE49-F238E27FC236}">
                <a16:creationId xmlns:a16="http://schemas.microsoft.com/office/drawing/2014/main" xmlns="" id="{E8895715-1FDA-41D9-B508-1FB962D19D78}"/>
              </a:ext>
            </a:extLst>
          </p:cNvPr>
          <p:cNvSpPr/>
          <p:nvPr/>
        </p:nvSpPr>
        <p:spPr>
          <a:xfrm>
            <a:off x="271983" y="2522737"/>
            <a:ext cx="739618" cy="739618"/>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67" name="椭圆 66">
            <a:extLst>
              <a:ext uri="{FF2B5EF4-FFF2-40B4-BE49-F238E27FC236}">
                <a16:creationId xmlns:a16="http://schemas.microsoft.com/office/drawing/2014/main" xmlns="" id="{AED07734-FCBA-4814-92D0-C8CB66C75C8D}"/>
              </a:ext>
            </a:extLst>
          </p:cNvPr>
          <p:cNvSpPr/>
          <p:nvPr/>
        </p:nvSpPr>
        <p:spPr>
          <a:xfrm>
            <a:off x="271983" y="3756046"/>
            <a:ext cx="739618" cy="739618"/>
          </a:xfrm>
          <a:prstGeom prst="ellipse">
            <a:avLst/>
          </a:pr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grpSp>
        <p:nvGrpSpPr>
          <p:cNvPr id="68" name="组合 67">
            <a:extLst>
              <a:ext uri="{FF2B5EF4-FFF2-40B4-BE49-F238E27FC236}">
                <a16:creationId xmlns:a16="http://schemas.microsoft.com/office/drawing/2014/main" xmlns="" id="{1693609A-F6BD-4D8A-BE25-23936A0C0191}"/>
              </a:ext>
            </a:extLst>
          </p:cNvPr>
          <p:cNvGrpSpPr/>
          <p:nvPr/>
        </p:nvGrpSpPr>
        <p:grpSpPr>
          <a:xfrm>
            <a:off x="356341" y="2607432"/>
            <a:ext cx="570902" cy="570228"/>
            <a:chOff x="4602162" y="361950"/>
            <a:chExt cx="1343026" cy="1341438"/>
          </a:xfrm>
        </p:grpSpPr>
        <p:sp>
          <p:nvSpPr>
            <p:cNvPr id="69" name="Freeform 23">
              <a:extLst>
                <a:ext uri="{FF2B5EF4-FFF2-40B4-BE49-F238E27FC236}">
                  <a16:creationId xmlns:a16="http://schemas.microsoft.com/office/drawing/2014/main" xmlns="" id="{E309BF91-D99B-452B-A54B-0A4B2A148E93}"/>
                </a:ext>
              </a:extLst>
            </p:cNvPr>
            <p:cNvSpPr>
              <a:spLocks noEditPoints="1"/>
            </p:cNvSpPr>
            <p:nvPr/>
          </p:nvSpPr>
          <p:spPr bwMode="auto">
            <a:xfrm>
              <a:off x="4602162" y="361950"/>
              <a:ext cx="1343026" cy="1341438"/>
            </a:xfrm>
            <a:custGeom>
              <a:avLst/>
              <a:gdLst>
                <a:gd name="T0" fmla="*/ 0 w 355"/>
                <a:gd name="T1" fmla="*/ 178 h 355"/>
                <a:gd name="T2" fmla="*/ 355 w 355"/>
                <a:gd name="T3" fmla="*/ 178 h 355"/>
                <a:gd name="T4" fmla="*/ 177 w 355"/>
                <a:gd name="T5" fmla="*/ 331 h 355"/>
                <a:gd name="T6" fmla="*/ 24 w 355"/>
                <a:gd name="T7" fmla="*/ 175 h 355"/>
                <a:gd name="T8" fmla="*/ 58 w 355"/>
                <a:gd name="T9" fmla="*/ 192 h 355"/>
                <a:gd name="T10" fmla="*/ 71 w 355"/>
                <a:gd name="T11" fmla="*/ 232 h 355"/>
                <a:gd name="T12" fmla="*/ 95 w 355"/>
                <a:gd name="T13" fmla="*/ 243 h 355"/>
                <a:gd name="T14" fmla="*/ 112 w 355"/>
                <a:gd name="T15" fmla="*/ 315 h 355"/>
                <a:gd name="T16" fmla="*/ 118 w 355"/>
                <a:gd name="T17" fmla="*/ 305 h 355"/>
                <a:gd name="T18" fmla="*/ 146 w 355"/>
                <a:gd name="T19" fmla="*/ 265 h 355"/>
                <a:gd name="T20" fmla="*/ 162 w 355"/>
                <a:gd name="T21" fmla="*/ 222 h 355"/>
                <a:gd name="T22" fmla="*/ 112 w 355"/>
                <a:gd name="T23" fmla="*/ 189 h 355"/>
                <a:gd name="T24" fmla="*/ 66 w 355"/>
                <a:gd name="T25" fmla="*/ 165 h 355"/>
                <a:gd name="T26" fmla="*/ 102 w 355"/>
                <a:gd name="T27" fmla="*/ 154 h 355"/>
                <a:gd name="T28" fmla="*/ 138 w 355"/>
                <a:gd name="T29" fmla="*/ 140 h 355"/>
                <a:gd name="T30" fmla="*/ 119 w 355"/>
                <a:gd name="T31" fmla="*/ 97 h 355"/>
                <a:gd name="T32" fmla="*/ 95 w 355"/>
                <a:gd name="T33" fmla="*/ 109 h 355"/>
                <a:gd name="T34" fmla="*/ 70 w 355"/>
                <a:gd name="T35" fmla="*/ 93 h 355"/>
                <a:gd name="T36" fmla="*/ 85 w 355"/>
                <a:gd name="T37" fmla="*/ 68 h 355"/>
                <a:gd name="T38" fmla="*/ 177 w 355"/>
                <a:gd name="T39" fmla="*/ 25 h 355"/>
                <a:gd name="T40" fmla="*/ 244 w 355"/>
                <a:gd name="T41" fmla="*/ 63 h 355"/>
                <a:gd name="T42" fmla="*/ 236 w 355"/>
                <a:gd name="T43" fmla="*/ 104 h 355"/>
                <a:gd name="T44" fmla="*/ 220 w 355"/>
                <a:gd name="T45" fmla="*/ 110 h 355"/>
                <a:gd name="T46" fmla="*/ 223 w 355"/>
                <a:gd name="T47" fmla="*/ 104 h 355"/>
                <a:gd name="T48" fmla="*/ 215 w 355"/>
                <a:gd name="T49" fmla="*/ 96 h 355"/>
                <a:gd name="T50" fmla="*/ 213 w 355"/>
                <a:gd name="T51" fmla="*/ 94 h 355"/>
                <a:gd name="T52" fmla="*/ 215 w 355"/>
                <a:gd name="T53" fmla="*/ 126 h 355"/>
                <a:gd name="T54" fmla="*/ 192 w 355"/>
                <a:gd name="T55" fmla="*/ 155 h 355"/>
                <a:gd name="T56" fmla="*/ 219 w 355"/>
                <a:gd name="T57" fmla="*/ 138 h 355"/>
                <a:gd name="T58" fmla="*/ 239 w 355"/>
                <a:gd name="T59" fmla="*/ 150 h 355"/>
                <a:gd name="T60" fmla="*/ 261 w 355"/>
                <a:gd name="T61" fmla="*/ 160 h 355"/>
                <a:gd name="T62" fmla="*/ 262 w 355"/>
                <a:gd name="T63" fmla="*/ 159 h 355"/>
                <a:gd name="T64" fmla="*/ 320 w 355"/>
                <a:gd name="T65" fmla="*/ 175 h 355"/>
                <a:gd name="T66" fmla="*/ 330 w 355"/>
                <a:gd name="T67" fmla="*/ 178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5" h="355">
                  <a:moveTo>
                    <a:pt x="177" y="0"/>
                  </a:moveTo>
                  <a:cubicBezTo>
                    <a:pt x="79" y="0"/>
                    <a:pt x="0" y="80"/>
                    <a:pt x="0" y="178"/>
                  </a:cubicBezTo>
                  <a:cubicBezTo>
                    <a:pt x="0" y="275"/>
                    <a:pt x="79" y="355"/>
                    <a:pt x="177" y="355"/>
                  </a:cubicBezTo>
                  <a:cubicBezTo>
                    <a:pt x="275" y="355"/>
                    <a:pt x="355" y="275"/>
                    <a:pt x="355" y="178"/>
                  </a:cubicBezTo>
                  <a:cubicBezTo>
                    <a:pt x="355" y="80"/>
                    <a:pt x="275" y="0"/>
                    <a:pt x="177" y="0"/>
                  </a:cubicBezTo>
                  <a:close/>
                  <a:moveTo>
                    <a:pt x="177" y="331"/>
                  </a:moveTo>
                  <a:cubicBezTo>
                    <a:pt x="93" y="331"/>
                    <a:pt x="24" y="262"/>
                    <a:pt x="24" y="178"/>
                  </a:cubicBezTo>
                  <a:cubicBezTo>
                    <a:pt x="24" y="177"/>
                    <a:pt x="24" y="176"/>
                    <a:pt x="24" y="175"/>
                  </a:cubicBezTo>
                  <a:cubicBezTo>
                    <a:pt x="46" y="192"/>
                    <a:pt x="46" y="192"/>
                    <a:pt x="46" y="192"/>
                  </a:cubicBezTo>
                  <a:cubicBezTo>
                    <a:pt x="58" y="192"/>
                    <a:pt x="58" y="192"/>
                    <a:pt x="58" y="192"/>
                  </a:cubicBezTo>
                  <a:cubicBezTo>
                    <a:pt x="71" y="205"/>
                    <a:pt x="71" y="205"/>
                    <a:pt x="71" y="205"/>
                  </a:cubicBezTo>
                  <a:cubicBezTo>
                    <a:pt x="71" y="232"/>
                    <a:pt x="71" y="232"/>
                    <a:pt x="71" y="232"/>
                  </a:cubicBezTo>
                  <a:cubicBezTo>
                    <a:pt x="82" y="243"/>
                    <a:pt x="82" y="243"/>
                    <a:pt x="82" y="243"/>
                  </a:cubicBezTo>
                  <a:cubicBezTo>
                    <a:pt x="95" y="243"/>
                    <a:pt x="95" y="243"/>
                    <a:pt x="95" y="243"/>
                  </a:cubicBezTo>
                  <a:cubicBezTo>
                    <a:pt x="95" y="298"/>
                    <a:pt x="95" y="298"/>
                    <a:pt x="95" y="298"/>
                  </a:cubicBezTo>
                  <a:cubicBezTo>
                    <a:pt x="112" y="315"/>
                    <a:pt x="112" y="315"/>
                    <a:pt x="112" y="315"/>
                  </a:cubicBezTo>
                  <a:cubicBezTo>
                    <a:pt x="118" y="315"/>
                    <a:pt x="118" y="315"/>
                    <a:pt x="118" y="315"/>
                  </a:cubicBezTo>
                  <a:cubicBezTo>
                    <a:pt x="118" y="305"/>
                    <a:pt x="118" y="305"/>
                    <a:pt x="118" y="305"/>
                  </a:cubicBezTo>
                  <a:cubicBezTo>
                    <a:pt x="146" y="276"/>
                    <a:pt x="146" y="276"/>
                    <a:pt x="146" y="276"/>
                  </a:cubicBezTo>
                  <a:cubicBezTo>
                    <a:pt x="146" y="265"/>
                    <a:pt x="146" y="265"/>
                    <a:pt x="146" y="265"/>
                  </a:cubicBezTo>
                  <a:cubicBezTo>
                    <a:pt x="162" y="249"/>
                    <a:pt x="162" y="249"/>
                    <a:pt x="162" y="249"/>
                  </a:cubicBezTo>
                  <a:cubicBezTo>
                    <a:pt x="162" y="222"/>
                    <a:pt x="162" y="222"/>
                    <a:pt x="162" y="222"/>
                  </a:cubicBezTo>
                  <a:cubicBezTo>
                    <a:pt x="145" y="222"/>
                    <a:pt x="145" y="222"/>
                    <a:pt x="145" y="222"/>
                  </a:cubicBezTo>
                  <a:cubicBezTo>
                    <a:pt x="112" y="189"/>
                    <a:pt x="112" y="189"/>
                    <a:pt x="112" y="189"/>
                  </a:cubicBezTo>
                  <a:cubicBezTo>
                    <a:pt x="66" y="189"/>
                    <a:pt x="66" y="189"/>
                    <a:pt x="66" y="189"/>
                  </a:cubicBezTo>
                  <a:cubicBezTo>
                    <a:pt x="66" y="165"/>
                    <a:pt x="66" y="165"/>
                    <a:pt x="66" y="165"/>
                  </a:cubicBezTo>
                  <a:cubicBezTo>
                    <a:pt x="102" y="165"/>
                    <a:pt x="102" y="165"/>
                    <a:pt x="102" y="165"/>
                  </a:cubicBezTo>
                  <a:cubicBezTo>
                    <a:pt x="102" y="154"/>
                    <a:pt x="102" y="154"/>
                    <a:pt x="102" y="154"/>
                  </a:cubicBezTo>
                  <a:cubicBezTo>
                    <a:pt x="124" y="154"/>
                    <a:pt x="124" y="154"/>
                    <a:pt x="124" y="154"/>
                  </a:cubicBezTo>
                  <a:cubicBezTo>
                    <a:pt x="138" y="140"/>
                    <a:pt x="138" y="140"/>
                    <a:pt x="138" y="140"/>
                  </a:cubicBezTo>
                  <a:cubicBezTo>
                    <a:pt x="138" y="116"/>
                    <a:pt x="138" y="116"/>
                    <a:pt x="138" y="116"/>
                  </a:cubicBezTo>
                  <a:cubicBezTo>
                    <a:pt x="119" y="97"/>
                    <a:pt x="119" y="97"/>
                    <a:pt x="119" y="97"/>
                  </a:cubicBezTo>
                  <a:cubicBezTo>
                    <a:pt x="95" y="97"/>
                    <a:pt x="95" y="97"/>
                    <a:pt x="95" y="97"/>
                  </a:cubicBezTo>
                  <a:cubicBezTo>
                    <a:pt x="95" y="109"/>
                    <a:pt x="95" y="109"/>
                    <a:pt x="95" y="109"/>
                  </a:cubicBezTo>
                  <a:cubicBezTo>
                    <a:pt x="70" y="109"/>
                    <a:pt x="70" y="109"/>
                    <a:pt x="70" y="109"/>
                  </a:cubicBezTo>
                  <a:cubicBezTo>
                    <a:pt x="70" y="93"/>
                    <a:pt x="70" y="93"/>
                    <a:pt x="70" y="93"/>
                  </a:cubicBezTo>
                  <a:cubicBezTo>
                    <a:pt x="85" y="78"/>
                    <a:pt x="85" y="78"/>
                    <a:pt x="85" y="78"/>
                  </a:cubicBezTo>
                  <a:cubicBezTo>
                    <a:pt x="85" y="68"/>
                    <a:pt x="85" y="68"/>
                    <a:pt x="85" y="68"/>
                  </a:cubicBezTo>
                  <a:cubicBezTo>
                    <a:pt x="71" y="68"/>
                    <a:pt x="71" y="68"/>
                    <a:pt x="71" y="68"/>
                  </a:cubicBezTo>
                  <a:cubicBezTo>
                    <a:pt x="98" y="41"/>
                    <a:pt x="136" y="25"/>
                    <a:pt x="177" y="25"/>
                  </a:cubicBezTo>
                  <a:cubicBezTo>
                    <a:pt x="216" y="25"/>
                    <a:pt x="251" y="39"/>
                    <a:pt x="278" y="63"/>
                  </a:cubicBezTo>
                  <a:cubicBezTo>
                    <a:pt x="244" y="63"/>
                    <a:pt x="244" y="63"/>
                    <a:pt x="244" y="63"/>
                  </a:cubicBezTo>
                  <a:cubicBezTo>
                    <a:pt x="219" y="87"/>
                    <a:pt x="219" y="87"/>
                    <a:pt x="219" y="87"/>
                  </a:cubicBezTo>
                  <a:cubicBezTo>
                    <a:pt x="236" y="104"/>
                    <a:pt x="236" y="104"/>
                    <a:pt x="236" y="104"/>
                  </a:cubicBezTo>
                  <a:cubicBezTo>
                    <a:pt x="225" y="115"/>
                    <a:pt x="225" y="115"/>
                    <a:pt x="225" y="115"/>
                  </a:cubicBezTo>
                  <a:cubicBezTo>
                    <a:pt x="220" y="110"/>
                    <a:pt x="220" y="110"/>
                    <a:pt x="220" y="110"/>
                  </a:cubicBezTo>
                  <a:cubicBezTo>
                    <a:pt x="225" y="106"/>
                    <a:pt x="225" y="106"/>
                    <a:pt x="225" y="106"/>
                  </a:cubicBezTo>
                  <a:cubicBezTo>
                    <a:pt x="223" y="104"/>
                    <a:pt x="223" y="104"/>
                    <a:pt x="223" y="104"/>
                  </a:cubicBezTo>
                  <a:cubicBezTo>
                    <a:pt x="223" y="104"/>
                    <a:pt x="223" y="104"/>
                    <a:pt x="223" y="104"/>
                  </a:cubicBezTo>
                  <a:cubicBezTo>
                    <a:pt x="215" y="96"/>
                    <a:pt x="215" y="96"/>
                    <a:pt x="215" y="96"/>
                  </a:cubicBezTo>
                  <a:cubicBezTo>
                    <a:pt x="215" y="96"/>
                    <a:pt x="215" y="96"/>
                    <a:pt x="215" y="96"/>
                  </a:cubicBezTo>
                  <a:cubicBezTo>
                    <a:pt x="213" y="94"/>
                    <a:pt x="213" y="94"/>
                    <a:pt x="213" y="94"/>
                  </a:cubicBezTo>
                  <a:cubicBezTo>
                    <a:pt x="198" y="109"/>
                    <a:pt x="198" y="109"/>
                    <a:pt x="198" y="109"/>
                  </a:cubicBezTo>
                  <a:cubicBezTo>
                    <a:pt x="215" y="126"/>
                    <a:pt x="215" y="126"/>
                    <a:pt x="215" y="126"/>
                  </a:cubicBezTo>
                  <a:cubicBezTo>
                    <a:pt x="192" y="126"/>
                    <a:pt x="192" y="126"/>
                    <a:pt x="192" y="126"/>
                  </a:cubicBezTo>
                  <a:cubicBezTo>
                    <a:pt x="192" y="155"/>
                    <a:pt x="192" y="155"/>
                    <a:pt x="192" y="155"/>
                  </a:cubicBezTo>
                  <a:cubicBezTo>
                    <a:pt x="219" y="155"/>
                    <a:pt x="219" y="155"/>
                    <a:pt x="219" y="155"/>
                  </a:cubicBezTo>
                  <a:cubicBezTo>
                    <a:pt x="219" y="138"/>
                    <a:pt x="219" y="138"/>
                    <a:pt x="219" y="138"/>
                  </a:cubicBezTo>
                  <a:cubicBezTo>
                    <a:pt x="223" y="134"/>
                    <a:pt x="223" y="134"/>
                    <a:pt x="223" y="134"/>
                  </a:cubicBezTo>
                  <a:cubicBezTo>
                    <a:pt x="239" y="150"/>
                    <a:pt x="239" y="150"/>
                    <a:pt x="239" y="150"/>
                  </a:cubicBezTo>
                  <a:cubicBezTo>
                    <a:pt x="239" y="160"/>
                    <a:pt x="239" y="160"/>
                    <a:pt x="239" y="160"/>
                  </a:cubicBezTo>
                  <a:cubicBezTo>
                    <a:pt x="261" y="160"/>
                    <a:pt x="261" y="160"/>
                    <a:pt x="261" y="160"/>
                  </a:cubicBezTo>
                  <a:cubicBezTo>
                    <a:pt x="262" y="159"/>
                    <a:pt x="262" y="159"/>
                    <a:pt x="262" y="159"/>
                  </a:cubicBezTo>
                  <a:cubicBezTo>
                    <a:pt x="262" y="159"/>
                    <a:pt x="262" y="159"/>
                    <a:pt x="262" y="159"/>
                  </a:cubicBezTo>
                  <a:cubicBezTo>
                    <a:pt x="298" y="196"/>
                    <a:pt x="298" y="196"/>
                    <a:pt x="298" y="196"/>
                  </a:cubicBezTo>
                  <a:cubicBezTo>
                    <a:pt x="320" y="175"/>
                    <a:pt x="320" y="175"/>
                    <a:pt x="320" y="175"/>
                  </a:cubicBezTo>
                  <a:cubicBezTo>
                    <a:pt x="330" y="175"/>
                    <a:pt x="330" y="175"/>
                    <a:pt x="330" y="175"/>
                  </a:cubicBezTo>
                  <a:cubicBezTo>
                    <a:pt x="330" y="176"/>
                    <a:pt x="330" y="177"/>
                    <a:pt x="330" y="178"/>
                  </a:cubicBezTo>
                  <a:cubicBezTo>
                    <a:pt x="330" y="262"/>
                    <a:pt x="262" y="331"/>
                    <a:pt x="177" y="331"/>
                  </a:cubicBezTo>
                  <a:close/>
                </a:path>
              </a:pathLst>
            </a:custGeom>
            <a:solidFill>
              <a:srgbClr val="2828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04" tIns="33602" rIns="67204" bIns="33602" numCol="1" anchor="t" anchorCtr="0" compatLnSpc="1">
              <a:prstTxWarp prst="textNoShape">
                <a:avLst/>
              </a:prstTxWarp>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24">
              <a:extLst>
                <a:ext uri="{FF2B5EF4-FFF2-40B4-BE49-F238E27FC236}">
                  <a16:creationId xmlns:a16="http://schemas.microsoft.com/office/drawing/2014/main" xmlns="" id="{1D44A60D-E6DE-4995-9B32-42224AB2A458}"/>
                </a:ext>
              </a:extLst>
            </p:cNvPr>
            <p:cNvSpPr>
              <a:spLocks/>
            </p:cNvSpPr>
            <p:nvPr/>
          </p:nvSpPr>
          <p:spPr bwMode="auto">
            <a:xfrm>
              <a:off x="5056188" y="512763"/>
              <a:ext cx="234950" cy="257175"/>
            </a:xfrm>
            <a:custGeom>
              <a:avLst/>
              <a:gdLst>
                <a:gd name="T0" fmla="*/ 148 w 148"/>
                <a:gd name="T1" fmla="*/ 0 h 162"/>
                <a:gd name="T2" fmla="*/ 0 w 148"/>
                <a:gd name="T3" fmla="*/ 0 h 162"/>
                <a:gd name="T4" fmla="*/ 0 w 148"/>
                <a:gd name="T5" fmla="*/ 100 h 162"/>
                <a:gd name="T6" fmla="*/ 62 w 148"/>
                <a:gd name="T7" fmla="*/ 162 h 162"/>
                <a:gd name="T8" fmla="*/ 88 w 148"/>
                <a:gd name="T9" fmla="*/ 162 h 162"/>
                <a:gd name="T10" fmla="*/ 88 w 148"/>
                <a:gd name="T11" fmla="*/ 119 h 162"/>
                <a:gd name="T12" fmla="*/ 148 w 148"/>
                <a:gd name="T13" fmla="*/ 59 h 162"/>
                <a:gd name="T14" fmla="*/ 148 w 148"/>
                <a:gd name="T15" fmla="*/ 0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162">
                  <a:moveTo>
                    <a:pt x="148" y="0"/>
                  </a:moveTo>
                  <a:lnTo>
                    <a:pt x="0" y="0"/>
                  </a:lnTo>
                  <a:lnTo>
                    <a:pt x="0" y="100"/>
                  </a:lnTo>
                  <a:lnTo>
                    <a:pt x="62" y="162"/>
                  </a:lnTo>
                  <a:lnTo>
                    <a:pt x="88" y="162"/>
                  </a:lnTo>
                  <a:lnTo>
                    <a:pt x="88" y="119"/>
                  </a:lnTo>
                  <a:lnTo>
                    <a:pt x="148" y="59"/>
                  </a:lnTo>
                  <a:lnTo>
                    <a:pt x="14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04" tIns="33602" rIns="67204" bIns="33602" numCol="1" anchor="t" anchorCtr="0" compatLnSpc="1">
              <a:prstTxWarp prst="textNoShape">
                <a:avLst/>
              </a:prstTxWarp>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25">
              <a:extLst>
                <a:ext uri="{FF2B5EF4-FFF2-40B4-BE49-F238E27FC236}">
                  <a16:creationId xmlns:a16="http://schemas.microsoft.com/office/drawing/2014/main" xmlns="" id="{DEB47DB7-D07E-4C13-A2A0-B4A474425B43}"/>
                </a:ext>
              </a:extLst>
            </p:cNvPr>
            <p:cNvSpPr>
              <a:spLocks/>
            </p:cNvSpPr>
            <p:nvPr/>
          </p:nvSpPr>
          <p:spPr bwMode="auto">
            <a:xfrm>
              <a:off x="5272088" y="985838"/>
              <a:ext cx="457200" cy="476250"/>
            </a:xfrm>
            <a:custGeom>
              <a:avLst/>
              <a:gdLst>
                <a:gd name="T0" fmla="*/ 245 w 288"/>
                <a:gd name="T1" fmla="*/ 97 h 300"/>
                <a:gd name="T2" fmla="*/ 145 w 288"/>
                <a:gd name="T3" fmla="*/ 0 h 300"/>
                <a:gd name="T4" fmla="*/ 145 w 288"/>
                <a:gd name="T5" fmla="*/ 0 h 300"/>
                <a:gd name="T6" fmla="*/ 33 w 288"/>
                <a:gd name="T7" fmla="*/ 0 h 300"/>
                <a:gd name="T8" fmla="*/ 0 w 288"/>
                <a:gd name="T9" fmla="*/ 33 h 300"/>
                <a:gd name="T10" fmla="*/ 0 w 288"/>
                <a:gd name="T11" fmla="*/ 104 h 300"/>
                <a:gd name="T12" fmla="*/ 48 w 288"/>
                <a:gd name="T13" fmla="*/ 152 h 300"/>
                <a:gd name="T14" fmla="*/ 133 w 288"/>
                <a:gd name="T15" fmla="*/ 152 h 300"/>
                <a:gd name="T16" fmla="*/ 133 w 288"/>
                <a:gd name="T17" fmla="*/ 235 h 300"/>
                <a:gd name="T18" fmla="*/ 200 w 288"/>
                <a:gd name="T19" fmla="*/ 300 h 300"/>
                <a:gd name="T20" fmla="*/ 214 w 288"/>
                <a:gd name="T21" fmla="*/ 300 h 300"/>
                <a:gd name="T22" fmla="*/ 214 w 288"/>
                <a:gd name="T23" fmla="*/ 219 h 300"/>
                <a:gd name="T24" fmla="*/ 248 w 288"/>
                <a:gd name="T25" fmla="*/ 188 h 300"/>
                <a:gd name="T26" fmla="*/ 248 w 288"/>
                <a:gd name="T27" fmla="*/ 131 h 300"/>
                <a:gd name="T28" fmla="*/ 264 w 288"/>
                <a:gd name="T29" fmla="*/ 131 h 300"/>
                <a:gd name="T30" fmla="*/ 288 w 288"/>
                <a:gd name="T31" fmla="*/ 107 h 300"/>
                <a:gd name="T32" fmla="*/ 279 w 288"/>
                <a:gd name="T33" fmla="*/ 97 h 300"/>
                <a:gd name="T34" fmla="*/ 245 w 288"/>
                <a:gd name="T35" fmla="*/ 9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300">
                  <a:moveTo>
                    <a:pt x="245" y="97"/>
                  </a:moveTo>
                  <a:lnTo>
                    <a:pt x="145" y="0"/>
                  </a:lnTo>
                  <a:lnTo>
                    <a:pt x="145" y="0"/>
                  </a:lnTo>
                  <a:lnTo>
                    <a:pt x="33" y="0"/>
                  </a:lnTo>
                  <a:lnTo>
                    <a:pt x="0" y="33"/>
                  </a:lnTo>
                  <a:lnTo>
                    <a:pt x="0" y="104"/>
                  </a:lnTo>
                  <a:lnTo>
                    <a:pt x="48" y="152"/>
                  </a:lnTo>
                  <a:lnTo>
                    <a:pt x="133" y="152"/>
                  </a:lnTo>
                  <a:lnTo>
                    <a:pt x="133" y="235"/>
                  </a:lnTo>
                  <a:lnTo>
                    <a:pt x="200" y="300"/>
                  </a:lnTo>
                  <a:lnTo>
                    <a:pt x="214" y="300"/>
                  </a:lnTo>
                  <a:lnTo>
                    <a:pt x="214" y="219"/>
                  </a:lnTo>
                  <a:lnTo>
                    <a:pt x="248" y="188"/>
                  </a:lnTo>
                  <a:lnTo>
                    <a:pt x="248" y="131"/>
                  </a:lnTo>
                  <a:lnTo>
                    <a:pt x="264" y="131"/>
                  </a:lnTo>
                  <a:lnTo>
                    <a:pt x="288" y="107"/>
                  </a:lnTo>
                  <a:lnTo>
                    <a:pt x="279" y="97"/>
                  </a:lnTo>
                  <a:lnTo>
                    <a:pt x="245" y="9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04" tIns="33602" rIns="67204" bIns="33602" numCol="1" anchor="t" anchorCtr="0" compatLnSpc="1">
              <a:prstTxWarp prst="textNoShape">
                <a:avLst/>
              </a:prstTxWarp>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26">
              <a:extLst>
                <a:ext uri="{FF2B5EF4-FFF2-40B4-BE49-F238E27FC236}">
                  <a16:creationId xmlns:a16="http://schemas.microsoft.com/office/drawing/2014/main" xmlns="" id="{2A13A05D-5FD5-4A8E-9DF2-621789729AFF}"/>
                </a:ext>
              </a:extLst>
            </p:cNvPr>
            <p:cNvSpPr>
              <a:spLocks/>
            </p:cNvSpPr>
            <p:nvPr/>
          </p:nvSpPr>
          <p:spPr bwMode="auto">
            <a:xfrm>
              <a:off x="5646738" y="1341438"/>
              <a:ext cx="44450" cy="101600"/>
            </a:xfrm>
            <a:custGeom>
              <a:avLst/>
              <a:gdLst>
                <a:gd name="T0" fmla="*/ 0 w 28"/>
                <a:gd name="T1" fmla="*/ 64 h 64"/>
                <a:gd name="T2" fmla="*/ 28 w 28"/>
                <a:gd name="T3" fmla="*/ 40 h 64"/>
                <a:gd name="T4" fmla="*/ 28 w 28"/>
                <a:gd name="T5" fmla="*/ 0 h 64"/>
                <a:gd name="T6" fmla="*/ 0 w 28"/>
                <a:gd name="T7" fmla="*/ 0 h 64"/>
                <a:gd name="T8" fmla="*/ 0 w 28"/>
                <a:gd name="T9" fmla="*/ 64 h 64"/>
              </a:gdLst>
              <a:ahLst/>
              <a:cxnLst>
                <a:cxn ang="0">
                  <a:pos x="T0" y="T1"/>
                </a:cxn>
                <a:cxn ang="0">
                  <a:pos x="T2" y="T3"/>
                </a:cxn>
                <a:cxn ang="0">
                  <a:pos x="T4" y="T5"/>
                </a:cxn>
                <a:cxn ang="0">
                  <a:pos x="T6" y="T7"/>
                </a:cxn>
                <a:cxn ang="0">
                  <a:pos x="T8" y="T9"/>
                </a:cxn>
              </a:cxnLst>
              <a:rect l="0" t="0" r="r" b="b"/>
              <a:pathLst>
                <a:path w="28" h="64">
                  <a:moveTo>
                    <a:pt x="0" y="64"/>
                  </a:moveTo>
                  <a:lnTo>
                    <a:pt x="28" y="40"/>
                  </a:lnTo>
                  <a:lnTo>
                    <a:pt x="28" y="0"/>
                  </a:lnTo>
                  <a:lnTo>
                    <a:pt x="0" y="0"/>
                  </a:lnTo>
                  <a:lnTo>
                    <a:pt x="0"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04" tIns="33602" rIns="67204" bIns="33602" numCol="1" anchor="t" anchorCtr="0" compatLnSpc="1">
              <a:prstTxWarp prst="textNoShape">
                <a:avLst/>
              </a:prstTxWarp>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3" name="组合 72">
            <a:extLst>
              <a:ext uri="{FF2B5EF4-FFF2-40B4-BE49-F238E27FC236}">
                <a16:creationId xmlns:a16="http://schemas.microsoft.com/office/drawing/2014/main" xmlns="" id="{2FB45E79-F8C1-459C-A877-F69D4463200E}"/>
              </a:ext>
            </a:extLst>
          </p:cNvPr>
          <p:cNvGrpSpPr/>
          <p:nvPr/>
        </p:nvGrpSpPr>
        <p:grpSpPr>
          <a:xfrm>
            <a:off x="1204601" y="2522906"/>
            <a:ext cx="3318755" cy="724023"/>
            <a:chOff x="1331170" y="4779449"/>
            <a:chExt cx="4515598" cy="985127"/>
          </a:xfrm>
        </p:grpSpPr>
        <p:sp>
          <p:nvSpPr>
            <p:cNvPr id="74" name="文本框 73">
              <a:extLst>
                <a:ext uri="{FF2B5EF4-FFF2-40B4-BE49-F238E27FC236}">
                  <a16:creationId xmlns:a16="http://schemas.microsoft.com/office/drawing/2014/main" xmlns="" id="{2E23A74A-854B-48D5-8B5A-DC01E1226316}"/>
                </a:ext>
              </a:extLst>
            </p:cNvPr>
            <p:cNvSpPr txBox="1"/>
            <p:nvPr/>
          </p:nvSpPr>
          <p:spPr>
            <a:xfrm>
              <a:off x="1331170" y="4779449"/>
              <a:ext cx="1786597" cy="371833"/>
            </a:xfrm>
            <a:prstGeom prst="rect">
              <a:avLst/>
            </a:prstGeom>
            <a:noFill/>
          </p:spPr>
          <p:txBody>
            <a:bodyPr wrap="square" rtlCol="0">
              <a:spAutoFit/>
            </a:bodyPr>
            <a:lstStyle/>
            <a:p>
              <a:r>
                <a:rPr lang="en-US" altLang="zh-CN"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SUBTITLE </a:t>
              </a:r>
              <a:endParaRPr lang="zh-CN" altLang="en-US"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75" name="矩形 74">
              <a:extLst>
                <a:ext uri="{FF2B5EF4-FFF2-40B4-BE49-F238E27FC236}">
                  <a16:creationId xmlns:a16="http://schemas.microsoft.com/office/drawing/2014/main" xmlns="" id="{0DB43C46-922B-467C-AAC7-B778DAF72EFD}"/>
                </a:ext>
              </a:extLst>
            </p:cNvPr>
            <p:cNvSpPr/>
            <p:nvPr/>
          </p:nvSpPr>
          <p:spPr>
            <a:xfrm>
              <a:off x="1331170" y="5121764"/>
              <a:ext cx="4515598" cy="642812"/>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consectetur adipisicing elit,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eiusmod</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tempor</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dolore</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magna aliqua. </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nvGrpSpPr>
          <p:cNvPr id="76" name="组合 75">
            <a:extLst>
              <a:ext uri="{FF2B5EF4-FFF2-40B4-BE49-F238E27FC236}">
                <a16:creationId xmlns:a16="http://schemas.microsoft.com/office/drawing/2014/main" xmlns="" id="{6005B536-CAC9-4168-A33B-CF0B89FBF969}"/>
              </a:ext>
            </a:extLst>
          </p:cNvPr>
          <p:cNvGrpSpPr/>
          <p:nvPr/>
        </p:nvGrpSpPr>
        <p:grpSpPr>
          <a:xfrm>
            <a:off x="1204601" y="3775521"/>
            <a:ext cx="3318755" cy="724023"/>
            <a:chOff x="1331170" y="4779449"/>
            <a:chExt cx="4515598" cy="985127"/>
          </a:xfrm>
        </p:grpSpPr>
        <p:sp>
          <p:nvSpPr>
            <p:cNvPr id="77" name="文本框 76">
              <a:extLst>
                <a:ext uri="{FF2B5EF4-FFF2-40B4-BE49-F238E27FC236}">
                  <a16:creationId xmlns:a16="http://schemas.microsoft.com/office/drawing/2014/main" xmlns="" id="{A4307AAB-238B-4F97-BF0F-1B2E10C8C6AD}"/>
                </a:ext>
              </a:extLst>
            </p:cNvPr>
            <p:cNvSpPr txBox="1"/>
            <p:nvPr/>
          </p:nvSpPr>
          <p:spPr>
            <a:xfrm>
              <a:off x="1331170" y="4779449"/>
              <a:ext cx="1786597" cy="371833"/>
            </a:xfrm>
            <a:prstGeom prst="rect">
              <a:avLst/>
            </a:prstGeom>
            <a:noFill/>
          </p:spPr>
          <p:txBody>
            <a:bodyPr wrap="square" rtlCol="0">
              <a:spAutoFit/>
            </a:bodyPr>
            <a:lstStyle/>
            <a:p>
              <a:r>
                <a:rPr lang="en-US" altLang="zh-CN"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SUBTITLE </a:t>
              </a:r>
              <a:endParaRPr lang="zh-CN" altLang="en-US" sz="1176" b="1" dirty="0">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78" name="矩形 77">
              <a:extLst>
                <a:ext uri="{FF2B5EF4-FFF2-40B4-BE49-F238E27FC236}">
                  <a16:creationId xmlns:a16="http://schemas.microsoft.com/office/drawing/2014/main" xmlns="" id="{66F9A6B4-0FA2-4155-AD0C-DA7DC8FE888E}"/>
                </a:ext>
              </a:extLst>
            </p:cNvPr>
            <p:cNvSpPr/>
            <p:nvPr/>
          </p:nvSpPr>
          <p:spPr>
            <a:xfrm>
              <a:off x="1331170" y="5121764"/>
              <a:ext cx="4515598" cy="642812"/>
            </a:xfrm>
            <a:prstGeom prst="rect">
              <a:avLst/>
            </a:prstGeom>
          </p:spPr>
          <p:txBody>
            <a:bodyPr wrap="square">
              <a:spAutoFit/>
            </a:bodyPr>
            <a:lstStyle/>
            <a:p>
              <a:pPr>
                <a:lnSpc>
                  <a:spcPct val="120000"/>
                </a:lnSpc>
              </a:pP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consectetur adipisicing elit,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eiusmod</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tempor</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1029" dirty="0" err="1">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dolore</a:t>
              </a:r>
              <a:r>
                <a:rPr lang="en-US" altLang="zh-CN"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magna aliqua. </a:t>
              </a:r>
              <a:endParaRPr lang="zh-CN" altLang="en-US" sz="1029" dirty="0">
                <a:solidFill>
                  <a:schemeClr val="tx1">
                    <a:lumMod val="75000"/>
                    <a:lumOff val="2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grpSp>
        <p:nvGrpSpPr>
          <p:cNvPr id="79" name="组合 78">
            <a:extLst>
              <a:ext uri="{FF2B5EF4-FFF2-40B4-BE49-F238E27FC236}">
                <a16:creationId xmlns:a16="http://schemas.microsoft.com/office/drawing/2014/main" xmlns="" id="{442F8AF1-F414-401D-8A3D-E9B840FBF0E1}"/>
              </a:ext>
            </a:extLst>
          </p:cNvPr>
          <p:cNvGrpSpPr/>
          <p:nvPr/>
        </p:nvGrpSpPr>
        <p:grpSpPr>
          <a:xfrm>
            <a:off x="410033" y="3891376"/>
            <a:ext cx="480413" cy="435752"/>
            <a:chOff x="3468688" y="460375"/>
            <a:chExt cx="631825" cy="573088"/>
          </a:xfrm>
          <a:solidFill>
            <a:srgbClr val="282828"/>
          </a:solidFill>
        </p:grpSpPr>
        <p:sp>
          <p:nvSpPr>
            <p:cNvPr id="80" name="Freeform 19">
              <a:extLst>
                <a:ext uri="{FF2B5EF4-FFF2-40B4-BE49-F238E27FC236}">
                  <a16:creationId xmlns:a16="http://schemas.microsoft.com/office/drawing/2014/main" xmlns="" id="{455CFACE-D26E-4746-BBBF-28C66C7056EC}"/>
                </a:ext>
              </a:extLst>
            </p:cNvPr>
            <p:cNvSpPr>
              <a:spLocks/>
            </p:cNvSpPr>
            <p:nvPr/>
          </p:nvSpPr>
          <p:spPr bwMode="auto">
            <a:xfrm>
              <a:off x="3468688" y="460375"/>
              <a:ext cx="271463" cy="422275"/>
            </a:xfrm>
            <a:custGeom>
              <a:avLst/>
              <a:gdLst>
                <a:gd name="T0" fmla="*/ 150 w 169"/>
                <a:gd name="T1" fmla="*/ 150 h 263"/>
                <a:gd name="T2" fmla="*/ 169 w 169"/>
                <a:gd name="T3" fmla="*/ 0 h 263"/>
                <a:gd name="T4" fmla="*/ 56 w 169"/>
                <a:gd name="T5" fmla="*/ 103 h 263"/>
                <a:gd name="T6" fmla="*/ 0 w 169"/>
                <a:gd name="T7" fmla="*/ 263 h 263"/>
                <a:gd name="T8" fmla="*/ 169 w 169"/>
                <a:gd name="T9" fmla="*/ 263 h 263"/>
                <a:gd name="T10" fmla="*/ 150 w 169"/>
                <a:gd name="T11" fmla="*/ 150 h 263"/>
              </a:gdLst>
              <a:ahLst/>
              <a:cxnLst>
                <a:cxn ang="0">
                  <a:pos x="T0" y="T1"/>
                </a:cxn>
                <a:cxn ang="0">
                  <a:pos x="T2" y="T3"/>
                </a:cxn>
                <a:cxn ang="0">
                  <a:pos x="T4" y="T5"/>
                </a:cxn>
                <a:cxn ang="0">
                  <a:pos x="T6" y="T7"/>
                </a:cxn>
                <a:cxn ang="0">
                  <a:pos x="T8" y="T9"/>
                </a:cxn>
                <a:cxn ang="0">
                  <a:pos x="T10" y="T11"/>
                </a:cxn>
              </a:cxnLst>
              <a:rect l="0" t="0" r="r" b="b"/>
              <a:pathLst>
                <a:path w="169" h="263">
                  <a:moveTo>
                    <a:pt x="150" y="150"/>
                  </a:moveTo>
                  <a:cubicBezTo>
                    <a:pt x="150" y="66"/>
                    <a:pt x="169" y="0"/>
                    <a:pt x="169" y="0"/>
                  </a:cubicBezTo>
                  <a:cubicBezTo>
                    <a:pt x="169" y="0"/>
                    <a:pt x="113" y="10"/>
                    <a:pt x="56" y="103"/>
                  </a:cubicBezTo>
                  <a:cubicBezTo>
                    <a:pt x="0" y="197"/>
                    <a:pt x="0" y="263"/>
                    <a:pt x="0" y="263"/>
                  </a:cubicBezTo>
                  <a:cubicBezTo>
                    <a:pt x="169" y="263"/>
                    <a:pt x="169" y="263"/>
                    <a:pt x="169" y="263"/>
                  </a:cubicBezTo>
                  <a:cubicBezTo>
                    <a:pt x="169" y="263"/>
                    <a:pt x="150" y="235"/>
                    <a:pt x="150"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04" tIns="33602" rIns="67204" bIns="33602" numCol="1" anchor="t" anchorCtr="0" compatLnSpc="1">
              <a:prstTxWarp prst="textNoShape">
                <a:avLst/>
              </a:prstTxWarp>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20">
              <a:extLst>
                <a:ext uri="{FF2B5EF4-FFF2-40B4-BE49-F238E27FC236}">
                  <a16:creationId xmlns:a16="http://schemas.microsoft.com/office/drawing/2014/main" xmlns="" id="{30F3D769-2CFD-4514-B537-FAFD3422445D}"/>
                </a:ext>
              </a:extLst>
            </p:cNvPr>
            <p:cNvSpPr>
              <a:spLocks/>
            </p:cNvSpPr>
            <p:nvPr/>
          </p:nvSpPr>
          <p:spPr bwMode="auto">
            <a:xfrm>
              <a:off x="3829050" y="611188"/>
              <a:ext cx="271463" cy="271463"/>
            </a:xfrm>
            <a:custGeom>
              <a:avLst/>
              <a:gdLst>
                <a:gd name="T0" fmla="*/ 0 w 171"/>
                <a:gd name="T1" fmla="*/ 0 h 171"/>
                <a:gd name="T2" fmla="*/ 0 w 171"/>
                <a:gd name="T3" fmla="*/ 171 h 171"/>
                <a:gd name="T4" fmla="*/ 171 w 171"/>
                <a:gd name="T5" fmla="*/ 171 h 171"/>
                <a:gd name="T6" fmla="*/ 0 w 171"/>
                <a:gd name="T7" fmla="*/ 0 h 171"/>
              </a:gdLst>
              <a:ahLst/>
              <a:cxnLst>
                <a:cxn ang="0">
                  <a:pos x="T0" y="T1"/>
                </a:cxn>
                <a:cxn ang="0">
                  <a:pos x="T2" y="T3"/>
                </a:cxn>
                <a:cxn ang="0">
                  <a:pos x="T4" y="T5"/>
                </a:cxn>
                <a:cxn ang="0">
                  <a:pos x="T6" y="T7"/>
                </a:cxn>
              </a:cxnLst>
              <a:rect l="0" t="0" r="r" b="b"/>
              <a:pathLst>
                <a:path w="171" h="171">
                  <a:moveTo>
                    <a:pt x="0" y="0"/>
                  </a:moveTo>
                  <a:lnTo>
                    <a:pt x="0" y="171"/>
                  </a:lnTo>
                  <a:lnTo>
                    <a:pt x="171" y="17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04" tIns="33602" rIns="67204" bIns="33602" numCol="1" anchor="t" anchorCtr="0" compatLnSpc="1">
              <a:prstTxWarp prst="textNoShape">
                <a:avLst/>
              </a:prstTxWarp>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21">
              <a:extLst>
                <a:ext uri="{FF2B5EF4-FFF2-40B4-BE49-F238E27FC236}">
                  <a16:creationId xmlns:a16="http://schemas.microsoft.com/office/drawing/2014/main" xmlns="" id="{799192D1-8916-4422-8E4D-EBE1067FD238}"/>
                </a:ext>
              </a:extLst>
            </p:cNvPr>
            <p:cNvSpPr>
              <a:spLocks/>
            </p:cNvSpPr>
            <p:nvPr/>
          </p:nvSpPr>
          <p:spPr bwMode="auto">
            <a:xfrm>
              <a:off x="3468688" y="460375"/>
              <a:ext cx="631825" cy="573088"/>
            </a:xfrm>
            <a:custGeom>
              <a:avLst/>
              <a:gdLst>
                <a:gd name="T0" fmla="*/ 207 w 394"/>
                <a:gd name="T1" fmla="*/ 282 h 357"/>
                <a:gd name="T2" fmla="*/ 207 w 394"/>
                <a:gd name="T3" fmla="*/ 0 h 357"/>
                <a:gd name="T4" fmla="*/ 188 w 394"/>
                <a:gd name="T5" fmla="*/ 0 h 357"/>
                <a:gd name="T6" fmla="*/ 188 w 394"/>
                <a:gd name="T7" fmla="*/ 282 h 357"/>
                <a:gd name="T8" fmla="*/ 2 w 394"/>
                <a:gd name="T9" fmla="*/ 282 h 357"/>
                <a:gd name="T10" fmla="*/ 0 w 394"/>
                <a:gd name="T11" fmla="*/ 282 h 357"/>
                <a:gd name="T12" fmla="*/ 75 w 394"/>
                <a:gd name="T13" fmla="*/ 357 h 357"/>
                <a:gd name="T14" fmla="*/ 319 w 394"/>
                <a:gd name="T15" fmla="*/ 357 h 357"/>
                <a:gd name="T16" fmla="*/ 394 w 394"/>
                <a:gd name="T17" fmla="*/ 282 h 357"/>
                <a:gd name="T18" fmla="*/ 392 w 394"/>
                <a:gd name="T19" fmla="*/ 282 h 357"/>
                <a:gd name="T20" fmla="*/ 207 w 394"/>
                <a:gd name="T21" fmla="*/ 282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357">
                  <a:moveTo>
                    <a:pt x="207" y="282"/>
                  </a:moveTo>
                  <a:cubicBezTo>
                    <a:pt x="207" y="0"/>
                    <a:pt x="207" y="0"/>
                    <a:pt x="207" y="0"/>
                  </a:cubicBezTo>
                  <a:cubicBezTo>
                    <a:pt x="188" y="0"/>
                    <a:pt x="188" y="0"/>
                    <a:pt x="188" y="0"/>
                  </a:cubicBezTo>
                  <a:cubicBezTo>
                    <a:pt x="188" y="282"/>
                    <a:pt x="188" y="282"/>
                    <a:pt x="188" y="282"/>
                  </a:cubicBezTo>
                  <a:cubicBezTo>
                    <a:pt x="2" y="282"/>
                    <a:pt x="2" y="282"/>
                    <a:pt x="2" y="282"/>
                  </a:cubicBezTo>
                  <a:cubicBezTo>
                    <a:pt x="0" y="282"/>
                    <a:pt x="0" y="282"/>
                    <a:pt x="0" y="282"/>
                  </a:cubicBezTo>
                  <a:cubicBezTo>
                    <a:pt x="0" y="323"/>
                    <a:pt x="34" y="357"/>
                    <a:pt x="75" y="357"/>
                  </a:cubicBezTo>
                  <a:cubicBezTo>
                    <a:pt x="319" y="357"/>
                    <a:pt x="319" y="357"/>
                    <a:pt x="319" y="357"/>
                  </a:cubicBezTo>
                  <a:cubicBezTo>
                    <a:pt x="361" y="357"/>
                    <a:pt x="394" y="323"/>
                    <a:pt x="394" y="282"/>
                  </a:cubicBezTo>
                  <a:cubicBezTo>
                    <a:pt x="392" y="282"/>
                    <a:pt x="392" y="282"/>
                    <a:pt x="392" y="282"/>
                  </a:cubicBezTo>
                  <a:lnTo>
                    <a:pt x="207" y="2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204" tIns="33602" rIns="67204" bIns="33602" numCol="1" anchor="t" anchorCtr="0" compatLnSpc="1">
              <a:prstTxWarp prst="textNoShape">
                <a:avLst/>
              </a:prstTxWarp>
            </a:bodyPr>
            <a:lstStyle/>
            <a:p>
              <a:endParaRPr lang="zh-CN" altLang="en-US" sz="975">
                <a:latin typeface="Arial" panose="020B0604020202020204" pitchFamily="34" charset="0"/>
                <a:ea typeface="微软雅黑" panose="020B0503020204020204" pitchFamily="34" charset="-122"/>
                <a:sym typeface="Arial" panose="020B0604020202020204" pitchFamily="34" charset="0"/>
              </a:endParaRPr>
            </a:p>
          </p:txBody>
        </p:sp>
      </p:grpSp>
      <p:sp>
        <p:nvSpPr>
          <p:cNvPr id="83" name="文本框 82">
            <a:extLst>
              <a:ext uri="{FF2B5EF4-FFF2-40B4-BE49-F238E27FC236}">
                <a16:creationId xmlns:a16="http://schemas.microsoft.com/office/drawing/2014/main" xmlns="" id="{C44729B9-6683-4DAB-800A-2C6E5FD8C013}"/>
              </a:ext>
            </a:extLst>
          </p:cNvPr>
          <p:cNvSpPr txBox="1"/>
          <p:nvPr/>
        </p:nvSpPr>
        <p:spPr>
          <a:xfrm>
            <a:off x="7242287" y="3549318"/>
            <a:ext cx="1313066" cy="250710"/>
          </a:xfrm>
          <a:prstGeom prst="rect">
            <a:avLst/>
          </a:prstGeom>
          <a:noFill/>
        </p:spPr>
        <p:txBody>
          <a:bodyPr wrap="square" rtlCol="0">
            <a:spAutoFit/>
          </a:bodyPr>
          <a:lstStyle/>
          <a:p>
            <a:pPr algn="ctr"/>
            <a:r>
              <a:rPr lang="en-US" altLang="zh-CN" sz="1029"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SUBTITLE </a:t>
            </a:r>
            <a:endParaRPr lang="zh-CN" altLang="en-US" sz="1029" b="1"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84" name="矩形 83">
            <a:extLst>
              <a:ext uri="{FF2B5EF4-FFF2-40B4-BE49-F238E27FC236}">
                <a16:creationId xmlns:a16="http://schemas.microsoft.com/office/drawing/2014/main" xmlns="" id="{78F70989-BB4C-45D3-AACF-9E457B685350}"/>
              </a:ext>
            </a:extLst>
          </p:cNvPr>
          <p:cNvSpPr/>
          <p:nvPr/>
        </p:nvSpPr>
        <p:spPr>
          <a:xfrm>
            <a:off x="7359661" y="3822458"/>
            <a:ext cx="1078318" cy="743793"/>
          </a:xfrm>
          <a:prstGeom prst="rect">
            <a:avLst/>
          </a:prstGeom>
        </p:spPr>
        <p:txBody>
          <a:bodyPr wrap="square">
            <a:spAutoFit/>
          </a:bodyPr>
          <a:lstStyle/>
          <a:p>
            <a:pPr algn="ctr">
              <a:lnSpc>
                <a:spcPct val="120000"/>
              </a:lnSpc>
            </a:pPr>
            <a:r>
              <a:rPr lang="en-US" altLang="zh-CN" sz="882"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Lorem ipsum dolor sit, </a:t>
            </a:r>
            <a:r>
              <a:rPr lang="en-US" altLang="zh-CN" sz="882" dirty="0" err="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consectetur</a:t>
            </a:r>
            <a:r>
              <a:rPr lang="en-US" altLang="zh-CN" sz="882"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882" dirty="0" err="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adipisicing</a:t>
            </a:r>
            <a:r>
              <a:rPr lang="en-US" altLang="zh-CN" sz="882"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a:t>
            </a:r>
            <a:r>
              <a:rPr lang="en-US" altLang="zh-CN" sz="882" dirty="0" err="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eli</a:t>
            </a:r>
            <a:r>
              <a:rPr lang="en-US" altLang="zh-CN" sz="882"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a:t>
            </a:r>
            <a:endParaRPr lang="zh-CN" altLang="en-US" sz="882"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pic>
        <p:nvPicPr>
          <p:cNvPr id="85" name="图片 84">
            <a:extLst>
              <a:ext uri="{FF2B5EF4-FFF2-40B4-BE49-F238E27FC236}">
                <a16:creationId xmlns:a16="http://schemas.microsoft.com/office/drawing/2014/main" xmlns="" id="{168D8B22-BF08-469E-AA31-A9192E9117EA}"/>
              </a:ext>
            </a:extLst>
          </p:cNvPr>
          <p:cNvPicPr>
            <a:picLocks noChangeAspect="1"/>
          </p:cNvPicPr>
          <p:nvPr/>
        </p:nvPicPr>
        <p:blipFill>
          <a:blip r:embed="rId3">
            <a:grayscl/>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rcRect/>
          <a:stretch>
            <a:fillRect/>
          </a:stretch>
        </p:blipFill>
        <p:spPr>
          <a:xfrm>
            <a:off x="5033363" y="836884"/>
            <a:ext cx="3394277" cy="3778635"/>
          </a:xfrm>
          <a:custGeom>
            <a:avLst/>
            <a:gdLst>
              <a:gd name="connsiteX0" fmla="*/ 0 w 4618355"/>
              <a:gd name="connsiteY0" fmla="*/ 3594857 h 5141324"/>
              <a:gd name="connsiteX1" fmla="*/ 1467191 w 4618355"/>
              <a:gd name="connsiteY1" fmla="*/ 3594857 h 5141324"/>
              <a:gd name="connsiteX2" fmla="*/ 1467191 w 4618355"/>
              <a:gd name="connsiteY2" fmla="*/ 5141324 h 5141324"/>
              <a:gd name="connsiteX3" fmla="*/ 0 w 4618355"/>
              <a:gd name="connsiteY3" fmla="*/ 5141324 h 5141324"/>
              <a:gd name="connsiteX4" fmla="*/ 1575582 w 4618355"/>
              <a:gd name="connsiteY4" fmla="*/ 1424377 h 5141324"/>
              <a:gd name="connsiteX5" fmla="*/ 3042773 w 4618355"/>
              <a:gd name="connsiteY5" fmla="*/ 1424377 h 5141324"/>
              <a:gd name="connsiteX6" fmla="*/ 3042773 w 4618355"/>
              <a:gd name="connsiteY6" fmla="*/ 5141324 h 5141324"/>
              <a:gd name="connsiteX7" fmla="*/ 1575582 w 4618355"/>
              <a:gd name="connsiteY7" fmla="*/ 5141324 h 5141324"/>
              <a:gd name="connsiteX8" fmla="*/ 3151164 w 4618355"/>
              <a:gd name="connsiteY8" fmla="*/ 0 h 5141324"/>
              <a:gd name="connsiteX9" fmla="*/ 4618355 w 4618355"/>
              <a:gd name="connsiteY9" fmla="*/ 0 h 5141324"/>
              <a:gd name="connsiteX10" fmla="*/ 4618355 w 4618355"/>
              <a:gd name="connsiteY10" fmla="*/ 3486333 h 5141324"/>
              <a:gd name="connsiteX11" fmla="*/ 3151164 w 4618355"/>
              <a:gd name="connsiteY11" fmla="*/ 3486333 h 5141324"/>
              <a:gd name="connsiteX12" fmla="*/ 1575582 w 4618355"/>
              <a:gd name="connsiteY12" fmla="*/ 0 h 5141324"/>
              <a:gd name="connsiteX13" fmla="*/ 3042773 w 4618355"/>
              <a:gd name="connsiteY13" fmla="*/ 0 h 5141324"/>
              <a:gd name="connsiteX14" fmla="*/ 3042773 w 4618355"/>
              <a:gd name="connsiteY14" fmla="*/ 1302288 h 5141324"/>
              <a:gd name="connsiteX15" fmla="*/ 1575582 w 4618355"/>
              <a:gd name="connsiteY15" fmla="*/ 1302288 h 5141324"/>
              <a:gd name="connsiteX16" fmla="*/ 0 w 4618355"/>
              <a:gd name="connsiteY16" fmla="*/ 0 h 5141324"/>
              <a:gd name="connsiteX17" fmla="*/ 1467191 w 4618355"/>
              <a:gd name="connsiteY17" fmla="*/ 0 h 5141324"/>
              <a:gd name="connsiteX18" fmla="*/ 1467191 w 4618355"/>
              <a:gd name="connsiteY18" fmla="*/ 3486333 h 5141324"/>
              <a:gd name="connsiteX19" fmla="*/ 0 w 4618355"/>
              <a:gd name="connsiteY19" fmla="*/ 3486333 h 514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618355" h="5141324">
                <a:moveTo>
                  <a:pt x="0" y="3594857"/>
                </a:moveTo>
                <a:lnTo>
                  <a:pt x="1467191" y="3594857"/>
                </a:lnTo>
                <a:lnTo>
                  <a:pt x="1467191" y="5141324"/>
                </a:lnTo>
                <a:lnTo>
                  <a:pt x="0" y="5141324"/>
                </a:lnTo>
                <a:close/>
                <a:moveTo>
                  <a:pt x="1575582" y="1424377"/>
                </a:moveTo>
                <a:lnTo>
                  <a:pt x="3042773" y="1424377"/>
                </a:lnTo>
                <a:lnTo>
                  <a:pt x="3042773" y="5141324"/>
                </a:lnTo>
                <a:lnTo>
                  <a:pt x="1575582" y="5141324"/>
                </a:lnTo>
                <a:close/>
                <a:moveTo>
                  <a:pt x="3151164" y="0"/>
                </a:moveTo>
                <a:lnTo>
                  <a:pt x="4618355" y="0"/>
                </a:lnTo>
                <a:lnTo>
                  <a:pt x="4618355" y="3486333"/>
                </a:lnTo>
                <a:lnTo>
                  <a:pt x="3151164" y="3486333"/>
                </a:lnTo>
                <a:close/>
                <a:moveTo>
                  <a:pt x="1575582" y="0"/>
                </a:moveTo>
                <a:lnTo>
                  <a:pt x="3042773" y="0"/>
                </a:lnTo>
                <a:lnTo>
                  <a:pt x="3042773" y="1302288"/>
                </a:lnTo>
                <a:lnTo>
                  <a:pt x="1575582" y="1302288"/>
                </a:lnTo>
                <a:close/>
                <a:moveTo>
                  <a:pt x="0" y="0"/>
                </a:moveTo>
                <a:lnTo>
                  <a:pt x="1467191" y="0"/>
                </a:lnTo>
                <a:lnTo>
                  <a:pt x="1467191" y="3486333"/>
                </a:lnTo>
                <a:lnTo>
                  <a:pt x="0" y="3486333"/>
                </a:lnTo>
                <a:close/>
              </a:path>
            </a:pathLst>
          </a:custGeom>
        </p:spPr>
      </p:pic>
    </p:spTree>
    <p:extLst>
      <p:ext uri="{BB962C8B-B14F-4D97-AF65-F5344CB8AC3E}">
        <p14:creationId xmlns:p14="http://schemas.microsoft.com/office/powerpoint/2010/main" val="39948596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4">
            <a:extLst>
              <a:ext uri="{FF2B5EF4-FFF2-40B4-BE49-F238E27FC236}">
                <a16:creationId xmlns:a16="http://schemas.microsoft.com/office/drawing/2014/main" xmlns="" id="{92668885-6B37-4AAC-AE9A-D584F096B9F6}"/>
              </a:ext>
            </a:extLst>
          </p:cNvPr>
          <p:cNvSpPr>
            <a:spLocks noChangeArrowheads="1"/>
          </p:cNvSpPr>
          <p:nvPr/>
        </p:nvSpPr>
        <p:spPr bwMode="auto">
          <a:xfrm>
            <a:off x="822208" y="1241410"/>
            <a:ext cx="3268036" cy="2222638"/>
          </a:xfrm>
          <a:prstGeom prst="rect">
            <a:avLst/>
          </a:prstGeom>
          <a:noFill/>
          <a:ln w="22225" cap="flat" cmpd="sng">
            <a:solidFill>
              <a:srgbClr val="ECD15A"/>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矩形 25">
            <a:extLst>
              <a:ext uri="{FF2B5EF4-FFF2-40B4-BE49-F238E27FC236}">
                <a16:creationId xmlns:a16="http://schemas.microsoft.com/office/drawing/2014/main" xmlns="" id="{EE7B0DF1-2B47-4B47-BB8D-EA7EC5116E84}"/>
              </a:ext>
            </a:extLst>
          </p:cNvPr>
          <p:cNvSpPr>
            <a:spLocks noChangeArrowheads="1"/>
          </p:cNvSpPr>
          <p:nvPr/>
        </p:nvSpPr>
        <p:spPr bwMode="auto">
          <a:xfrm>
            <a:off x="915547" y="1330083"/>
            <a:ext cx="3712564" cy="3194531"/>
          </a:xfrm>
          <a:prstGeom prst="rect">
            <a:avLst/>
          </a:prstGeom>
          <a:blipFill dpi="0" rotWithShape="1">
            <a:blip r:embed="rId3"/>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 name="矩形 29">
            <a:extLst>
              <a:ext uri="{FF2B5EF4-FFF2-40B4-BE49-F238E27FC236}">
                <a16:creationId xmlns:a16="http://schemas.microsoft.com/office/drawing/2014/main" xmlns="" id="{8D6C738B-26A6-47DF-A2AA-BC5359ADB05B}"/>
              </a:ext>
            </a:extLst>
          </p:cNvPr>
          <p:cNvSpPr>
            <a:spLocks noChangeArrowheads="1"/>
          </p:cNvSpPr>
          <p:nvPr/>
        </p:nvSpPr>
        <p:spPr bwMode="auto">
          <a:xfrm>
            <a:off x="3453205" y="3557388"/>
            <a:ext cx="1244910" cy="1043065"/>
          </a:xfrm>
          <a:prstGeom prst="rect">
            <a:avLst/>
          </a:prstGeom>
          <a:noFill/>
          <a:ln w="22225" cap="flat" cmpd="sng">
            <a:solidFill>
              <a:srgbClr val="ECD15A"/>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 name="矩形 26">
            <a:extLst>
              <a:ext uri="{FF2B5EF4-FFF2-40B4-BE49-F238E27FC236}">
                <a16:creationId xmlns:a16="http://schemas.microsoft.com/office/drawing/2014/main" xmlns="" id="{E3C35505-DF3E-4146-8889-44E6DE4AB278}"/>
              </a:ext>
            </a:extLst>
          </p:cNvPr>
          <p:cNvSpPr>
            <a:spLocks noChangeArrowheads="1"/>
          </p:cNvSpPr>
          <p:nvPr/>
        </p:nvSpPr>
        <p:spPr bwMode="auto">
          <a:xfrm>
            <a:off x="915547" y="3437213"/>
            <a:ext cx="3174697" cy="651040"/>
          </a:xfrm>
          <a:prstGeom prst="rect">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27">
            <a:extLst>
              <a:ext uri="{FF2B5EF4-FFF2-40B4-BE49-F238E27FC236}">
                <a16:creationId xmlns:a16="http://schemas.microsoft.com/office/drawing/2014/main" xmlns="" id="{E82A1A4D-55A4-4B54-855A-747F2C3ECD38}"/>
              </a:ext>
            </a:extLst>
          </p:cNvPr>
          <p:cNvSpPr>
            <a:spLocks noChangeArrowheads="1"/>
          </p:cNvSpPr>
          <p:nvPr/>
        </p:nvSpPr>
        <p:spPr bwMode="auto">
          <a:xfrm>
            <a:off x="1133728" y="3502551"/>
            <a:ext cx="848309" cy="544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940">
                <a:solidFill>
                  <a:srgbClr val="000000"/>
                </a:solidFill>
                <a:latin typeface="Impact" panose="020B0806030902050204" pitchFamily="34" charset="0"/>
                <a:ea typeface="方正姚体" panose="02010601030101010101" pitchFamily="2" charset="-122"/>
                <a:sym typeface="Impact" panose="020B0806030902050204" pitchFamily="34" charset="0"/>
              </a:rPr>
              <a:t>35%</a:t>
            </a:r>
            <a:endParaRPr lang="zh-CN" altLang="en-US" sz="2940">
              <a:solidFill>
                <a:srgbClr val="000000"/>
              </a:solidFill>
              <a:latin typeface="Impact" panose="020B0806030902050204" pitchFamily="34" charset="0"/>
              <a:ea typeface="方正姚体" panose="02010601030101010101" pitchFamily="2" charset="-122"/>
              <a:sym typeface="Impact" panose="020B0806030902050204" pitchFamily="34" charset="0"/>
            </a:endParaRPr>
          </a:p>
        </p:txBody>
      </p:sp>
      <p:sp>
        <p:nvSpPr>
          <p:cNvPr id="7" name="文本框 28">
            <a:extLst>
              <a:ext uri="{FF2B5EF4-FFF2-40B4-BE49-F238E27FC236}">
                <a16:creationId xmlns:a16="http://schemas.microsoft.com/office/drawing/2014/main" xmlns="" id="{6FE54274-3CB9-4B9D-8ACF-3B420C622388}"/>
              </a:ext>
            </a:extLst>
          </p:cNvPr>
          <p:cNvSpPr>
            <a:spLocks noChangeArrowheads="1"/>
          </p:cNvSpPr>
          <p:nvPr/>
        </p:nvSpPr>
        <p:spPr bwMode="auto">
          <a:xfrm>
            <a:off x="2027450" y="3570221"/>
            <a:ext cx="2021707" cy="409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029">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a:t>
            </a:r>
            <a:endParaRPr lang="zh-CN" altLang="en-US" sz="1029">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029">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of the  narrative thought</a:t>
            </a:r>
            <a:endParaRPr lang="en-US" altLang="zh-CN">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8" name="椭圆 30">
            <a:extLst>
              <a:ext uri="{FF2B5EF4-FFF2-40B4-BE49-F238E27FC236}">
                <a16:creationId xmlns:a16="http://schemas.microsoft.com/office/drawing/2014/main" xmlns="" id="{D5498F2B-F32D-4087-8F1D-27FA14741D50}"/>
              </a:ext>
            </a:extLst>
          </p:cNvPr>
          <p:cNvSpPr>
            <a:spLocks noChangeArrowheads="1"/>
          </p:cNvSpPr>
          <p:nvPr/>
        </p:nvSpPr>
        <p:spPr bwMode="auto">
          <a:xfrm>
            <a:off x="5373657" y="1471258"/>
            <a:ext cx="551867" cy="551867"/>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 name="椭圆 31">
            <a:extLst>
              <a:ext uri="{FF2B5EF4-FFF2-40B4-BE49-F238E27FC236}">
                <a16:creationId xmlns:a16="http://schemas.microsoft.com/office/drawing/2014/main" xmlns="" id="{6A84BD2D-3A0C-40D5-AA3E-2297CD2520B7}"/>
              </a:ext>
            </a:extLst>
          </p:cNvPr>
          <p:cNvSpPr>
            <a:spLocks noChangeArrowheads="1"/>
          </p:cNvSpPr>
          <p:nvPr/>
        </p:nvSpPr>
        <p:spPr bwMode="auto">
          <a:xfrm>
            <a:off x="5373657" y="2286808"/>
            <a:ext cx="551867" cy="550701"/>
          </a:xfrm>
          <a:prstGeom prst="ellipse">
            <a:avLst/>
          </a:prstGeom>
          <a:solidFill>
            <a:srgbClr val="000000"/>
          </a:solidFill>
          <a:ln>
            <a:noFill/>
          </a:ln>
          <a:extLst>
            <a:ext uri="{91240B29-F687-4F45-9708-019B960494DF}">
              <a14:hiddenLine xmlns:a14="http://schemas.microsoft.com/office/drawing/2010/main" w="254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 name="椭圆 32">
            <a:extLst>
              <a:ext uri="{FF2B5EF4-FFF2-40B4-BE49-F238E27FC236}">
                <a16:creationId xmlns:a16="http://schemas.microsoft.com/office/drawing/2014/main" xmlns="" id="{96BA274D-8AA2-4AE5-8E3A-BD7535B476FF}"/>
              </a:ext>
            </a:extLst>
          </p:cNvPr>
          <p:cNvSpPr>
            <a:spLocks noChangeArrowheads="1"/>
          </p:cNvSpPr>
          <p:nvPr/>
        </p:nvSpPr>
        <p:spPr bwMode="auto">
          <a:xfrm>
            <a:off x="5373657" y="3101192"/>
            <a:ext cx="551867" cy="551868"/>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 name="椭圆 33">
            <a:extLst>
              <a:ext uri="{FF2B5EF4-FFF2-40B4-BE49-F238E27FC236}">
                <a16:creationId xmlns:a16="http://schemas.microsoft.com/office/drawing/2014/main" xmlns="" id="{97EAB35E-4CA8-406A-BB7C-29142AE3A05D}"/>
              </a:ext>
            </a:extLst>
          </p:cNvPr>
          <p:cNvSpPr>
            <a:spLocks noChangeArrowheads="1"/>
          </p:cNvSpPr>
          <p:nvPr/>
        </p:nvSpPr>
        <p:spPr bwMode="auto">
          <a:xfrm>
            <a:off x="5373657" y="3916743"/>
            <a:ext cx="551867" cy="551867"/>
          </a:xfrm>
          <a:prstGeom prst="ellipse">
            <a:avLst/>
          </a:prstGeom>
          <a:solidFill>
            <a:srgbClr val="000000"/>
          </a:solidFill>
          <a:ln>
            <a:noFill/>
          </a:ln>
          <a:extLst>
            <a:ext uri="{91240B29-F687-4F45-9708-019B960494DF}">
              <a14:hiddenLine xmlns:a14="http://schemas.microsoft.com/office/drawing/2010/main" w="254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2" name="组合 34">
            <a:extLst>
              <a:ext uri="{FF2B5EF4-FFF2-40B4-BE49-F238E27FC236}">
                <a16:creationId xmlns:a16="http://schemas.microsoft.com/office/drawing/2014/main" xmlns="" id="{C359DBF0-9899-4F33-ADEC-89B6712E64C7}"/>
              </a:ext>
            </a:extLst>
          </p:cNvPr>
          <p:cNvGrpSpPr>
            <a:grpSpLocks/>
          </p:cNvGrpSpPr>
          <p:nvPr/>
        </p:nvGrpSpPr>
        <p:grpSpPr bwMode="auto">
          <a:xfrm>
            <a:off x="5510165" y="1636935"/>
            <a:ext cx="270683" cy="205346"/>
            <a:chOff x="0" y="0"/>
            <a:chExt cx="509646" cy="387231"/>
          </a:xfrm>
        </p:grpSpPr>
        <p:sp>
          <p:nvSpPr>
            <p:cNvPr id="13" name="Freeform 20">
              <a:extLst>
                <a:ext uri="{FF2B5EF4-FFF2-40B4-BE49-F238E27FC236}">
                  <a16:creationId xmlns:a16="http://schemas.microsoft.com/office/drawing/2014/main" xmlns="" id="{7D8C9676-22AD-4C1B-B267-C0360FC59C0D}"/>
                </a:ext>
              </a:extLst>
            </p:cNvPr>
            <p:cNvSpPr>
              <a:spLocks noEditPoints="1" noChangeArrowheads="1"/>
            </p:cNvSpPr>
            <p:nvPr/>
          </p:nvSpPr>
          <p:spPr bwMode="auto">
            <a:xfrm>
              <a:off x="0" y="51839"/>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470">
                <a:solidFill>
                  <a:srgbClr val="000000"/>
                </a:solidFill>
                <a:latin typeface="Calibri" panose="020F0502020204030204" pitchFamily="34" charset="0"/>
                <a:sym typeface="宋体" panose="02010600030101010101" pitchFamily="2" charset="-122"/>
              </a:endParaRPr>
            </a:p>
          </p:txBody>
        </p:sp>
        <p:sp>
          <p:nvSpPr>
            <p:cNvPr id="14" name="Freeform 21">
              <a:extLst>
                <a:ext uri="{FF2B5EF4-FFF2-40B4-BE49-F238E27FC236}">
                  <a16:creationId xmlns:a16="http://schemas.microsoft.com/office/drawing/2014/main" xmlns="" id="{93170066-DB2D-4DAA-A023-7E370BDA31F1}"/>
                </a:ext>
              </a:extLst>
            </p:cNvPr>
            <p:cNvSpPr>
              <a:spLocks noEditPoints="1" noChangeArrowheads="1"/>
            </p:cNvSpPr>
            <p:nvPr/>
          </p:nvSpPr>
          <p:spPr bwMode="auto">
            <a:xfrm>
              <a:off x="309785" y="0"/>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470">
                <a:solidFill>
                  <a:srgbClr val="000000"/>
                </a:solidFill>
                <a:latin typeface="Calibri" panose="020F0502020204030204" pitchFamily="34" charset="0"/>
                <a:sym typeface="宋体" panose="02010600030101010101" pitchFamily="2" charset="-122"/>
              </a:endParaRPr>
            </a:p>
          </p:txBody>
        </p:sp>
      </p:grpSp>
      <p:grpSp>
        <p:nvGrpSpPr>
          <p:cNvPr id="15" name="组合 37">
            <a:extLst>
              <a:ext uri="{FF2B5EF4-FFF2-40B4-BE49-F238E27FC236}">
                <a16:creationId xmlns:a16="http://schemas.microsoft.com/office/drawing/2014/main" xmlns="" id="{254EF293-C465-46C3-B132-3D63ECB1DCCE}"/>
              </a:ext>
            </a:extLst>
          </p:cNvPr>
          <p:cNvGrpSpPr>
            <a:grpSpLocks/>
          </p:cNvGrpSpPr>
          <p:nvPr/>
        </p:nvGrpSpPr>
        <p:grpSpPr bwMode="auto">
          <a:xfrm>
            <a:off x="5535833" y="4097587"/>
            <a:ext cx="218181" cy="207680"/>
            <a:chOff x="0" y="0"/>
            <a:chExt cx="2438400" cy="2332038"/>
          </a:xfrm>
        </p:grpSpPr>
        <p:sp>
          <p:nvSpPr>
            <p:cNvPr id="16" name="Freeform 25">
              <a:extLst>
                <a:ext uri="{FF2B5EF4-FFF2-40B4-BE49-F238E27FC236}">
                  <a16:creationId xmlns:a16="http://schemas.microsoft.com/office/drawing/2014/main" xmlns="" id="{2D77CCB2-17CC-47FE-B2F5-8709AC80168B}"/>
                </a:ext>
              </a:extLst>
            </p:cNvPr>
            <p:cNvSpPr>
              <a:spLocks noChangeArrowheads="1"/>
            </p:cNvSpPr>
            <p:nvPr/>
          </p:nvSpPr>
          <p:spPr bwMode="auto">
            <a:xfrm>
              <a:off x="893763" y="1676400"/>
              <a:ext cx="655638" cy="655638"/>
            </a:xfrm>
            <a:custGeom>
              <a:avLst/>
              <a:gdLst>
                <a:gd name="T0" fmla="*/ 206 w 413"/>
                <a:gd name="T1" fmla="*/ 413 h 413"/>
                <a:gd name="T2" fmla="*/ 0 w 413"/>
                <a:gd name="T3" fmla="*/ 0 h 413"/>
                <a:gd name="T4" fmla="*/ 413 w 413"/>
                <a:gd name="T5" fmla="*/ 0 h 413"/>
                <a:gd name="T6" fmla="*/ 206 w 413"/>
                <a:gd name="T7" fmla="*/ 413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470">
                <a:solidFill>
                  <a:srgbClr val="000000"/>
                </a:solidFill>
                <a:latin typeface="Calibri" panose="020F0502020204030204" pitchFamily="34" charset="0"/>
                <a:sym typeface="宋体" panose="02010600030101010101" pitchFamily="2" charset="-122"/>
              </a:endParaRPr>
            </a:p>
          </p:txBody>
        </p:sp>
        <p:sp>
          <p:nvSpPr>
            <p:cNvPr id="17" name="任意多边形 39">
              <a:extLst>
                <a:ext uri="{FF2B5EF4-FFF2-40B4-BE49-F238E27FC236}">
                  <a16:creationId xmlns:a16="http://schemas.microsoft.com/office/drawing/2014/main" xmlns="" id="{1F4F0C00-4401-45BF-8120-09F136EE383F}"/>
                </a:ext>
              </a:extLst>
            </p:cNvPr>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470">
                <a:solidFill>
                  <a:srgbClr val="000000"/>
                </a:solidFill>
                <a:latin typeface="Calibri" panose="020F0502020204030204" pitchFamily="34" charset="0"/>
                <a:sym typeface="宋体" panose="02010600030101010101" pitchFamily="2" charset="-122"/>
              </a:endParaRPr>
            </a:p>
          </p:txBody>
        </p:sp>
      </p:grpSp>
      <p:grpSp>
        <p:nvGrpSpPr>
          <p:cNvPr id="18" name="组合 40">
            <a:extLst>
              <a:ext uri="{FF2B5EF4-FFF2-40B4-BE49-F238E27FC236}">
                <a16:creationId xmlns:a16="http://schemas.microsoft.com/office/drawing/2014/main" xmlns="" id="{93299C67-5D98-4A14-BDB3-5523D2A79370}"/>
              </a:ext>
            </a:extLst>
          </p:cNvPr>
          <p:cNvGrpSpPr>
            <a:grpSpLocks/>
          </p:cNvGrpSpPr>
          <p:nvPr/>
        </p:nvGrpSpPr>
        <p:grpSpPr bwMode="auto">
          <a:xfrm>
            <a:off x="5553335" y="3238867"/>
            <a:ext cx="183178" cy="233348"/>
            <a:chOff x="0" y="0"/>
            <a:chExt cx="563562" cy="720725"/>
          </a:xfrm>
        </p:grpSpPr>
        <p:sp>
          <p:nvSpPr>
            <p:cNvPr id="19" name="Freeform 32">
              <a:extLst>
                <a:ext uri="{FF2B5EF4-FFF2-40B4-BE49-F238E27FC236}">
                  <a16:creationId xmlns:a16="http://schemas.microsoft.com/office/drawing/2014/main" xmlns="" id="{44774945-5767-453C-A45C-FCD39A5CA557}"/>
                </a:ext>
              </a:extLst>
            </p:cNvPr>
            <p:cNvSpPr>
              <a:spLocks noChangeArrowheads="1"/>
            </p:cNvSpPr>
            <p:nvPr/>
          </p:nvSpPr>
          <p:spPr bwMode="auto">
            <a:xfrm>
              <a:off x="209550" y="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0" name="Freeform 33">
              <a:extLst>
                <a:ext uri="{FF2B5EF4-FFF2-40B4-BE49-F238E27FC236}">
                  <a16:creationId xmlns:a16="http://schemas.microsoft.com/office/drawing/2014/main" xmlns="" id="{539FC127-2CF6-490D-B2A9-1C6CF7957076}"/>
                </a:ext>
              </a:extLst>
            </p:cNvPr>
            <p:cNvSpPr>
              <a:spLocks noChangeArrowheads="1"/>
            </p:cNvSpPr>
            <p:nvPr/>
          </p:nvSpPr>
          <p:spPr bwMode="auto">
            <a:xfrm>
              <a:off x="0" y="43973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1" name="Freeform 34">
              <a:extLst>
                <a:ext uri="{FF2B5EF4-FFF2-40B4-BE49-F238E27FC236}">
                  <a16:creationId xmlns:a16="http://schemas.microsoft.com/office/drawing/2014/main" xmlns="" id="{0193B848-9DBE-46A8-9D65-2D8A102E4BB4}"/>
                </a:ext>
              </a:extLst>
            </p:cNvPr>
            <p:cNvSpPr>
              <a:spLocks noChangeArrowheads="1"/>
            </p:cNvSpPr>
            <p:nvPr/>
          </p:nvSpPr>
          <p:spPr bwMode="auto">
            <a:xfrm>
              <a:off x="420687" y="23177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22" name="组合 44">
            <a:extLst>
              <a:ext uri="{FF2B5EF4-FFF2-40B4-BE49-F238E27FC236}">
                <a16:creationId xmlns:a16="http://schemas.microsoft.com/office/drawing/2014/main" xmlns="" id="{BF9D89CC-5C9C-4883-A078-4E5D7FD8F966}"/>
              </a:ext>
            </a:extLst>
          </p:cNvPr>
          <p:cNvGrpSpPr>
            <a:grpSpLocks/>
          </p:cNvGrpSpPr>
          <p:nvPr/>
        </p:nvGrpSpPr>
        <p:grpSpPr bwMode="auto">
          <a:xfrm>
            <a:off x="5554502" y="2441985"/>
            <a:ext cx="212346" cy="238015"/>
            <a:chOff x="0" y="0"/>
            <a:chExt cx="402656" cy="450303"/>
          </a:xfrm>
        </p:grpSpPr>
        <p:sp>
          <p:nvSpPr>
            <p:cNvPr id="23" name="Freeform 108">
              <a:extLst>
                <a:ext uri="{FF2B5EF4-FFF2-40B4-BE49-F238E27FC236}">
                  <a16:creationId xmlns:a16="http://schemas.microsoft.com/office/drawing/2014/main" xmlns="" id="{4368F971-B324-4776-902D-7E1DCD6C42D1}"/>
                </a:ext>
              </a:extLst>
            </p:cNvPr>
            <p:cNvSpPr>
              <a:spLocks noEditPoints="1" noChangeArrowheads="1"/>
            </p:cNvSpPr>
            <p:nvPr/>
          </p:nvSpPr>
          <p:spPr bwMode="auto">
            <a:xfrm>
              <a:off x="69134" y="167228"/>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26"/>
                <a:gd name="T32" fmla="*/ 26 w 26"/>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4" name="Freeform 109">
              <a:extLst>
                <a:ext uri="{FF2B5EF4-FFF2-40B4-BE49-F238E27FC236}">
                  <a16:creationId xmlns:a16="http://schemas.microsoft.com/office/drawing/2014/main" xmlns="" id="{01BE6BB0-A505-4E71-9171-73C61DB01991}"/>
                </a:ext>
              </a:extLst>
            </p:cNvPr>
            <p:cNvSpPr>
              <a:spLocks noEditPoints="1" noChangeArrowheads="1"/>
            </p:cNvSpPr>
            <p:nvPr/>
          </p:nvSpPr>
          <p:spPr bwMode="auto">
            <a:xfrm>
              <a:off x="197125" y="129859"/>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2"/>
                <a:gd name="T32" fmla="*/ 22 w 22"/>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5" name="Freeform 110">
              <a:extLst>
                <a:ext uri="{FF2B5EF4-FFF2-40B4-BE49-F238E27FC236}">
                  <a16:creationId xmlns:a16="http://schemas.microsoft.com/office/drawing/2014/main" xmlns="" id="{A489424B-D138-48D1-A099-33E59BAAC57B}"/>
                </a:ext>
              </a:extLst>
            </p:cNvPr>
            <p:cNvSpPr>
              <a:spLocks noEditPoints="1" noChangeArrowheads="1"/>
            </p:cNvSpPr>
            <p:nvPr/>
          </p:nvSpPr>
          <p:spPr bwMode="auto">
            <a:xfrm>
              <a:off x="82213" y="181242"/>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4"/>
                <a:gd name="T32" fmla="*/ 14 w 14"/>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6" name="Freeform 111">
              <a:extLst>
                <a:ext uri="{FF2B5EF4-FFF2-40B4-BE49-F238E27FC236}">
                  <a16:creationId xmlns:a16="http://schemas.microsoft.com/office/drawing/2014/main" xmlns="" id="{4CFFD5E7-6B1E-4C93-B50A-3FE72D285B90}"/>
                </a:ext>
              </a:extLst>
            </p:cNvPr>
            <p:cNvSpPr>
              <a:spLocks noEditPoints="1" noChangeArrowheads="1"/>
            </p:cNvSpPr>
            <p:nvPr/>
          </p:nvSpPr>
          <p:spPr bwMode="auto">
            <a:xfrm>
              <a:off x="172834" y="105568"/>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44"/>
                <a:gd name="T32" fmla="*/ 44 w 44"/>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7" name="Freeform 112">
              <a:extLst>
                <a:ext uri="{FF2B5EF4-FFF2-40B4-BE49-F238E27FC236}">
                  <a16:creationId xmlns:a16="http://schemas.microsoft.com/office/drawing/2014/main" xmlns="" id="{7EDA2A82-B796-4B85-8430-AC05BABEB1F0}"/>
                </a:ext>
              </a:extLst>
            </p:cNvPr>
            <p:cNvSpPr>
              <a:spLocks noEditPoints="1" noChangeArrowheads="1"/>
            </p:cNvSpPr>
            <p:nvPr/>
          </p:nvSpPr>
          <p:spPr bwMode="auto">
            <a:xfrm>
              <a:off x="0" y="0"/>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2"/>
                <a:gd name="T139" fmla="*/ 0 h 204"/>
                <a:gd name="T140" fmla="*/ 182 w 182"/>
                <a:gd name="T141" fmla="*/ 204 h 2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sp>
        <p:nvSpPr>
          <p:cNvPr id="28" name="文本框 50">
            <a:extLst>
              <a:ext uri="{FF2B5EF4-FFF2-40B4-BE49-F238E27FC236}">
                <a16:creationId xmlns:a16="http://schemas.microsoft.com/office/drawing/2014/main" xmlns="" id="{1EA275EA-8862-401A-BDA9-1EE28A8575E6}"/>
              </a:ext>
            </a:extLst>
          </p:cNvPr>
          <p:cNvSpPr>
            <a:spLocks noChangeArrowheads="1"/>
          </p:cNvSpPr>
          <p:nvPr/>
        </p:nvSpPr>
        <p:spPr bwMode="auto">
          <a:xfrm>
            <a:off x="6226543" y="1471258"/>
            <a:ext cx="1627369" cy="499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029" b="1"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此处填写内容</a:t>
            </a:r>
            <a:endParaRPr lang="en-US" altLang="zh-CN" sz="735" b="1"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a:t>
            </a:r>
            <a:endParaRPr lang="zh-CN" altLang="en-US"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of the  narrative thought</a:t>
            </a:r>
            <a:endParaRPr lang="en-US" altLang="zh-CN" sz="102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29" name="文本框 51">
            <a:extLst>
              <a:ext uri="{FF2B5EF4-FFF2-40B4-BE49-F238E27FC236}">
                <a16:creationId xmlns:a16="http://schemas.microsoft.com/office/drawing/2014/main" xmlns="" id="{C04B5771-10CD-4D74-9A50-0C1532FAFDE3}"/>
              </a:ext>
            </a:extLst>
          </p:cNvPr>
          <p:cNvSpPr>
            <a:spLocks noChangeArrowheads="1"/>
          </p:cNvSpPr>
          <p:nvPr/>
        </p:nvSpPr>
        <p:spPr bwMode="auto">
          <a:xfrm>
            <a:off x="6226543" y="2307809"/>
            <a:ext cx="1627369" cy="499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029" b="1"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此处填写内容</a:t>
            </a:r>
            <a:endParaRPr lang="en-US" altLang="zh-CN" sz="735" b="1"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a:t>
            </a:r>
            <a:endParaRPr lang="zh-CN" altLang="en-US"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of the  narrative thought</a:t>
            </a:r>
            <a:endParaRPr lang="en-US" altLang="zh-CN" sz="102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30" name="文本框 52">
            <a:extLst>
              <a:ext uri="{FF2B5EF4-FFF2-40B4-BE49-F238E27FC236}">
                <a16:creationId xmlns:a16="http://schemas.microsoft.com/office/drawing/2014/main" xmlns="" id="{95C70960-4013-463A-8068-D9ED8C7AE650}"/>
              </a:ext>
            </a:extLst>
          </p:cNvPr>
          <p:cNvSpPr>
            <a:spLocks noChangeArrowheads="1"/>
          </p:cNvSpPr>
          <p:nvPr/>
        </p:nvSpPr>
        <p:spPr bwMode="auto">
          <a:xfrm>
            <a:off x="6226543" y="3117526"/>
            <a:ext cx="1627369" cy="499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029" b="1"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此处填写内容</a:t>
            </a:r>
            <a:endParaRPr lang="en-US" altLang="zh-CN" sz="735" b="1"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a:t>
            </a:r>
            <a:endParaRPr lang="zh-CN" altLang="en-US"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of the  narrative thought</a:t>
            </a:r>
            <a:endParaRPr lang="en-US" altLang="zh-CN" sz="102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31" name="文本框 53">
            <a:extLst>
              <a:ext uri="{FF2B5EF4-FFF2-40B4-BE49-F238E27FC236}">
                <a16:creationId xmlns:a16="http://schemas.microsoft.com/office/drawing/2014/main" xmlns="" id="{D3BC214A-62B3-45E7-8F94-972280F010B2}"/>
              </a:ext>
            </a:extLst>
          </p:cNvPr>
          <p:cNvSpPr>
            <a:spLocks noChangeArrowheads="1"/>
          </p:cNvSpPr>
          <p:nvPr/>
        </p:nvSpPr>
        <p:spPr bwMode="auto">
          <a:xfrm>
            <a:off x="6226543" y="3955245"/>
            <a:ext cx="1627369" cy="499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029" b="1"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此处填写内容</a:t>
            </a:r>
            <a:endParaRPr lang="en-US" altLang="zh-CN" sz="735" b="1"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a:t>
            </a:r>
            <a:endParaRPr lang="zh-CN" altLang="en-US"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0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of the  narrative thought</a:t>
            </a:r>
            <a:endParaRPr lang="en-US" altLang="zh-CN" sz="1029" dirty="0">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p:txBody>
      </p:sp>
    </p:spTree>
    <p:extLst>
      <p:ext uri="{BB962C8B-B14F-4D97-AF65-F5344CB8AC3E}">
        <p14:creationId xmlns:p14="http://schemas.microsoft.com/office/powerpoint/2010/main" val="41848765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9DD34248-B6D4-4BAA-A842-4B96D0FAF9A2}"/>
              </a:ext>
            </a:extLst>
          </p:cNvPr>
          <p:cNvGrpSpPr/>
          <p:nvPr/>
        </p:nvGrpSpPr>
        <p:grpSpPr>
          <a:xfrm>
            <a:off x="324964" y="1396449"/>
            <a:ext cx="2496156" cy="2599250"/>
            <a:chOff x="415635" y="1900051"/>
            <a:chExt cx="3396344" cy="3536617"/>
          </a:xfrm>
          <a:solidFill>
            <a:srgbClr val="AF935C"/>
          </a:solidFill>
        </p:grpSpPr>
        <p:sp>
          <p:nvSpPr>
            <p:cNvPr id="3" name="箭头: 上 2">
              <a:extLst>
                <a:ext uri="{FF2B5EF4-FFF2-40B4-BE49-F238E27FC236}">
                  <a16:creationId xmlns:a16="http://schemas.microsoft.com/office/drawing/2014/main" xmlns="" id="{CA4DF01D-A836-43AD-A2E2-2E6D163E9C0A}"/>
                </a:ext>
              </a:extLst>
            </p:cNvPr>
            <p:cNvSpPr/>
            <p:nvPr/>
          </p:nvSpPr>
          <p:spPr>
            <a:xfrm>
              <a:off x="415635" y="1900051"/>
              <a:ext cx="3396344" cy="3503222"/>
            </a:xfrm>
            <a:prstGeom prst="up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4" name="clerk-with-tie_73199">
              <a:extLst>
                <a:ext uri="{FF2B5EF4-FFF2-40B4-BE49-F238E27FC236}">
                  <a16:creationId xmlns:a16="http://schemas.microsoft.com/office/drawing/2014/main" xmlns="" id="{AACB2352-42A9-45E7-B3EE-1FB09E4CD75C}"/>
                </a:ext>
              </a:extLst>
            </p:cNvPr>
            <p:cNvSpPr>
              <a:spLocks noChangeAspect="1"/>
            </p:cNvSpPr>
            <p:nvPr/>
          </p:nvSpPr>
          <p:spPr bwMode="auto">
            <a:xfrm>
              <a:off x="1842037" y="2197882"/>
              <a:ext cx="543539" cy="609685"/>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grpFill/>
            <a:ln>
              <a:noFill/>
            </a:ln>
          </p:spPr>
          <p:txBody>
            <a:bodyPr/>
            <a:lstStyle/>
            <a:p>
              <a:endParaRPr lang="zh-CN" altLang="en-US" sz="975" dirty="0"/>
            </a:p>
          </p:txBody>
        </p:sp>
        <p:grpSp>
          <p:nvGrpSpPr>
            <p:cNvPr id="5" name="Group 27">
              <a:extLst>
                <a:ext uri="{FF2B5EF4-FFF2-40B4-BE49-F238E27FC236}">
                  <a16:creationId xmlns:a16="http://schemas.microsoft.com/office/drawing/2014/main" xmlns="" id="{7838C67D-0A7F-4AFE-B957-877B9978564A}"/>
                </a:ext>
              </a:extLst>
            </p:cNvPr>
            <p:cNvGrpSpPr/>
            <p:nvPr/>
          </p:nvGrpSpPr>
          <p:grpSpPr>
            <a:xfrm>
              <a:off x="839215" y="2807567"/>
              <a:ext cx="2549181" cy="1082518"/>
              <a:chOff x="1762632" y="1197195"/>
              <a:chExt cx="2549181" cy="1082518"/>
            </a:xfrm>
            <a:grpFill/>
          </p:grpSpPr>
          <p:sp>
            <p:nvSpPr>
              <p:cNvPr id="7" name="TextBox 28">
                <a:extLst>
                  <a:ext uri="{FF2B5EF4-FFF2-40B4-BE49-F238E27FC236}">
                    <a16:creationId xmlns:a16="http://schemas.microsoft.com/office/drawing/2014/main" xmlns="" id="{D052D2F1-0632-431B-B407-30BA40179DA6}"/>
                  </a:ext>
                </a:extLst>
              </p:cNvPr>
              <p:cNvSpPr txBox="1"/>
              <p:nvPr/>
            </p:nvSpPr>
            <p:spPr>
              <a:xfrm>
                <a:off x="1762632" y="1197195"/>
                <a:ext cx="2549181" cy="388226"/>
              </a:xfrm>
              <a:prstGeom prst="rect">
                <a:avLst/>
              </a:prstGeom>
              <a:noFill/>
            </p:spPr>
            <p:txBody>
              <a:bodyPr wrap="none" lIns="0" tIns="0" rIns="0" bIns="0" anchor="b" anchorCtr="1">
                <a:normAutofit/>
              </a:bodyPr>
              <a:lstStyle/>
              <a:p>
                <a:pPr algn="ctr"/>
                <a:r>
                  <a:rPr lang="zh-CN" altLang="en-US" sz="1176" b="1" dirty="0">
                    <a:solidFill>
                      <a:schemeClr val="bg1"/>
                    </a:solidFill>
                    <a:latin typeface="微软雅黑" panose="020B0503020204020204" pitchFamily="34" charset="-122"/>
                    <a:ea typeface="微软雅黑" panose="020B0503020204020204" pitchFamily="34" charset="-122"/>
                  </a:rPr>
                  <a:t>标题文本预设</a:t>
                </a:r>
              </a:p>
            </p:txBody>
          </p:sp>
          <p:sp>
            <p:nvSpPr>
              <p:cNvPr id="8" name="TextBox 29">
                <a:extLst>
                  <a:ext uri="{FF2B5EF4-FFF2-40B4-BE49-F238E27FC236}">
                    <a16:creationId xmlns:a16="http://schemas.microsoft.com/office/drawing/2014/main" xmlns="" id="{871DFE4F-17B5-43C4-B231-1A34670759FA}"/>
                  </a:ext>
                </a:extLst>
              </p:cNvPr>
              <p:cNvSpPr txBox="1"/>
              <p:nvPr/>
            </p:nvSpPr>
            <p:spPr>
              <a:xfrm>
                <a:off x="1762632" y="1585420"/>
                <a:ext cx="2549181" cy="694293"/>
              </a:xfrm>
              <a:prstGeom prst="rect">
                <a:avLst/>
              </a:prstGeom>
              <a:noFill/>
            </p:spPr>
            <p:txBody>
              <a:bodyPr vert="horz" wrap="square" lIns="0" tIns="52917" rIns="0" bIns="0" anchor="t" anchorCtr="1">
                <a:normAutofit/>
              </a:bodyPr>
              <a:lstStyle/>
              <a:p>
                <a:pPr>
                  <a:lnSpc>
                    <a:spcPct val="120000"/>
                  </a:lnSpc>
                </a:pPr>
                <a:r>
                  <a:rPr lang="zh-CN" altLang="en-US" sz="772" dirty="0">
                    <a:solidFill>
                      <a:schemeClr val="bg1"/>
                    </a:solidFill>
                    <a:latin typeface="微软雅黑" panose="020B0503020204020204" pitchFamily="34" charset="-122"/>
                    <a:ea typeface="微软雅黑" panose="020B0503020204020204" pitchFamily="34" charset="-122"/>
                  </a:rPr>
                  <a:t>此部分内容作为文字排版占位显示 </a:t>
                </a:r>
                <a:br>
                  <a:rPr lang="zh-CN" altLang="en-US" sz="772" dirty="0">
                    <a:solidFill>
                      <a:schemeClr val="bg1"/>
                    </a:solidFill>
                    <a:latin typeface="微软雅黑" panose="020B0503020204020204" pitchFamily="34" charset="-122"/>
                    <a:ea typeface="微软雅黑" panose="020B0503020204020204" pitchFamily="34" charset="-122"/>
                  </a:rPr>
                </a:br>
                <a:endParaRPr lang="zh-CN" altLang="en-US" sz="772" dirty="0">
                  <a:solidFill>
                    <a:schemeClr val="bg1"/>
                  </a:solidFill>
                  <a:latin typeface="微软雅黑" panose="020B0503020204020204" pitchFamily="34" charset="-122"/>
                  <a:ea typeface="微软雅黑" panose="020B0503020204020204" pitchFamily="34" charset="-122"/>
                </a:endParaRPr>
              </a:p>
            </p:txBody>
          </p:sp>
        </p:grpSp>
        <p:sp>
          <p:nvSpPr>
            <p:cNvPr id="6" name="矩形 5">
              <a:extLst>
                <a:ext uri="{FF2B5EF4-FFF2-40B4-BE49-F238E27FC236}">
                  <a16:creationId xmlns:a16="http://schemas.microsoft.com/office/drawing/2014/main" xmlns="" id="{651C1520-1587-4B4B-AC6F-DA80412FB4C0}"/>
                </a:ext>
              </a:extLst>
            </p:cNvPr>
            <p:cNvSpPr/>
            <p:nvPr/>
          </p:nvSpPr>
          <p:spPr>
            <a:xfrm>
              <a:off x="1287703" y="3772057"/>
              <a:ext cx="1652202" cy="1664611"/>
            </a:xfrm>
            <a:prstGeom prst="rect">
              <a:avLst/>
            </a:prstGeom>
            <a:grpFill/>
          </p:spPr>
          <p:txBody>
            <a:bodyPr wrap="square">
              <a:spAutoFit/>
            </a:bodyPr>
            <a:lstStyle/>
            <a:p>
              <a:r>
                <a:rPr lang="zh-CN" altLang="en-US" sz="735" dirty="0">
                  <a:solidFill>
                    <a:schemeClr val="bg1"/>
                  </a:solidFill>
                  <a:latin typeface="微软雅黑" panose="020B0503020204020204" pitchFamily="34" charset="-122"/>
                  <a:ea typeface="微软雅黑" panose="020B0503020204020204" pitchFamily="34" charset="-122"/>
                </a:rPr>
                <a:t>此部分内容作为文字排版占位显示此部分内容作为文字排版占位显示 </a:t>
              </a:r>
              <a:endParaRPr lang="zh-CN" altLang="en-US" sz="735" dirty="0"/>
            </a:p>
            <a:p>
              <a:r>
                <a:rPr lang="zh-CN" altLang="en-US" sz="735" dirty="0">
                  <a:solidFill>
                    <a:schemeClr val="bg1"/>
                  </a:solidFill>
                  <a:latin typeface="微软雅黑" panose="020B0503020204020204" pitchFamily="34" charset="-122"/>
                  <a:ea typeface="微软雅黑" panose="020B0503020204020204" pitchFamily="34" charset="-122"/>
                </a:rPr>
                <a:t>此部分内容作为文字排版占位显示 </a:t>
              </a:r>
              <a:endParaRPr lang="zh-CN" altLang="en-US" sz="735" dirty="0"/>
            </a:p>
            <a:p>
              <a:r>
                <a:rPr lang="zh-CN" altLang="en-US" sz="735" dirty="0">
                  <a:solidFill>
                    <a:schemeClr val="bg1"/>
                  </a:solidFill>
                  <a:latin typeface="微软雅黑" panose="020B0503020204020204" pitchFamily="34" charset="-122"/>
                  <a:ea typeface="微软雅黑" panose="020B0503020204020204" pitchFamily="34" charset="-122"/>
                </a:rPr>
                <a:t>此部分内容作为文字排版占位显示 </a:t>
              </a:r>
              <a:endParaRPr lang="zh-CN" altLang="en-US" sz="735" dirty="0"/>
            </a:p>
            <a:p>
              <a:r>
                <a:rPr lang="zh-CN" altLang="en-US" sz="735" dirty="0">
                  <a:solidFill>
                    <a:schemeClr val="bg1"/>
                  </a:solidFill>
                  <a:latin typeface="微软雅黑" panose="020B0503020204020204" pitchFamily="34" charset="-122"/>
                  <a:ea typeface="微软雅黑" panose="020B0503020204020204" pitchFamily="34" charset="-122"/>
                </a:rPr>
                <a:t>此部分内容作为文字排版占位显示 </a:t>
              </a:r>
              <a:endParaRPr lang="zh-CN" altLang="en-US" sz="735" dirty="0"/>
            </a:p>
            <a:p>
              <a:endParaRPr lang="zh-CN" altLang="en-US" sz="735" dirty="0"/>
            </a:p>
          </p:txBody>
        </p:sp>
      </p:grpSp>
      <p:grpSp>
        <p:nvGrpSpPr>
          <p:cNvPr id="9" name="组合 8">
            <a:extLst>
              <a:ext uri="{FF2B5EF4-FFF2-40B4-BE49-F238E27FC236}">
                <a16:creationId xmlns:a16="http://schemas.microsoft.com/office/drawing/2014/main" xmlns="" id="{EAE32ABC-9642-4060-95BF-11C27C2046A2}"/>
              </a:ext>
            </a:extLst>
          </p:cNvPr>
          <p:cNvGrpSpPr/>
          <p:nvPr/>
        </p:nvGrpSpPr>
        <p:grpSpPr>
          <a:xfrm>
            <a:off x="6127505" y="1396449"/>
            <a:ext cx="2496156" cy="2599250"/>
            <a:chOff x="415635" y="1900051"/>
            <a:chExt cx="3396344" cy="3536617"/>
          </a:xfrm>
          <a:solidFill>
            <a:srgbClr val="AF935C"/>
          </a:solidFill>
        </p:grpSpPr>
        <p:sp>
          <p:nvSpPr>
            <p:cNvPr id="10" name="箭头: 上 9">
              <a:extLst>
                <a:ext uri="{FF2B5EF4-FFF2-40B4-BE49-F238E27FC236}">
                  <a16:creationId xmlns:a16="http://schemas.microsoft.com/office/drawing/2014/main" xmlns="" id="{8446A0F6-0957-44FA-BE7C-1E2C9CDD17D3}"/>
                </a:ext>
              </a:extLst>
            </p:cNvPr>
            <p:cNvSpPr/>
            <p:nvPr/>
          </p:nvSpPr>
          <p:spPr>
            <a:xfrm>
              <a:off x="415635" y="1900051"/>
              <a:ext cx="3396344" cy="3503222"/>
            </a:xfrm>
            <a:prstGeom prst="up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1" name="clerk-with-tie_73199">
              <a:extLst>
                <a:ext uri="{FF2B5EF4-FFF2-40B4-BE49-F238E27FC236}">
                  <a16:creationId xmlns:a16="http://schemas.microsoft.com/office/drawing/2014/main" xmlns="" id="{050E6EE3-3CF7-4A4A-BBAC-A6AF566C0565}"/>
                </a:ext>
              </a:extLst>
            </p:cNvPr>
            <p:cNvSpPr>
              <a:spLocks noChangeAspect="1"/>
            </p:cNvSpPr>
            <p:nvPr/>
          </p:nvSpPr>
          <p:spPr bwMode="auto">
            <a:xfrm>
              <a:off x="1842037" y="2197882"/>
              <a:ext cx="543539" cy="609685"/>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grpFill/>
            <a:ln>
              <a:noFill/>
            </a:ln>
          </p:spPr>
          <p:txBody>
            <a:bodyPr/>
            <a:lstStyle/>
            <a:p>
              <a:endParaRPr lang="zh-CN" altLang="en-US" sz="975" dirty="0"/>
            </a:p>
          </p:txBody>
        </p:sp>
        <p:grpSp>
          <p:nvGrpSpPr>
            <p:cNvPr id="12" name="Group 27">
              <a:extLst>
                <a:ext uri="{FF2B5EF4-FFF2-40B4-BE49-F238E27FC236}">
                  <a16:creationId xmlns:a16="http://schemas.microsoft.com/office/drawing/2014/main" xmlns="" id="{3C907032-7FA0-4442-BBA1-7EABEC19460E}"/>
                </a:ext>
              </a:extLst>
            </p:cNvPr>
            <p:cNvGrpSpPr/>
            <p:nvPr/>
          </p:nvGrpSpPr>
          <p:grpSpPr>
            <a:xfrm>
              <a:off x="839215" y="2807567"/>
              <a:ext cx="2549181" cy="1082518"/>
              <a:chOff x="1762632" y="1197195"/>
              <a:chExt cx="2549181" cy="1082518"/>
            </a:xfrm>
            <a:grpFill/>
          </p:grpSpPr>
          <p:sp>
            <p:nvSpPr>
              <p:cNvPr id="14" name="TextBox 28">
                <a:extLst>
                  <a:ext uri="{FF2B5EF4-FFF2-40B4-BE49-F238E27FC236}">
                    <a16:creationId xmlns:a16="http://schemas.microsoft.com/office/drawing/2014/main" xmlns="" id="{C2EF8D09-5AE7-4DD8-8CD9-BB692F580FB3}"/>
                  </a:ext>
                </a:extLst>
              </p:cNvPr>
              <p:cNvSpPr txBox="1"/>
              <p:nvPr/>
            </p:nvSpPr>
            <p:spPr>
              <a:xfrm>
                <a:off x="1762632" y="1197195"/>
                <a:ext cx="2549181" cy="388226"/>
              </a:xfrm>
              <a:prstGeom prst="rect">
                <a:avLst/>
              </a:prstGeom>
              <a:noFill/>
            </p:spPr>
            <p:txBody>
              <a:bodyPr wrap="none" lIns="0" tIns="0" rIns="0" bIns="0" anchor="b" anchorCtr="1">
                <a:normAutofit/>
              </a:bodyPr>
              <a:lstStyle/>
              <a:p>
                <a:pPr algn="ctr"/>
                <a:r>
                  <a:rPr lang="zh-CN" altLang="en-US" sz="1176" b="1" dirty="0">
                    <a:solidFill>
                      <a:schemeClr val="bg1"/>
                    </a:solidFill>
                    <a:latin typeface="微软雅黑" panose="020B0503020204020204" pitchFamily="34" charset="-122"/>
                    <a:ea typeface="微软雅黑" panose="020B0503020204020204" pitchFamily="34" charset="-122"/>
                  </a:rPr>
                  <a:t>标题文本预设</a:t>
                </a:r>
              </a:p>
            </p:txBody>
          </p:sp>
          <p:sp>
            <p:nvSpPr>
              <p:cNvPr id="15" name="TextBox 29">
                <a:extLst>
                  <a:ext uri="{FF2B5EF4-FFF2-40B4-BE49-F238E27FC236}">
                    <a16:creationId xmlns:a16="http://schemas.microsoft.com/office/drawing/2014/main" xmlns="" id="{4E5B1E65-3DD0-4670-B275-E24AC1EA09BD}"/>
                  </a:ext>
                </a:extLst>
              </p:cNvPr>
              <p:cNvSpPr txBox="1"/>
              <p:nvPr/>
            </p:nvSpPr>
            <p:spPr>
              <a:xfrm>
                <a:off x="1762632" y="1585420"/>
                <a:ext cx="2549181" cy="694293"/>
              </a:xfrm>
              <a:prstGeom prst="rect">
                <a:avLst/>
              </a:prstGeom>
              <a:noFill/>
            </p:spPr>
            <p:txBody>
              <a:bodyPr vert="horz" wrap="square" lIns="0" tIns="52917" rIns="0" bIns="0" anchor="t" anchorCtr="1">
                <a:normAutofit/>
              </a:bodyPr>
              <a:lstStyle/>
              <a:p>
                <a:pPr>
                  <a:lnSpc>
                    <a:spcPct val="120000"/>
                  </a:lnSpc>
                </a:pPr>
                <a:r>
                  <a:rPr lang="zh-CN" altLang="en-US" sz="772" dirty="0">
                    <a:solidFill>
                      <a:schemeClr val="bg1"/>
                    </a:solidFill>
                    <a:latin typeface="微软雅黑" panose="020B0503020204020204" pitchFamily="34" charset="-122"/>
                    <a:ea typeface="微软雅黑" panose="020B0503020204020204" pitchFamily="34" charset="-122"/>
                  </a:rPr>
                  <a:t>此部分内容作为文字排版占位显示 </a:t>
                </a:r>
                <a:br>
                  <a:rPr lang="zh-CN" altLang="en-US" sz="772" dirty="0">
                    <a:solidFill>
                      <a:schemeClr val="bg1"/>
                    </a:solidFill>
                    <a:latin typeface="微软雅黑" panose="020B0503020204020204" pitchFamily="34" charset="-122"/>
                    <a:ea typeface="微软雅黑" panose="020B0503020204020204" pitchFamily="34" charset="-122"/>
                  </a:rPr>
                </a:br>
                <a:endParaRPr lang="zh-CN" altLang="en-US" sz="772" dirty="0">
                  <a:solidFill>
                    <a:schemeClr val="bg1"/>
                  </a:solidFill>
                  <a:latin typeface="微软雅黑" panose="020B0503020204020204" pitchFamily="34" charset="-122"/>
                  <a:ea typeface="微软雅黑" panose="020B0503020204020204" pitchFamily="34" charset="-122"/>
                </a:endParaRPr>
              </a:p>
            </p:txBody>
          </p:sp>
        </p:grpSp>
        <p:sp>
          <p:nvSpPr>
            <p:cNvPr id="13" name="矩形 12">
              <a:extLst>
                <a:ext uri="{FF2B5EF4-FFF2-40B4-BE49-F238E27FC236}">
                  <a16:creationId xmlns:a16="http://schemas.microsoft.com/office/drawing/2014/main" xmlns="" id="{E4355BE7-BF11-4A58-BE41-AC0141D85B97}"/>
                </a:ext>
              </a:extLst>
            </p:cNvPr>
            <p:cNvSpPr/>
            <p:nvPr/>
          </p:nvSpPr>
          <p:spPr>
            <a:xfrm>
              <a:off x="1287703" y="3772057"/>
              <a:ext cx="1652202" cy="1664611"/>
            </a:xfrm>
            <a:prstGeom prst="rect">
              <a:avLst/>
            </a:prstGeom>
            <a:grpFill/>
          </p:spPr>
          <p:txBody>
            <a:bodyPr wrap="square">
              <a:spAutoFit/>
            </a:bodyPr>
            <a:lstStyle/>
            <a:p>
              <a:r>
                <a:rPr lang="zh-CN" altLang="en-US" sz="735" dirty="0">
                  <a:solidFill>
                    <a:schemeClr val="bg1"/>
                  </a:solidFill>
                  <a:latin typeface="微软雅黑" panose="020B0503020204020204" pitchFamily="34" charset="-122"/>
                  <a:ea typeface="微软雅黑" panose="020B0503020204020204" pitchFamily="34" charset="-122"/>
                </a:rPr>
                <a:t>此部分内容作为文字排版占位显示此部分内容作为文字排版占位显示 </a:t>
              </a:r>
              <a:endParaRPr lang="zh-CN" altLang="en-US" sz="735" dirty="0"/>
            </a:p>
            <a:p>
              <a:r>
                <a:rPr lang="zh-CN" altLang="en-US" sz="735" dirty="0">
                  <a:solidFill>
                    <a:schemeClr val="bg1"/>
                  </a:solidFill>
                  <a:latin typeface="微软雅黑" panose="020B0503020204020204" pitchFamily="34" charset="-122"/>
                  <a:ea typeface="微软雅黑" panose="020B0503020204020204" pitchFamily="34" charset="-122"/>
                </a:rPr>
                <a:t>此部分内容作为文字排版占位显示 </a:t>
              </a:r>
              <a:endParaRPr lang="zh-CN" altLang="en-US" sz="735" dirty="0"/>
            </a:p>
            <a:p>
              <a:r>
                <a:rPr lang="zh-CN" altLang="en-US" sz="735" dirty="0">
                  <a:solidFill>
                    <a:schemeClr val="bg1"/>
                  </a:solidFill>
                  <a:latin typeface="微软雅黑" panose="020B0503020204020204" pitchFamily="34" charset="-122"/>
                  <a:ea typeface="微软雅黑" panose="020B0503020204020204" pitchFamily="34" charset="-122"/>
                </a:rPr>
                <a:t>此部分内容作为文字排版占位显示 </a:t>
              </a:r>
              <a:endParaRPr lang="zh-CN" altLang="en-US" sz="735" dirty="0"/>
            </a:p>
            <a:p>
              <a:r>
                <a:rPr lang="zh-CN" altLang="en-US" sz="735" dirty="0">
                  <a:solidFill>
                    <a:schemeClr val="bg1"/>
                  </a:solidFill>
                  <a:latin typeface="微软雅黑" panose="020B0503020204020204" pitchFamily="34" charset="-122"/>
                  <a:ea typeface="微软雅黑" panose="020B0503020204020204" pitchFamily="34" charset="-122"/>
                </a:rPr>
                <a:t>此部分内容作为文字排版占位显示 </a:t>
              </a:r>
              <a:endParaRPr lang="zh-CN" altLang="en-US" sz="735" dirty="0"/>
            </a:p>
            <a:p>
              <a:endParaRPr lang="zh-CN" altLang="en-US" sz="735" dirty="0"/>
            </a:p>
          </p:txBody>
        </p:sp>
      </p:grpSp>
      <p:pic>
        <p:nvPicPr>
          <p:cNvPr id="16" name="图片 15">
            <a:extLst>
              <a:ext uri="{FF2B5EF4-FFF2-40B4-BE49-F238E27FC236}">
                <a16:creationId xmlns:a16="http://schemas.microsoft.com/office/drawing/2014/main" xmlns="" id="{C4A9B6DD-C968-4795-9307-99FE25155A7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3087191" y="1396449"/>
            <a:ext cx="2614600" cy="2574707"/>
          </a:xfrm>
          <a:prstGeom prst="upArrow">
            <a:avLst/>
          </a:prstGeom>
        </p:spPr>
      </p:pic>
    </p:spTree>
    <p:extLst>
      <p:ext uri="{BB962C8B-B14F-4D97-AF65-F5344CB8AC3E}">
        <p14:creationId xmlns:p14="http://schemas.microsoft.com/office/powerpoint/2010/main" val="30008836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8">
            <a:extLst>
              <a:ext uri="{FF2B5EF4-FFF2-40B4-BE49-F238E27FC236}">
                <a16:creationId xmlns:a16="http://schemas.microsoft.com/office/drawing/2014/main" xmlns="" id="{BF287EA8-289B-4CF7-A263-C92CAAA307FF}"/>
              </a:ext>
            </a:extLst>
          </p:cNvPr>
          <p:cNvSpPr>
            <a:spLocks noChangeArrowheads="1"/>
          </p:cNvSpPr>
          <p:nvPr/>
        </p:nvSpPr>
        <p:spPr bwMode="auto">
          <a:xfrm>
            <a:off x="825708" y="1443256"/>
            <a:ext cx="3571388" cy="2202803"/>
          </a:xfrm>
          <a:prstGeom prst="rect">
            <a:avLst/>
          </a:prstGeom>
          <a:blipFill dpi="0" rotWithShape="1">
            <a:blip r:embed="rId3"/>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矩形 69">
            <a:extLst>
              <a:ext uri="{FF2B5EF4-FFF2-40B4-BE49-F238E27FC236}">
                <a16:creationId xmlns:a16="http://schemas.microsoft.com/office/drawing/2014/main" xmlns="" id="{6652CC76-50C3-41E6-97CA-EAF9B61C93CD}"/>
              </a:ext>
            </a:extLst>
          </p:cNvPr>
          <p:cNvSpPr>
            <a:spLocks noChangeArrowheads="1"/>
          </p:cNvSpPr>
          <p:nvPr/>
        </p:nvSpPr>
        <p:spPr bwMode="auto">
          <a:xfrm>
            <a:off x="4443766" y="1443256"/>
            <a:ext cx="3571388" cy="2202803"/>
          </a:xfrm>
          <a:prstGeom prst="rect">
            <a:avLst/>
          </a:prstGeom>
          <a:blipFill dpi="0" rotWithShape="1">
            <a:blip r:embed="rId4"/>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 name="矩形 70">
            <a:extLst>
              <a:ext uri="{FF2B5EF4-FFF2-40B4-BE49-F238E27FC236}">
                <a16:creationId xmlns:a16="http://schemas.microsoft.com/office/drawing/2014/main" xmlns="" id="{F940F6D7-6FF9-4195-B69E-34966347EC3E}"/>
              </a:ext>
            </a:extLst>
          </p:cNvPr>
          <p:cNvSpPr>
            <a:spLocks noChangeArrowheads="1"/>
          </p:cNvSpPr>
          <p:nvPr/>
        </p:nvSpPr>
        <p:spPr bwMode="auto">
          <a:xfrm>
            <a:off x="825708" y="3696229"/>
            <a:ext cx="3571388" cy="896056"/>
          </a:xfrm>
          <a:prstGeom prst="rect">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 name="矩形 71">
            <a:extLst>
              <a:ext uri="{FF2B5EF4-FFF2-40B4-BE49-F238E27FC236}">
                <a16:creationId xmlns:a16="http://schemas.microsoft.com/office/drawing/2014/main" xmlns="" id="{8218D817-6CEA-472F-84AF-1FAB705849D8}"/>
              </a:ext>
            </a:extLst>
          </p:cNvPr>
          <p:cNvSpPr>
            <a:spLocks noChangeArrowheads="1"/>
          </p:cNvSpPr>
          <p:nvPr/>
        </p:nvSpPr>
        <p:spPr bwMode="auto">
          <a:xfrm>
            <a:off x="4443766" y="3696229"/>
            <a:ext cx="3571388" cy="896056"/>
          </a:xfrm>
          <a:prstGeom prst="rect">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文本框 72">
            <a:extLst>
              <a:ext uri="{FF2B5EF4-FFF2-40B4-BE49-F238E27FC236}">
                <a16:creationId xmlns:a16="http://schemas.microsoft.com/office/drawing/2014/main" xmlns="" id="{83F199BF-09E2-4F86-ADC5-2179E0A1F054}"/>
              </a:ext>
            </a:extLst>
          </p:cNvPr>
          <p:cNvSpPr>
            <a:spLocks noChangeArrowheads="1"/>
          </p:cNvSpPr>
          <p:nvPr/>
        </p:nvSpPr>
        <p:spPr bwMode="auto">
          <a:xfrm>
            <a:off x="1388077" y="3808236"/>
            <a:ext cx="2497800" cy="1212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76" b="1">
                <a:solidFill>
                  <a:srgbClr val="262626"/>
                </a:solidFill>
                <a:latin typeface="方正姚体" panose="02010601030101010101" pitchFamily="2" charset="-122"/>
                <a:ea typeface="方正姚体" panose="02010601030101010101" pitchFamily="2" charset="-122"/>
                <a:sym typeface="方正姚体" panose="02010601030101010101" pitchFamily="2" charset="-122"/>
              </a:rPr>
              <a:t>         </a:t>
            </a:r>
            <a:r>
              <a:rPr lang="en-US" altLang="zh-CN" sz="1176" b="1">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MORE  THAN  TEMPLATE</a:t>
            </a:r>
            <a:endParaRPr lang="zh-CN" altLang="en-US" sz="1176" b="1">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a:t>
            </a:r>
            <a:endParaRPr lang="zh-CN" altLang="en-US" sz="882">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Thought Click here to add  you to the Center of the </a:t>
            </a:r>
          </a:p>
          <a:p>
            <a:r>
              <a:rPr lang="en-US" altLang="zh-CN" sz="882">
                <a:solidFill>
                  <a:srgbClr val="000000"/>
                </a:solidFill>
                <a:latin typeface="方正姚体" panose="02010601030101010101" pitchFamily="2" charset="-122"/>
                <a:ea typeface="方正姚体" panose="02010601030101010101" pitchFamily="2" charset="-122"/>
                <a:sym typeface="方正姚体" panose="02010601030101010101" pitchFamily="2" charset="-122"/>
              </a:rPr>
              <a:t>narrative thought</a:t>
            </a:r>
            <a:endParaRPr lang="zh-CN" altLang="en-US" sz="882">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735">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endParaRPr lang="zh-CN" altLang="en-US" sz="882">
              <a:solidFill>
                <a:srgbClr val="000000"/>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809">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endParaRPr lang="zh-CN" altLang="en-US" sz="1029">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文本框 73">
            <a:extLst>
              <a:ext uri="{FF2B5EF4-FFF2-40B4-BE49-F238E27FC236}">
                <a16:creationId xmlns:a16="http://schemas.microsoft.com/office/drawing/2014/main" xmlns="" id="{973B0FF9-DB44-4901-99AB-FBF23EB080DE}"/>
              </a:ext>
            </a:extLst>
          </p:cNvPr>
          <p:cNvSpPr>
            <a:spLocks noChangeArrowheads="1"/>
          </p:cNvSpPr>
          <p:nvPr/>
        </p:nvSpPr>
        <p:spPr bwMode="auto">
          <a:xfrm>
            <a:off x="5006134" y="3818737"/>
            <a:ext cx="2497800" cy="1212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76" b="1">
                <a:solidFill>
                  <a:srgbClr val="262626"/>
                </a:solidFill>
                <a:latin typeface="方正姚体" panose="02010601030101010101" pitchFamily="2" charset="-122"/>
                <a:ea typeface="方正姚体" panose="02010601030101010101" pitchFamily="2" charset="-122"/>
                <a:sym typeface="方正姚体" panose="02010601030101010101" pitchFamily="2" charset="-122"/>
              </a:rPr>
              <a:t>         </a:t>
            </a:r>
            <a:r>
              <a:rPr lang="en-US" altLang="zh-CN" sz="1176" b="1">
                <a:solidFill>
                  <a:schemeClr val="bg1"/>
                </a:solidFill>
                <a:latin typeface="方正姚体" panose="02010601030101010101" pitchFamily="2" charset="-122"/>
                <a:ea typeface="方正姚体" panose="02010601030101010101" pitchFamily="2" charset="-122"/>
                <a:sym typeface="方正姚体" panose="02010601030101010101" pitchFamily="2" charset="-122"/>
              </a:rPr>
              <a:t>MORE  THAN  TEMPLATE</a:t>
            </a:r>
            <a:endParaRPr lang="zh-CN" altLang="en-US" sz="1176" b="1">
              <a:solidFill>
                <a:schemeClr val="bg1"/>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a:solidFill>
                  <a:schemeClr val="bg1"/>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a:t>
            </a:r>
            <a:endParaRPr lang="zh-CN" altLang="en-US" sz="882">
              <a:solidFill>
                <a:schemeClr val="bg1"/>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a:solidFill>
                  <a:schemeClr val="bg1"/>
                </a:solidFill>
                <a:latin typeface="方正姚体" panose="02010601030101010101" pitchFamily="2" charset="-122"/>
                <a:ea typeface="方正姚体" panose="02010601030101010101" pitchFamily="2" charset="-122"/>
                <a:sym typeface="方正姚体" panose="02010601030101010101" pitchFamily="2" charset="-122"/>
              </a:rPr>
              <a:t>Thought Click here to add  you to the Center of the </a:t>
            </a:r>
          </a:p>
          <a:p>
            <a:r>
              <a:rPr lang="en-US" altLang="zh-CN" sz="882">
                <a:solidFill>
                  <a:schemeClr val="bg1"/>
                </a:solidFill>
                <a:latin typeface="方正姚体" panose="02010601030101010101" pitchFamily="2" charset="-122"/>
                <a:ea typeface="方正姚体" panose="02010601030101010101" pitchFamily="2" charset="-122"/>
                <a:sym typeface="方正姚体" panose="02010601030101010101" pitchFamily="2" charset="-122"/>
              </a:rPr>
              <a:t>narrative thought</a:t>
            </a:r>
            <a:endParaRPr lang="zh-CN" altLang="en-US" sz="882">
              <a:solidFill>
                <a:schemeClr val="bg1"/>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735">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endParaRPr lang="zh-CN" altLang="en-US" sz="882">
              <a:solidFill>
                <a:schemeClr val="bg1"/>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809">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endParaRPr lang="zh-CN" altLang="en-US" sz="1029">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7180301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a:extLst>
              <a:ext uri="{FF2B5EF4-FFF2-40B4-BE49-F238E27FC236}">
                <a16:creationId xmlns:a16="http://schemas.microsoft.com/office/drawing/2014/main" xmlns="" id="{5728D61F-E960-4825-89F2-0DFEB152CDEB}"/>
              </a:ext>
            </a:extLst>
          </p:cNvPr>
          <p:cNvSpPr>
            <a:spLocks noChangeArrowheads="1"/>
          </p:cNvSpPr>
          <p:nvPr/>
        </p:nvSpPr>
        <p:spPr bwMode="auto">
          <a:xfrm>
            <a:off x="19491" y="-2333"/>
            <a:ext cx="2415150" cy="5042646"/>
          </a:xfrm>
          <a:prstGeom prst="rect">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椭圆 7">
            <a:extLst>
              <a:ext uri="{FF2B5EF4-FFF2-40B4-BE49-F238E27FC236}">
                <a16:creationId xmlns:a16="http://schemas.microsoft.com/office/drawing/2014/main" xmlns="" id="{2E496814-D667-4FA3-868F-1DE69A18EED5}"/>
              </a:ext>
            </a:extLst>
          </p:cNvPr>
          <p:cNvSpPr>
            <a:spLocks noChangeArrowheads="1"/>
          </p:cNvSpPr>
          <p:nvPr/>
        </p:nvSpPr>
        <p:spPr bwMode="auto">
          <a:xfrm>
            <a:off x="1229400" y="508698"/>
            <a:ext cx="2455985" cy="2455986"/>
          </a:xfrm>
          <a:prstGeom prst="ellipse">
            <a:avLst/>
          </a:prstGeom>
          <a:solidFill>
            <a:srgbClr val="000000"/>
          </a:solid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 name="椭圆 8">
            <a:extLst>
              <a:ext uri="{FF2B5EF4-FFF2-40B4-BE49-F238E27FC236}">
                <a16:creationId xmlns:a16="http://schemas.microsoft.com/office/drawing/2014/main" xmlns="" id="{520153E9-4D85-48CE-8DCD-1CBC79877371}"/>
              </a:ext>
            </a:extLst>
          </p:cNvPr>
          <p:cNvSpPr>
            <a:spLocks noChangeArrowheads="1"/>
          </p:cNvSpPr>
          <p:nvPr/>
        </p:nvSpPr>
        <p:spPr bwMode="auto">
          <a:xfrm>
            <a:off x="1816270" y="3262202"/>
            <a:ext cx="1221576" cy="1220409"/>
          </a:xfrm>
          <a:prstGeom prst="ellipse">
            <a:avLst/>
          </a:prstGeom>
          <a:solidFill>
            <a:srgbClr val="000000"/>
          </a:solid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 name="椭圆 9">
            <a:extLst>
              <a:ext uri="{FF2B5EF4-FFF2-40B4-BE49-F238E27FC236}">
                <a16:creationId xmlns:a16="http://schemas.microsoft.com/office/drawing/2014/main" xmlns="" id="{296678AC-79DF-47B1-852E-272E2E242D28}"/>
              </a:ext>
            </a:extLst>
          </p:cNvPr>
          <p:cNvSpPr>
            <a:spLocks noChangeAspect="1" noChangeArrowheads="1"/>
          </p:cNvSpPr>
          <p:nvPr/>
        </p:nvSpPr>
        <p:spPr bwMode="auto">
          <a:xfrm>
            <a:off x="1346074" y="625372"/>
            <a:ext cx="2222637" cy="2221471"/>
          </a:xfrm>
          <a:prstGeom prst="ellipse">
            <a:avLst/>
          </a:prstGeom>
          <a:blipFill dpi="0" rotWithShape="1">
            <a:blip r:embed="rId3"/>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椭圆 10">
            <a:extLst>
              <a:ext uri="{FF2B5EF4-FFF2-40B4-BE49-F238E27FC236}">
                <a16:creationId xmlns:a16="http://schemas.microsoft.com/office/drawing/2014/main" xmlns="" id="{A080D64C-9F31-47D6-BA7F-0607C0BB3206}"/>
              </a:ext>
            </a:extLst>
          </p:cNvPr>
          <p:cNvSpPr>
            <a:spLocks noChangeArrowheads="1"/>
          </p:cNvSpPr>
          <p:nvPr/>
        </p:nvSpPr>
        <p:spPr bwMode="auto">
          <a:xfrm>
            <a:off x="1911942" y="3356708"/>
            <a:ext cx="1030231" cy="1030230"/>
          </a:xfrm>
          <a:prstGeom prst="ellipse">
            <a:avLst/>
          </a:prstGeom>
          <a:blipFill dpi="0" rotWithShape="1">
            <a:blip r:embed="rId4"/>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 name="文本框 11">
            <a:extLst>
              <a:ext uri="{FF2B5EF4-FFF2-40B4-BE49-F238E27FC236}">
                <a16:creationId xmlns:a16="http://schemas.microsoft.com/office/drawing/2014/main" xmlns="" id="{39AF5862-224B-46A8-8976-96065C858B0B}"/>
              </a:ext>
            </a:extLst>
          </p:cNvPr>
          <p:cNvSpPr>
            <a:spLocks noChangeArrowheads="1"/>
          </p:cNvSpPr>
          <p:nvPr/>
        </p:nvSpPr>
        <p:spPr bwMode="auto">
          <a:xfrm>
            <a:off x="4954797" y="1533095"/>
            <a:ext cx="3312125" cy="997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352" b="1" dirty="0">
                <a:solidFill>
                  <a:schemeClr val="tx1">
                    <a:lumMod val="95000"/>
                    <a:lumOff val="5000"/>
                  </a:schemeClr>
                </a:solidFill>
                <a:latin typeface="华文宋体" panose="02010600040101010101" pitchFamily="2" charset="-122"/>
                <a:ea typeface="华文宋体" panose="02010600040101010101" pitchFamily="2" charset="-122"/>
                <a:sym typeface="华文宋体" panose="02010600040101010101" pitchFamily="2" charset="-122"/>
              </a:rPr>
              <a:t>          </a:t>
            </a:r>
            <a:endParaRPr lang="zh-CN" altLang="en-US" sz="2352" b="1" dirty="0">
              <a:solidFill>
                <a:schemeClr val="tx1">
                  <a:lumMod val="95000"/>
                  <a:lumOff val="5000"/>
                </a:schemeClr>
              </a:solidFill>
              <a:latin typeface="华文宋体" panose="02010600040101010101" pitchFamily="2" charset="-122"/>
              <a:ea typeface="华文宋体" panose="02010600040101010101" pitchFamily="2" charset="-122"/>
              <a:sym typeface="华文宋体" panose="0201060004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Thought  Click here to add   you to the center of the </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narrative thought Click here to add  you to the</a:t>
            </a:r>
            <a:endParaRPr lang="zh-CN" altLang="en-US" dirty="0">
              <a:solidFill>
                <a:schemeClr val="tx1">
                  <a:lumMod val="95000"/>
                  <a:lumOff val="5000"/>
                </a:schemeClr>
              </a:solidFill>
            </a:endParaRPr>
          </a:p>
        </p:txBody>
      </p:sp>
      <p:sp>
        <p:nvSpPr>
          <p:cNvPr id="8" name="矩形 12">
            <a:extLst>
              <a:ext uri="{FF2B5EF4-FFF2-40B4-BE49-F238E27FC236}">
                <a16:creationId xmlns:a16="http://schemas.microsoft.com/office/drawing/2014/main" xmlns="" id="{67E5C5A0-301D-4E32-A82C-860C3F5943A5}"/>
              </a:ext>
            </a:extLst>
          </p:cNvPr>
          <p:cNvSpPr>
            <a:spLocks noChangeArrowheads="1"/>
          </p:cNvSpPr>
          <p:nvPr/>
        </p:nvSpPr>
        <p:spPr bwMode="auto">
          <a:xfrm>
            <a:off x="4378428" y="882054"/>
            <a:ext cx="3820277" cy="1087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528" b="1" dirty="0">
                <a:solidFill>
                  <a:srgbClr val="EBCE57"/>
                </a:solidFill>
                <a:latin typeface="方正姚体" panose="02010601030101010101" pitchFamily="2" charset="-122"/>
                <a:ea typeface="方正姚体" panose="02010601030101010101" pitchFamily="2" charset="-122"/>
                <a:sym typeface="方正姚体" panose="02010601030101010101" pitchFamily="2" charset="-122"/>
              </a:rPr>
              <a:t>Click here</a:t>
            </a:r>
            <a:r>
              <a:rPr lang="en-US" altLang="zh-CN" sz="2940" b="1" dirty="0">
                <a:solidFill>
                  <a:srgbClr val="EBCE57"/>
                </a:solidFill>
                <a:latin typeface="方正姚体" panose="02010601030101010101" pitchFamily="2" charset="-122"/>
                <a:ea typeface="方正姚体" panose="02010601030101010101" pitchFamily="2" charset="-122"/>
                <a:sym typeface="方正姚体" panose="02010601030101010101" pitchFamily="2" charset="-122"/>
              </a:rPr>
              <a:t> </a:t>
            </a:r>
            <a:r>
              <a:rPr lang="en-US" altLang="zh-CN" sz="2058" b="1"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to add   your title</a:t>
            </a:r>
            <a:endParaRPr lang="zh-CN" altLang="en-US" sz="2058" b="1"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294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文本框 13">
            <a:extLst>
              <a:ext uri="{FF2B5EF4-FFF2-40B4-BE49-F238E27FC236}">
                <a16:creationId xmlns:a16="http://schemas.microsoft.com/office/drawing/2014/main" xmlns="" id="{2F05FF6A-8B46-40F2-BAE6-4F548DF1A551}"/>
              </a:ext>
            </a:extLst>
          </p:cNvPr>
          <p:cNvSpPr>
            <a:spLocks noChangeArrowheads="1"/>
          </p:cNvSpPr>
          <p:nvPr/>
        </p:nvSpPr>
        <p:spPr bwMode="auto">
          <a:xfrm>
            <a:off x="4954797" y="2486321"/>
            <a:ext cx="3312125" cy="997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352" b="1">
                <a:solidFill>
                  <a:schemeClr val="tx1">
                    <a:lumMod val="95000"/>
                    <a:lumOff val="5000"/>
                  </a:schemeClr>
                </a:solidFill>
                <a:latin typeface="华文宋体" panose="02010600040101010101" pitchFamily="2" charset="-122"/>
                <a:ea typeface="华文宋体" panose="02010600040101010101" pitchFamily="2" charset="-122"/>
                <a:sym typeface="华文宋体" panose="02010600040101010101" pitchFamily="2" charset="-122"/>
              </a:rPr>
              <a:t>          </a:t>
            </a:r>
            <a:endParaRPr lang="zh-CN" altLang="en-US" sz="2352" b="1">
              <a:solidFill>
                <a:schemeClr val="tx1">
                  <a:lumMod val="95000"/>
                  <a:lumOff val="5000"/>
                </a:schemeClr>
              </a:solidFill>
              <a:latin typeface="华文宋体" panose="02010600040101010101" pitchFamily="2" charset="-122"/>
              <a:ea typeface="华文宋体" panose="02010600040101010101" pitchFamily="2" charset="-122"/>
              <a:sym typeface="华文宋体" panose="02010600040101010101" pitchFamily="2" charset="-122"/>
            </a:endParaRPr>
          </a:p>
          <a:p>
            <a:r>
              <a:rPr lang="en-US" altLang="zh-CN"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a:t>
            </a:r>
            <a:endParaRPr lang="zh-CN" altLang="en-US"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Thought  Click here to add   you to the center of the </a:t>
            </a:r>
            <a:endParaRPr lang="zh-CN" altLang="en-US"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narrative thought Click here to add  you to the</a:t>
            </a:r>
            <a:endParaRPr lang="zh-CN" altLang="en-US">
              <a:solidFill>
                <a:schemeClr val="tx1">
                  <a:lumMod val="95000"/>
                  <a:lumOff val="5000"/>
                </a:schemeClr>
              </a:solidFill>
            </a:endParaRPr>
          </a:p>
        </p:txBody>
      </p:sp>
      <p:sp>
        <p:nvSpPr>
          <p:cNvPr id="10" name="文本框 14">
            <a:extLst>
              <a:ext uri="{FF2B5EF4-FFF2-40B4-BE49-F238E27FC236}">
                <a16:creationId xmlns:a16="http://schemas.microsoft.com/office/drawing/2014/main" xmlns="" id="{F68544BB-6539-4255-AD09-F660EBF381E2}"/>
              </a:ext>
            </a:extLst>
          </p:cNvPr>
          <p:cNvSpPr>
            <a:spLocks noChangeArrowheads="1"/>
          </p:cNvSpPr>
          <p:nvPr/>
        </p:nvSpPr>
        <p:spPr bwMode="auto">
          <a:xfrm>
            <a:off x="4954797" y="3466382"/>
            <a:ext cx="3312125" cy="997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352" b="1">
                <a:solidFill>
                  <a:schemeClr val="tx1">
                    <a:lumMod val="95000"/>
                    <a:lumOff val="5000"/>
                  </a:schemeClr>
                </a:solidFill>
                <a:latin typeface="华文宋体" panose="02010600040101010101" pitchFamily="2" charset="-122"/>
                <a:ea typeface="华文宋体" panose="02010600040101010101" pitchFamily="2" charset="-122"/>
                <a:sym typeface="华文宋体" panose="02010600040101010101" pitchFamily="2" charset="-122"/>
              </a:rPr>
              <a:t>          </a:t>
            </a:r>
            <a:endParaRPr lang="zh-CN" altLang="en-US" sz="2352" b="1">
              <a:solidFill>
                <a:schemeClr val="tx1">
                  <a:lumMod val="95000"/>
                  <a:lumOff val="5000"/>
                </a:schemeClr>
              </a:solidFill>
              <a:latin typeface="华文宋体" panose="02010600040101010101" pitchFamily="2" charset="-122"/>
              <a:ea typeface="华文宋体" panose="02010600040101010101" pitchFamily="2" charset="-122"/>
              <a:sym typeface="华文宋体" panose="02010600040101010101" pitchFamily="2" charset="-122"/>
            </a:endParaRPr>
          </a:p>
          <a:p>
            <a:r>
              <a:rPr lang="en-US" altLang="zh-CN"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a:t>
            </a:r>
            <a:endParaRPr lang="zh-CN" altLang="en-US"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Thought  Click here to add   you to the center of the </a:t>
            </a:r>
            <a:endParaRPr lang="zh-CN" altLang="en-US"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narrative thought Click here to add  you to the</a:t>
            </a:r>
            <a:endParaRPr lang="zh-CN" altLang="en-US">
              <a:solidFill>
                <a:schemeClr val="tx1">
                  <a:lumMod val="95000"/>
                  <a:lumOff val="5000"/>
                </a:schemeClr>
              </a:solidFill>
            </a:endParaRPr>
          </a:p>
        </p:txBody>
      </p:sp>
      <p:sp>
        <p:nvSpPr>
          <p:cNvPr id="11" name="椭圆 19">
            <a:extLst>
              <a:ext uri="{FF2B5EF4-FFF2-40B4-BE49-F238E27FC236}">
                <a16:creationId xmlns:a16="http://schemas.microsoft.com/office/drawing/2014/main" xmlns="" id="{01AB63A5-6ABC-4327-A01C-5BA2B5A6A3B1}"/>
              </a:ext>
            </a:extLst>
          </p:cNvPr>
          <p:cNvSpPr>
            <a:spLocks noChangeAspect="1" noChangeArrowheads="1"/>
          </p:cNvSpPr>
          <p:nvPr/>
        </p:nvSpPr>
        <p:spPr bwMode="auto">
          <a:xfrm>
            <a:off x="4552273" y="2065128"/>
            <a:ext cx="228681" cy="228681"/>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2" name="椭圆 20">
            <a:extLst>
              <a:ext uri="{FF2B5EF4-FFF2-40B4-BE49-F238E27FC236}">
                <a16:creationId xmlns:a16="http://schemas.microsoft.com/office/drawing/2014/main" xmlns="" id="{8AFFC347-078A-4D86-94DC-2349DBB6DE23}"/>
              </a:ext>
            </a:extLst>
          </p:cNvPr>
          <p:cNvSpPr>
            <a:spLocks noChangeAspect="1" noChangeArrowheads="1"/>
          </p:cNvSpPr>
          <p:nvPr/>
        </p:nvSpPr>
        <p:spPr bwMode="auto">
          <a:xfrm>
            <a:off x="4548772" y="3033521"/>
            <a:ext cx="228681" cy="228681"/>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 name="椭圆 21">
            <a:extLst>
              <a:ext uri="{FF2B5EF4-FFF2-40B4-BE49-F238E27FC236}">
                <a16:creationId xmlns:a16="http://schemas.microsoft.com/office/drawing/2014/main" xmlns="" id="{98E9CB46-C7D7-476C-8C07-2F7E79C0D26C}"/>
              </a:ext>
            </a:extLst>
          </p:cNvPr>
          <p:cNvSpPr>
            <a:spLocks noChangeAspect="1" noChangeArrowheads="1"/>
          </p:cNvSpPr>
          <p:nvPr/>
        </p:nvSpPr>
        <p:spPr bwMode="auto">
          <a:xfrm>
            <a:off x="4581441" y="3999581"/>
            <a:ext cx="228681" cy="228681"/>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Tree>
    <p:extLst>
      <p:ext uri="{BB962C8B-B14F-4D97-AF65-F5344CB8AC3E}">
        <p14:creationId xmlns:p14="http://schemas.microsoft.com/office/powerpoint/2010/main" val="21999920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19">
            <a:extLst>
              <a:ext uri="{FF2B5EF4-FFF2-40B4-BE49-F238E27FC236}">
                <a16:creationId xmlns:a16="http://schemas.microsoft.com/office/drawing/2014/main" xmlns="" id="{D2571C71-4B4C-41AA-8364-3D30FF547407}"/>
              </a:ext>
            </a:extLst>
          </p:cNvPr>
          <p:cNvSpPr>
            <a:spLocks noChangeArrowheads="1"/>
          </p:cNvSpPr>
          <p:nvPr/>
        </p:nvSpPr>
        <p:spPr bwMode="auto">
          <a:xfrm>
            <a:off x="19492" y="971894"/>
            <a:ext cx="1030231" cy="1030230"/>
          </a:xfrm>
          <a:prstGeom prst="rect">
            <a:avLst/>
          </a:prstGeom>
          <a:blipFill dpi="0" rotWithShape="1">
            <a:blip r:embed="rId3"/>
            <a:srcRect/>
            <a:stretch>
              <a:fillRect/>
            </a:stretch>
          </a:blip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矩形 220">
            <a:extLst>
              <a:ext uri="{FF2B5EF4-FFF2-40B4-BE49-F238E27FC236}">
                <a16:creationId xmlns:a16="http://schemas.microsoft.com/office/drawing/2014/main" xmlns="" id="{6726B4E0-3227-4C79-B1CD-A4BCB85AAF09}"/>
              </a:ext>
            </a:extLst>
          </p:cNvPr>
          <p:cNvSpPr>
            <a:spLocks noChangeArrowheads="1"/>
          </p:cNvSpPr>
          <p:nvPr/>
        </p:nvSpPr>
        <p:spPr bwMode="auto">
          <a:xfrm>
            <a:off x="1049722" y="971894"/>
            <a:ext cx="1030230" cy="1030230"/>
          </a:xfrm>
          <a:prstGeom prst="rect">
            <a:avLst/>
          </a:prstGeom>
          <a:solidFill>
            <a:srgbClr val="AF935C"/>
          </a:solid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 name="矩形 221">
            <a:extLst>
              <a:ext uri="{FF2B5EF4-FFF2-40B4-BE49-F238E27FC236}">
                <a16:creationId xmlns:a16="http://schemas.microsoft.com/office/drawing/2014/main" xmlns="" id="{AF763969-6BEF-492B-AB27-EF89D4F21CF8}"/>
              </a:ext>
            </a:extLst>
          </p:cNvPr>
          <p:cNvSpPr>
            <a:spLocks noChangeArrowheads="1"/>
          </p:cNvSpPr>
          <p:nvPr/>
        </p:nvSpPr>
        <p:spPr bwMode="auto">
          <a:xfrm>
            <a:off x="19492" y="2002124"/>
            <a:ext cx="1030231" cy="1030231"/>
          </a:xfrm>
          <a:prstGeom prst="rect">
            <a:avLst/>
          </a:prstGeom>
          <a:solidFill>
            <a:srgbClr val="AF935C"/>
          </a:solid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 name="矩形 222">
            <a:extLst>
              <a:ext uri="{FF2B5EF4-FFF2-40B4-BE49-F238E27FC236}">
                <a16:creationId xmlns:a16="http://schemas.microsoft.com/office/drawing/2014/main" xmlns="" id="{0C6B1E48-5909-4FD4-A794-849BBA6B8A45}"/>
              </a:ext>
            </a:extLst>
          </p:cNvPr>
          <p:cNvSpPr>
            <a:spLocks noChangeArrowheads="1"/>
          </p:cNvSpPr>
          <p:nvPr/>
        </p:nvSpPr>
        <p:spPr bwMode="auto">
          <a:xfrm>
            <a:off x="2079952" y="971894"/>
            <a:ext cx="1031397" cy="1030230"/>
          </a:xfrm>
          <a:prstGeom prst="rect">
            <a:avLst/>
          </a:prstGeom>
          <a:blipFill dpi="0" rotWithShape="1">
            <a:blip r:embed="rId4"/>
            <a:srcRect/>
            <a:stretch>
              <a:fillRect/>
            </a:stretch>
          </a:blip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矩形 223">
            <a:extLst>
              <a:ext uri="{FF2B5EF4-FFF2-40B4-BE49-F238E27FC236}">
                <a16:creationId xmlns:a16="http://schemas.microsoft.com/office/drawing/2014/main" xmlns="" id="{F8540CCB-8D36-47D9-8BBE-36F9184181EC}"/>
              </a:ext>
            </a:extLst>
          </p:cNvPr>
          <p:cNvSpPr>
            <a:spLocks noChangeArrowheads="1"/>
          </p:cNvSpPr>
          <p:nvPr/>
        </p:nvSpPr>
        <p:spPr bwMode="auto">
          <a:xfrm>
            <a:off x="1049722" y="2002124"/>
            <a:ext cx="1030230" cy="1030231"/>
          </a:xfrm>
          <a:prstGeom prst="rect">
            <a:avLst/>
          </a:prstGeom>
          <a:blipFill dpi="0" rotWithShape="1">
            <a:blip r:embed="rId5"/>
            <a:srcRect/>
            <a:stretch>
              <a:fillRect/>
            </a:stretch>
          </a:blip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 name="矩形 224">
            <a:extLst>
              <a:ext uri="{FF2B5EF4-FFF2-40B4-BE49-F238E27FC236}">
                <a16:creationId xmlns:a16="http://schemas.microsoft.com/office/drawing/2014/main" xmlns="" id="{29839AE5-BC02-4907-9541-9B26F4063B5C}"/>
              </a:ext>
            </a:extLst>
          </p:cNvPr>
          <p:cNvSpPr>
            <a:spLocks noChangeArrowheads="1"/>
          </p:cNvSpPr>
          <p:nvPr/>
        </p:nvSpPr>
        <p:spPr bwMode="auto">
          <a:xfrm>
            <a:off x="1049722" y="3032355"/>
            <a:ext cx="1030230" cy="1030230"/>
          </a:xfrm>
          <a:prstGeom prst="rect">
            <a:avLst/>
          </a:prstGeom>
          <a:solidFill>
            <a:srgbClr val="AF935C"/>
          </a:solid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 name="矩形 225">
            <a:extLst>
              <a:ext uri="{FF2B5EF4-FFF2-40B4-BE49-F238E27FC236}">
                <a16:creationId xmlns:a16="http://schemas.microsoft.com/office/drawing/2014/main" xmlns="" id="{ABC107E6-E81B-4CF2-973B-BF5C72C4D487}"/>
              </a:ext>
            </a:extLst>
          </p:cNvPr>
          <p:cNvSpPr>
            <a:spLocks noChangeArrowheads="1"/>
          </p:cNvSpPr>
          <p:nvPr/>
        </p:nvSpPr>
        <p:spPr bwMode="auto">
          <a:xfrm>
            <a:off x="2079952" y="3032355"/>
            <a:ext cx="1031397" cy="1030230"/>
          </a:xfrm>
          <a:prstGeom prst="rect">
            <a:avLst/>
          </a:prstGeom>
          <a:blipFill dpi="0" rotWithShape="1">
            <a:blip r:embed="rId6"/>
            <a:srcRect/>
            <a:stretch>
              <a:fillRect/>
            </a:stretch>
          </a:blipFill>
          <a:ln w="12700" cap="flat" cmpd="sng">
            <a:solidFill>
              <a:srgbClr val="000000"/>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 name="文本框 226">
            <a:extLst>
              <a:ext uri="{FF2B5EF4-FFF2-40B4-BE49-F238E27FC236}">
                <a16:creationId xmlns:a16="http://schemas.microsoft.com/office/drawing/2014/main" xmlns="" id="{4FDC8177-77B4-4478-9802-7FE7A160952A}"/>
              </a:ext>
            </a:extLst>
          </p:cNvPr>
          <p:cNvSpPr>
            <a:spLocks noChangeArrowheads="1"/>
          </p:cNvSpPr>
          <p:nvPr/>
        </p:nvSpPr>
        <p:spPr bwMode="auto">
          <a:xfrm>
            <a:off x="1213066" y="1295080"/>
            <a:ext cx="753732" cy="40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58">
                <a:solidFill>
                  <a:schemeClr val="bg1"/>
                </a:solidFill>
                <a:latin typeface="Impact" panose="020B0806030902050204" pitchFamily="34" charset="0"/>
                <a:ea typeface="方正姚体" panose="02010601030101010101" pitchFamily="2" charset="-122"/>
                <a:sym typeface="Impact" panose="020B0806030902050204" pitchFamily="34" charset="0"/>
              </a:rPr>
              <a:t>1,359</a:t>
            </a:r>
            <a:endParaRPr lang="zh-CN" altLang="en-US" sz="2058">
              <a:solidFill>
                <a:schemeClr val="bg1"/>
              </a:solidFill>
              <a:latin typeface="Impact" panose="020B0806030902050204" pitchFamily="34" charset="0"/>
              <a:ea typeface="方正姚体" panose="02010601030101010101" pitchFamily="2" charset="-122"/>
              <a:sym typeface="Impact" panose="020B0806030902050204" pitchFamily="34" charset="0"/>
            </a:endParaRPr>
          </a:p>
        </p:txBody>
      </p:sp>
      <p:sp>
        <p:nvSpPr>
          <p:cNvPr id="10" name="文本框 227">
            <a:extLst>
              <a:ext uri="{FF2B5EF4-FFF2-40B4-BE49-F238E27FC236}">
                <a16:creationId xmlns:a16="http://schemas.microsoft.com/office/drawing/2014/main" xmlns="" id="{DC25AC3A-885A-49FB-ACEE-5AA55FB0933F}"/>
              </a:ext>
            </a:extLst>
          </p:cNvPr>
          <p:cNvSpPr>
            <a:spLocks noChangeArrowheads="1"/>
          </p:cNvSpPr>
          <p:nvPr/>
        </p:nvSpPr>
        <p:spPr bwMode="auto">
          <a:xfrm>
            <a:off x="1309905" y="3355541"/>
            <a:ext cx="559512" cy="40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r>
              <a:rPr lang="en-US" altLang="zh-CN" sz="2058">
                <a:solidFill>
                  <a:schemeClr val="bg1"/>
                </a:solidFill>
                <a:latin typeface="Impact" panose="020B0806030902050204" pitchFamily="34" charset="0"/>
                <a:ea typeface="方正姚体" panose="02010601030101010101" pitchFamily="2" charset="-122"/>
                <a:sym typeface="Impact" panose="020B0806030902050204" pitchFamily="34" charset="0"/>
              </a:rPr>
              <a:t>267</a:t>
            </a:r>
            <a:endParaRPr lang="zh-CN" altLang="en-US" sz="2058">
              <a:solidFill>
                <a:schemeClr val="bg1"/>
              </a:solidFill>
              <a:latin typeface="Impact" panose="020B0806030902050204" pitchFamily="34" charset="0"/>
              <a:ea typeface="方正姚体" panose="02010601030101010101" pitchFamily="2" charset="-122"/>
              <a:sym typeface="Impact" panose="020B0806030902050204" pitchFamily="34" charset="0"/>
            </a:endParaRPr>
          </a:p>
        </p:txBody>
      </p:sp>
      <p:sp>
        <p:nvSpPr>
          <p:cNvPr id="11" name="文本框 228">
            <a:extLst>
              <a:ext uri="{FF2B5EF4-FFF2-40B4-BE49-F238E27FC236}">
                <a16:creationId xmlns:a16="http://schemas.microsoft.com/office/drawing/2014/main" xmlns="" id="{8F5829DC-A2A4-4217-BB9A-790F3A4BF228}"/>
              </a:ext>
            </a:extLst>
          </p:cNvPr>
          <p:cNvSpPr>
            <a:spLocks noChangeArrowheads="1"/>
          </p:cNvSpPr>
          <p:nvPr/>
        </p:nvSpPr>
        <p:spPr bwMode="auto">
          <a:xfrm>
            <a:off x="222504" y="2303142"/>
            <a:ext cx="673582" cy="45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352" dirty="0">
                <a:solidFill>
                  <a:schemeClr val="bg1"/>
                </a:solidFill>
                <a:latin typeface="Impact" panose="020B0806030902050204" pitchFamily="34" charset="0"/>
                <a:ea typeface="方正姚体" panose="02010601030101010101" pitchFamily="2" charset="-122"/>
                <a:sym typeface="Impact" panose="020B0806030902050204" pitchFamily="34" charset="0"/>
              </a:rPr>
              <a:t>78%</a:t>
            </a:r>
            <a:endParaRPr lang="zh-CN" altLang="en-US" sz="2352" dirty="0">
              <a:solidFill>
                <a:schemeClr val="bg1"/>
              </a:solidFill>
              <a:latin typeface="Impact" panose="020B0806030902050204" pitchFamily="34" charset="0"/>
              <a:ea typeface="方正姚体" panose="02010601030101010101" pitchFamily="2" charset="-122"/>
              <a:sym typeface="Impact" panose="020B0806030902050204" pitchFamily="34" charset="0"/>
            </a:endParaRPr>
          </a:p>
        </p:txBody>
      </p:sp>
      <p:sp>
        <p:nvSpPr>
          <p:cNvPr id="12" name="文本框 229">
            <a:extLst>
              <a:ext uri="{FF2B5EF4-FFF2-40B4-BE49-F238E27FC236}">
                <a16:creationId xmlns:a16="http://schemas.microsoft.com/office/drawing/2014/main" xmlns="" id="{289B963E-4639-442D-A285-B3A417CBE6CC}"/>
              </a:ext>
            </a:extLst>
          </p:cNvPr>
          <p:cNvSpPr>
            <a:spLocks noChangeArrowheads="1"/>
          </p:cNvSpPr>
          <p:nvPr/>
        </p:nvSpPr>
        <p:spPr bwMode="auto">
          <a:xfrm>
            <a:off x="4569773" y="1638101"/>
            <a:ext cx="3441968" cy="2580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zh-CN" altLang="en-US" sz="882" b="1"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thought  Click here to add  you to the  center of the </a:t>
            </a: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narrative thought  Click here to add  you to the  center</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of the  narrative  thought  Click here to add  you to the </a:t>
            </a: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center of the  narrative thought</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thought  Click here to add  you to the  center of the </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narrative thought  Click here to add  you to the  center</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of the  narrative  thought  Click here to add  you to the </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center of the  narrative thought</a:t>
            </a:r>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1176"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13" name="矩形 230">
            <a:extLst>
              <a:ext uri="{FF2B5EF4-FFF2-40B4-BE49-F238E27FC236}">
                <a16:creationId xmlns:a16="http://schemas.microsoft.com/office/drawing/2014/main" xmlns="" id="{29918A38-EF59-42A6-9F02-8651323806EB}"/>
              </a:ext>
            </a:extLst>
          </p:cNvPr>
          <p:cNvSpPr>
            <a:spLocks noChangeArrowheads="1"/>
          </p:cNvSpPr>
          <p:nvPr/>
        </p:nvSpPr>
        <p:spPr bwMode="auto">
          <a:xfrm>
            <a:off x="4684114" y="971894"/>
            <a:ext cx="2994731" cy="906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940" b="1">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Click here</a:t>
            </a:r>
            <a:r>
              <a:rPr lang="en-US" altLang="zh-CN" sz="2352" b="1">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 </a:t>
            </a:r>
            <a:r>
              <a:rPr lang="en-US" altLang="zh-CN" sz="1470" b="1">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to add   your title</a:t>
            </a:r>
            <a:endParaRPr lang="zh-CN" altLang="en-US" sz="1470" b="1">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2352" b="1">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5912362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a:extLst>
              <a:ext uri="{FF2B5EF4-FFF2-40B4-BE49-F238E27FC236}">
                <a16:creationId xmlns:a16="http://schemas.microsoft.com/office/drawing/2014/main" xmlns="" id="{E0663C8B-F373-48E1-B776-0FDADFBDA577}"/>
              </a:ext>
            </a:extLst>
          </p:cNvPr>
          <p:cNvSpPr>
            <a:spLocks noChangeArrowheads="1"/>
          </p:cNvSpPr>
          <p:nvPr/>
        </p:nvSpPr>
        <p:spPr bwMode="auto">
          <a:xfrm>
            <a:off x="19491" y="-1"/>
            <a:ext cx="4476778" cy="5040313"/>
          </a:xfrm>
          <a:prstGeom prst="rect">
            <a:avLst/>
          </a:prstGeom>
          <a:blipFill dpi="0" rotWithShape="1">
            <a:blip r:embed="rId3"/>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矩形 7">
            <a:extLst>
              <a:ext uri="{FF2B5EF4-FFF2-40B4-BE49-F238E27FC236}">
                <a16:creationId xmlns:a16="http://schemas.microsoft.com/office/drawing/2014/main" xmlns="" id="{4D904780-3C42-46FD-8C5D-C4B6598B9739}"/>
              </a:ext>
            </a:extLst>
          </p:cNvPr>
          <p:cNvSpPr>
            <a:spLocks noChangeArrowheads="1"/>
          </p:cNvSpPr>
          <p:nvPr/>
        </p:nvSpPr>
        <p:spPr bwMode="auto">
          <a:xfrm>
            <a:off x="2902504" y="919390"/>
            <a:ext cx="3186364" cy="3206199"/>
          </a:xfrm>
          <a:prstGeom prst="rect">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 name="矩形 8">
            <a:extLst>
              <a:ext uri="{FF2B5EF4-FFF2-40B4-BE49-F238E27FC236}">
                <a16:creationId xmlns:a16="http://schemas.microsoft.com/office/drawing/2014/main" xmlns="" id="{4639FAF9-624B-4CB0-9F94-39E60DE15074}"/>
              </a:ext>
            </a:extLst>
          </p:cNvPr>
          <p:cNvSpPr>
            <a:spLocks noChangeArrowheads="1"/>
          </p:cNvSpPr>
          <p:nvPr/>
        </p:nvSpPr>
        <p:spPr bwMode="auto">
          <a:xfrm>
            <a:off x="3197688" y="1527261"/>
            <a:ext cx="2525050" cy="194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5880" dirty="0">
                <a:solidFill>
                  <a:schemeClr val="bg1"/>
                </a:solidFill>
                <a:latin typeface="Impact" panose="020B0806030902050204" pitchFamily="34" charset="0"/>
                <a:sym typeface="Impact" panose="020B0806030902050204" pitchFamily="34" charset="0"/>
              </a:rPr>
              <a:t>   </a:t>
            </a:r>
            <a:r>
              <a:rPr lang="en-US" altLang="zh-CN" sz="4410" dirty="0">
                <a:solidFill>
                  <a:schemeClr val="bg1"/>
                </a:solidFill>
                <a:latin typeface="Impact" panose="020B0806030902050204" pitchFamily="34" charset="0"/>
                <a:sym typeface="Impact" panose="020B0806030902050204" pitchFamily="34" charset="0"/>
              </a:rPr>
              <a:t>AV  AVE </a:t>
            </a:r>
            <a:endParaRPr lang="zh-CN" altLang="en-US" sz="4410" dirty="0">
              <a:solidFill>
                <a:schemeClr val="bg1"/>
              </a:solidFill>
              <a:latin typeface="Impact" panose="020B0806030902050204" pitchFamily="34" charset="0"/>
              <a:sym typeface="Impact" panose="020B0806030902050204" pitchFamily="34" charset="0"/>
            </a:endParaRPr>
          </a:p>
          <a:p>
            <a:r>
              <a:rPr lang="en-US" altLang="zh-CN" sz="4410" dirty="0">
                <a:solidFill>
                  <a:schemeClr val="bg1"/>
                </a:solidFill>
                <a:latin typeface="Impact" panose="020B0806030902050204" pitchFamily="34" charset="0"/>
                <a:sym typeface="Impact" panose="020B0806030902050204" pitchFamily="34" charset="0"/>
              </a:rPr>
              <a:t> CHNMAOL</a:t>
            </a:r>
            <a:endParaRPr lang="zh-CN" altLang="en-US" sz="4410" dirty="0">
              <a:solidFill>
                <a:schemeClr val="bg1"/>
              </a:solidFill>
              <a:latin typeface="Impact" panose="020B0806030902050204" pitchFamily="34" charset="0"/>
              <a:sym typeface="Impact" panose="020B0806030902050204" pitchFamily="34" charset="0"/>
            </a:endParaRPr>
          </a:p>
          <a:p>
            <a:r>
              <a:rPr lang="en-US" altLang="zh-CN" sz="1764" dirty="0">
                <a:solidFill>
                  <a:schemeClr val="bg1"/>
                </a:solidFill>
                <a:latin typeface="Impact" panose="020B0806030902050204" pitchFamily="34" charset="0"/>
                <a:ea typeface="方正姚体" panose="02010601030101010101" pitchFamily="2" charset="-122"/>
                <a:sym typeface="Impact" panose="020B0806030902050204" pitchFamily="34" charset="0"/>
              </a:rPr>
              <a:t>                      </a:t>
            </a:r>
            <a:endParaRPr lang="zh-CN" altLang="en-US" sz="1470" dirty="0">
              <a:solidFill>
                <a:schemeClr val="bg1"/>
              </a:solidFill>
              <a:latin typeface="Impact" panose="020B0806030902050204" pitchFamily="34" charset="0"/>
              <a:ea typeface="方正姚体" panose="02010601030101010101" pitchFamily="2" charset="-122"/>
              <a:sym typeface="Impact" panose="020B0806030902050204" pitchFamily="34" charset="0"/>
            </a:endParaRPr>
          </a:p>
        </p:txBody>
      </p:sp>
      <p:sp>
        <p:nvSpPr>
          <p:cNvPr id="5" name="文本框 9">
            <a:extLst>
              <a:ext uri="{FF2B5EF4-FFF2-40B4-BE49-F238E27FC236}">
                <a16:creationId xmlns:a16="http://schemas.microsoft.com/office/drawing/2014/main" xmlns="" id="{56D6F8B0-C278-4D34-8433-102AAC53D030}"/>
              </a:ext>
            </a:extLst>
          </p:cNvPr>
          <p:cNvSpPr>
            <a:spLocks noChangeArrowheads="1"/>
          </p:cNvSpPr>
          <p:nvPr/>
        </p:nvSpPr>
        <p:spPr bwMode="auto">
          <a:xfrm>
            <a:off x="6321049" y="1123402"/>
            <a:ext cx="2574744" cy="3575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thought Click hereto add   you to the center of the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narrative thought  Click here to add  you to the center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of the  narrative thought</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thought Click hereto add   you to the center of the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narrative thought  Click here to add  you to the center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of the  narrative thought</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thought Click hereto add   you to the center of the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narrative thought  Click here to add  you to the center </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zh-CN"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rPr>
              <a:t>of the  narrative thought</a:t>
            </a:r>
            <a:endParaRPr lang="zh-CN" altLang="en-US" sz="882"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1029"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1029"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sz="1029" dirty="0">
              <a:solidFill>
                <a:schemeClr val="bg1">
                  <a:lumMod val="65000"/>
                </a:schemeClr>
              </a:solidFill>
              <a:latin typeface="方正姚体" panose="02010601030101010101" pitchFamily="2" charset="-122"/>
              <a:ea typeface="方正姚体" panose="02010601030101010101" pitchFamily="2" charset="-122"/>
              <a:sym typeface="方正姚体" panose="02010601030101010101" pitchFamily="2" charset="-122"/>
            </a:endParaRPr>
          </a:p>
          <a:p>
            <a:endParaRPr lang="zh-CN" altLang="en-US" dirty="0">
              <a:solidFill>
                <a:schemeClr val="bg1">
                  <a:lumMod val="65000"/>
                </a:schemeClr>
              </a:solidFill>
              <a:latin typeface="Agency FB" panose="020B0503020202020204" pitchFamily="34" charset="0"/>
              <a:ea typeface="华文宋体" panose="02010600040101010101" pitchFamily="2" charset="-122"/>
              <a:sym typeface="Agency FB" panose="020B0503020202020204" pitchFamily="34" charset="0"/>
            </a:endParaRPr>
          </a:p>
          <a:p>
            <a:endParaRPr lang="zh-CN" altLang="en-US"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endParaRPr lang="zh-CN" altLang="en-US"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3146856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91" y="-1"/>
            <a:ext cx="8960556" cy="5040313"/>
          </a:xfrm>
          <a:prstGeom prst="rect">
            <a:avLst/>
          </a:prstGeom>
        </p:spPr>
      </p:pic>
      <p:sp>
        <p:nvSpPr>
          <p:cNvPr id="23" name="矩形 22"/>
          <p:cNvSpPr/>
          <p:nvPr/>
        </p:nvSpPr>
        <p:spPr>
          <a:xfrm>
            <a:off x="19491" y="-1"/>
            <a:ext cx="8960556" cy="5040313"/>
          </a:xfrm>
          <a:prstGeom prst="rect">
            <a:avLst/>
          </a:prstGeom>
          <a:solidFill>
            <a:srgbClr val="161D3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cs typeface="+mn-ea"/>
              <a:sym typeface="+mn-lt"/>
            </a:endParaRPr>
          </a:p>
        </p:txBody>
      </p:sp>
      <p:sp>
        <p:nvSpPr>
          <p:cNvPr id="24" name="任意多边形 5" descr="e7d195523061f1c0dc554706afe4c72a60a25314cbaece805811E654B44695D34D35691164BB3D154CCFD5D798F6FEAD99EAA8F1ADC3D4AFA5BC9ED0BB3A4B45073A038AC38E89AB54D31AA59602B9F1EF147B3F1B0DC5A9AD684D251E8AB8BF4F9B091A397845D764E7994FF6F53E4D9E73981015BFF7E580EA95A9E048541F1BBDE0F86D60AA3B"/>
          <p:cNvSpPr/>
          <p:nvPr/>
        </p:nvSpPr>
        <p:spPr>
          <a:xfrm>
            <a:off x="1567207" y="1530935"/>
            <a:ext cx="1639063" cy="1978442"/>
          </a:xfrm>
          <a:custGeom>
            <a:avLst/>
            <a:gdLst>
              <a:gd name="connsiteX0" fmla="*/ 2343150 w 2343150"/>
              <a:gd name="connsiteY0" fmla="*/ 1543050 h 4800600"/>
              <a:gd name="connsiteX1" fmla="*/ 2343150 w 2343150"/>
              <a:gd name="connsiteY1" fmla="*/ 0 h 4800600"/>
              <a:gd name="connsiteX2" fmla="*/ 0 w 2343150"/>
              <a:gd name="connsiteY2" fmla="*/ 0 h 4800600"/>
              <a:gd name="connsiteX3" fmla="*/ 0 w 2343150"/>
              <a:gd name="connsiteY3" fmla="*/ 4800600 h 4800600"/>
              <a:gd name="connsiteX4" fmla="*/ 2343150 w 2343150"/>
              <a:gd name="connsiteY4" fmla="*/ 4800600 h 4800600"/>
              <a:gd name="connsiteX5" fmla="*/ 2343150 w 2343150"/>
              <a:gd name="connsiteY5" fmla="*/ 4171950 h 480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43150" h="4800600">
                <a:moveTo>
                  <a:pt x="2343150" y="1543050"/>
                </a:moveTo>
                <a:lnTo>
                  <a:pt x="2343150" y="0"/>
                </a:lnTo>
                <a:lnTo>
                  <a:pt x="0" y="0"/>
                </a:lnTo>
                <a:lnTo>
                  <a:pt x="0" y="4800600"/>
                </a:lnTo>
                <a:lnTo>
                  <a:pt x="2343150" y="4800600"/>
                </a:lnTo>
                <a:lnTo>
                  <a:pt x="2343150" y="4171950"/>
                </a:lnTo>
              </a:path>
            </a:pathLst>
          </a:custGeom>
          <a:no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5" name="TextBox 9"/>
          <p:cNvSpPr txBox="1"/>
          <p:nvPr/>
        </p:nvSpPr>
        <p:spPr>
          <a:xfrm>
            <a:off x="1835072" y="2462797"/>
            <a:ext cx="3370859" cy="825291"/>
          </a:xfrm>
          <a:prstGeom prst="rect">
            <a:avLst/>
          </a:prstGeom>
          <a:noFill/>
        </p:spPr>
        <p:txBody>
          <a:bodyPr wrap="none" rtlCol="0">
            <a:spAutoFit/>
          </a:bodyPr>
          <a:lstStyle/>
          <a:p>
            <a:pPr algn="ctr">
              <a:lnSpc>
                <a:spcPct val="120000"/>
              </a:lnSpc>
            </a:pPr>
            <a:r>
              <a:rPr lang="en-US" sz="3969" b="1" dirty="0">
                <a:solidFill>
                  <a:srgbClr val="AF935C"/>
                </a:solidFill>
                <a:latin typeface="微软雅黑" panose="020B0503020204020204" pitchFamily="34" charset="-122"/>
                <a:ea typeface="微软雅黑" panose="020B0503020204020204" pitchFamily="34" charset="-122"/>
                <a:cs typeface="Arial Unicode MS" panose="020B0604020202020204" pitchFamily="34" charset="-122"/>
                <a:sym typeface="+mn-lt"/>
              </a:rPr>
              <a:t>THANK YOU</a:t>
            </a:r>
          </a:p>
        </p:txBody>
      </p:sp>
      <p:sp>
        <p:nvSpPr>
          <p:cNvPr id="26" name="矩形 25"/>
          <p:cNvSpPr/>
          <p:nvPr/>
        </p:nvSpPr>
        <p:spPr>
          <a:xfrm>
            <a:off x="1567207" y="2001322"/>
            <a:ext cx="1639063" cy="590033"/>
          </a:xfrm>
          <a:prstGeom prst="rect">
            <a:avLst/>
          </a:prstGeom>
        </p:spPr>
        <p:txBody>
          <a:bodyPr wrap="square">
            <a:spAutoFit/>
          </a:bodyPr>
          <a:lstStyle/>
          <a:p>
            <a:pPr lvl="0" algn="ctr"/>
            <a:r>
              <a:rPr lang="zh-CN" altLang="en-US" sz="3234" b="1" spc="221" dirty="0">
                <a:solidFill>
                  <a:prstClr val="white"/>
                </a:solidFill>
                <a:latin typeface="微软雅黑" panose="020B0503020204020204" pitchFamily="34" charset="-122"/>
                <a:ea typeface="微软雅黑" panose="020B0503020204020204" pitchFamily="34" charset="-122"/>
                <a:cs typeface="+mn-ea"/>
                <a:sym typeface="+mn-lt"/>
              </a:rPr>
              <a:t>谢谢</a:t>
            </a:r>
          </a:p>
        </p:txBody>
      </p:sp>
    </p:spTree>
    <p:extLst>
      <p:ext uri="{BB962C8B-B14F-4D97-AF65-F5344CB8AC3E}">
        <p14:creationId xmlns:p14="http://schemas.microsoft.com/office/powerpoint/2010/main" val="20277593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67637" y="2165363"/>
            <a:ext cx="438694" cy="48271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72084">
              <a:defRPr/>
            </a:pPr>
            <a:endParaRPr lang="zh-CN" altLang="en-US" sz="1323">
              <a:solidFill>
                <a:prstClr val="white"/>
              </a:solidFill>
            </a:endParaRPr>
          </a:p>
        </p:txBody>
      </p:sp>
      <p:sp>
        <p:nvSpPr>
          <p:cNvPr id="4" name="矩形 3"/>
          <p:cNvSpPr/>
          <p:nvPr/>
        </p:nvSpPr>
        <p:spPr>
          <a:xfrm>
            <a:off x="2100954" y="2168014"/>
            <a:ext cx="6879093" cy="48303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2292" tIns="0" rIns="132292" bIns="0" anchor="ctr"/>
          <a:lstStyle/>
          <a:p>
            <a:pPr algn="ctr" defTabSz="672084">
              <a:defRPr/>
            </a:pPr>
            <a:r>
              <a:rPr lang="en-US" altLang="zh-CN" sz="2058">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058"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9492" y="1603737"/>
            <a:ext cx="6844092" cy="56979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72084">
              <a:defRPr/>
            </a:pPr>
            <a:r>
              <a:rPr lang="zh-CN" altLang="en-US" sz="2352" spc="147"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863582" y="1600767"/>
            <a:ext cx="627431" cy="572762"/>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72084">
              <a:defRPr/>
            </a:pPr>
            <a:endParaRPr lang="zh-CN" altLang="en-US" sz="1323">
              <a:solidFill>
                <a:prstClr val="white"/>
              </a:solidFill>
            </a:endParaRPr>
          </a:p>
        </p:txBody>
      </p:sp>
      <p:sp>
        <p:nvSpPr>
          <p:cNvPr id="12" name="矩形 11"/>
          <p:cNvSpPr/>
          <p:nvPr/>
        </p:nvSpPr>
        <p:spPr>
          <a:xfrm>
            <a:off x="1917017" y="2881770"/>
            <a:ext cx="5075891" cy="1244108"/>
          </a:xfrm>
          <a:prstGeom prst="rect">
            <a:avLst/>
          </a:prstGeom>
          <a:noFill/>
          <a:ln w="25400" cap="flat" cmpd="sng" algn="ctr">
            <a:noFill/>
            <a:prstDash val="solid"/>
          </a:ln>
          <a:effectLst/>
        </p:spPr>
        <p:txBody>
          <a:bodyPr rtlCol="0" anchor="ctr"/>
          <a:lstStyle/>
          <a:p>
            <a:pPr defTabSz="672084">
              <a:lnSpc>
                <a:spcPts val="1764"/>
              </a:lnSpc>
            </a:pP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a:p>
            <a:pPr defTabSz="672084">
              <a:lnSpc>
                <a:spcPts val="1764"/>
              </a:lnSpc>
            </a:pP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a:p>
            <a:pPr defTabSz="672084">
              <a:lnSpc>
                <a:spcPts val="1764"/>
              </a:lnSpc>
            </a:pP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a:p>
            <a:pPr defTabSz="672084">
              <a:lnSpc>
                <a:spcPts val="1764"/>
              </a:lnSpc>
            </a:pP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005065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6">
            <a:extLst>
              <a:ext uri="{FF2B5EF4-FFF2-40B4-BE49-F238E27FC236}">
                <a16:creationId xmlns:a16="http://schemas.microsoft.com/office/drawing/2014/main" xmlns="" id="{A157102D-DAC1-4213-B250-D5CD9558305D}"/>
              </a:ext>
            </a:extLst>
          </p:cNvPr>
          <p:cNvSpPr>
            <a:spLocks noChangeArrowheads="1"/>
          </p:cNvSpPr>
          <p:nvPr/>
        </p:nvSpPr>
        <p:spPr bwMode="auto">
          <a:xfrm>
            <a:off x="4788549" y="2864253"/>
            <a:ext cx="250260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zh-CN" altLang="en-US" sz="2800" b="1" dirty="0">
                <a:solidFill>
                  <a:schemeClr val="tx1">
                    <a:lumMod val="95000"/>
                    <a:lumOff val="5000"/>
                  </a:schemeClr>
                </a:solidFill>
                <a:latin typeface="方正姚体" panose="02010601030101010101" pitchFamily="2" charset="-122"/>
                <a:sym typeface="方正姚体" panose="02010601030101010101" pitchFamily="2" charset="-122"/>
              </a:rPr>
              <a:t>此处填写内容</a:t>
            </a:r>
            <a:endParaRPr lang="en-US" altLang="zh-CN" sz="2000" b="1" dirty="0">
              <a:solidFill>
                <a:schemeClr val="tx1">
                  <a:lumMod val="95000"/>
                  <a:lumOff val="5000"/>
                </a:schemeClr>
              </a:solidFill>
              <a:latin typeface="方正姚体" panose="02010601030101010101" pitchFamily="2" charset="-122"/>
              <a:sym typeface="方正姚体" panose="02010601030101010101" pitchFamily="2" charset="-122"/>
            </a:endParaRPr>
          </a:p>
        </p:txBody>
      </p:sp>
      <p:sp>
        <p:nvSpPr>
          <p:cNvPr id="34" name="任意多边形 7">
            <a:extLst>
              <a:ext uri="{FF2B5EF4-FFF2-40B4-BE49-F238E27FC236}">
                <a16:creationId xmlns:a16="http://schemas.microsoft.com/office/drawing/2014/main" xmlns="" id="{9ACA9473-9D2A-4AB2-8018-8063672AD295}"/>
              </a:ext>
            </a:extLst>
          </p:cNvPr>
          <p:cNvSpPr>
            <a:spLocks noChangeArrowheads="1"/>
          </p:cNvSpPr>
          <p:nvPr/>
        </p:nvSpPr>
        <p:spPr bwMode="auto">
          <a:xfrm>
            <a:off x="19491" y="0"/>
            <a:ext cx="4346103" cy="5039146"/>
          </a:xfrm>
          <a:custGeom>
            <a:avLst/>
            <a:gdLst>
              <a:gd name="T0" fmla="*/ 0 w 5913247"/>
              <a:gd name="T1" fmla="*/ 0 h 6856326"/>
              <a:gd name="T2" fmla="*/ 5913247 w 5913247"/>
              <a:gd name="T3" fmla="*/ 0 h 6856326"/>
              <a:gd name="T4" fmla="*/ 3086951 w 5913247"/>
              <a:gd name="T5" fmla="*/ 6856326 h 6856326"/>
              <a:gd name="T6" fmla="*/ 0 w 5913247"/>
              <a:gd name="T7" fmla="*/ 6856326 h 6856326"/>
              <a:gd name="T8" fmla="*/ 0 60000 65536"/>
              <a:gd name="T9" fmla="*/ 0 60000 65536"/>
              <a:gd name="T10" fmla="*/ 0 60000 65536"/>
              <a:gd name="T11" fmla="*/ 0 60000 65536"/>
              <a:gd name="T12" fmla="*/ 0 w 5913247"/>
              <a:gd name="T13" fmla="*/ 0 h 6856326"/>
              <a:gd name="T14" fmla="*/ 5913247 w 5913247"/>
              <a:gd name="T15" fmla="*/ 6856326 h 6856326"/>
            </a:gdLst>
            <a:ahLst/>
            <a:cxnLst>
              <a:cxn ang="T8">
                <a:pos x="T0" y="T1"/>
              </a:cxn>
              <a:cxn ang="T9">
                <a:pos x="T2" y="T3"/>
              </a:cxn>
              <a:cxn ang="T10">
                <a:pos x="T4" y="T5"/>
              </a:cxn>
              <a:cxn ang="T11">
                <a:pos x="T6" y="T7"/>
              </a:cxn>
            </a:cxnLst>
            <a:rect l="T12" t="T13" r="T14" b="T15"/>
            <a:pathLst>
              <a:path w="5913247" h="6856326">
                <a:moveTo>
                  <a:pt x="0" y="0"/>
                </a:moveTo>
                <a:lnTo>
                  <a:pt x="5913247" y="0"/>
                </a:lnTo>
                <a:lnTo>
                  <a:pt x="3086951" y="6856326"/>
                </a:lnTo>
                <a:lnTo>
                  <a:pt x="0" y="6856326"/>
                </a:lnTo>
                <a:close/>
              </a:path>
            </a:pathLst>
          </a:custGeom>
          <a:blipFill dpi="0" rotWithShape="1">
            <a:blip r:embed="rId3"/>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2" name="任意多边形 8">
            <a:extLst>
              <a:ext uri="{FF2B5EF4-FFF2-40B4-BE49-F238E27FC236}">
                <a16:creationId xmlns:a16="http://schemas.microsoft.com/office/drawing/2014/main" xmlns="" id="{28D4D291-F159-409F-BA11-D05B2F5794D6}"/>
              </a:ext>
            </a:extLst>
          </p:cNvPr>
          <p:cNvSpPr>
            <a:spLocks noChangeArrowheads="1"/>
          </p:cNvSpPr>
          <p:nvPr/>
        </p:nvSpPr>
        <p:spPr bwMode="auto">
          <a:xfrm rot="1344138">
            <a:off x="3750723" y="-245016"/>
            <a:ext cx="585703" cy="3538720"/>
          </a:xfrm>
          <a:custGeom>
            <a:avLst/>
            <a:gdLst>
              <a:gd name="T0" fmla="*/ 0 w 796216"/>
              <a:gd name="T1" fmla="*/ 328215 h 4813865"/>
              <a:gd name="T2" fmla="*/ 796216 w 796216"/>
              <a:gd name="T3" fmla="*/ 0 h 4813865"/>
              <a:gd name="T4" fmla="*/ 796216 w 796216"/>
              <a:gd name="T5" fmla="*/ 4485651 h 4813865"/>
              <a:gd name="T6" fmla="*/ 0 w 796216"/>
              <a:gd name="T7" fmla="*/ 4813865 h 4813865"/>
              <a:gd name="T8" fmla="*/ 0 60000 65536"/>
              <a:gd name="T9" fmla="*/ 0 60000 65536"/>
              <a:gd name="T10" fmla="*/ 0 60000 65536"/>
              <a:gd name="T11" fmla="*/ 0 60000 65536"/>
              <a:gd name="T12" fmla="*/ 0 w 796216"/>
              <a:gd name="T13" fmla="*/ 0 h 4813865"/>
              <a:gd name="T14" fmla="*/ 796216 w 796216"/>
              <a:gd name="T15" fmla="*/ 4813865 h 4813865"/>
            </a:gdLst>
            <a:ahLst/>
            <a:cxnLst>
              <a:cxn ang="T8">
                <a:pos x="T0" y="T1"/>
              </a:cxn>
              <a:cxn ang="T9">
                <a:pos x="T2" y="T3"/>
              </a:cxn>
              <a:cxn ang="T10">
                <a:pos x="T4" y="T5"/>
              </a:cxn>
              <a:cxn ang="T11">
                <a:pos x="T6" y="T7"/>
              </a:cxn>
            </a:cxnLst>
            <a:rect l="T12" t="T13" r="T14" b="T15"/>
            <a:pathLst>
              <a:path w="796216" h="4813865">
                <a:moveTo>
                  <a:pt x="0" y="328215"/>
                </a:moveTo>
                <a:lnTo>
                  <a:pt x="796216" y="0"/>
                </a:lnTo>
                <a:lnTo>
                  <a:pt x="796216" y="4485651"/>
                </a:lnTo>
                <a:lnTo>
                  <a:pt x="0" y="4813865"/>
                </a:lnTo>
                <a:close/>
              </a:path>
            </a:pathLst>
          </a:cu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4" name="任意多边形 9">
            <a:extLst>
              <a:ext uri="{FF2B5EF4-FFF2-40B4-BE49-F238E27FC236}">
                <a16:creationId xmlns:a16="http://schemas.microsoft.com/office/drawing/2014/main" xmlns="" id="{D1C6BC48-F2E9-4A43-AB82-30DBBF802242}"/>
              </a:ext>
            </a:extLst>
          </p:cNvPr>
          <p:cNvSpPr>
            <a:spLocks noChangeArrowheads="1"/>
          </p:cNvSpPr>
          <p:nvPr/>
        </p:nvSpPr>
        <p:spPr bwMode="auto">
          <a:xfrm rot="1344138">
            <a:off x="4667780" y="-164511"/>
            <a:ext cx="389691" cy="2404649"/>
          </a:xfrm>
          <a:custGeom>
            <a:avLst/>
            <a:gdLst>
              <a:gd name="T0" fmla="*/ 0 w 530372"/>
              <a:gd name="T1" fmla="*/ 218629 h 3272305"/>
              <a:gd name="T2" fmla="*/ 530372 w 530372"/>
              <a:gd name="T3" fmla="*/ 0 h 3272305"/>
              <a:gd name="T4" fmla="*/ 530372 w 530372"/>
              <a:gd name="T5" fmla="*/ 3053676 h 3272305"/>
              <a:gd name="T6" fmla="*/ 0 w 530372"/>
              <a:gd name="T7" fmla="*/ 3272305 h 3272305"/>
              <a:gd name="T8" fmla="*/ 0 60000 65536"/>
              <a:gd name="T9" fmla="*/ 0 60000 65536"/>
              <a:gd name="T10" fmla="*/ 0 60000 65536"/>
              <a:gd name="T11" fmla="*/ 0 60000 65536"/>
              <a:gd name="T12" fmla="*/ 0 w 530372"/>
              <a:gd name="T13" fmla="*/ 0 h 3272305"/>
              <a:gd name="T14" fmla="*/ 530372 w 530372"/>
              <a:gd name="T15" fmla="*/ 3272305 h 3272305"/>
            </a:gdLst>
            <a:ahLst/>
            <a:cxnLst>
              <a:cxn ang="T8">
                <a:pos x="T0" y="T1"/>
              </a:cxn>
              <a:cxn ang="T9">
                <a:pos x="T2" y="T3"/>
              </a:cxn>
              <a:cxn ang="T10">
                <a:pos x="T4" y="T5"/>
              </a:cxn>
              <a:cxn ang="T11">
                <a:pos x="T6" y="T7"/>
              </a:cxn>
            </a:cxnLst>
            <a:rect l="T12" t="T13" r="T14" b="T15"/>
            <a:pathLst>
              <a:path w="530372" h="3272305">
                <a:moveTo>
                  <a:pt x="0" y="218629"/>
                </a:moveTo>
                <a:lnTo>
                  <a:pt x="530372" y="0"/>
                </a:lnTo>
                <a:lnTo>
                  <a:pt x="530372" y="3053676"/>
                </a:lnTo>
                <a:lnTo>
                  <a:pt x="0" y="3272305"/>
                </a:lnTo>
                <a:close/>
              </a:path>
            </a:pathLst>
          </a:cu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6" name="椭圆 10">
            <a:extLst>
              <a:ext uri="{FF2B5EF4-FFF2-40B4-BE49-F238E27FC236}">
                <a16:creationId xmlns:a16="http://schemas.microsoft.com/office/drawing/2014/main" xmlns="" id="{18B641E7-2709-45F4-B09C-09FCB305B5D0}"/>
              </a:ext>
            </a:extLst>
          </p:cNvPr>
          <p:cNvSpPr>
            <a:spLocks noChangeArrowheads="1"/>
          </p:cNvSpPr>
          <p:nvPr/>
        </p:nvSpPr>
        <p:spPr bwMode="auto">
          <a:xfrm>
            <a:off x="7672133" y="416526"/>
            <a:ext cx="897222" cy="897222"/>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7" name="椭圆 11">
            <a:extLst>
              <a:ext uri="{FF2B5EF4-FFF2-40B4-BE49-F238E27FC236}">
                <a16:creationId xmlns:a16="http://schemas.microsoft.com/office/drawing/2014/main" xmlns="" id="{BA209141-40F6-4C4D-A76C-EAF09735F34B}"/>
              </a:ext>
            </a:extLst>
          </p:cNvPr>
          <p:cNvSpPr>
            <a:spLocks noChangeArrowheads="1"/>
          </p:cNvSpPr>
          <p:nvPr/>
        </p:nvSpPr>
        <p:spPr bwMode="auto">
          <a:xfrm>
            <a:off x="6968589" y="1088568"/>
            <a:ext cx="703544" cy="703543"/>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8" name="椭圆 12">
            <a:extLst>
              <a:ext uri="{FF2B5EF4-FFF2-40B4-BE49-F238E27FC236}">
                <a16:creationId xmlns:a16="http://schemas.microsoft.com/office/drawing/2014/main" xmlns="" id="{E4224A19-2D43-4DE2-A5E1-0F89319A15EF}"/>
              </a:ext>
            </a:extLst>
          </p:cNvPr>
          <p:cNvSpPr>
            <a:spLocks noChangeArrowheads="1"/>
          </p:cNvSpPr>
          <p:nvPr/>
        </p:nvSpPr>
        <p:spPr bwMode="auto">
          <a:xfrm>
            <a:off x="6616234" y="416526"/>
            <a:ext cx="485363" cy="486530"/>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9" name="椭圆 13">
            <a:extLst>
              <a:ext uri="{FF2B5EF4-FFF2-40B4-BE49-F238E27FC236}">
                <a16:creationId xmlns:a16="http://schemas.microsoft.com/office/drawing/2014/main" xmlns="" id="{2548800F-D6CD-46E7-B122-086B75FCD86B}"/>
              </a:ext>
            </a:extLst>
          </p:cNvPr>
          <p:cNvSpPr>
            <a:spLocks noChangeArrowheads="1"/>
          </p:cNvSpPr>
          <p:nvPr/>
        </p:nvSpPr>
        <p:spPr bwMode="auto">
          <a:xfrm>
            <a:off x="7778306" y="1621767"/>
            <a:ext cx="362856" cy="362856"/>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0" name="椭圆 14">
            <a:extLst>
              <a:ext uri="{FF2B5EF4-FFF2-40B4-BE49-F238E27FC236}">
                <a16:creationId xmlns:a16="http://schemas.microsoft.com/office/drawing/2014/main" xmlns="" id="{B2E80321-5640-4B46-877A-DED679AF2F07}"/>
              </a:ext>
            </a:extLst>
          </p:cNvPr>
          <p:cNvSpPr>
            <a:spLocks noChangeArrowheads="1"/>
          </p:cNvSpPr>
          <p:nvPr/>
        </p:nvSpPr>
        <p:spPr bwMode="auto">
          <a:xfrm>
            <a:off x="7227605" y="676708"/>
            <a:ext cx="256683" cy="257850"/>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 name="椭圆 17">
            <a:extLst>
              <a:ext uri="{FF2B5EF4-FFF2-40B4-BE49-F238E27FC236}">
                <a16:creationId xmlns:a16="http://schemas.microsoft.com/office/drawing/2014/main" xmlns="" id="{53C23A3B-17D1-4B85-A1B8-7B61BE1F13ED}"/>
              </a:ext>
            </a:extLst>
          </p:cNvPr>
          <p:cNvSpPr>
            <a:spLocks noChangeArrowheads="1"/>
          </p:cNvSpPr>
          <p:nvPr/>
        </p:nvSpPr>
        <p:spPr bwMode="auto">
          <a:xfrm>
            <a:off x="6391053" y="1188907"/>
            <a:ext cx="192512" cy="193679"/>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2" name="椭圆 18">
            <a:extLst>
              <a:ext uri="{FF2B5EF4-FFF2-40B4-BE49-F238E27FC236}">
                <a16:creationId xmlns:a16="http://schemas.microsoft.com/office/drawing/2014/main" xmlns="" id="{43D66A38-4879-4C36-A0CD-8F705CB30F8A}"/>
              </a:ext>
            </a:extLst>
          </p:cNvPr>
          <p:cNvSpPr>
            <a:spLocks noChangeArrowheads="1"/>
          </p:cNvSpPr>
          <p:nvPr/>
        </p:nvSpPr>
        <p:spPr bwMode="auto">
          <a:xfrm>
            <a:off x="6671071" y="1638101"/>
            <a:ext cx="110840" cy="110841"/>
          </a:xfrm>
          <a:prstGeom prst="ellipse">
            <a:avLst/>
          </a:prstGeom>
          <a:solidFill>
            <a:srgbClr val="AF935C"/>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3" name="文本框 19">
            <a:extLst>
              <a:ext uri="{FF2B5EF4-FFF2-40B4-BE49-F238E27FC236}">
                <a16:creationId xmlns:a16="http://schemas.microsoft.com/office/drawing/2014/main" xmlns="" id="{D189B6DB-24C1-46FC-8B3A-025ACF1C3893}"/>
              </a:ext>
            </a:extLst>
          </p:cNvPr>
          <p:cNvSpPr>
            <a:spLocks noChangeArrowheads="1"/>
          </p:cNvSpPr>
          <p:nvPr/>
        </p:nvSpPr>
        <p:spPr bwMode="auto">
          <a:xfrm>
            <a:off x="4506941" y="3240367"/>
            <a:ext cx="4058326" cy="1008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352" b="1" dirty="0">
                <a:solidFill>
                  <a:schemeClr val="tx1">
                    <a:lumMod val="95000"/>
                    <a:lumOff val="5000"/>
                  </a:schemeClr>
                </a:solidFill>
                <a:latin typeface="华文宋体" panose="02010600040101010101" pitchFamily="2" charset="-122"/>
                <a:ea typeface="华文宋体" panose="02010600040101010101" pitchFamily="2" charset="-122"/>
                <a:sym typeface="华文宋体" panose="02010600040101010101" pitchFamily="2" charset="-122"/>
              </a:rPr>
              <a:t>          </a:t>
            </a:r>
            <a:endParaRPr lang="zh-CN" altLang="en-US" sz="2352" b="1" dirty="0">
              <a:solidFill>
                <a:schemeClr val="tx1">
                  <a:lumMod val="95000"/>
                  <a:lumOff val="5000"/>
                </a:schemeClr>
              </a:solidFill>
              <a:latin typeface="华文宋体" panose="02010600040101010101" pitchFamily="2" charset="-122"/>
              <a:ea typeface="华文宋体" panose="02010600040101010101" pitchFamily="2" charset="-122"/>
              <a:sym typeface="华文宋体" panose="02010600040101010101" pitchFamily="2" charset="-122"/>
            </a:endParaRPr>
          </a:p>
          <a:p>
            <a:r>
              <a:rPr lang="en-US" altLang="zh-CN"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Thought  Click here to add</a:t>
            </a:r>
            <a:endParaRPr lang="en-US" altLang="zh-CN" sz="1470" dirty="0">
              <a:solidFill>
                <a:schemeClr val="tx1">
                  <a:lumMod val="95000"/>
                  <a:lumOff val="5000"/>
                </a:schemeClr>
              </a:solidFill>
              <a:latin typeface="方正姚体" panose="02010601030101010101" pitchFamily="2" charset="-122"/>
              <a:ea typeface="方正姚体" panose="02010601030101010101" pitchFamily="2" charset="-122"/>
              <a:sym typeface="方正姚体" panose="02010601030101010101" pitchFamily="2" charset="-122"/>
            </a:endParaRPr>
          </a:p>
        </p:txBody>
      </p:sp>
    </p:spTree>
    <p:extLst>
      <p:ext uri="{BB962C8B-B14F-4D97-AF65-F5344CB8AC3E}">
        <p14:creationId xmlns:p14="http://schemas.microsoft.com/office/powerpoint/2010/main" val="6883845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a:extLst>
              <a:ext uri="{FF2B5EF4-FFF2-40B4-BE49-F238E27FC236}">
                <a16:creationId xmlns:a16="http://schemas.microsoft.com/office/drawing/2014/main" xmlns="" id="{F2DF3173-FDA8-499B-BC6D-C13691137279}"/>
              </a:ext>
            </a:extLst>
          </p:cNvPr>
          <p:cNvSpPr>
            <a:spLocks noChangeArrowheads="1"/>
          </p:cNvSpPr>
          <p:nvPr/>
        </p:nvSpPr>
        <p:spPr bwMode="auto">
          <a:xfrm>
            <a:off x="0" y="3353755"/>
            <a:ext cx="9128760" cy="1043065"/>
          </a:xfrm>
          <a:prstGeom prst="rect">
            <a:avLst/>
          </a:prstGeom>
          <a:solidFill>
            <a:schemeClr val="tx1">
              <a:lumMod val="95000"/>
              <a:lumOff val="5000"/>
            </a:schemeClr>
          </a:solidFill>
          <a:ln>
            <a:noFill/>
          </a:ln>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 name="矩形 4">
            <a:extLst>
              <a:ext uri="{FF2B5EF4-FFF2-40B4-BE49-F238E27FC236}">
                <a16:creationId xmlns:a16="http://schemas.microsoft.com/office/drawing/2014/main" xmlns="" id="{D437E26B-D9C1-415E-84A5-CD335CE739DC}"/>
              </a:ext>
            </a:extLst>
          </p:cNvPr>
          <p:cNvSpPr>
            <a:spLocks noChangeArrowheads="1"/>
          </p:cNvSpPr>
          <p:nvPr/>
        </p:nvSpPr>
        <p:spPr bwMode="auto">
          <a:xfrm>
            <a:off x="11324" y="0"/>
            <a:ext cx="8968723" cy="3361375"/>
          </a:xfrm>
          <a:prstGeom prst="rect">
            <a:avLst/>
          </a:prstGeom>
          <a:blipFill dpi="0" rotWithShape="1">
            <a:blip r:embed="rId3"/>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宋体" panose="02010600030101010101" pitchFamily="2" charset="-122"/>
              <a:sym typeface="宋体" panose="02010600030101010101" pitchFamily="2" charset="-122"/>
            </a:endParaRPr>
          </a:p>
        </p:txBody>
      </p:sp>
      <p:sp>
        <p:nvSpPr>
          <p:cNvPr id="4" name="椭圆 5">
            <a:extLst>
              <a:ext uri="{FF2B5EF4-FFF2-40B4-BE49-F238E27FC236}">
                <a16:creationId xmlns:a16="http://schemas.microsoft.com/office/drawing/2014/main" xmlns="" id="{7EB129CB-ED9E-40EC-AF85-5429EE00F798}"/>
              </a:ext>
            </a:extLst>
          </p:cNvPr>
          <p:cNvSpPr>
            <a:spLocks noChangeArrowheads="1"/>
          </p:cNvSpPr>
          <p:nvPr/>
        </p:nvSpPr>
        <p:spPr bwMode="auto">
          <a:xfrm>
            <a:off x="1246901" y="2529490"/>
            <a:ext cx="2289142" cy="2289142"/>
          </a:xfrm>
          <a:prstGeom prst="ellipse">
            <a:avLst/>
          </a:prstGeom>
          <a:solidFill>
            <a:schemeClr val="bg1"/>
          </a:solidFill>
          <a:ln w="101600" cap="flat" cmpd="sng">
            <a:solidFill>
              <a:srgbClr val="AF935C"/>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 name="文本框 6">
            <a:extLst>
              <a:ext uri="{FF2B5EF4-FFF2-40B4-BE49-F238E27FC236}">
                <a16:creationId xmlns:a16="http://schemas.microsoft.com/office/drawing/2014/main" xmlns="" id="{1E610E3F-B4C0-41A0-B15B-E61460E8B748}"/>
              </a:ext>
            </a:extLst>
          </p:cNvPr>
          <p:cNvSpPr>
            <a:spLocks noChangeArrowheads="1"/>
          </p:cNvSpPr>
          <p:nvPr/>
        </p:nvSpPr>
        <p:spPr bwMode="auto">
          <a:xfrm>
            <a:off x="1602756" y="3783735"/>
            <a:ext cx="1625766" cy="45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352" b="1" dirty="0">
                <a:solidFill>
                  <a:srgbClr val="313030"/>
                </a:solidFill>
                <a:latin typeface="方正姚体" panose="02010601030101010101" pitchFamily="2" charset="-122"/>
                <a:ea typeface="方正姚体" panose="02010601030101010101" pitchFamily="2" charset="-122"/>
                <a:sym typeface="方正姚体" panose="02010601030101010101" pitchFamily="2" charset="-122"/>
              </a:rPr>
              <a:t>ABOUT   US</a:t>
            </a:r>
            <a:endParaRPr lang="zh-CN" altLang="en-US" sz="2352" b="1" dirty="0">
              <a:solidFill>
                <a:srgbClr val="313030"/>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6" name="Freeform 90">
            <a:extLst>
              <a:ext uri="{FF2B5EF4-FFF2-40B4-BE49-F238E27FC236}">
                <a16:creationId xmlns:a16="http://schemas.microsoft.com/office/drawing/2014/main" xmlns="" id="{7B749151-E6D4-4783-BCE0-F88570304F75}"/>
              </a:ext>
            </a:extLst>
          </p:cNvPr>
          <p:cNvSpPr>
            <a:spLocks noEditPoints="1" noChangeArrowheads="1"/>
          </p:cNvSpPr>
          <p:nvPr/>
        </p:nvSpPr>
        <p:spPr bwMode="auto">
          <a:xfrm>
            <a:off x="2137123" y="3082524"/>
            <a:ext cx="508698" cy="373356"/>
          </a:xfrm>
          <a:custGeom>
            <a:avLst/>
            <a:gdLst>
              <a:gd name="T0" fmla="*/ 248 w 256"/>
              <a:gd name="T1" fmla="*/ 22 h 186"/>
              <a:gd name="T2" fmla="*/ 228 w 256"/>
              <a:gd name="T3" fmla="*/ 22 h 186"/>
              <a:gd name="T4" fmla="*/ 228 w 256"/>
              <a:gd name="T5" fmla="*/ 16 h 186"/>
              <a:gd name="T6" fmla="*/ 221 w 256"/>
              <a:gd name="T7" fmla="*/ 14 h 186"/>
              <a:gd name="T8" fmla="*/ 159 w 256"/>
              <a:gd name="T9" fmla="*/ 0 h 186"/>
              <a:gd name="T10" fmla="*/ 128 w 256"/>
              <a:gd name="T11" fmla="*/ 9 h 186"/>
              <a:gd name="T12" fmla="*/ 96 w 256"/>
              <a:gd name="T13" fmla="*/ 0 h 186"/>
              <a:gd name="T14" fmla="*/ 34 w 256"/>
              <a:gd name="T15" fmla="*/ 14 h 186"/>
              <a:gd name="T16" fmla="*/ 27 w 256"/>
              <a:gd name="T17" fmla="*/ 16 h 186"/>
              <a:gd name="T18" fmla="*/ 27 w 256"/>
              <a:gd name="T19" fmla="*/ 22 h 186"/>
              <a:gd name="T20" fmla="*/ 8 w 256"/>
              <a:gd name="T21" fmla="*/ 22 h 186"/>
              <a:gd name="T22" fmla="*/ 0 w 256"/>
              <a:gd name="T23" fmla="*/ 30 h 186"/>
              <a:gd name="T24" fmla="*/ 0 w 256"/>
              <a:gd name="T25" fmla="*/ 178 h 186"/>
              <a:gd name="T26" fmla="*/ 8 w 256"/>
              <a:gd name="T27" fmla="*/ 186 h 186"/>
              <a:gd name="T28" fmla="*/ 248 w 256"/>
              <a:gd name="T29" fmla="*/ 186 h 186"/>
              <a:gd name="T30" fmla="*/ 256 w 256"/>
              <a:gd name="T31" fmla="*/ 178 h 186"/>
              <a:gd name="T32" fmla="*/ 256 w 256"/>
              <a:gd name="T33" fmla="*/ 30 h 186"/>
              <a:gd name="T34" fmla="*/ 248 w 256"/>
              <a:gd name="T35" fmla="*/ 22 h 186"/>
              <a:gd name="T36" fmla="*/ 217 w 256"/>
              <a:gd name="T37" fmla="*/ 23 h 186"/>
              <a:gd name="T38" fmla="*/ 217 w 256"/>
              <a:gd name="T39" fmla="*/ 141 h 186"/>
              <a:gd name="T40" fmla="*/ 133 w 256"/>
              <a:gd name="T41" fmla="*/ 136 h 186"/>
              <a:gd name="T42" fmla="*/ 133 w 256"/>
              <a:gd name="T43" fmla="*/ 18 h 186"/>
              <a:gd name="T44" fmla="*/ 159 w 256"/>
              <a:gd name="T45" fmla="*/ 11 h 186"/>
              <a:gd name="T46" fmla="*/ 217 w 256"/>
              <a:gd name="T47" fmla="*/ 23 h 186"/>
              <a:gd name="T48" fmla="*/ 205 w 256"/>
              <a:gd name="T49" fmla="*/ 148 h 186"/>
              <a:gd name="T50" fmla="*/ 135 w 256"/>
              <a:gd name="T51" fmla="*/ 148 h 186"/>
              <a:gd name="T52" fmla="*/ 205 w 256"/>
              <a:gd name="T53" fmla="*/ 148 h 186"/>
              <a:gd name="T54" fmla="*/ 96 w 256"/>
              <a:gd name="T55" fmla="*/ 11 h 186"/>
              <a:gd name="T56" fmla="*/ 122 w 256"/>
              <a:gd name="T57" fmla="*/ 18 h 186"/>
              <a:gd name="T58" fmla="*/ 122 w 256"/>
              <a:gd name="T59" fmla="*/ 136 h 186"/>
              <a:gd name="T60" fmla="*/ 38 w 256"/>
              <a:gd name="T61" fmla="*/ 141 h 186"/>
              <a:gd name="T62" fmla="*/ 38 w 256"/>
              <a:gd name="T63" fmla="*/ 23 h 186"/>
              <a:gd name="T64" fmla="*/ 96 w 256"/>
              <a:gd name="T65" fmla="*/ 11 h 186"/>
              <a:gd name="T66" fmla="*/ 121 w 256"/>
              <a:gd name="T67" fmla="*/ 148 h 186"/>
              <a:gd name="T68" fmla="*/ 50 w 256"/>
              <a:gd name="T69" fmla="*/ 148 h 186"/>
              <a:gd name="T70" fmla="*/ 121 w 256"/>
              <a:gd name="T71" fmla="*/ 148 h 186"/>
              <a:gd name="T72" fmla="*/ 240 w 256"/>
              <a:gd name="T73" fmla="*/ 170 h 186"/>
              <a:gd name="T74" fmla="*/ 16 w 256"/>
              <a:gd name="T75" fmla="*/ 170 h 186"/>
              <a:gd name="T76" fmla="*/ 16 w 256"/>
              <a:gd name="T77" fmla="*/ 38 h 186"/>
              <a:gd name="T78" fmla="*/ 27 w 256"/>
              <a:gd name="T79" fmla="*/ 38 h 186"/>
              <a:gd name="T80" fmla="*/ 27 w 256"/>
              <a:gd name="T81" fmla="*/ 148 h 186"/>
              <a:gd name="T82" fmla="*/ 27 w 256"/>
              <a:gd name="T83" fmla="*/ 159 h 186"/>
              <a:gd name="T84" fmla="*/ 38 w 256"/>
              <a:gd name="T85" fmla="*/ 159 h 186"/>
              <a:gd name="T86" fmla="*/ 128 w 256"/>
              <a:gd name="T87" fmla="*/ 159 h 186"/>
              <a:gd name="T88" fmla="*/ 217 w 256"/>
              <a:gd name="T89" fmla="*/ 159 h 186"/>
              <a:gd name="T90" fmla="*/ 228 w 256"/>
              <a:gd name="T91" fmla="*/ 159 h 186"/>
              <a:gd name="T92" fmla="*/ 228 w 256"/>
              <a:gd name="T93" fmla="*/ 148 h 186"/>
              <a:gd name="T94" fmla="*/ 228 w 256"/>
              <a:gd name="T95" fmla="*/ 38 h 186"/>
              <a:gd name="T96" fmla="*/ 240 w 256"/>
              <a:gd name="T97" fmla="*/ 38 h 186"/>
              <a:gd name="T98" fmla="*/ 240 w 256"/>
              <a:gd name="T99" fmla="*/ 170 h 18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6"/>
              <a:gd name="T151" fmla="*/ 0 h 186"/>
              <a:gd name="T152" fmla="*/ 256 w 256"/>
              <a:gd name="T153" fmla="*/ 186 h 18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6" h="186">
                <a:moveTo>
                  <a:pt x="248" y="22"/>
                </a:moveTo>
                <a:cubicBezTo>
                  <a:pt x="228" y="22"/>
                  <a:pt x="228" y="22"/>
                  <a:pt x="228" y="22"/>
                </a:cubicBezTo>
                <a:cubicBezTo>
                  <a:pt x="228" y="16"/>
                  <a:pt x="228" y="16"/>
                  <a:pt x="228" y="16"/>
                </a:cubicBezTo>
                <a:cubicBezTo>
                  <a:pt x="221" y="14"/>
                  <a:pt x="221" y="14"/>
                  <a:pt x="221" y="14"/>
                </a:cubicBezTo>
                <a:cubicBezTo>
                  <a:pt x="220" y="13"/>
                  <a:pt x="188" y="0"/>
                  <a:pt x="159" y="0"/>
                </a:cubicBezTo>
                <a:cubicBezTo>
                  <a:pt x="146" y="0"/>
                  <a:pt x="136" y="3"/>
                  <a:pt x="128" y="9"/>
                </a:cubicBezTo>
                <a:cubicBezTo>
                  <a:pt x="120" y="3"/>
                  <a:pt x="109" y="0"/>
                  <a:pt x="96" y="0"/>
                </a:cubicBezTo>
                <a:cubicBezTo>
                  <a:pt x="68" y="0"/>
                  <a:pt x="36" y="13"/>
                  <a:pt x="34" y="14"/>
                </a:cubicBezTo>
                <a:cubicBezTo>
                  <a:pt x="27" y="16"/>
                  <a:pt x="27" y="16"/>
                  <a:pt x="27" y="16"/>
                </a:cubicBezTo>
                <a:cubicBezTo>
                  <a:pt x="27" y="22"/>
                  <a:pt x="27" y="22"/>
                  <a:pt x="27" y="22"/>
                </a:cubicBezTo>
                <a:cubicBezTo>
                  <a:pt x="8" y="22"/>
                  <a:pt x="8" y="22"/>
                  <a:pt x="8" y="22"/>
                </a:cubicBezTo>
                <a:cubicBezTo>
                  <a:pt x="4" y="22"/>
                  <a:pt x="0" y="25"/>
                  <a:pt x="0" y="30"/>
                </a:cubicBezTo>
                <a:cubicBezTo>
                  <a:pt x="0" y="178"/>
                  <a:pt x="0" y="178"/>
                  <a:pt x="0" y="178"/>
                </a:cubicBezTo>
                <a:cubicBezTo>
                  <a:pt x="0" y="182"/>
                  <a:pt x="4" y="186"/>
                  <a:pt x="8" y="186"/>
                </a:cubicBezTo>
                <a:cubicBezTo>
                  <a:pt x="248" y="186"/>
                  <a:pt x="248" y="186"/>
                  <a:pt x="248" y="186"/>
                </a:cubicBezTo>
                <a:cubicBezTo>
                  <a:pt x="252" y="186"/>
                  <a:pt x="256" y="182"/>
                  <a:pt x="256" y="178"/>
                </a:cubicBezTo>
                <a:cubicBezTo>
                  <a:pt x="256" y="30"/>
                  <a:pt x="256" y="30"/>
                  <a:pt x="256" y="30"/>
                </a:cubicBezTo>
                <a:cubicBezTo>
                  <a:pt x="256" y="25"/>
                  <a:pt x="252" y="22"/>
                  <a:pt x="248" y="22"/>
                </a:cubicBezTo>
                <a:close/>
                <a:moveTo>
                  <a:pt x="217" y="23"/>
                </a:moveTo>
                <a:cubicBezTo>
                  <a:pt x="217" y="141"/>
                  <a:pt x="217" y="141"/>
                  <a:pt x="217" y="141"/>
                </a:cubicBezTo>
                <a:cubicBezTo>
                  <a:pt x="201" y="135"/>
                  <a:pt x="157" y="122"/>
                  <a:pt x="133" y="136"/>
                </a:cubicBezTo>
                <a:cubicBezTo>
                  <a:pt x="133" y="18"/>
                  <a:pt x="133" y="18"/>
                  <a:pt x="133" y="18"/>
                </a:cubicBezTo>
                <a:cubicBezTo>
                  <a:pt x="140" y="13"/>
                  <a:pt x="149" y="11"/>
                  <a:pt x="159" y="11"/>
                </a:cubicBezTo>
                <a:cubicBezTo>
                  <a:pt x="186" y="11"/>
                  <a:pt x="217" y="23"/>
                  <a:pt x="217" y="23"/>
                </a:cubicBezTo>
                <a:close/>
                <a:moveTo>
                  <a:pt x="205" y="148"/>
                </a:moveTo>
                <a:cubicBezTo>
                  <a:pt x="135" y="148"/>
                  <a:pt x="135" y="148"/>
                  <a:pt x="135" y="148"/>
                </a:cubicBezTo>
                <a:cubicBezTo>
                  <a:pt x="148" y="135"/>
                  <a:pt x="183" y="141"/>
                  <a:pt x="205" y="148"/>
                </a:cubicBezTo>
                <a:close/>
                <a:moveTo>
                  <a:pt x="96" y="11"/>
                </a:moveTo>
                <a:cubicBezTo>
                  <a:pt x="106" y="11"/>
                  <a:pt x="116" y="13"/>
                  <a:pt x="122" y="18"/>
                </a:cubicBezTo>
                <a:cubicBezTo>
                  <a:pt x="122" y="136"/>
                  <a:pt x="122" y="136"/>
                  <a:pt x="122" y="136"/>
                </a:cubicBezTo>
                <a:cubicBezTo>
                  <a:pt x="99" y="122"/>
                  <a:pt x="55" y="135"/>
                  <a:pt x="38" y="141"/>
                </a:cubicBezTo>
                <a:cubicBezTo>
                  <a:pt x="38" y="23"/>
                  <a:pt x="38" y="23"/>
                  <a:pt x="38" y="23"/>
                </a:cubicBezTo>
                <a:cubicBezTo>
                  <a:pt x="38" y="23"/>
                  <a:pt x="70" y="11"/>
                  <a:pt x="96" y="11"/>
                </a:cubicBezTo>
                <a:close/>
                <a:moveTo>
                  <a:pt x="121" y="148"/>
                </a:moveTo>
                <a:cubicBezTo>
                  <a:pt x="50" y="148"/>
                  <a:pt x="50" y="148"/>
                  <a:pt x="50" y="148"/>
                </a:cubicBezTo>
                <a:cubicBezTo>
                  <a:pt x="73" y="141"/>
                  <a:pt x="107" y="135"/>
                  <a:pt x="121" y="148"/>
                </a:cubicBezTo>
                <a:close/>
                <a:moveTo>
                  <a:pt x="240" y="170"/>
                </a:moveTo>
                <a:cubicBezTo>
                  <a:pt x="16" y="170"/>
                  <a:pt x="16" y="170"/>
                  <a:pt x="16" y="170"/>
                </a:cubicBezTo>
                <a:cubicBezTo>
                  <a:pt x="16" y="38"/>
                  <a:pt x="16" y="38"/>
                  <a:pt x="16" y="38"/>
                </a:cubicBezTo>
                <a:cubicBezTo>
                  <a:pt x="27" y="38"/>
                  <a:pt x="27" y="38"/>
                  <a:pt x="27" y="38"/>
                </a:cubicBezTo>
                <a:cubicBezTo>
                  <a:pt x="27" y="148"/>
                  <a:pt x="27" y="148"/>
                  <a:pt x="27" y="148"/>
                </a:cubicBezTo>
                <a:cubicBezTo>
                  <a:pt x="27" y="159"/>
                  <a:pt x="27" y="159"/>
                  <a:pt x="27" y="159"/>
                </a:cubicBezTo>
                <a:cubicBezTo>
                  <a:pt x="38" y="159"/>
                  <a:pt x="38" y="159"/>
                  <a:pt x="38" y="159"/>
                </a:cubicBezTo>
                <a:cubicBezTo>
                  <a:pt x="128" y="159"/>
                  <a:pt x="128" y="159"/>
                  <a:pt x="128" y="159"/>
                </a:cubicBezTo>
                <a:cubicBezTo>
                  <a:pt x="217" y="159"/>
                  <a:pt x="217" y="159"/>
                  <a:pt x="217" y="159"/>
                </a:cubicBezTo>
                <a:cubicBezTo>
                  <a:pt x="228" y="159"/>
                  <a:pt x="228" y="159"/>
                  <a:pt x="228" y="159"/>
                </a:cubicBezTo>
                <a:cubicBezTo>
                  <a:pt x="228" y="148"/>
                  <a:pt x="228" y="148"/>
                  <a:pt x="228" y="148"/>
                </a:cubicBezTo>
                <a:cubicBezTo>
                  <a:pt x="228" y="38"/>
                  <a:pt x="228" y="38"/>
                  <a:pt x="228" y="38"/>
                </a:cubicBezTo>
                <a:cubicBezTo>
                  <a:pt x="240" y="38"/>
                  <a:pt x="240" y="38"/>
                  <a:pt x="240" y="38"/>
                </a:cubicBezTo>
                <a:lnTo>
                  <a:pt x="240" y="170"/>
                </a:lnTo>
                <a:close/>
              </a:path>
            </a:pathLst>
          </a:custGeom>
          <a:solidFill>
            <a:srgbClr val="31303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7" name="文本框 8">
            <a:extLst>
              <a:ext uri="{FF2B5EF4-FFF2-40B4-BE49-F238E27FC236}">
                <a16:creationId xmlns:a16="http://schemas.microsoft.com/office/drawing/2014/main" xmlns="" id="{AB6BB8EB-265F-4FAE-AA8D-9379FFB419F4}"/>
              </a:ext>
            </a:extLst>
          </p:cNvPr>
          <p:cNvSpPr>
            <a:spLocks noChangeArrowheads="1"/>
          </p:cNvSpPr>
          <p:nvPr/>
        </p:nvSpPr>
        <p:spPr bwMode="auto">
          <a:xfrm>
            <a:off x="3891898" y="3513051"/>
            <a:ext cx="500826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400" dirty="0">
                <a:solidFill>
                  <a:schemeClr val="bg1"/>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center of the  narrative thought Click hereto add   you</a:t>
            </a:r>
            <a:endParaRPr lang="zh-CN" altLang="en-US" sz="105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1400" dirty="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a:p>
            <a:endParaRPr lang="zh-CN" altLang="en-US" sz="1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220566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a:extLst>
              <a:ext uri="{FF2B5EF4-FFF2-40B4-BE49-F238E27FC236}">
                <a16:creationId xmlns:a16="http://schemas.microsoft.com/office/drawing/2014/main" xmlns="" id="{7DE1C099-36BC-4C67-BFC2-D351FF62250D}"/>
              </a:ext>
            </a:extLst>
          </p:cNvPr>
          <p:cNvSpPr/>
          <p:nvPr/>
        </p:nvSpPr>
        <p:spPr>
          <a:xfrm>
            <a:off x="1494301" y="1112983"/>
            <a:ext cx="2497988" cy="1414088"/>
          </a:xfrm>
          <a:prstGeom prst="rect">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0" name="矩形 39">
            <a:extLst>
              <a:ext uri="{FF2B5EF4-FFF2-40B4-BE49-F238E27FC236}">
                <a16:creationId xmlns:a16="http://schemas.microsoft.com/office/drawing/2014/main" xmlns="" id="{28E014EA-6F8D-43EE-B955-61A6B97CE99D}"/>
              </a:ext>
            </a:extLst>
          </p:cNvPr>
          <p:cNvSpPr/>
          <p:nvPr/>
        </p:nvSpPr>
        <p:spPr>
          <a:xfrm>
            <a:off x="1494301" y="2842091"/>
            <a:ext cx="2497988" cy="1414088"/>
          </a:xfrm>
          <a:prstGeom prst="rect">
            <a:avLst/>
          </a:prstGeom>
          <a:solidFill>
            <a:srgbClr val="3737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1" name="矩形 40">
            <a:extLst>
              <a:ext uri="{FF2B5EF4-FFF2-40B4-BE49-F238E27FC236}">
                <a16:creationId xmlns:a16="http://schemas.microsoft.com/office/drawing/2014/main" xmlns="" id="{2354AAD6-8AC3-46CE-A4A3-02A4C43A1C50}"/>
              </a:ext>
            </a:extLst>
          </p:cNvPr>
          <p:cNvSpPr/>
          <p:nvPr/>
        </p:nvSpPr>
        <p:spPr>
          <a:xfrm>
            <a:off x="4865009" y="1112983"/>
            <a:ext cx="2497989" cy="1414088"/>
          </a:xfrm>
          <a:prstGeom prst="rect">
            <a:avLst/>
          </a:prstGeom>
          <a:solidFill>
            <a:srgbClr val="3737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2" name="矩形 41">
            <a:extLst>
              <a:ext uri="{FF2B5EF4-FFF2-40B4-BE49-F238E27FC236}">
                <a16:creationId xmlns:a16="http://schemas.microsoft.com/office/drawing/2014/main" xmlns="" id="{D238AE2B-2540-4FD5-8D7E-EE2503B60654}"/>
              </a:ext>
            </a:extLst>
          </p:cNvPr>
          <p:cNvSpPr/>
          <p:nvPr/>
        </p:nvSpPr>
        <p:spPr>
          <a:xfrm>
            <a:off x="4865009" y="2842091"/>
            <a:ext cx="2497989" cy="1414088"/>
          </a:xfrm>
          <a:prstGeom prst="rect">
            <a:avLst/>
          </a:prstGeom>
          <a:solidFill>
            <a:srgbClr val="3737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3" name="矩形 42">
            <a:extLst>
              <a:ext uri="{FF2B5EF4-FFF2-40B4-BE49-F238E27FC236}">
                <a16:creationId xmlns:a16="http://schemas.microsoft.com/office/drawing/2014/main" xmlns="" id="{B37DE18E-EA11-4F15-B630-DE03E23424BB}"/>
              </a:ext>
            </a:extLst>
          </p:cNvPr>
          <p:cNvSpPr/>
          <p:nvPr/>
        </p:nvSpPr>
        <p:spPr>
          <a:xfrm flipH="1">
            <a:off x="1494301" y="1112983"/>
            <a:ext cx="33835" cy="1414088"/>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4" name="矩形 43">
            <a:extLst>
              <a:ext uri="{FF2B5EF4-FFF2-40B4-BE49-F238E27FC236}">
                <a16:creationId xmlns:a16="http://schemas.microsoft.com/office/drawing/2014/main" xmlns="" id="{3A552DDD-5FA2-4A02-8220-394C2E996EAA}"/>
              </a:ext>
            </a:extLst>
          </p:cNvPr>
          <p:cNvSpPr/>
          <p:nvPr/>
        </p:nvSpPr>
        <p:spPr>
          <a:xfrm>
            <a:off x="1641310" y="4106836"/>
            <a:ext cx="929891" cy="298685"/>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5" name="矩形 44">
            <a:extLst>
              <a:ext uri="{FF2B5EF4-FFF2-40B4-BE49-F238E27FC236}">
                <a16:creationId xmlns:a16="http://schemas.microsoft.com/office/drawing/2014/main" xmlns="" id="{76F92924-E66F-4116-B9C0-891DA6BE7851}"/>
              </a:ext>
            </a:extLst>
          </p:cNvPr>
          <p:cNvSpPr/>
          <p:nvPr/>
        </p:nvSpPr>
        <p:spPr>
          <a:xfrm>
            <a:off x="1641310" y="2377729"/>
            <a:ext cx="929891" cy="298685"/>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solidFill>
                <a:schemeClr val="bg1"/>
              </a:solidFill>
              <a:cs typeface="+mn-ea"/>
              <a:sym typeface="+mn-lt"/>
            </a:endParaRPr>
          </a:p>
        </p:txBody>
      </p:sp>
      <p:sp>
        <p:nvSpPr>
          <p:cNvPr id="46" name="矩形 45">
            <a:extLst>
              <a:ext uri="{FF2B5EF4-FFF2-40B4-BE49-F238E27FC236}">
                <a16:creationId xmlns:a16="http://schemas.microsoft.com/office/drawing/2014/main" xmlns="" id="{109C80A0-1D6B-47C8-B6DE-DAEBC09CD753}"/>
              </a:ext>
            </a:extLst>
          </p:cNvPr>
          <p:cNvSpPr/>
          <p:nvPr/>
        </p:nvSpPr>
        <p:spPr>
          <a:xfrm>
            <a:off x="4980517" y="4106836"/>
            <a:ext cx="928724" cy="298685"/>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7" name="矩形 46">
            <a:extLst>
              <a:ext uri="{FF2B5EF4-FFF2-40B4-BE49-F238E27FC236}">
                <a16:creationId xmlns:a16="http://schemas.microsoft.com/office/drawing/2014/main" xmlns="" id="{D26C68B9-E944-44D8-8837-59E948B0AFE6}"/>
              </a:ext>
            </a:extLst>
          </p:cNvPr>
          <p:cNvSpPr/>
          <p:nvPr/>
        </p:nvSpPr>
        <p:spPr>
          <a:xfrm>
            <a:off x="4980517" y="2377729"/>
            <a:ext cx="928724" cy="298685"/>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8" name="文本框 11">
            <a:extLst>
              <a:ext uri="{FF2B5EF4-FFF2-40B4-BE49-F238E27FC236}">
                <a16:creationId xmlns:a16="http://schemas.microsoft.com/office/drawing/2014/main" xmlns="" id="{C4A42063-6C13-41C7-8206-A9D4CA23D9AE}"/>
              </a:ext>
            </a:extLst>
          </p:cNvPr>
          <p:cNvSpPr txBox="1">
            <a:spLocks noChangeArrowheads="1"/>
          </p:cNvSpPr>
          <p:nvPr/>
        </p:nvSpPr>
        <p:spPr bwMode="auto">
          <a:xfrm>
            <a:off x="1700389" y="2433732"/>
            <a:ext cx="623889" cy="216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809" dirty="0">
                <a:solidFill>
                  <a:srgbClr val="FFE401"/>
                </a:solidFill>
                <a:latin typeface="+mn-lt"/>
                <a:ea typeface="+mn-ea"/>
                <a:cs typeface="+mn-ea"/>
                <a:sym typeface="+mn-lt"/>
              </a:rPr>
              <a:t>Text here</a:t>
            </a:r>
            <a:endParaRPr kumimoji="0" lang="zh-CN" altLang="en-US" sz="809" dirty="0">
              <a:solidFill>
                <a:srgbClr val="FFE401"/>
              </a:solidFill>
              <a:latin typeface="+mn-lt"/>
              <a:ea typeface="+mn-ea"/>
              <a:cs typeface="+mn-ea"/>
              <a:sym typeface="+mn-lt"/>
            </a:endParaRPr>
          </a:p>
        </p:txBody>
      </p:sp>
      <p:grpSp>
        <p:nvGrpSpPr>
          <p:cNvPr id="49" name="组合 26">
            <a:extLst>
              <a:ext uri="{FF2B5EF4-FFF2-40B4-BE49-F238E27FC236}">
                <a16:creationId xmlns:a16="http://schemas.microsoft.com/office/drawing/2014/main" xmlns="" id="{ACDB6749-5443-47F4-B329-60A96897E45F}"/>
              </a:ext>
            </a:extLst>
          </p:cNvPr>
          <p:cNvGrpSpPr>
            <a:grpSpLocks/>
          </p:cNvGrpSpPr>
          <p:nvPr/>
        </p:nvGrpSpPr>
        <p:grpSpPr bwMode="auto">
          <a:xfrm>
            <a:off x="2383356" y="2433732"/>
            <a:ext cx="186678" cy="186678"/>
            <a:chOff x="6457496" y="4658798"/>
            <a:chExt cx="254000" cy="254000"/>
          </a:xfrm>
        </p:grpSpPr>
        <p:sp>
          <p:nvSpPr>
            <p:cNvPr id="50" name="矩形 49">
              <a:extLst>
                <a:ext uri="{FF2B5EF4-FFF2-40B4-BE49-F238E27FC236}">
                  <a16:creationId xmlns:a16="http://schemas.microsoft.com/office/drawing/2014/main" xmlns="" id="{E0D93309-5F7A-438C-93C2-5CD1FBA01F69}"/>
                </a:ext>
              </a:extLst>
            </p:cNvPr>
            <p:cNvSpPr/>
            <p:nvPr/>
          </p:nvSpPr>
          <p:spPr>
            <a:xfrm>
              <a:off x="6457496" y="4658798"/>
              <a:ext cx="254000" cy="254000"/>
            </a:xfrm>
            <a:prstGeom prst="rect">
              <a:avLst/>
            </a:prstGeom>
            <a:solidFill>
              <a:srgbClr val="3737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51" name="Freeform 121">
              <a:extLst>
                <a:ext uri="{FF2B5EF4-FFF2-40B4-BE49-F238E27FC236}">
                  <a16:creationId xmlns:a16="http://schemas.microsoft.com/office/drawing/2014/main" xmlns="" id="{269AD122-42F7-4B7F-9F33-26CBCA95A0AA}"/>
                </a:ext>
              </a:extLst>
            </p:cNvPr>
            <p:cNvSpPr>
              <a:spLocks/>
            </p:cNvSpPr>
            <p:nvPr/>
          </p:nvSpPr>
          <p:spPr bwMode="auto">
            <a:xfrm>
              <a:off x="6545602" y="4717536"/>
              <a:ext cx="77788" cy="136525"/>
            </a:xfrm>
            <a:custGeom>
              <a:avLst/>
              <a:gdLst>
                <a:gd name="T0" fmla="*/ 44450 w 49"/>
                <a:gd name="T1" fmla="*/ 101600 h 86"/>
                <a:gd name="T2" fmla="*/ 6350 w 49"/>
                <a:gd name="T3" fmla="*/ 136525 h 86"/>
                <a:gd name="T4" fmla="*/ 0 w 49"/>
                <a:gd name="T5" fmla="*/ 128588 h 86"/>
                <a:gd name="T6" fmla="*/ 58738 w 49"/>
                <a:gd name="T7" fmla="*/ 68263 h 86"/>
                <a:gd name="T8" fmla="*/ 0 w 49"/>
                <a:gd name="T9" fmla="*/ 12700 h 86"/>
                <a:gd name="T10" fmla="*/ 6350 w 49"/>
                <a:gd name="T11" fmla="*/ 0 h 86"/>
                <a:gd name="T12" fmla="*/ 77788 w 49"/>
                <a:gd name="T13" fmla="*/ 68263 h 86"/>
                <a:gd name="T14" fmla="*/ 66675 w 49"/>
                <a:gd name="T15" fmla="*/ 79375 h 86"/>
                <a:gd name="T16" fmla="*/ 44450 w 49"/>
                <a:gd name="T17" fmla="*/ 101600 h 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86">
                  <a:moveTo>
                    <a:pt x="28" y="64"/>
                  </a:moveTo>
                  <a:lnTo>
                    <a:pt x="4" y="86"/>
                  </a:lnTo>
                  <a:lnTo>
                    <a:pt x="0" y="81"/>
                  </a:lnTo>
                  <a:lnTo>
                    <a:pt x="37" y="43"/>
                  </a:lnTo>
                  <a:lnTo>
                    <a:pt x="0" y="8"/>
                  </a:lnTo>
                  <a:lnTo>
                    <a:pt x="4" y="0"/>
                  </a:lnTo>
                  <a:lnTo>
                    <a:pt x="49" y="43"/>
                  </a:lnTo>
                  <a:lnTo>
                    <a:pt x="42" y="50"/>
                  </a:lnTo>
                  <a:lnTo>
                    <a:pt x="28" y="64"/>
                  </a:lnTo>
                  <a:close/>
                </a:path>
              </a:pathLst>
            </a:custGeom>
            <a:solidFill>
              <a:srgbClr val="AF935C"/>
            </a:solidFill>
            <a:ln>
              <a:noFill/>
            </a:ln>
            <a:extLst>
              <a:ext uri="{91240B29-F687-4F45-9708-019B960494DF}">
                <a14:hiddenLine xmlns:a14="http://schemas.microsoft.com/office/drawing/2010/main" w="6350">
                  <a:solidFill>
                    <a:srgbClr val="000000"/>
                  </a:solidFill>
                  <a:round/>
                  <a:headEnd/>
                  <a:tailEnd/>
                </a14:hiddenLine>
              </a:ext>
            </a:extLst>
          </p:spPr>
          <p:txBody>
            <a:bodyPr/>
            <a:lstStyle/>
            <a:p>
              <a:endParaRPr lang="zh-CN" altLang="en-US">
                <a:latin typeface="+mn-lt"/>
                <a:ea typeface="+mn-ea"/>
                <a:cs typeface="+mn-ea"/>
                <a:sym typeface="+mn-lt"/>
              </a:endParaRPr>
            </a:p>
          </p:txBody>
        </p:sp>
      </p:grpSp>
      <p:sp>
        <p:nvSpPr>
          <p:cNvPr id="52" name="文本框 51">
            <a:extLst>
              <a:ext uri="{FF2B5EF4-FFF2-40B4-BE49-F238E27FC236}">
                <a16:creationId xmlns:a16="http://schemas.microsoft.com/office/drawing/2014/main" xmlns="" id="{5458D01D-51CB-4D26-84BE-3EB8B92EE5C8}"/>
              </a:ext>
            </a:extLst>
          </p:cNvPr>
          <p:cNvSpPr txBox="1"/>
          <p:nvPr/>
        </p:nvSpPr>
        <p:spPr>
          <a:xfrm>
            <a:off x="1700389" y="4159339"/>
            <a:ext cx="623889" cy="216854"/>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809">
                <a:solidFill>
                  <a:srgbClr val="BFBFBF"/>
                </a:solidFill>
                <a:latin typeface="+mn-lt"/>
                <a:ea typeface="+mn-ea"/>
                <a:cs typeface="+mn-ea"/>
                <a:sym typeface="+mn-lt"/>
              </a:rPr>
              <a:t>Text here</a:t>
            </a:r>
            <a:endParaRPr kumimoji="0" lang="zh-CN" altLang="en-US" sz="809">
              <a:solidFill>
                <a:srgbClr val="BFBFBF"/>
              </a:solidFill>
              <a:latin typeface="+mn-lt"/>
              <a:ea typeface="+mn-ea"/>
              <a:cs typeface="+mn-ea"/>
              <a:sym typeface="+mn-lt"/>
            </a:endParaRPr>
          </a:p>
        </p:txBody>
      </p:sp>
      <p:grpSp>
        <p:nvGrpSpPr>
          <p:cNvPr id="53" name="组合 30">
            <a:extLst>
              <a:ext uri="{FF2B5EF4-FFF2-40B4-BE49-F238E27FC236}">
                <a16:creationId xmlns:a16="http://schemas.microsoft.com/office/drawing/2014/main" xmlns="" id="{8D39E46B-CE1B-40FA-AB08-D6EA98056BC3}"/>
              </a:ext>
            </a:extLst>
          </p:cNvPr>
          <p:cNvGrpSpPr>
            <a:grpSpLocks/>
          </p:cNvGrpSpPr>
          <p:nvPr/>
        </p:nvGrpSpPr>
        <p:grpSpPr bwMode="auto">
          <a:xfrm>
            <a:off x="2383356" y="4162839"/>
            <a:ext cx="186678" cy="186678"/>
            <a:chOff x="6457496" y="4658798"/>
            <a:chExt cx="254000" cy="254000"/>
          </a:xfrm>
        </p:grpSpPr>
        <p:sp>
          <p:nvSpPr>
            <p:cNvPr id="54" name="矩形 53">
              <a:extLst>
                <a:ext uri="{FF2B5EF4-FFF2-40B4-BE49-F238E27FC236}">
                  <a16:creationId xmlns:a16="http://schemas.microsoft.com/office/drawing/2014/main" xmlns="" id="{D3009AE1-D3B0-4A01-AD51-8772405C7A68}"/>
                </a:ext>
              </a:extLst>
            </p:cNvPr>
            <p:cNvSpPr/>
            <p:nvPr/>
          </p:nvSpPr>
          <p:spPr>
            <a:xfrm>
              <a:off x="6457496" y="4658798"/>
              <a:ext cx="254000" cy="254000"/>
            </a:xfrm>
            <a:prstGeom prst="rect">
              <a:avLst/>
            </a:prstGeom>
            <a:solidFill>
              <a:srgbClr val="3737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55" name="Freeform 121">
              <a:extLst>
                <a:ext uri="{FF2B5EF4-FFF2-40B4-BE49-F238E27FC236}">
                  <a16:creationId xmlns:a16="http://schemas.microsoft.com/office/drawing/2014/main" xmlns="" id="{F6FD8973-EED5-4792-B607-859CF0CD2DF2}"/>
                </a:ext>
              </a:extLst>
            </p:cNvPr>
            <p:cNvSpPr>
              <a:spLocks/>
            </p:cNvSpPr>
            <p:nvPr/>
          </p:nvSpPr>
          <p:spPr bwMode="auto">
            <a:xfrm>
              <a:off x="6544808" y="4717536"/>
              <a:ext cx="79375" cy="136525"/>
            </a:xfrm>
            <a:custGeom>
              <a:avLst/>
              <a:gdLst>
                <a:gd name="T0" fmla="*/ 28 w 49"/>
                <a:gd name="T1" fmla="*/ 64 h 86"/>
                <a:gd name="T2" fmla="*/ 4 w 49"/>
                <a:gd name="T3" fmla="*/ 86 h 86"/>
                <a:gd name="T4" fmla="*/ 0 w 49"/>
                <a:gd name="T5" fmla="*/ 81 h 86"/>
                <a:gd name="T6" fmla="*/ 37 w 49"/>
                <a:gd name="T7" fmla="*/ 43 h 86"/>
                <a:gd name="T8" fmla="*/ 0 w 49"/>
                <a:gd name="T9" fmla="*/ 8 h 86"/>
                <a:gd name="T10" fmla="*/ 4 w 49"/>
                <a:gd name="T11" fmla="*/ 0 h 86"/>
                <a:gd name="T12" fmla="*/ 49 w 49"/>
                <a:gd name="T13" fmla="*/ 43 h 86"/>
                <a:gd name="T14" fmla="*/ 42 w 49"/>
                <a:gd name="T15" fmla="*/ 50 h 86"/>
                <a:gd name="T16" fmla="*/ 28 w 49"/>
                <a:gd name="T17" fmla="*/ 6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86">
                  <a:moveTo>
                    <a:pt x="28" y="64"/>
                  </a:moveTo>
                  <a:lnTo>
                    <a:pt x="4" y="86"/>
                  </a:lnTo>
                  <a:lnTo>
                    <a:pt x="0" y="81"/>
                  </a:lnTo>
                  <a:lnTo>
                    <a:pt x="37" y="43"/>
                  </a:lnTo>
                  <a:lnTo>
                    <a:pt x="0" y="8"/>
                  </a:lnTo>
                  <a:lnTo>
                    <a:pt x="4" y="0"/>
                  </a:lnTo>
                  <a:lnTo>
                    <a:pt x="49" y="43"/>
                  </a:lnTo>
                  <a:lnTo>
                    <a:pt x="42" y="50"/>
                  </a:lnTo>
                  <a:lnTo>
                    <a:pt x="28" y="64"/>
                  </a:lnTo>
                  <a:close/>
                </a:path>
              </a:pathLst>
            </a:custGeom>
            <a:solidFill>
              <a:schemeClr val="bg1">
                <a:lumMod val="75000"/>
              </a:schemeClr>
            </a:solidFill>
            <a:ln w="6350">
              <a:noFill/>
              <a:round/>
              <a:headEnd/>
              <a:tailEnd/>
            </a:ln>
            <a:extLst/>
          </p:spPr>
          <p:txBody>
            <a:bodyPr/>
            <a:lstStyle/>
            <a:p>
              <a:pPr fontAlgn="auto">
                <a:spcBef>
                  <a:spcPts val="0"/>
                </a:spcBef>
                <a:spcAft>
                  <a:spcPts val="0"/>
                </a:spcAft>
                <a:defRPr/>
              </a:pPr>
              <a:endParaRPr kumimoji="0" lang="id-ID">
                <a:solidFill>
                  <a:schemeClr val="accent1"/>
                </a:solidFill>
                <a:latin typeface="+mn-lt"/>
                <a:ea typeface="+mn-ea"/>
                <a:cs typeface="+mn-ea"/>
                <a:sym typeface="+mn-lt"/>
              </a:endParaRPr>
            </a:p>
          </p:txBody>
        </p:sp>
      </p:grpSp>
      <p:sp>
        <p:nvSpPr>
          <p:cNvPr id="56" name="文本框 55">
            <a:extLst>
              <a:ext uri="{FF2B5EF4-FFF2-40B4-BE49-F238E27FC236}">
                <a16:creationId xmlns:a16="http://schemas.microsoft.com/office/drawing/2014/main" xmlns="" id="{1E3419E0-405A-40C2-978D-AF834FAF4291}"/>
              </a:ext>
            </a:extLst>
          </p:cNvPr>
          <p:cNvSpPr txBox="1"/>
          <p:nvPr/>
        </p:nvSpPr>
        <p:spPr>
          <a:xfrm>
            <a:off x="5038429" y="2433732"/>
            <a:ext cx="623889" cy="216854"/>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809">
                <a:solidFill>
                  <a:srgbClr val="BFBFBF"/>
                </a:solidFill>
                <a:latin typeface="+mn-lt"/>
                <a:ea typeface="+mn-ea"/>
                <a:cs typeface="+mn-ea"/>
                <a:sym typeface="+mn-lt"/>
              </a:rPr>
              <a:t>Text here</a:t>
            </a:r>
            <a:endParaRPr kumimoji="0" lang="zh-CN" altLang="en-US" sz="809">
              <a:solidFill>
                <a:srgbClr val="BFBFBF"/>
              </a:solidFill>
              <a:latin typeface="+mn-lt"/>
              <a:ea typeface="+mn-ea"/>
              <a:cs typeface="+mn-ea"/>
              <a:sym typeface="+mn-lt"/>
            </a:endParaRPr>
          </a:p>
        </p:txBody>
      </p:sp>
      <p:grpSp>
        <p:nvGrpSpPr>
          <p:cNvPr id="57" name="组合 34">
            <a:extLst>
              <a:ext uri="{FF2B5EF4-FFF2-40B4-BE49-F238E27FC236}">
                <a16:creationId xmlns:a16="http://schemas.microsoft.com/office/drawing/2014/main" xmlns="" id="{5B0380E1-203F-497F-B30F-7BF342150003}"/>
              </a:ext>
            </a:extLst>
          </p:cNvPr>
          <p:cNvGrpSpPr>
            <a:grpSpLocks/>
          </p:cNvGrpSpPr>
          <p:nvPr/>
        </p:nvGrpSpPr>
        <p:grpSpPr bwMode="auto">
          <a:xfrm>
            <a:off x="5721396" y="2433732"/>
            <a:ext cx="186678" cy="186678"/>
            <a:chOff x="6457496" y="4658798"/>
            <a:chExt cx="254000" cy="254000"/>
          </a:xfrm>
        </p:grpSpPr>
        <p:sp>
          <p:nvSpPr>
            <p:cNvPr id="58" name="矩形 57">
              <a:extLst>
                <a:ext uri="{FF2B5EF4-FFF2-40B4-BE49-F238E27FC236}">
                  <a16:creationId xmlns:a16="http://schemas.microsoft.com/office/drawing/2014/main" xmlns="" id="{242D0944-2D40-47F7-84A1-00271A530394}"/>
                </a:ext>
              </a:extLst>
            </p:cNvPr>
            <p:cNvSpPr/>
            <p:nvPr/>
          </p:nvSpPr>
          <p:spPr>
            <a:xfrm>
              <a:off x="6457496" y="4658798"/>
              <a:ext cx="254000" cy="254000"/>
            </a:xfrm>
            <a:prstGeom prst="rect">
              <a:avLst/>
            </a:prstGeom>
            <a:solidFill>
              <a:srgbClr val="3737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59" name="Freeform 121">
              <a:extLst>
                <a:ext uri="{FF2B5EF4-FFF2-40B4-BE49-F238E27FC236}">
                  <a16:creationId xmlns:a16="http://schemas.microsoft.com/office/drawing/2014/main" xmlns="" id="{2C996349-FB4C-4219-8144-CE3FD5BE2123}"/>
                </a:ext>
              </a:extLst>
            </p:cNvPr>
            <p:cNvSpPr>
              <a:spLocks/>
            </p:cNvSpPr>
            <p:nvPr/>
          </p:nvSpPr>
          <p:spPr bwMode="auto">
            <a:xfrm>
              <a:off x="6544809" y="4717536"/>
              <a:ext cx="79375" cy="136525"/>
            </a:xfrm>
            <a:custGeom>
              <a:avLst/>
              <a:gdLst>
                <a:gd name="T0" fmla="*/ 28 w 49"/>
                <a:gd name="T1" fmla="*/ 64 h 86"/>
                <a:gd name="T2" fmla="*/ 4 w 49"/>
                <a:gd name="T3" fmla="*/ 86 h 86"/>
                <a:gd name="T4" fmla="*/ 0 w 49"/>
                <a:gd name="T5" fmla="*/ 81 h 86"/>
                <a:gd name="T6" fmla="*/ 37 w 49"/>
                <a:gd name="T7" fmla="*/ 43 h 86"/>
                <a:gd name="T8" fmla="*/ 0 w 49"/>
                <a:gd name="T9" fmla="*/ 8 h 86"/>
                <a:gd name="T10" fmla="*/ 4 w 49"/>
                <a:gd name="T11" fmla="*/ 0 h 86"/>
                <a:gd name="T12" fmla="*/ 49 w 49"/>
                <a:gd name="T13" fmla="*/ 43 h 86"/>
                <a:gd name="T14" fmla="*/ 42 w 49"/>
                <a:gd name="T15" fmla="*/ 50 h 86"/>
                <a:gd name="T16" fmla="*/ 28 w 49"/>
                <a:gd name="T17" fmla="*/ 6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86">
                  <a:moveTo>
                    <a:pt x="28" y="64"/>
                  </a:moveTo>
                  <a:lnTo>
                    <a:pt x="4" y="86"/>
                  </a:lnTo>
                  <a:lnTo>
                    <a:pt x="0" y="81"/>
                  </a:lnTo>
                  <a:lnTo>
                    <a:pt x="37" y="43"/>
                  </a:lnTo>
                  <a:lnTo>
                    <a:pt x="0" y="8"/>
                  </a:lnTo>
                  <a:lnTo>
                    <a:pt x="4" y="0"/>
                  </a:lnTo>
                  <a:lnTo>
                    <a:pt x="49" y="43"/>
                  </a:lnTo>
                  <a:lnTo>
                    <a:pt x="42" y="50"/>
                  </a:lnTo>
                  <a:lnTo>
                    <a:pt x="28" y="64"/>
                  </a:lnTo>
                  <a:close/>
                </a:path>
              </a:pathLst>
            </a:custGeom>
            <a:solidFill>
              <a:schemeClr val="bg1">
                <a:lumMod val="75000"/>
              </a:schemeClr>
            </a:solidFill>
            <a:ln w="6350">
              <a:noFill/>
              <a:round/>
              <a:headEnd/>
              <a:tailEnd/>
            </a:ln>
            <a:extLst/>
          </p:spPr>
          <p:txBody>
            <a:bodyPr/>
            <a:lstStyle/>
            <a:p>
              <a:pPr fontAlgn="auto">
                <a:spcBef>
                  <a:spcPts val="0"/>
                </a:spcBef>
                <a:spcAft>
                  <a:spcPts val="0"/>
                </a:spcAft>
                <a:defRPr/>
              </a:pPr>
              <a:endParaRPr kumimoji="0" lang="id-ID">
                <a:solidFill>
                  <a:schemeClr val="bg1">
                    <a:lumMod val="75000"/>
                  </a:schemeClr>
                </a:solidFill>
                <a:latin typeface="+mn-lt"/>
                <a:ea typeface="+mn-ea"/>
                <a:cs typeface="+mn-ea"/>
                <a:sym typeface="+mn-lt"/>
              </a:endParaRPr>
            </a:p>
          </p:txBody>
        </p:sp>
      </p:grpSp>
      <p:sp>
        <p:nvSpPr>
          <p:cNvPr id="60" name="文本框 59">
            <a:extLst>
              <a:ext uri="{FF2B5EF4-FFF2-40B4-BE49-F238E27FC236}">
                <a16:creationId xmlns:a16="http://schemas.microsoft.com/office/drawing/2014/main" xmlns="" id="{19578043-F071-4830-834F-A4334BEF8715}"/>
              </a:ext>
            </a:extLst>
          </p:cNvPr>
          <p:cNvSpPr txBox="1"/>
          <p:nvPr/>
        </p:nvSpPr>
        <p:spPr>
          <a:xfrm>
            <a:off x="5038429" y="4159339"/>
            <a:ext cx="623889" cy="216854"/>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809">
                <a:solidFill>
                  <a:srgbClr val="BFBFBF"/>
                </a:solidFill>
                <a:latin typeface="+mn-lt"/>
                <a:ea typeface="+mn-ea"/>
                <a:cs typeface="+mn-ea"/>
                <a:sym typeface="+mn-lt"/>
              </a:rPr>
              <a:t>Text here</a:t>
            </a:r>
            <a:endParaRPr kumimoji="0" lang="zh-CN" altLang="en-US" sz="809">
              <a:solidFill>
                <a:srgbClr val="BFBFBF"/>
              </a:solidFill>
              <a:latin typeface="+mn-lt"/>
              <a:ea typeface="+mn-ea"/>
              <a:cs typeface="+mn-ea"/>
              <a:sym typeface="+mn-lt"/>
            </a:endParaRPr>
          </a:p>
        </p:txBody>
      </p:sp>
      <p:grpSp>
        <p:nvGrpSpPr>
          <p:cNvPr id="61" name="组合 38">
            <a:extLst>
              <a:ext uri="{FF2B5EF4-FFF2-40B4-BE49-F238E27FC236}">
                <a16:creationId xmlns:a16="http://schemas.microsoft.com/office/drawing/2014/main" xmlns="" id="{17FD5466-EDF3-49B0-9A60-6D568D5ED2D7}"/>
              </a:ext>
            </a:extLst>
          </p:cNvPr>
          <p:cNvGrpSpPr>
            <a:grpSpLocks/>
          </p:cNvGrpSpPr>
          <p:nvPr/>
        </p:nvGrpSpPr>
        <p:grpSpPr bwMode="auto">
          <a:xfrm>
            <a:off x="5721396" y="4162839"/>
            <a:ext cx="186678" cy="186678"/>
            <a:chOff x="6457496" y="4658798"/>
            <a:chExt cx="254000" cy="254000"/>
          </a:xfrm>
        </p:grpSpPr>
        <p:sp>
          <p:nvSpPr>
            <p:cNvPr id="62" name="矩形 61">
              <a:extLst>
                <a:ext uri="{FF2B5EF4-FFF2-40B4-BE49-F238E27FC236}">
                  <a16:creationId xmlns:a16="http://schemas.microsoft.com/office/drawing/2014/main" xmlns="" id="{4950A81C-7679-4A6F-802E-B067FF565CF3}"/>
                </a:ext>
              </a:extLst>
            </p:cNvPr>
            <p:cNvSpPr/>
            <p:nvPr/>
          </p:nvSpPr>
          <p:spPr>
            <a:xfrm>
              <a:off x="6457496" y="4658798"/>
              <a:ext cx="254000" cy="254000"/>
            </a:xfrm>
            <a:prstGeom prst="rect">
              <a:avLst/>
            </a:prstGeom>
            <a:solidFill>
              <a:srgbClr val="3737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solidFill>
                  <a:schemeClr val="bg1">
                    <a:lumMod val="75000"/>
                  </a:schemeClr>
                </a:solidFill>
                <a:cs typeface="+mn-ea"/>
                <a:sym typeface="+mn-lt"/>
              </a:endParaRPr>
            </a:p>
          </p:txBody>
        </p:sp>
        <p:sp>
          <p:nvSpPr>
            <p:cNvPr id="63" name="Freeform 121">
              <a:extLst>
                <a:ext uri="{FF2B5EF4-FFF2-40B4-BE49-F238E27FC236}">
                  <a16:creationId xmlns:a16="http://schemas.microsoft.com/office/drawing/2014/main" xmlns="" id="{8CBE0663-32BC-4611-8712-3727D0B8DA55}"/>
                </a:ext>
              </a:extLst>
            </p:cNvPr>
            <p:cNvSpPr>
              <a:spLocks/>
            </p:cNvSpPr>
            <p:nvPr/>
          </p:nvSpPr>
          <p:spPr bwMode="auto">
            <a:xfrm>
              <a:off x="6544809" y="4717536"/>
              <a:ext cx="79375" cy="136525"/>
            </a:xfrm>
            <a:custGeom>
              <a:avLst/>
              <a:gdLst>
                <a:gd name="T0" fmla="*/ 28 w 49"/>
                <a:gd name="T1" fmla="*/ 64 h 86"/>
                <a:gd name="T2" fmla="*/ 4 w 49"/>
                <a:gd name="T3" fmla="*/ 86 h 86"/>
                <a:gd name="T4" fmla="*/ 0 w 49"/>
                <a:gd name="T5" fmla="*/ 81 h 86"/>
                <a:gd name="T6" fmla="*/ 37 w 49"/>
                <a:gd name="T7" fmla="*/ 43 h 86"/>
                <a:gd name="T8" fmla="*/ 0 w 49"/>
                <a:gd name="T9" fmla="*/ 8 h 86"/>
                <a:gd name="T10" fmla="*/ 4 w 49"/>
                <a:gd name="T11" fmla="*/ 0 h 86"/>
                <a:gd name="T12" fmla="*/ 49 w 49"/>
                <a:gd name="T13" fmla="*/ 43 h 86"/>
                <a:gd name="T14" fmla="*/ 42 w 49"/>
                <a:gd name="T15" fmla="*/ 50 h 86"/>
                <a:gd name="T16" fmla="*/ 28 w 49"/>
                <a:gd name="T17" fmla="*/ 6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86">
                  <a:moveTo>
                    <a:pt x="28" y="64"/>
                  </a:moveTo>
                  <a:lnTo>
                    <a:pt x="4" y="86"/>
                  </a:lnTo>
                  <a:lnTo>
                    <a:pt x="0" y="81"/>
                  </a:lnTo>
                  <a:lnTo>
                    <a:pt x="37" y="43"/>
                  </a:lnTo>
                  <a:lnTo>
                    <a:pt x="0" y="8"/>
                  </a:lnTo>
                  <a:lnTo>
                    <a:pt x="4" y="0"/>
                  </a:lnTo>
                  <a:lnTo>
                    <a:pt x="49" y="43"/>
                  </a:lnTo>
                  <a:lnTo>
                    <a:pt x="42" y="50"/>
                  </a:lnTo>
                  <a:lnTo>
                    <a:pt x="28" y="64"/>
                  </a:lnTo>
                  <a:close/>
                </a:path>
              </a:pathLst>
            </a:custGeom>
            <a:solidFill>
              <a:schemeClr val="bg1">
                <a:lumMod val="75000"/>
              </a:schemeClr>
            </a:solidFill>
            <a:ln w="6350">
              <a:noFill/>
              <a:round/>
              <a:headEnd/>
              <a:tailEnd/>
            </a:ln>
            <a:extLst/>
          </p:spPr>
          <p:txBody>
            <a:bodyPr/>
            <a:lstStyle/>
            <a:p>
              <a:pPr fontAlgn="auto">
                <a:spcBef>
                  <a:spcPts val="0"/>
                </a:spcBef>
                <a:spcAft>
                  <a:spcPts val="0"/>
                </a:spcAft>
                <a:defRPr/>
              </a:pPr>
              <a:endParaRPr kumimoji="0" lang="id-ID">
                <a:solidFill>
                  <a:schemeClr val="accent1"/>
                </a:solidFill>
                <a:latin typeface="+mn-lt"/>
                <a:ea typeface="+mn-ea"/>
                <a:cs typeface="+mn-ea"/>
                <a:sym typeface="+mn-lt"/>
              </a:endParaRPr>
            </a:p>
          </p:txBody>
        </p:sp>
      </p:grpSp>
      <p:pic>
        <p:nvPicPr>
          <p:cNvPr id="64" name="图片 41">
            <a:extLst>
              <a:ext uri="{FF2B5EF4-FFF2-40B4-BE49-F238E27FC236}">
                <a16:creationId xmlns:a16="http://schemas.microsoft.com/office/drawing/2014/main" xmlns="" id="{F71AFD7A-6F84-4E53-A2ED-DF78E832D7D3}"/>
              </a:ext>
            </a:extLst>
          </p:cNvPr>
          <p:cNvPicPr>
            <a:picLocks noChangeAspect="1"/>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2872220" y="1181822"/>
            <a:ext cx="1276412" cy="127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图片 42">
            <a:extLst>
              <a:ext uri="{FF2B5EF4-FFF2-40B4-BE49-F238E27FC236}">
                <a16:creationId xmlns:a16="http://schemas.microsoft.com/office/drawing/2014/main" xmlns="" id="{FFA52751-E98C-4BBC-A75A-9F6DDCA355EF}"/>
              </a:ext>
            </a:extLst>
          </p:cNvPr>
          <p:cNvPicPr>
            <a:picLocks noChangeAspect="1"/>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2872220" y="2910929"/>
            <a:ext cx="1276412" cy="127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图片 43">
            <a:extLst>
              <a:ext uri="{FF2B5EF4-FFF2-40B4-BE49-F238E27FC236}">
                <a16:creationId xmlns:a16="http://schemas.microsoft.com/office/drawing/2014/main" xmlns="" id="{32554FF7-C885-41AF-A7A3-532046105C05}"/>
              </a:ext>
            </a:extLst>
          </p:cNvPr>
          <p:cNvPicPr>
            <a:picLocks noChangeAspect="1"/>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6202093" y="1181822"/>
            <a:ext cx="1276412" cy="127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图片 44">
            <a:extLst>
              <a:ext uri="{FF2B5EF4-FFF2-40B4-BE49-F238E27FC236}">
                <a16:creationId xmlns:a16="http://schemas.microsoft.com/office/drawing/2014/main" xmlns="" id="{E56246D8-F363-4339-9EA2-E9784BCD9CBB}"/>
              </a:ext>
            </a:extLst>
          </p:cNvPr>
          <p:cNvPicPr>
            <a:picLocks noChangeAspect="1"/>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6202093" y="2910929"/>
            <a:ext cx="1276412" cy="127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 name="文本框 45">
            <a:extLst>
              <a:ext uri="{FF2B5EF4-FFF2-40B4-BE49-F238E27FC236}">
                <a16:creationId xmlns:a16="http://schemas.microsoft.com/office/drawing/2014/main" xmlns="" id="{D5573609-11DA-4C79-91EF-D6210F52C761}"/>
              </a:ext>
            </a:extLst>
          </p:cNvPr>
          <p:cNvSpPr txBox="1">
            <a:spLocks noChangeArrowheads="1"/>
          </p:cNvSpPr>
          <p:nvPr/>
        </p:nvSpPr>
        <p:spPr bwMode="auto">
          <a:xfrm>
            <a:off x="1650847" y="1235492"/>
            <a:ext cx="923651" cy="25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029">
                <a:solidFill>
                  <a:srgbClr val="272727"/>
                </a:solidFill>
                <a:latin typeface="+mn-lt"/>
                <a:ea typeface="+mn-ea"/>
                <a:cs typeface="+mn-ea"/>
                <a:sym typeface="+mn-lt"/>
              </a:rPr>
              <a:t>TEXT HERE</a:t>
            </a:r>
          </a:p>
        </p:txBody>
      </p:sp>
      <p:sp>
        <p:nvSpPr>
          <p:cNvPr id="69" name="矩形 68">
            <a:extLst>
              <a:ext uri="{FF2B5EF4-FFF2-40B4-BE49-F238E27FC236}">
                <a16:creationId xmlns:a16="http://schemas.microsoft.com/office/drawing/2014/main" xmlns="" id="{0E26743C-322D-4484-A17B-6587928B4DB7}"/>
              </a:ext>
            </a:extLst>
          </p:cNvPr>
          <p:cNvSpPr/>
          <p:nvPr/>
        </p:nvSpPr>
        <p:spPr>
          <a:xfrm>
            <a:off x="1641310" y="1425670"/>
            <a:ext cx="1205241" cy="1042529"/>
          </a:xfrm>
          <a:prstGeom prst="rect">
            <a:avLst/>
          </a:prstGeom>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nSpc>
                <a:spcPct val="120000"/>
              </a:lnSpc>
            </a:pPr>
            <a:r>
              <a:rPr kumimoji="0" lang="en-US" altLang="zh-CN" sz="735">
                <a:solidFill>
                  <a:srgbClr val="272727"/>
                </a:solidFill>
                <a:latin typeface="+mn-lt"/>
                <a:ea typeface="+mn-ea"/>
                <a:cs typeface="+mn-ea"/>
                <a:sym typeface="+mn-lt"/>
              </a:rPr>
              <a:t>You cannot improve your past, but you can improve your future. You cannot improve your past, but you can improve your future.</a:t>
            </a:r>
            <a:endParaRPr kumimoji="0" lang="zh-CN" altLang="en-US" sz="735">
              <a:solidFill>
                <a:srgbClr val="272727"/>
              </a:solidFill>
              <a:latin typeface="+mn-lt"/>
              <a:ea typeface="+mn-ea"/>
              <a:cs typeface="+mn-ea"/>
              <a:sym typeface="+mn-lt"/>
            </a:endParaRPr>
          </a:p>
          <a:p>
            <a:pPr>
              <a:lnSpc>
                <a:spcPct val="120000"/>
              </a:lnSpc>
            </a:pPr>
            <a:endParaRPr kumimoji="0" lang="zh-CN" altLang="en-US" sz="735">
              <a:solidFill>
                <a:srgbClr val="272727"/>
              </a:solidFill>
              <a:latin typeface="+mn-lt"/>
              <a:ea typeface="+mn-ea"/>
              <a:cs typeface="+mn-ea"/>
              <a:sym typeface="+mn-lt"/>
            </a:endParaRPr>
          </a:p>
        </p:txBody>
      </p:sp>
      <p:sp>
        <p:nvSpPr>
          <p:cNvPr id="70" name="文本框 47">
            <a:extLst>
              <a:ext uri="{FF2B5EF4-FFF2-40B4-BE49-F238E27FC236}">
                <a16:creationId xmlns:a16="http://schemas.microsoft.com/office/drawing/2014/main" xmlns="" id="{F1C64BC9-19A8-452D-9107-A1415EFB8F43}"/>
              </a:ext>
            </a:extLst>
          </p:cNvPr>
          <p:cNvSpPr txBox="1">
            <a:spLocks noChangeArrowheads="1"/>
          </p:cNvSpPr>
          <p:nvPr/>
        </p:nvSpPr>
        <p:spPr bwMode="auto">
          <a:xfrm>
            <a:off x="4990054" y="1235492"/>
            <a:ext cx="923651" cy="25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029">
                <a:solidFill>
                  <a:schemeClr val="bg1"/>
                </a:solidFill>
                <a:latin typeface="+mn-lt"/>
                <a:ea typeface="+mn-ea"/>
                <a:cs typeface="+mn-ea"/>
                <a:sym typeface="+mn-lt"/>
              </a:rPr>
              <a:t>TEXT HERE</a:t>
            </a:r>
          </a:p>
        </p:txBody>
      </p:sp>
      <p:sp>
        <p:nvSpPr>
          <p:cNvPr id="71" name="矩形 70">
            <a:extLst>
              <a:ext uri="{FF2B5EF4-FFF2-40B4-BE49-F238E27FC236}">
                <a16:creationId xmlns:a16="http://schemas.microsoft.com/office/drawing/2014/main" xmlns="" id="{BE48C5AD-023D-42EB-A261-C8532F1B424D}"/>
              </a:ext>
            </a:extLst>
          </p:cNvPr>
          <p:cNvSpPr/>
          <p:nvPr/>
        </p:nvSpPr>
        <p:spPr>
          <a:xfrm>
            <a:off x="4980517" y="1425670"/>
            <a:ext cx="1205241" cy="1042529"/>
          </a:xfrm>
          <a:prstGeom prst="rect">
            <a:avLst/>
          </a:prstGeom>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nSpc>
                <a:spcPct val="120000"/>
              </a:lnSpc>
            </a:pPr>
            <a:r>
              <a:rPr kumimoji="0" lang="en-US" altLang="zh-CN" sz="735">
                <a:solidFill>
                  <a:srgbClr val="BFBFBF"/>
                </a:solidFill>
                <a:latin typeface="+mn-lt"/>
                <a:ea typeface="+mn-ea"/>
                <a:cs typeface="+mn-ea"/>
                <a:sym typeface="+mn-lt"/>
              </a:rPr>
              <a:t>You cannot improve your past, but you can improve your future. You cannot improve your past, but you can improve your future.</a:t>
            </a:r>
            <a:endParaRPr kumimoji="0" lang="zh-CN" altLang="en-US" sz="735">
              <a:solidFill>
                <a:srgbClr val="BFBFBF"/>
              </a:solidFill>
              <a:latin typeface="+mn-lt"/>
              <a:ea typeface="+mn-ea"/>
              <a:cs typeface="+mn-ea"/>
              <a:sym typeface="+mn-lt"/>
            </a:endParaRPr>
          </a:p>
          <a:p>
            <a:pPr>
              <a:lnSpc>
                <a:spcPct val="120000"/>
              </a:lnSpc>
            </a:pPr>
            <a:endParaRPr kumimoji="0" lang="zh-CN" altLang="en-US" sz="735">
              <a:solidFill>
                <a:srgbClr val="BFBFBF"/>
              </a:solidFill>
              <a:latin typeface="+mn-lt"/>
              <a:ea typeface="+mn-ea"/>
              <a:cs typeface="+mn-ea"/>
              <a:sym typeface="+mn-lt"/>
            </a:endParaRPr>
          </a:p>
        </p:txBody>
      </p:sp>
      <p:sp>
        <p:nvSpPr>
          <p:cNvPr id="72" name="文本框 49">
            <a:extLst>
              <a:ext uri="{FF2B5EF4-FFF2-40B4-BE49-F238E27FC236}">
                <a16:creationId xmlns:a16="http://schemas.microsoft.com/office/drawing/2014/main" xmlns="" id="{0D5B0068-4EFA-4926-8A3A-65363A101BD2}"/>
              </a:ext>
            </a:extLst>
          </p:cNvPr>
          <p:cNvSpPr txBox="1">
            <a:spLocks noChangeArrowheads="1"/>
          </p:cNvSpPr>
          <p:nvPr/>
        </p:nvSpPr>
        <p:spPr bwMode="auto">
          <a:xfrm>
            <a:off x="1650847" y="2991433"/>
            <a:ext cx="923651" cy="25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029">
                <a:solidFill>
                  <a:schemeClr val="bg1"/>
                </a:solidFill>
                <a:latin typeface="+mn-lt"/>
                <a:ea typeface="+mn-ea"/>
                <a:cs typeface="+mn-ea"/>
                <a:sym typeface="+mn-lt"/>
              </a:rPr>
              <a:t>TEXT HERE</a:t>
            </a:r>
          </a:p>
        </p:txBody>
      </p:sp>
      <p:sp>
        <p:nvSpPr>
          <p:cNvPr id="73" name="矩形 72">
            <a:extLst>
              <a:ext uri="{FF2B5EF4-FFF2-40B4-BE49-F238E27FC236}">
                <a16:creationId xmlns:a16="http://schemas.microsoft.com/office/drawing/2014/main" xmlns="" id="{93545FAA-76C8-4809-9D15-4742DD61D28C}"/>
              </a:ext>
            </a:extLst>
          </p:cNvPr>
          <p:cNvSpPr/>
          <p:nvPr/>
        </p:nvSpPr>
        <p:spPr>
          <a:xfrm>
            <a:off x="1641310" y="3182779"/>
            <a:ext cx="1205241" cy="1042529"/>
          </a:xfrm>
          <a:prstGeom prst="rect">
            <a:avLst/>
          </a:prstGeom>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nSpc>
                <a:spcPct val="120000"/>
              </a:lnSpc>
            </a:pPr>
            <a:r>
              <a:rPr kumimoji="0" lang="en-US" altLang="zh-CN" sz="735">
                <a:solidFill>
                  <a:srgbClr val="BFBFBF"/>
                </a:solidFill>
                <a:latin typeface="+mn-lt"/>
                <a:ea typeface="+mn-ea"/>
                <a:cs typeface="+mn-ea"/>
                <a:sym typeface="+mn-lt"/>
              </a:rPr>
              <a:t>You cannot improve your past, but you can improve your future. You cannot improve your past, but you can improve your future.</a:t>
            </a:r>
            <a:endParaRPr kumimoji="0" lang="zh-CN" altLang="en-US" sz="735">
              <a:solidFill>
                <a:srgbClr val="BFBFBF"/>
              </a:solidFill>
              <a:latin typeface="+mn-lt"/>
              <a:ea typeface="+mn-ea"/>
              <a:cs typeface="+mn-ea"/>
              <a:sym typeface="+mn-lt"/>
            </a:endParaRPr>
          </a:p>
          <a:p>
            <a:pPr>
              <a:lnSpc>
                <a:spcPct val="120000"/>
              </a:lnSpc>
            </a:pPr>
            <a:endParaRPr kumimoji="0" lang="zh-CN" altLang="en-US" sz="735">
              <a:solidFill>
                <a:srgbClr val="BFBFBF"/>
              </a:solidFill>
              <a:latin typeface="+mn-lt"/>
              <a:ea typeface="+mn-ea"/>
              <a:cs typeface="+mn-ea"/>
              <a:sym typeface="+mn-lt"/>
            </a:endParaRPr>
          </a:p>
        </p:txBody>
      </p:sp>
      <p:sp>
        <p:nvSpPr>
          <p:cNvPr id="74" name="文本框 51">
            <a:extLst>
              <a:ext uri="{FF2B5EF4-FFF2-40B4-BE49-F238E27FC236}">
                <a16:creationId xmlns:a16="http://schemas.microsoft.com/office/drawing/2014/main" xmlns="" id="{A5EB57B4-D7E0-4086-9B8F-C9AFE81DC98E}"/>
              </a:ext>
            </a:extLst>
          </p:cNvPr>
          <p:cNvSpPr txBox="1">
            <a:spLocks noChangeArrowheads="1"/>
          </p:cNvSpPr>
          <p:nvPr/>
        </p:nvSpPr>
        <p:spPr bwMode="auto">
          <a:xfrm>
            <a:off x="4990054" y="2991433"/>
            <a:ext cx="923651" cy="250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gn="ctr"/>
            <a:r>
              <a:rPr kumimoji="0" lang="en-US" altLang="zh-CN" sz="1029">
                <a:solidFill>
                  <a:schemeClr val="bg1"/>
                </a:solidFill>
                <a:latin typeface="+mn-lt"/>
                <a:ea typeface="+mn-ea"/>
                <a:cs typeface="+mn-ea"/>
                <a:sym typeface="+mn-lt"/>
              </a:rPr>
              <a:t>TEXT HERE</a:t>
            </a:r>
          </a:p>
        </p:txBody>
      </p:sp>
      <p:sp>
        <p:nvSpPr>
          <p:cNvPr id="75" name="矩形 74">
            <a:extLst>
              <a:ext uri="{FF2B5EF4-FFF2-40B4-BE49-F238E27FC236}">
                <a16:creationId xmlns:a16="http://schemas.microsoft.com/office/drawing/2014/main" xmlns="" id="{A7E0D336-DFD2-40AC-84E2-13914F8B8F70}"/>
              </a:ext>
            </a:extLst>
          </p:cNvPr>
          <p:cNvSpPr/>
          <p:nvPr/>
        </p:nvSpPr>
        <p:spPr>
          <a:xfrm>
            <a:off x="4980517" y="3182779"/>
            <a:ext cx="1205241" cy="1042529"/>
          </a:xfrm>
          <a:prstGeom prst="rect">
            <a:avLst/>
          </a:prstGeom>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nSpc>
                <a:spcPct val="120000"/>
              </a:lnSpc>
            </a:pPr>
            <a:r>
              <a:rPr kumimoji="0" lang="en-US" altLang="zh-CN" sz="735">
                <a:solidFill>
                  <a:srgbClr val="BFBFBF"/>
                </a:solidFill>
                <a:latin typeface="+mn-lt"/>
                <a:ea typeface="+mn-ea"/>
                <a:cs typeface="+mn-ea"/>
                <a:sym typeface="+mn-lt"/>
              </a:rPr>
              <a:t>You cannot improve your past, but you can improve your future. You cannot improve your past, but you can improve your future.</a:t>
            </a:r>
            <a:endParaRPr kumimoji="0" lang="zh-CN" altLang="en-US" sz="735">
              <a:solidFill>
                <a:srgbClr val="BFBFBF"/>
              </a:solidFill>
              <a:latin typeface="+mn-lt"/>
              <a:ea typeface="+mn-ea"/>
              <a:cs typeface="+mn-ea"/>
              <a:sym typeface="+mn-lt"/>
            </a:endParaRPr>
          </a:p>
          <a:p>
            <a:pPr>
              <a:lnSpc>
                <a:spcPct val="120000"/>
              </a:lnSpc>
            </a:pPr>
            <a:endParaRPr kumimoji="0" lang="zh-CN" altLang="en-US" sz="735">
              <a:solidFill>
                <a:srgbClr val="BFBFBF"/>
              </a:solidFill>
              <a:latin typeface="+mn-lt"/>
              <a:ea typeface="+mn-ea"/>
              <a:cs typeface="+mn-ea"/>
              <a:sym typeface="+mn-lt"/>
            </a:endParaRPr>
          </a:p>
        </p:txBody>
      </p:sp>
    </p:spTree>
    <p:extLst>
      <p:ext uri="{BB962C8B-B14F-4D97-AF65-F5344CB8AC3E}">
        <p14:creationId xmlns:p14="http://schemas.microsoft.com/office/powerpoint/2010/main" val="4938783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同心圆 1"/>
          <p:cNvSpPr/>
          <p:nvPr/>
        </p:nvSpPr>
        <p:spPr>
          <a:xfrm>
            <a:off x="882804" y="935834"/>
            <a:ext cx="1898639" cy="1902825"/>
          </a:xfrm>
          <a:custGeom>
            <a:avLst/>
            <a:gdLst/>
            <a:ahLst/>
            <a:cxnLst/>
            <a:rect l="l" t="t" r="r" b="b"/>
            <a:pathLst>
              <a:path w="1587363" h="1590863">
                <a:moveTo>
                  <a:pt x="792756" y="337903"/>
                </a:moveTo>
                <a:cubicBezTo>
                  <a:pt x="544667" y="337903"/>
                  <a:pt x="343552" y="539018"/>
                  <a:pt x="343552" y="787107"/>
                </a:cubicBezTo>
                <a:cubicBezTo>
                  <a:pt x="343552" y="1035196"/>
                  <a:pt x="544667" y="1236311"/>
                  <a:pt x="792756" y="1236311"/>
                </a:cubicBezTo>
                <a:cubicBezTo>
                  <a:pt x="1040845" y="1236311"/>
                  <a:pt x="1241960" y="1035196"/>
                  <a:pt x="1241960" y="787107"/>
                </a:cubicBezTo>
                <a:cubicBezTo>
                  <a:pt x="1241960" y="539018"/>
                  <a:pt x="1040845" y="337903"/>
                  <a:pt x="792756" y="337903"/>
                </a:cubicBezTo>
                <a:close/>
                <a:moveTo>
                  <a:pt x="649390" y="0"/>
                </a:moveTo>
                <a:lnTo>
                  <a:pt x="936119" y="0"/>
                </a:lnTo>
                <a:lnTo>
                  <a:pt x="969095" y="227485"/>
                </a:lnTo>
                <a:cubicBezTo>
                  <a:pt x="1003464" y="237873"/>
                  <a:pt x="1036467" y="251359"/>
                  <a:pt x="1067365" y="268434"/>
                </a:cubicBezTo>
                <a:lnTo>
                  <a:pt x="1250952" y="131333"/>
                </a:lnTo>
                <a:lnTo>
                  <a:pt x="1453700" y="334081"/>
                </a:lnTo>
                <a:lnTo>
                  <a:pt x="1316630" y="517628"/>
                </a:lnTo>
                <a:cubicBezTo>
                  <a:pt x="1331912" y="546896"/>
                  <a:pt x="1344748" y="577642"/>
                  <a:pt x="1353917" y="609904"/>
                </a:cubicBezTo>
                <a:lnTo>
                  <a:pt x="1587363" y="643744"/>
                </a:lnTo>
                <a:lnTo>
                  <a:pt x="1587363" y="930473"/>
                </a:lnTo>
                <a:lnTo>
                  <a:pt x="1352024" y="964588"/>
                </a:lnTo>
                <a:cubicBezTo>
                  <a:pt x="1341690" y="998528"/>
                  <a:pt x="1328332" y="1031130"/>
                  <a:pt x="1311312" y="1061591"/>
                </a:cubicBezTo>
                <a:lnTo>
                  <a:pt x="1453701" y="1252260"/>
                </a:lnTo>
                <a:lnTo>
                  <a:pt x="1250953" y="1455008"/>
                </a:lnTo>
                <a:lnTo>
                  <a:pt x="1058876" y="1311567"/>
                </a:lnTo>
                <a:cubicBezTo>
                  <a:pt x="1031215" y="1326657"/>
                  <a:pt x="1001797" y="1338678"/>
                  <a:pt x="971287" y="1348263"/>
                </a:cubicBezTo>
                <a:lnTo>
                  <a:pt x="936120" y="1590863"/>
                </a:lnTo>
                <a:lnTo>
                  <a:pt x="649391" y="1590863"/>
                </a:lnTo>
                <a:lnTo>
                  <a:pt x="613888" y="1345944"/>
                </a:lnTo>
                <a:cubicBezTo>
                  <a:pt x="580643" y="1335730"/>
                  <a:pt x="548689" y="1322613"/>
                  <a:pt x="518807" y="1305941"/>
                </a:cubicBezTo>
                <a:lnTo>
                  <a:pt x="331040" y="1446164"/>
                </a:lnTo>
                <a:lnTo>
                  <a:pt x="128291" y="1243416"/>
                </a:lnTo>
                <a:lnTo>
                  <a:pt x="269183" y="1054753"/>
                </a:lnTo>
                <a:cubicBezTo>
                  <a:pt x="253448" y="1026144"/>
                  <a:pt x="240993" y="995648"/>
                  <a:pt x="231162" y="963982"/>
                </a:cubicBezTo>
                <a:lnTo>
                  <a:pt x="0" y="930473"/>
                </a:lnTo>
                <a:lnTo>
                  <a:pt x="0" y="643744"/>
                </a:lnTo>
                <a:lnTo>
                  <a:pt x="231208" y="610228"/>
                </a:lnTo>
                <a:cubicBezTo>
                  <a:pt x="241079" y="578415"/>
                  <a:pt x="253598" y="547783"/>
                  <a:pt x="269427" y="519058"/>
                </a:cubicBezTo>
                <a:lnTo>
                  <a:pt x="128292" y="330069"/>
                </a:lnTo>
                <a:lnTo>
                  <a:pt x="331041" y="127321"/>
                </a:lnTo>
                <a:lnTo>
                  <a:pt x="519390" y="267978"/>
                </a:lnTo>
                <a:cubicBezTo>
                  <a:pt x="549862" y="251026"/>
                  <a:pt x="582472" y="237745"/>
                  <a:pt x="616414" y="227486"/>
                </a:cubicBezTo>
                <a:close/>
              </a:path>
            </a:pathLst>
          </a:custGeom>
          <a:solidFill>
            <a:srgbClr val="161D3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0" name="同心圆 1"/>
          <p:cNvSpPr/>
          <p:nvPr/>
        </p:nvSpPr>
        <p:spPr>
          <a:xfrm>
            <a:off x="2515891" y="2113871"/>
            <a:ext cx="1127221" cy="1129706"/>
          </a:xfrm>
          <a:custGeom>
            <a:avLst/>
            <a:gdLst/>
            <a:ahLst/>
            <a:cxnLst/>
            <a:rect l="l" t="t" r="r" b="b"/>
            <a:pathLst>
              <a:path w="1587363" h="1590863">
                <a:moveTo>
                  <a:pt x="792756" y="337903"/>
                </a:moveTo>
                <a:cubicBezTo>
                  <a:pt x="544667" y="337903"/>
                  <a:pt x="343552" y="539018"/>
                  <a:pt x="343552" y="787107"/>
                </a:cubicBezTo>
                <a:cubicBezTo>
                  <a:pt x="343552" y="1035196"/>
                  <a:pt x="544667" y="1236311"/>
                  <a:pt x="792756" y="1236311"/>
                </a:cubicBezTo>
                <a:cubicBezTo>
                  <a:pt x="1040845" y="1236311"/>
                  <a:pt x="1241960" y="1035196"/>
                  <a:pt x="1241960" y="787107"/>
                </a:cubicBezTo>
                <a:cubicBezTo>
                  <a:pt x="1241960" y="539018"/>
                  <a:pt x="1040845" y="337903"/>
                  <a:pt x="792756" y="337903"/>
                </a:cubicBezTo>
                <a:close/>
                <a:moveTo>
                  <a:pt x="649390" y="0"/>
                </a:moveTo>
                <a:lnTo>
                  <a:pt x="936119" y="0"/>
                </a:lnTo>
                <a:lnTo>
                  <a:pt x="969095" y="227485"/>
                </a:lnTo>
                <a:cubicBezTo>
                  <a:pt x="1003464" y="237873"/>
                  <a:pt x="1036467" y="251359"/>
                  <a:pt x="1067365" y="268434"/>
                </a:cubicBezTo>
                <a:lnTo>
                  <a:pt x="1250952" y="131333"/>
                </a:lnTo>
                <a:lnTo>
                  <a:pt x="1453700" y="334081"/>
                </a:lnTo>
                <a:lnTo>
                  <a:pt x="1316630" y="517628"/>
                </a:lnTo>
                <a:cubicBezTo>
                  <a:pt x="1331912" y="546896"/>
                  <a:pt x="1344748" y="577642"/>
                  <a:pt x="1353917" y="609904"/>
                </a:cubicBezTo>
                <a:lnTo>
                  <a:pt x="1587363" y="643744"/>
                </a:lnTo>
                <a:lnTo>
                  <a:pt x="1587363" y="930473"/>
                </a:lnTo>
                <a:lnTo>
                  <a:pt x="1352024" y="964588"/>
                </a:lnTo>
                <a:cubicBezTo>
                  <a:pt x="1341690" y="998528"/>
                  <a:pt x="1328332" y="1031130"/>
                  <a:pt x="1311312" y="1061591"/>
                </a:cubicBezTo>
                <a:lnTo>
                  <a:pt x="1453701" y="1252260"/>
                </a:lnTo>
                <a:lnTo>
                  <a:pt x="1250953" y="1455008"/>
                </a:lnTo>
                <a:lnTo>
                  <a:pt x="1058876" y="1311567"/>
                </a:lnTo>
                <a:cubicBezTo>
                  <a:pt x="1031215" y="1326657"/>
                  <a:pt x="1001797" y="1338678"/>
                  <a:pt x="971287" y="1348263"/>
                </a:cubicBezTo>
                <a:lnTo>
                  <a:pt x="936120" y="1590863"/>
                </a:lnTo>
                <a:lnTo>
                  <a:pt x="649391" y="1590863"/>
                </a:lnTo>
                <a:lnTo>
                  <a:pt x="613888" y="1345944"/>
                </a:lnTo>
                <a:cubicBezTo>
                  <a:pt x="580643" y="1335730"/>
                  <a:pt x="548689" y="1322613"/>
                  <a:pt x="518807" y="1305941"/>
                </a:cubicBezTo>
                <a:lnTo>
                  <a:pt x="331040" y="1446164"/>
                </a:lnTo>
                <a:lnTo>
                  <a:pt x="128291" y="1243416"/>
                </a:lnTo>
                <a:lnTo>
                  <a:pt x="269183" y="1054753"/>
                </a:lnTo>
                <a:cubicBezTo>
                  <a:pt x="253448" y="1026144"/>
                  <a:pt x="240993" y="995648"/>
                  <a:pt x="231162" y="963982"/>
                </a:cubicBezTo>
                <a:lnTo>
                  <a:pt x="0" y="930473"/>
                </a:lnTo>
                <a:lnTo>
                  <a:pt x="0" y="643744"/>
                </a:lnTo>
                <a:lnTo>
                  <a:pt x="231208" y="610228"/>
                </a:lnTo>
                <a:cubicBezTo>
                  <a:pt x="241079" y="578415"/>
                  <a:pt x="253598" y="547783"/>
                  <a:pt x="269427" y="519058"/>
                </a:cubicBezTo>
                <a:lnTo>
                  <a:pt x="128292" y="330069"/>
                </a:lnTo>
                <a:lnTo>
                  <a:pt x="331041" y="127321"/>
                </a:lnTo>
                <a:lnTo>
                  <a:pt x="519390" y="267978"/>
                </a:lnTo>
                <a:cubicBezTo>
                  <a:pt x="549862" y="251026"/>
                  <a:pt x="582472" y="237745"/>
                  <a:pt x="616414" y="227486"/>
                </a:cubicBezTo>
                <a:close/>
              </a:path>
            </a:pathLst>
          </a:custGeom>
          <a:solidFill>
            <a:srgbClr val="AF935C"/>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1" name="同心圆 1"/>
          <p:cNvSpPr/>
          <p:nvPr/>
        </p:nvSpPr>
        <p:spPr>
          <a:xfrm>
            <a:off x="3414114" y="1229048"/>
            <a:ext cx="1420583" cy="1423716"/>
          </a:xfrm>
          <a:custGeom>
            <a:avLst/>
            <a:gdLst/>
            <a:ahLst/>
            <a:cxnLst/>
            <a:rect l="l" t="t" r="r" b="b"/>
            <a:pathLst>
              <a:path w="1587363" h="1590863">
                <a:moveTo>
                  <a:pt x="792756" y="337903"/>
                </a:moveTo>
                <a:cubicBezTo>
                  <a:pt x="544667" y="337903"/>
                  <a:pt x="343552" y="539018"/>
                  <a:pt x="343552" y="787107"/>
                </a:cubicBezTo>
                <a:cubicBezTo>
                  <a:pt x="343552" y="1035196"/>
                  <a:pt x="544667" y="1236311"/>
                  <a:pt x="792756" y="1236311"/>
                </a:cubicBezTo>
                <a:cubicBezTo>
                  <a:pt x="1040845" y="1236311"/>
                  <a:pt x="1241960" y="1035196"/>
                  <a:pt x="1241960" y="787107"/>
                </a:cubicBezTo>
                <a:cubicBezTo>
                  <a:pt x="1241960" y="539018"/>
                  <a:pt x="1040845" y="337903"/>
                  <a:pt x="792756" y="337903"/>
                </a:cubicBezTo>
                <a:close/>
                <a:moveTo>
                  <a:pt x="649390" y="0"/>
                </a:moveTo>
                <a:lnTo>
                  <a:pt x="936119" y="0"/>
                </a:lnTo>
                <a:lnTo>
                  <a:pt x="969095" y="227485"/>
                </a:lnTo>
                <a:cubicBezTo>
                  <a:pt x="1003464" y="237873"/>
                  <a:pt x="1036467" y="251359"/>
                  <a:pt x="1067365" y="268434"/>
                </a:cubicBezTo>
                <a:lnTo>
                  <a:pt x="1250952" y="131333"/>
                </a:lnTo>
                <a:lnTo>
                  <a:pt x="1453700" y="334081"/>
                </a:lnTo>
                <a:lnTo>
                  <a:pt x="1316630" y="517628"/>
                </a:lnTo>
                <a:cubicBezTo>
                  <a:pt x="1331912" y="546896"/>
                  <a:pt x="1344748" y="577642"/>
                  <a:pt x="1353917" y="609904"/>
                </a:cubicBezTo>
                <a:lnTo>
                  <a:pt x="1587363" y="643744"/>
                </a:lnTo>
                <a:lnTo>
                  <a:pt x="1587363" y="930473"/>
                </a:lnTo>
                <a:lnTo>
                  <a:pt x="1352024" y="964588"/>
                </a:lnTo>
                <a:cubicBezTo>
                  <a:pt x="1341690" y="998528"/>
                  <a:pt x="1328332" y="1031130"/>
                  <a:pt x="1311312" y="1061591"/>
                </a:cubicBezTo>
                <a:lnTo>
                  <a:pt x="1453701" y="1252260"/>
                </a:lnTo>
                <a:lnTo>
                  <a:pt x="1250953" y="1455008"/>
                </a:lnTo>
                <a:lnTo>
                  <a:pt x="1058876" y="1311567"/>
                </a:lnTo>
                <a:cubicBezTo>
                  <a:pt x="1031215" y="1326657"/>
                  <a:pt x="1001797" y="1338678"/>
                  <a:pt x="971287" y="1348263"/>
                </a:cubicBezTo>
                <a:lnTo>
                  <a:pt x="936120" y="1590863"/>
                </a:lnTo>
                <a:lnTo>
                  <a:pt x="649391" y="1590863"/>
                </a:lnTo>
                <a:lnTo>
                  <a:pt x="613888" y="1345944"/>
                </a:lnTo>
                <a:cubicBezTo>
                  <a:pt x="580643" y="1335730"/>
                  <a:pt x="548689" y="1322613"/>
                  <a:pt x="518807" y="1305941"/>
                </a:cubicBezTo>
                <a:lnTo>
                  <a:pt x="331040" y="1446164"/>
                </a:lnTo>
                <a:lnTo>
                  <a:pt x="128291" y="1243416"/>
                </a:lnTo>
                <a:lnTo>
                  <a:pt x="269183" y="1054753"/>
                </a:lnTo>
                <a:cubicBezTo>
                  <a:pt x="253448" y="1026144"/>
                  <a:pt x="240993" y="995648"/>
                  <a:pt x="231162" y="963982"/>
                </a:cubicBezTo>
                <a:lnTo>
                  <a:pt x="0" y="930473"/>
                </a:lnTo>
                <a:lnTo>
                  <a:pt x="0" y="643744"/>
                </a:lnTo>
                <a:lnTo>
                  <a:pt x="231208" y="610228"/>
                </a:lnTo>
                <a:cubicBezTo>
                  <a:pt x="241079" y="578415"/>
                  <a:pt x="253598" y="547783"/>
                  <a:pt x="269427" y="519058"/>
                </a:cubicBezTo>
                <a:lnTo>
                  <a:pt x="128292" y="330069"/>
                </a:lnTo>
                <a:lnTo>
                  <a:pt x="331041" y="127321"/>
                </a:lnTo>
                <a:lnTo>
                  <a:pt x="519390" y="267978"/>
                </a:lnTo>
                <a:cubicBezTo>
                  <a:pt x="549862" y="251026"/>
                  <a:pt x="582472" y="237745"/>
                  <a:pt x="616414" y="227486"/>
                </a:cubicBezTo>
                <a:close/>
              </a:path>
            </a:pathLst>
          </a:custGeom>
          <a:solidFill>
            <a:srgbClr val="161D3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2" name="同心圆 1"/>
          <p:cNvSpPr/>
          <p:nvPr/>
        </p:nvSpPr>
        <p:spPr>
          <a:xfrm>
            <a:off x="5933737" y="1500023"/>
            <a:ext cx="1949413" cy="1953711"/>
          </a:xfrm>
          <a:custGeom>
            <a:avLst/>
            <a:gdLst/>
            <a:ahLst/>
            <a:cxnLst/>
            <a:rect l="l" t="t" r="r" b="b"/>
            <a:pathLst>
              <a:path w="1587363" h="1590863">
                <a:moveTo>
                  <a:pt x="792756" y="337903"/>
                </a:moveTo>
                <a:cubicBezTo>
                  <a:pt x="544667" y="337903"/>
                  <a:pt x="343552" y="539018"/>
                  <a:pt x="343552" y="787107"/>
                </a:cubicBezTo>
                <a:cubicBezTo>
                  <a:pt x="343552" y="1035196"/>
                  <a:pt x="544667" y="1236311"/>
                  <a:pt x="792756" y="1236311"/>
                </a:cubicBezTo>
                <a:cubicBezTo>
                  <a:pt x="1040845" y="1236311"/>
                  <a:pt x="1241960" y="1035196"/>
                  <a:pt x="1241960" y="787107"/>
                </a:cubicBezTo>
                <a:cubicBezTo>
                  <a:pt x="1241960" y="539018"/>
                  <a:pt x="1040845" y="337903"/>
                  <a:pt x="792756" y="337903"/>
                </a:cubicBezTo>
                <a:close/>
                <a:moveTo>
                  <a:pt x="649390" y="0"/>
                </a:moveTo>
                <a:lnTo>
                  <a:pt x="936119" y="0"/>
                </a:lnTo>
                <a:lnTo>
                  <a:pt x="969095" y="227485"/>
                </a:lnTo>
                <a:cubicBezTo>
                  <a:pt x="1003464" y="237873"/>
                  <a:pt x="1036467" y="251359"/>
                  <a:pt x="1067365" y="268434"/>
                </a:cubicBezTo>
                <a:lnTo>
                  <a:pt x="1250952" y="131333"/>
                </a:lnTo>
                <a:lnTo>
                  <a:pt x="1453700" y="334081"/>
                </a:lnTo>
                <a:lnTo>
                  <a:pt x="1316630" y="517628"/>
                </a:lnTo>
                <a:cubicBezTo>
                  <a:pt x="1331912" y="546896"/>
                  <a:pt x="1344748" y="577642"/>
                  <a:pt x="1353917" y="609904"/>
                </a:cubicBezTo>
                <a:lnTo>
                  <a:pt x="1587363" y="643744"/>
                </a:lnTo>
                <a:lnTo>
                  <a:pt x="1587363" y="930473"/>
                </a:lnTo>
                <a:lnTo>
                  <a:pt x="1352024" y="964588"/>
                </a:lnTo>
                <a:cubicBezTo>
                  <a:pt x="1341690" y="998528"/>
                  <a:pt x="1328332" y="1031130"/>
                  <a:pt x="1311312" y="1061591"/>
                </a:cubicBezTo>
                <a:lnTo>
                  <a:pt x="1453701" y="1252260"/>
                </a:lnTo>
                <a:lnTo>
                  <a:pt x="1250953" y="1455008"/>
                </a:lnTo>
                <a:lnTo>
                  <a:pt x="1058876" y="1311567"/>
                </a:lnTo>
                <a:cubicBezTo>
                  <a:pt x="1031215" y="1326657"/>
                  <a:pt x="1001797" y="1338678"/>
                  <a:pt x="971287" y="1348263"/>
                </a:cubicBezTo>
                <a:lnTo>
                  <a:pt x="936120" y="1590863"/>
                </a:lnTo>
                <a:lnTo>
                  <a:pt x="649391" y="1590863"/>
                </a:lnTo>
                <a:lnTo>
                  <a:pt x="613888" y="1345944"/>
                </a:lnTo>
                <a:cubicBezTo>
                  <a:pt x="580643" y="1335730"/>
                  <a:pt x="548689" y="1322613"/>
                  <a:pt x="518807" y="1305941"/>
                </a:cubicBezTo>
                <a:lnTo>
                  <a:pt x="331040" y="1446164"/>
                </a:lnTo>
                <a:lnTo>
                  <a:pt x="128291" y="1243416"/>
                </a:lnTo>
                <a:lnTo>
                  <a:pt x="269183" y="1054753"/>
                </a:lnTo>
                <a:cubicBezTo>
                  <a:pt x="253448" y="1026144"/>
                  <a:pt x="240993" y="995648"/>
                  <a:pt x="231162" y="963982"/>
                </a:cubicBezTo>
                <a:lnTo>
                  <a:pt x="0" y="930473"/>
                </a:lnTo>
                <a:lnTo>
                  <a:pt x="0" y="643744"/>
                </a:lnTo>
                <a:lnTo>
                  <a:pt x="231208" y="610228"/>
                </a:lnTo>
                <a:cubicBezTo>
                  <a:pt x="241079" y="578415"/>
                  <a:pt x="253598" y="547783"/>
                  <a:pt x="269427" y="519058"/>
                </a:cubicBezTo>
                <a:lnTo>
                  <a:pt x="128292" y="330069"/>
                </a:lnTo>
                <a:lnTo>
                  <a:pt x="331041" y="127321"/>
                </a:lnTo>
                <a:lnTo>
                  <a:pt x="519390" y="267978"/>
                </a:lnTo>
                <a:cubicBezTo>
                  <a:pt x="549862" y="251026"/>
                  <a:pt x="582472" y="237745"/>
                  <a:pt x="616414" y="227486"/>
                </a:cubicBezTo>
                <a:close/>
              </a:path>
            </a:pathLst>
          </a:custGeom>
          <a:solidFill>
            <a:srgbClr val="161D3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3" name="同心圆 1"/>
          <p:cNvSpPr/>
          <p:nvPr/>
        </p:nvSpPr>
        <p:spPr>
          <a:xfrm>
            <a:off x="4839266" y="1596654"/>
            <a:ext cx="1127221" cy="1129706"/>
          </a:xfrm>
          <a:custGeom>
            <a:avLst/>
            <a:gdLst/>
            <a:ahLst/>
            <a:cxnLst/>
            <a:rect l="l" t="t" r="r" b="b"/>
            <a:pathLst>
              <a:path w="1587363" h="1590863">
                <a:moveTo>
                  <a:pt x="792756" y="337903"/>
                </a:moveTo>
                <a:cubicBezTo>
                  <a:pt x="544667" y="337903"/>
                  <a:pt x="343552" y="539018"/>
                  <a:pt x="343552" y="787107"/>
                </a:cubicBezTo>
                <a:cubicBezTo>
                  <a:pt x="343552" y="1035196"/>
                  <a:pt x="544667" y="1236311"/>
                  <a:pt x="792756" y="1236311"/>
                </a:cubicBezTo>
                <a:cubicBezTo>
                  <a:pt x="1040845" y="1236311"/>
                  <a:pt x="1241960" y="1035196"/>
                  <a:pt x="1241960" y="787107"/>
                </a:cubicBezTo>
                <a:cubicBezTo>
                  <a:pt x="1241960" y="539018"/>
                  <a:pt x="1040845" y="337903"/>
                  <a:pt x="792756" y="337903"/>
                </a:cubicBezTo>
                <a:close/>
                <a:moveTo>
                  <a:pt x="649390" y="0"/>
                </a:moveTo>
                <a:lnTo>
                  <a:pt x="936119" y="0"/>
                </a:lnTo>
                <a:lnTo>
                  <a:pt x="969095" y="227485"/>
                </a:lnTo>
                <a:cubicBezTo>
                  <a:pt x="1003464" y="237873"/>
                  <a:pt x="1036467" y="251359"/>
                  <a:pt x="1067365" y="268434"/>
                </a:cubicBezTo>
                <a:lnTo>
                  <a:pt x="1250952" y="131333"/>
                </a:lnTo>
                <a:lnTo>
                  <a:pt x="1453700" y="334081"/>
                </a:lnTo>
                <a:lnTo>
                  <a:pt x="1316630" y="517628"/>
                </a:lnTo>
                <a:cubicBezTo>
                  <a:pt x="1331912" y="546896"/>
                  <a:pt x="1344748" y="577642"/>
                  <a:pt x="1353917" y="609904"/>
                </a:cubicBezTo>
                <a:lnTo>
                  <a:pt x="1587363" y="643744"/>
                </a:lnTo>
                <a:lnTo>
                  <a:pt x="1587363" y="930473"/>
                </a:lnTo>
                <a:lnTo>
                  <a:pt x="1352024" y="964588"/>
                </a:lnTo>
                <a:cubicBezTo>
                  <a:pt x="1341690" y="998528"/>
                  <a:pt x="1328332" y="1031130"/>
                  <a:pt x="1311312" y="1061591"/>
                </a:cubicBezTo>
                <a:lnTo>
                  <a:pt x="1453701" y="1252260"/>
                </a:lnTo>
                <a:lnTo>
                  <a:pt x="1250953" y="1455008"/>
                </a:lnTo>
                <a:lnTo>
                  <a:pt x="1058876" y="1311567"/>
                </a:lnTo>
                <a:cubicBezTo>
                  <a:pt x="1031215" y="1326657"/>
                  <a:pt x="1001797" y="1338678"/>
                  <a:pt x="971287" y="1348263"/>
                </a:cubicBezTo>
                <a:lnTo>
                  <a:pt x="936120" y="1590863"/>
                </a:lnTo>
                <a:lnTo>
                  <a:pt x="649391" y="1590863"/>
                </a:lnTo>
                <a:lnTo>
                  <a:pt x="613888" y="1345944"/>
                </a:lnTo>
                <a:cubicBezTo>
                  <a:pt x="580643" y="1335730"/>
                  <a:pt x="548689" y="1322613"/>
                  <a:pt x="518807" y="1305941"/>
                </a:cubicBezTo>
                <a:lnTo>
                  <a:pt x="331040" y="1446164"/>
                </a:lnTo>
                <a:lnTo>
                  <a:pt x="128291" y="1243416"/>
                </a:lnTo>
                <a:lnTo>
                  <a:pt x="269183" y="1054753"/>
                </a:lnTo>
                <a:cubicBezTo>
                  <a:pt x="253448" y="1026144"/>
                  <a:pt x="240993" y="995648"/>
                  <a:pt x="231162" y="963982"/>
                </a:cubicBezTo>
                <a:lnTo>
                  <a:pt x="0" y="930473"/>
                </a:lnTo>
                <a:lnTo>
                  <a:pt x="0" y="643744"/>
                </a:lnTo>
                <a:lnTo>
                  <a:pt x="231208" y="610228"/>
                </a:lnTo>
                <a:cubicBezTo>
                  <a:pt x="241079" y="578415"/>
                  <a:pt x="253598" y="547783"/>
                  <a:pt x="269427" y="519058"/>
                </a:cubicBezTo>
                <a:lnTo>
                  <a:pt x="128292" y="330069"/>
                </a:lnTo>
                <a:lnTo>
                  <a:pt x="331041" y="127321"/>
                </a:lnTo>
                <a:lnTo>
                  <a:pt x="519390" y="267978"/>
                </a:lnTo>
                <a:cubicBezTo>
                  <a:pt x="549862" y="251026"/>
                  <a:pt x="582472" y="237745"/>
                  <a:pt x="616414" y="227486"/>
                </a:cubicBezTo>
                <a:close/>
              </a:path>
            </a:pathLst>
          </a:custGeom>
          <a:solidFill>
            <a:srgbClr val="AF935C"/>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4" name="椭圆 7"/>
          <p:cNvSpPr/>
          <p:nvPr/>
        </p:nvSpPr>
        <p:spPr>
          <a:xfrm>
            <a:off x="2929337" y="2537206"/>
            <a:ext cx="281717" cy="293455"/>
          </a:xfrm>
          <a:custGeom>
            <a:avLst/>
            <a:gdLst/>
            <a:ahLst/>
            <a:cxnLst/>
            <a:rect l="l" t="t" r="r" b="b"/>
            <a:pathLst>
              <a:path w="1206381" h="1257672">
                <a:moveTo>
                  <a:pt x="960331" y="249421"/>
                </a:moveTo>
                <a:cubicBezTo>
                  <a:pt x="944358" y="390709"/>
                  <a:pt x="912152" y="517316"/>
                  <a:pt x="868979" y="619820"/>
                </a:cubicBezTo>
                <a:cubicBezTo>
                  <a:pt x="985575" y="533648"/>
                  <a:pt x="1055535" y="396536"/>
                  <a:pt x="1055535" y="249421"/>
                </a:cubicBezTo>
                <a:close/>
                <a:moveTo>
                  <a:pt x="131720" y="244400"/>
                </a:moveTo>
                <a:cubicBezTo>
                  <a:pt x="130081" y="395188"/>
                  <a:pt x="202059" y="536267"/>
                  <a:pt x="323248" y="622932"/>
                </a:cubicBezTo>
                <a:cubicBezTo>
                  <a:pt x="277881" y="519309"/>
                  <a:pt x="244918" y="389985"/>
                  <a:pt x="228822" y="245455"/>
                </a:cubicBezTo>
                <a:close/>
                <a:moveTo>
                  <a:pt x="594628" y="214114"/>
                </a:moveTo>
                <a:lnTo>
                  <a:pt x="550782" y="356005"/>
                </a:lnTo>
                <a:lnTo>
                  <a:pt x="408890" y="356004"/>
                </a:lnTo>
                <a:lnTo>
                  <a:pt x="523683" y="443697"/>
                </a:lnTo>
                <a:lnTo>
                  <a:pt x="479836" y="585588"/>
                </a:lnTo>
                <a:lnTo>
                  <a:pt x="594628" y="497894"/>
                </a:lnTo>
                <a:lnTo>
                  <a:pt x="709419" y="585588"/>
                </a:lnTo>
                <a:lnTo>
                  <a:pt x="665572" y="443697"/>
                </a:lnTo>
                <a:lnTo>
                  <a:pt x="780365" y="356004"/>
                </a:lnTo>
                <a:lnTo>
                  <a:pt x="638473" y="356005"/>
                </a:lnTo>
                <a:close/>
                <a:moveTo>
                  <a:pt x="212469" y="0"/>
                </a:moveTo>
                <a:lnTo>
                  <a:pt x="977202" y="0"/>
                </a:lnTo>
                <a:cubicBezTo>
                  <a:pt x="977202" y="61965"/>
                  <a:pt x="974487" y="122452"/>
                  <a:pt x="968811" y="180806"/>
                </a:cubicBezTo>
                <a:lnTo>
                  <a:pt x="1206381" y="180806"/>
                </a:lnTo>
                <a:cubicBezTo>
                  <a:pt x="1206381" y="397086"/>
                  <a:pt x="1090586" y="596812"/>
                  <a:pt x="902891" y="704273"/>
                </a:cubicBezTo>
                <a:cubicBezTo>
                  <a:pt x="870476" y="722833"/>
                  <a:pt x="836773" y="738149"/>
                  <a:pt x="801825" y="749059"/>
                </a:cubicBezTo>
                <a:cubicBezTo>
                  <a:pt x="753613" y="821567"/>
                  <a:pt x="697900" y="869416"/>
                  <a:pt x="637991" y="885002"/>
                </a:cubicBezTo>
                <a:cubicBezTo>
                  <a:pt x="643656" y="968225"/>
                  <a:pt x="680726" y="1046254"/>
                  <a:pt x="740956" y="1105050"/>
                </a:cubicBezTo>
                <a:cubicBezTo>
                  <a:pt x="793454" y="1156298"/>
                  <a:pt x="860135" y="1189604"/>
                  <a:pt x="931588" y="1200759"/>
                </a:cubicBezTo>
                <a:cubicBezTo>
                  <a:pt x="927443" y="1233164"/>
                  <a:pt x="899430" y="1257672"/>
                  <a:pt x="865694" y="1257672"/>
                </a:cubicBezTo>
                <a:lnTo>
                  <a:pt x="319497" y="1257672"/>
                </a:lnTo>
                <a:cubicBezTo>
                  <a:pt x="285740" y="1257672"/>
                  <a:pt x="257715" y="1233135"/>
                  <a:pt x="253592" y="1200703"/>
                </a:cubicBezTo>
                <a:cubicBezTo>
                  <a:pt x="324761" y="1189376"/>
                  <a:pt x="391165" y="1156123"/>
                  <a:pt x="443483" y="1105050"/>
                </a:cubicBezTo>
                <a:cubicBezTo>
                  <a:pt x="504147" y="1045831"/>
                  <a:pt x="541316" y="967102"/>
                  <a:pt x="546675" y="883221"/>
                </a:cubicBezTo>
                <a:cubicBezTo>
                  <a:pt x="486717" y="865840"/>
                  <a:pt x="431097" y="816104"/>
                  <a:pt x="383268" y="741656"/>
                </a:cubicBezTo>
                <a:cubicBezTo>
                  <a:pt x="353818" y="730937"/>
                  <a:pt x="325336" y="717139"/>
                  <a:pt x="297818" y="700985"/>
                </a:cubicBezTo>
                <a:cubicBezTo>
                  <a:pt x="111302" y="591490"/>
                  <a:pt x="-2316" y="390517"/>
                  <a:pt x="36" y="174249"/>
                </a:cubicBezTo>
                <a:lnTo>
                  <a:pt x="220395" y="176645"/>
                </a:lnTo>
                <a:cubicBezTo>
                  <a:pt x="215056" y="119574"/>
                  <a:pt x="212469" y="60491"/>
                  <a:pt x="212469" y="0"/>
                </a:cubicBezTo>
                <a:close/>
              </a:path>
            </a:pathLst>
          </a:custGeom>
          <a:solidFill>
            <a:srgbClr val="AF935C"/>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5" name="圆角矩形 42"/>
          <p:cNvSpPr/>
          <p:nvPr/>
        </p:nvSpPr>
        <p:spPr>
          <a:xfrm>
            <a:off x="6669257" y="2275119"/>
            <a:ext cx="472403" cy="361201"/>
          </a:xfrm>
          <a:custGeom>
            <a:avLst/>
            <a:gdLst/>
            <a:ahLst/>
            <a:cxnLst/>
            <a:rect l="l" t="t" r="r" b="b"/>
            <a:pathLst>
              <a:path w="698387" h="533991">
                <a:moveTo>
                  <a:pt x="141918" y="342270"/>
                </a:moveTo>
                <a:cubicBezTo>
                  <a:pt x="137383" y="342270"/>
                  <a:pt x="133706" y="345946"/>
                  <a:pt x="133706" y="350481"/>
                </a:cubicBezTo>
                <a:lnTo>
                  <a:pt x="133706" y="383326"/>
                </a:lnTo>
                <a:cubicBezTo>
                  <a:pt x="133706" y="387861"/>
                  <a:pt x="137383" y="391538"/>
                  <a:pt x="141918" y="391538"/>
                </a:cubicBezTo>
                <a:lnTo>
                  <a:pt x="348961" y="391538"/>
                </a:lnTo>
                <a:cubicBezTo>
                  <a:pt x="353496" y="391538"/>
                  <a:pt x="357172" y="387861"/>
                  <a:pt x="357172" y="383326"/>
                </a:cubicBezTo>
                <a:lnTo>
                  <a:pt x="357172" y="350481"/>
                </a:lnTo>
                <a:cubicBezTo>
                  <a:pt x="357172" y="345946"/>
                  <a:pt x="353496" y="342270"/>
                  <a:pt x="348961" y="342270"/>
                </a:cubicBezTo>
                <a:close/>
                <a:moveTo>
                  <a:pt x="141918" y="269758"/>
                </a:moveTo>
                <a:cubicBezTo>
                  <a:pt x="137383" y="269758"/>
                  <a:pt x="133706" y="273435"/>
                  <a:pt x="133706" y="277970"/>
                </a:cubicBezTo>
                <a:lnTo>
                  <a:pt x="133706" y="310815"/>
                </a:lnTo>
                <a:cubicBezTo>
                  <a:pt x="133706" y="315350"/>
                  <a:pt x="137383" y="319027"/>
                  <a:pt x="141918" y="319027"/>
                </a:cubicBezTo>
                <a:lnTo>
                  <a:pt x="563847" y="319027"/>
                </a:lnTo>
                <a:cubicBezTo>
                  <a:pt x="568382" y="319027"/>
                  <a:pt x="572059" y="315350"/>
                  <a:pt x="572059" y="310815"/>
                </a:cubicBezTo>
                <a:lnTo>
                  <a:pt x="572059" y="277970"/>
                </a:lnTo>
                <a:cubicBezTo>
                  <a:pt x="572059" y="273435"/>
                  <a:pt x="568382" y="269758"/>
                  <a:pt x="563847" y="269758"/>
                </a:cubicBezTo>
                <a:close/>
                <a:moveTo>
                  <a:pt x="141918" y="194750"/>
                </a:moveTo>
                <a:cubicBezTo>
                  <a:pt x="137383" y="194750"/>
                  <a:pt x="133706" y="198427"/>
                  <a:pt x="133706" y="202962"/>
                </a:cubicBezTo>
                <a:lnTo>
                  <a:pt x="133706" y="235806"/>
                </a:lnTo>
                <a:cubicBezTo>
                  <a:pt x="133706" y="240341"/>
                  <a:pt x="137383" y="244018"/>
                  <a:pt x="141918" y="244018"/>
                </a:cubicBezTo>
                <a:lnTo>
                  <a:pt x="563847" y="244018"/>
                </a:lnTo>
                <a:cubicBezTo>
                  <a:pt x="568382" y="244018"/>
                  <a:pt x="572059" y="240341"/>
                  <a:pt x="572059" y="235806"/>
                </a:cubicBezTo>
                <a:lnTo>
                  <a:pt x="572059" y="202962"/>
                </a:lnTo>
                <a:cubicBezTo>
                  <a:pt x="572059" y="198427"/>
                  <a:pt x="568382" y="194750"/>
                  <a:pt x="563847" y="194750"/>
                </a:cubicBezTo>
                <a:close/>
                <a:moveTo>
                  <a:pt x="150580" y="0"/>
                </a:moveTo>
                <a:lnTo>
                  <a:pt x="183426" y="0"/>
                </a:lnTo>
                <a:cubicBezTo>
                  <a:pt x="187961" y="0"/>
                  <a:pt x="191637" y="3676"/>
                  <a:pt x="191637" y="8211"/>
                </a:cubicBezTo>
                <a:lnTo>
                  <a:pt x="191637" y="54795"/>
                </a:lnTo>
                <a:lnTo>
                  <a:pt x="221956" y="54795"/>
                </a:lnTo>
                <a:lnTo>
                  <a:pt x="221956" y="8213"/>
                </a:lnTo>
                <a:cubicBezTo>
                  <a:pt x="221956" y="3678"/>
                  <a:pt x="225632" y="2"/>
                  <a:pt x="230167" y="2"/>
                </a:cubicBezTo>
                <a:lnTo>
                  <a:pt x="263013" y="2"/>
                </a:lnTo>
                <a:cubicBezTo>
                  <a:pt x="267548" y="2"/>
                  <a:pt x="271224" y="3678"/>
                  <a:pt x="271224" y="8213"/>
                </a:cubicBezTo>
                <a:lnTo>
                  <a:pt x="271224" y="54795"/>
                </a:lnTo>
                <a:lnTo>
                  <a:pt x="443202" y="54795"/>
                </a:lnTo>
                <a:lnTo>
                  <a:pt x="443202" y="8213"/>
                </a:lnTo>
                <a:cubicBezTo>
                  <a:pt x="443202" y="3678"/>
                  <a:pt x="446878" y="2"/>
                  <a:pt x="451413" y="2"/>
                </a:cubicBezTo>
                <a:lnTo>
                  <a:pt x="484259" y="2"/>
                </a:lnTo>
                <a:cubicBezTo>
                  <a:pt x="488794" y="2"/>
                  <a:pt x="492470" y="3678"/>
                  <a:pt x="492470" y="8213"/>
                </a:cubicBezTo>
                <a:lnTo>
                  <a:pt x="492470" y="54795"/>
                </a:lnTo>
                <a:lnTo>
                  <a:pt x="522791" y="54795"/>
                </a:lnTo>
                <a:lnTo>
                  <a:pt x="522791" y="8214"/>
                </a:lnTo>
                <a:cubicBezTo>
                  <a:pt x="522791" y="3679"/>
                  <a:pt x="526467" y="3"/>
                  <a:pt x="531002" y="3"/>
                </a:cubicBezTo>
                <a:lnTo>
                  <a:pt x="563848" y="3"/>
                </a:lnTo>
                <a:cubicBezTo>
                  <a:pt x="568383" y="3"/>
                  <a:pt x="572059" y="3679"/>
                  <a:pt x="572059" y="8214"/>
                </a:cubicBezTo>
                <a:lnTo>
                  <a:pt x="572059" y="54795"/>
                </a:lnTo>
                <a:lnTo>
                  <a:pt x="618520" y="54795"/>
                </a:lnTo>
                <a:cubicBezTo>
                  <a:pt x="662629" y="54795"/>
                  <a:pt x="698387" y="90553"/>
                  <a:pt x="698387" y="134663"/>
                </a:cubicBezTo>
                <a:lnTo>
                  <a:pt x="698387" y="454124"/>
                </a:lnTo>
                <a:cubicBezTo>
                  <a:pt x="698387" y="498233"/>
                  <a:pt x="662629" y="533991"/>
                  <a:pt x="618520" y="533991"/>
                </a:cubicBezTo>
                <a:lnTo>
                  <a:pt x="79868" y="533991"/>
                </a:lnTo>
                <a:cubicBezTo>
                  <a:pt x="35758" y="533991"/>
                  <a:pt x="0" y="498233"/>
                  <a:pt x="0" y="454124"/>
                </a:cubicBezTo>
                <a:lnTo>
                  <a:pt x="0" y="134663"/>
                </a:lnTo>
                <a:cubicBezTo>
                  <a:pt x="0" y="90553"/>
                  <a:pt x="35758" y="54795"/>
                  <a:pt x="79868" y="54795"/>
                </a:cubicBezTo>
                <a:lnTo>
                  <a:pt x="142369" y="54795"/>
                </a:lnTo>
                <a:lnTo>
                  <a:pt x="142369" y="8211"/>
                </a:lnTo>
                <a:cubicBezTo>
                  <a:pt x="142369" y="3676"/>
                  <a:pt x="146045" y="0"/>
                  <a:pt x="150580" y="0"/>
                </a:cubicBezTo>
                <a:close/>
              </a:path>
            </a:pathLst>
          </a:custGeom>
          <a:solidFill>
            <a:srgbClr val="161D3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6" name="椭圆 32"/>
          <p:cNvSpPr/>
          <p:nvPr/>
        </p:nvSpPr>
        <p:spPr>
          <a:xfrm>
            <a:off x="5250399" y="2067343"/>
            <a:ext cx="291196" cy="170617"/>
          </a:xfrm>
          <a:custGeom>
            <a:avLst/>
            <a:gdLst/>
            <a:ahLst/>
            <a:cxnLst/>
            <a:rect l="l" t="t" r="r" b="b"/>
            <a:pathLst>
              <a:path w="1163981" h="682000">
                <a:moveTo>
                  <a:pt x="739288" y="0"/>
                </a:moveTo>
                <a:cubicBezTo>
                  <a:pt x="875831" y="0"/>
                  <a:pt x="986521" y="110690"/>
                  <a:pt x="986521" y="247233"/>
                </a:cubicBezTo>
                <a:lnTo>
                  <a:pt x="982682" y="285311"/>
                </a:lnTo>
                <a:cubicBezTo>
                  <a:pt x="1084361" y="293424"/>
                  <a:pt x="1163981" y="378790"/>
                  <a:pt x="1163981" y="482751"/>
                </a:cubicBezTo>
                <a:lnTo>
                  <a:pt x="1163981" y="482751"/>
                </a:lnTo>
                <a:cubicBezTo>
                  <a:pt x="1163981" y="592793"/>
                  <a:pt x="1074774" y="682000"/>
                  <a:pt x="964732" y="682000"/>
                </a:cubicBezTo>
                <a:lnTo>
                  <a:pt x="679234" y="682000"/>
                </a:lnTo>
                <a:lnTo>
                  <a:pt x="679234" y="563726"/>
                </a:lnTo>
                <a:lnTo>
                  <a:pt x="775233" y="563726"/>
                </a:lnTo>
                <a:lnTo>
                  <a:pt x="583234" y="371728"/>
                </a:lnTo>
                <a:lnTo>
                  <a:pt x="391236" y="563726"/>
                </a:lnTo>
                <a:lnTo>
                  <a:pt x="487235" y="563726"/>
                </a:lnTo>
                <a:lnTo>
                  <a:pt x="487235" y="682000"/>
                </a:lnTo>
                <a:lnTo>
                  <a:pt x="199249" y="682000"/>
                </a:lnTo>
                <a:cubicBezTo>
                  <a:pt x="89207" y="682000"/>
                  <a:pt x="0" y="592793"/>
                  <a:pt x="0" y="482751"/>
                </a:cubicBezTo>
                <a:cubicBezTo>
                  <a:pt x="0" y="373375"/>
                  <a:pt x="88129" y="284584"/>
                  <a:pt x="197254" y="283703"/>
                </a:cubicBezTo>
                <a:cubicBezTo>
                  <a:pt x="205573" y="185523"/>
                  <a:pt x="288174" y="108790"/>
                  <a:pt x="388695" y="108790"/>
                </a:cubicBezTo>
                <a:cubicBezTo>
                  <a:pt x="435247" y="108790"/>
                  <a:pt x="477955" y="125246"/>
                  <a:pt x="510756" y="153344"/>
                </a:cubicBezTo>
                <a:cubicBezTo>
                  <a:pt x="547531" y="63321"/>
                  <a:pt x="636015" y="0"/>
                  <a:pt x="739288" y="0"/>
                </a:cubicBezTo>
                <a:close/>
              </a:path>
            </a:pathLst>
          </a:custGeom>
          <a:solidFill>
            <a:srgbClr val="AF935C"/>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7" name="同心圆 15"/>
          <p:cNvSpPr/>
          <p:nvPr/>
        </p:nvSpPr>
        <p:spPr>
          <a:xfrm>
            <a:off x="1570484" y="1625608"/>
            <a:ext cx="523277" cy="523277"/>
          </a:xfrm>
          <a:custGeom>
            <a:avLst/>
            <a:gdLst/>
            <a:ahLst/>
            <a:cxnLst/>
            <a:rect l="l" t="t" r="r" b="b"/>
            <a:pathLst>
              <a:path w="2043708" h="2043708">
                <a:moveTo>
                  <a:pt x="612658" y="1579439"/>
                </a:moveTo>
                <a:cubicBezTo>
                  <a:pt x="530160" y="1588645"/>
                  <a:pt x="448020" y="1601517"/>
                  <a:pt x="366547" y="1618584"/>
                </a:cubicBezTo>
                <a:cubicBezTo>
                  <a:pt x="497062" y="1764160"/>
                  <a:pt x="676025" y="1864820"/>
                  <a:pt x="877876" y="1897246"/>
                </a:cubicBezTo>
                <a:cubicBezTo>
                  <a:pt x="771004" y="1808771"/>
                  <a:pt x="680756" y="1701243"/>
                  <a:pt x="612658" y="1579439"/>
                </a:cubicBezTo>
                <a:close/>
                <a:moveTo>
                  <a:pt x="1456971" y="1577844"/>
                </a:moveTo>
                <a:cubicBezTo>
                  <a:pt x="1394959" y="1695305"/>
                  <a:pt x="1312445" y="1800133"/>
                  <a:pt x="1214489" y="1888394"/>
                </a:cubicBezTo>
                <a:cubicBezTo>
                  <a:pt x="1399517" y="1847726"/>
                  <a:pt x="1562839" y="1749259"/>
                  <a:pt x="1683737" y="1612372"/>
                </a:cubicBezTo>
                <a:cubicBezTo>
                  <a:pt x="1608616" y="1597378"/>
                  <a:pt x="1532944" y="1586019"/>
                  <a:pt x="1456971" y="1577844"/>
                </a:cubicBezTo>
                <a:close/>
                <a:moveTo>
                  <a:pt x="947790" y="1555330"/>
                </a:moveTo>
                <a:cubicBezTo>
                  <a:pt x="891250" y="1555496"/>
                  <a:pt x="834772" y="1558324"/>
                  <a:pt x="778455" y="1563658"/>
                </a:cubicBezTo>
                <a:cubicBezTo>
                  <a:pt x="823555" y="1640404"/>
                  <a:pt x="881805" y="1706770"/>
                  <a:pt x="947790" y="1762877"/>
                </a:cubicBezTo>
                <a:close/>
                <a:moveTo>
                  <a:pt x="1108695" y="1554666"/>
                </a:moveTo>
                <a:lnTo>
                  <a:pt x="1108695" y="1794593"/>
                </a:lnTo>
                <a:cubicBezTo>
                  <a:pt x="1187489" y="1731074"/>
                  <a:pt x="1255924" y="1653297"/>
                  <a:pt x="1310159" y="1564227"/>
                </a:cubicBezTo>
                <a:cubicBezTo>
                  <a:pt x="1243157" y="1557866"/>
                  <a:pt x="1175951" y="1554693"/>
                  <a:pt x="1108695" y="1554666"/>
                </a:cubicBezTo>
                <a:close/>
                <a:moveTo>
                  <a:pt x="1591205" y="1130299"/>
                </a:moveTo>
                <a:cubicBezTo>
                  <a:pt x="1582714" y="1228543"/>
                  <a:pt x="1562065" y="1323286"/>
                  <a:pt x="1529570" y="1412569"/>
                </a:cubicBezTo>
                <a:cubicBezTo>
                  <a:pt x="1617760" y="1422810"/>
                  <a:pt x="1705461" y="1437557"/>
                  <a:pt x="1792458" y="1456550"/>
                </a:cubicBezTo>
                <a:cubicBezTo>
                  <a:pt x="1850171" y="1358915"/>
                  <a:pt x="1886999" y="1248187"/>
                  <a:pt x="1900487" y="1130299"/>
                </a:cubicBezTo>
                <a:close/>
                <a:moveTo>
                  <a:pt x="1108695" y="1130299"/>
                </a:moveTo>
                <a:lnTo>
                  <a:pt x="1108695" y="1381058"/>
                </a:lnTo>
                <a:cubicBezTo>
                  <a:pt x="1203693" y="1381489"/>
                  <a:pt x="1298620" y="1386821"/>
                  <a:pt x="1393194" y="1396809"/>
                </a:cubicBezTo>
                <a:cubicBezTo>
                  <a:pt x="1425924" y="1313581"/>
                  <a:pt x="1447271" y="1223963"/>
                  <a:pt x="1456312" y="1130299"/>
                </a:cubicBezTo>
                <a:close/>
                <a:moveTo>
                  <a:pt x="619857" y="1130299"/>
                </a:moveTo>
                <a:cubicBezTo>
                  <a:pt x="630470" y="1224207"/>
                  <a:pt x="653464" y="1313880"/>
                  <a:pt x="687315" y="1397127"/>
                </a:cubicBezTo>
                <a:cubicBezTo>
                  <a:pt x="773891" y="1387730"/>
                  <a:pt x="860794" y="1382517"/>
                  <a:pt x="947790" y="1381707"/>
                </a:cubicBezTo>
                <a:lnTo>
                  <a:pt x="947790" y="1130299"/>
                </a:lnTo>
                <a:close/>
                <a:moveTo>
                  <a:pt x="141133" y="1130299"/>
                </a:moveTo>
                <a:cubicBezTo>
                  <a:pt x="155594" y="1251031"/>
                  <a:pt x="194349" y="1364271"/>
                  <a:pt x="254813" y="1463587"/>
                </a:cubicBezTo>
                <a:cubicBezTo>
                  <a:pt x="347942" y="1442794"/>
                  <a:pt x="441803" y="1426327"/>
                  <a:pt x="536223" y="1414848"/>
                </a:cubicBezTo>
                <a:cubicBezTo>
                  <a:pt x="501229" y="1325135"/>
                  <a:pt x="478354" y="1229579"/>
                  <a:pt x="467858" y="1130299"/>
                </a:cubicBezTo>
                <a:close/>
                <a:moveTo>
                  <a:pt x="672027" y="662434"/>
                </a:moveTo>
                <a:cubicBezTo>
                  <a:pt x="637485" y="758062"/>
                  <a:pt x="617258" y="861412"/>
                  <a:pt x="614229" y="969394"/>
                </a:cubicBezTo>
                <a:lnTo>
                  <a:pt x="947790" y="969394"/>
                </a:lnTo>
                <a:lnTo>
                  <a:pt x="947790" y="678209"/>
                </a:lnTo>
                <a:cubicBezTo>
                  <a:pt x="855698" y="677584"/>
                  <a:pt x="763685" y="672293"/>
                  <a:pt x="672027" y="662434"/>
                </a:cubicBezTo>
                <a:close/>
                <a:moveTo>
                  <a:pt x="1395663" y="661065"/>
                </a:moveTo>
                <a:cubicBezTo>
                  <a:pt x="1300269" y="671309"/>
                  <a:pt x="1204528" y="677152"/>
                  <a:pt x="1108695" y="677938"/>
                </a:cubicBezTo>
                <a:lnTo>
                  <a:pt x="1108695" y="969394"/>
                </a:lnTo>
                <a:lnTo>
                  <a:pt x="1459512" y="969394"/>
                </a:lnTo>
                <a:cubicBezTo>
                  <a:pt x="1454849" y="860590"/>
                  <a:pt x="1432584" y="756726"/>
                  <a:pt x="1395663" y="661065"/>
                </a:cubicBezTo>
                <a:close/>
                <a:moveTo>
                  <a:pt x="1800918" y="598015"/>
                </a:moveTo>
                <a:cubicBezTo>
                  <a:pt x="1712456" y="617530"/>
                  <a:pt x="1623333" y="633090"/>
                  <a:pt x="1533685" y="644011"/>
                </a:cubicBezTo>
                <a:cubicBezTo>
                  <a:pt x="1569180" y="746615"/>
                  <a:pt x="1590445" y="855873"/>
                  <a:pt x="1594608" y="969394"/>
                </a:cubicBezTo>
                <a:lnTo>
                  <a:pt x="1906619" y="969394"/>
                </a:lnTo>
                <a:cubicBezTo>
                  <a:pt x="1900571" y="835151"/>
                  <a:pt x="1862845" y="709070"/>
                  <a:pt x="1800918" y="598015"/>
                </a:cubicBezTo>
                <a:close/>
                <a:moveTo>
                  <a:pt x="242975" y="596821"/>
                </a:moveTo>
                <a:cubicBezTo>
                  <a:pt x="181049" y="708284"/>
                  <a:pt x="143156" y="834742"/>
                  <a:pt x="137096" y="969394"/>
                </a:cubicBezTo>
                <a:lnTo>
                  <a:pt x="463473" y="969394"/>
                </a:lnTo>
                <a:cubicBezTo>
                  <a:pt x="464535" y="856200"/>
                  <a:pt x="483713" y="747071"/>
                  <a:pt x="516776" y="644220"/>
                </a:cubicBezTo>
                <a:cubicBezTo>
                  <a:pt x="424909" y="633029"/>
                  <a:pt x="333584" y="617038"/>
                  <a:pt x="242975" y="596821"/>
                </a:cubicBezTo>
                <a:close/>
                <a:moveTo>
                  <a:pt x="1108695" y="256384"/>
                </a:moveTo>
                <a:lnTo>
                  <a:pt x="1108695" y="504329"/>
                </a:lnTo>
                <a:cubicBezTo>
                  <a:pt x="1177738" y="504019"/>
                  <a:pt x="1246715" y="500383"/>
                  <a:pt x="1315460" y="493418"/>
                </a:cubicBezTo>
                <a:cubicBezTo>
                  <a:pt x="1259628" y="401834"/>
                  <a:pt x="1189617" y="321565"/>
                  <a:pt x="1108695" y="256384"/>
                </a:cubicBezTo>
                <a:close/>
                <a:moveTo>
                  <a:pt x="947790" y="253982"/>
                </a:moveTo>
                <a:cubicBezTo>
                  <a:pt x="869384" y="320966"/>
                  <a:pt x="801877" y="402362"/>
                  <a:pt x="748702" y="494692"/>
                </a:cubicBezTo>
                <a:cubicBezTo>
                  <a:pt x="814907" y="501102"/>
                  <a:pt x="881320" y="504390"/>
                  <a:pt x="947790" y="504586"/>
                </a:cubicBezTo>
                <a:close/>
                <a:moveTo>
                  <a:pt x="824509" y="156526"/>
                </a:moveTo>
                <a:cubicBezTo>
                  <a:pt x="637286" y="198685"/>
                  <a:pt x="472556" y="300109"/>
                  <a:pt x="352500" y="441392"/>
                </a:cubicBezTo>
                <a:cubicBezTo>
                  <a:pt x="429831" y="457588"/>
                  <a:pt x="507785" y="469882"/>
                  <a:pt x="586097" y="478640"/>
                </a:cubicBezTo>
                <a:cubicBezTo>
                  <a:pt x="645610" y="357103"/>
                  <a:pt x="726939" y="248401"/>
                  <a:pt x="824509" y="156526"/>
                </a:cubicBezTo>
                <a:close/>
                <a:moveTo>
                  <a:pt x="1206015" y="153136"/>
                </a:moveTo>
                <a:cubicBezTo>
                  <a:pt x="1310030" y="244572"/>
                  <a:pt x="1397032" y="354603"/>
                  <a:pt x="1460943" y="478756"/>
                </a:cubicBezTo>
                <a:cubicBezTo>
                  <a:pt x="1538562" y="470248"/>
                  <a:pt x="1615816" y="458130"/>
                  <a:pt x="1692456" y="442143"/>
                </a:cubicBezTo>
                <a:cubicBezTo>
                  <a:pt x="1569165" y="297186"/>
                  <a:pt x="1399163" y="193756"/>
                  <a:pt x="1206015" y="153136"/>
                </a:cubicBezTo>
                <a:close/>
                <a:moveTo>
                  <a:pt x="1021854" y="0"/>
                </a:moveTo>
                <a:cubicBezTo>
                  <a:pt x="1586208" y="0"/>
                  <a:pt x="2043708" y="457500"/>
                  <a:pt x="2043708" y="1021854"/>
                </a:cubicBezTo>
                <a:cubicBezTo>
                  <a:pt x="2043708" y="1586208"/>
                  <a:pt x="1586208" y="2043708"/>
                  <a:pt x="1021854" y="2043708"/>
                </a:cubicBezTo>
                <a:cubicBezTo>
                  <a:pt x="457500" y="2043708"/>
                  <a:pt x="0" y="1586208"/>
                  <a:pt x="0" y="1021854"/>
                </a:cubicBezTo>
                <a:cubicBezTo>
                  <a:pt x="0" y="457500"/>
                  <a:pt x="457500" y="0"/>
                  <a:pt x="1021854" y="0"/>
                </a:cubicBezTo>
                <a:close/>
              </a:path>
            </a:pathLst>
          </a:custGeom>
          <a:solidFill>
            <a:srgbClr val="161D3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sp>
        <p:nvSpPr>
          <p:cNvPr id="38" name="矩形 84"/>
          <p:cNvSpPr/>
          <p:nvPr/>
        </p:nvSpPr>
        <p:spPr>
          <a:xfrm>
            <a:off x="3942756" y="1752574"/>
            <a:ext cx="383906" cy="326160"/>
          </a:xfrm>
          <a:custGeom>
            <a:avLst/>
            <a:gdLst/>
            <a:ahLst/>
            <a:cxnLst/>
            <a:rect l="l" t="t" r="r" b="b"/>
            <a:pathLst>
              <a:path w="846760" h="716332">
                <a:moveTo>
                  <a:pt x="286145" y="412977"/>
                </a:moveTo>
                <a:cubicBezTo>
                  <a:pt x="250244" y="412977"/>
                  <a:pt x="221140" y="442081"/>
                  <a:pt x="221140" y="477982"/>
                </a:cubicBezTo>
                <a:cubicBezTo>
                  <a:pt x="221140" y="506205"/>
                  <a:pt x="239126" y="530227"/>
                  <a:pt x="264475" y="538612"/>
                </a:cubicBezTo>
                <a:lnTo>
                  <a:pt x="264475" y="626212"/>
                </a:lnTo>
                <a:cubicBezTo>
                  <a:pt x="264475" y="630420"/>
                  <a:pt x="267887" y="633832"/>
                  <a:pt x="272095" y="633832"/>
                </a:cubicBezTo>
                <a:lnTo>
                  <a:pt x="302574" y="633832"/>
                </a:lnTo>
                <a:cubicBezTo>
                  <a:pt x="306782" y="633832"/>
                  <a:pt x="310194" y="630420"/>
                  <a:pt x="310194" y="626212"/>
                </a:cubicBezTo>
                <a:lnTo>
                  <a:pt x="310194" y="538132"/>
                </a:lnTo>
                <a:cubicBezTo>
                  <a:pt x="334233" y="528773"/>
                  <a:pt x="351150" y="505353"/>
                  <a:pt x="351150" y="477982"/>
                </a:cubicBezTo>
                <a:cubicBezTo>
                  <a:pt x="351150" y="442081"/>
                  <a:pt x="322046" y="412977"/>
                  <a:pt x="286145" y="412977"/>
                </a:cubicBezTo>
                <a:close/>
                <a:moveTo>
                  <a:pt x="630736" y="0"/>
                </a:moveTo>
                <a:cubicBezTo>
                  <a:pt x="750043" y="0"/>
                  <a:pt x="846760" y="96717"/>
                  <a:pt x="846760" y="216024"/>
                </a:cubicBezTo>
                <a:lnTo>
                  <a:pt x="846760" y="312146"/>
                </a:lnTo>
                <a:lnTo>
                  <a:pt x="783420" y="312146"/>
                </a:lnTo>
                <a:cubicBezTo>
                  <a:pt x="783420" y="280324"/>
                  <a:pt x="783421" y="248502"/>
                  <a:pt x="783421" y="216680"/>
                </a:cubicBezTo>
                <a:cubicBezTo>
                  <a:pt x="783421" y="133616"/>
                  <a:pt x="716085" y="66280"/>
                  <a:pt x="633021" y="66280"/>
                </a:cubicBezTo>
                <a:cubicBezTo>
                  <a:pt x="549957" y="66280"/>
                  <a:pt x="482621" y="133616"/>
                  <a:pt x="482621" y="216680"/>
                </a:cubicBezTo>
                <a:lnTo>
                  <a:pt x="482621" y="312146"/>
                </a:lnTo>
                <a:lnTo>
                  <a:pt x="482322" y="312146"/>
                </a:lnTo>
                <a:lnTo>
                  <a:pt x="482322" y="316307"/>
                </a:lnTo>
                <a:lnTo>
                  <a:pt x="505620" y="316307"/>
                </a:lnTo>
                <a:cubicBezTo>
                  <a:pt x="542442" y="316307"/>
                  <a:pt x="572292" y="346157"/>
                  <a:pt x="572292" y="382979"/>
                </a:cubicBezTo>
                <a:lnTo>
                  <a:pt x="572292" y="649660"/>
                </a:lnTo>
                <a:cubicBezTo>
                  <a:pt x="572292" y="686482"/>
                  <a:pt x="542442" y="716332"/>
                  <a:pt x="505620" y="716332"/>
                </a:cubicBezTo>
                <a:lnTo>
                  <a:pt x="66672" y="716332"/>
                </a:lnTo>
                <a:cubicBezTo>
                  <a:pt x="29850" y="716332"/>
                  <a:pt x="0" y="686482"/>
                  <a:pt x="0" y="649660"/>
                </a:cubicBezTo>
                <a:lnTo>
                  <a:pt x="0" y="382979"/>
                </a:lnTo>
                <a:cubicBezTo>
                  <a:pt x="0" y="346157"/>
                  <a:pt x="29850" y="316307"/>
                  <a:pt x="66672" y="316307"/>
                </a:cubicBezTo>
                <a:lnTo>
                  <a:pt x="416006" y="316307"/>
                </a:lnTo>
                <a:lnTo>
                  <a:pt x="416006" y="312146"/>
                </a:lnTo>
                <a:lnTo>
                  <a:pt x="414712" y="312146"/>
                </a:lnTo>
                <a:lnTo>
                  <a:pt x="414712" y="216024"/>
                </a:lnTo>
                <a:cubicBezTo>
                  <a:pt x="414712" y="96717"/>
                  <a:pt x="511429" y="0"/>
                  <a:pt x="630736" y="0"/>
                </a:cubicBezTo>
                <a:close/>
              </a:path>
            </a:pathLst>
          </a:custGeom>
          <a:solidFill>
            <a:srgbClr val="161D30"/>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prstTxWarp prst="textNoShape">
              <a:avLst/>
            </a:prstTxWarp>
            <a:noAutofit/>
          </a:bodyPr>
          <a:lstStyle/>
          <a:p>
            <a:pPr algn="ctr"/>
            <a:endParaRPr lang="zh-CN" altLang="en-US" sz="1029">
              <a:cs typeface="+mn-ea"/>
            </a:endParaRPr>
          </a:p>
        </p:txBody>
      </p:sp>
      <p:cxnSp>
        <p:nvCxnSpPr>
          <p:cNvPr id="39" name="直接连接符 38"/>
          <p:cNvCxnSpPr/>
          <p:nvPr/>
        </p:nvCxnSpPr>
        <p:spPr>
          <a:xfrm>
            <a:off x="1820929" y="3003875"/>
            <a:ext cx="0" cy="318999"/>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1137360" y="3325670"/>
            <a:ext cx="683569" cy="0"/>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130964" y="3324273"/>
            <a:ext cx="0" cy="330392"/>
          </a:xfrm>
          <a:prstGeom prst="line">
            <a:avLst/>
          </a:prstGeom>
          <a:ln w="15875" cap="rnd">
            <a:solidFill>
              <a:srgbClr val="686151"/>
            </a:solidFill>
            <a:prstDash val="sysDot"/>
            <a:headEnd type="none" w="sm" len="sm"/>
            <a:tailEnd type="oval" w="sm" len="sm"/>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4111613" y="2745638"/>
            <a:ext cx="0" cy="491543"/>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4156856" y="3228935"/>
            <a:ext cx="203273" cy="0"/>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4379315" y="3231732"/>
            <a:ext cx="0" cy="478498"/>
          </a:xfrm>
          <a:prstGeom prst="line">
            <a:avLst/>
          </a:prstGeom>
          <a:ln w="15875" cap="rnd">
            <a:solidFill>
              <a:srgbClr val="686151"/>
            </a:solidFill>
            <a:prstDash val="sysDot"/>
            <a:headEnd type="none" w="sm" len="sm"/>
            <a:tailEnd type="oval" w="sm" len="sm"/>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5396479" y="2837981"/>
            <a:ext cx="0" cy="478498"/>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5444755" y="3300088"/>
            <a:ext cx="534552" cy="0"/>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985703" y="3302029"/>
            <a:ext cx="0" cy="381817"/>
          </a:xfrm>
          <a:prstGeom prst="line">
            <a:avLst/>
          </a:prstGeom>
          <a:ln w="15875" cap="rnd">
            <a:solidFill>
              <a:srgbClr val="686151"/>
            </a:solidFill>
            <a:prstDash val="sysDot"/>
            <a:headEnd type="none" w="sm" len="sm"/>
            <a:tail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7215161" y="3379838"/>
            <a:ext cx="534552" cy="0"/>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7749713" y="3379838"/>
            <a:ext cx="0" cy="318999"/>
          </a:xfrm>
          <a:prstGeom prst="line">
            <a:avLst/>
          </a:prstGeom>
          <a:ln w="15875" cap="rnd">
            <a:solidFill>
              <a:srgbClr val="686151"/>
            </a:solidFill>
            <a:prstDash val="sysDot"/>
            <a:headEnd type="none" w="sm" len="sm"/>
            <a:tailEnd type="oval" w="sm" len="sm"/>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3072740" y="3350657"/>
            <a:ext cx="0" cy="216464"/>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756138" y="3586307"/>
            <a:ext cx="317406" cy="0"/>
          </a:xfrm>
          <a:prstGeom prst="line">
            <a:avLst/>
          </a:prstGeom>
          <a:ln w="15875" cap="rnd">
            <a:solidFill>
              <a:srgbClr val="686151"/>
            </a:solidFill>
            <a:prstDash val="sysDot"/>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762934" y="3594101"/>
            <a:ext cx="0" cy="91142"/>
          </a:xfrm>
          <a:prstGeom prst="line">
            <a:avLst/>
          </a:prstGeom>
          <a:ln w="15875" cap="rnd">
            <a:solidFill>
              <a:srgbClr val="686151"/>
            </a:solidFill>
            <a:prstDash val="sys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383570" y="3725836"/>
            <a:ext cx="1679993" cy="295915"/>
          </a:xfrm>
          <a:prstGeom prst="rect">
            <a:avLst/>
          </a:prstGeom>
          <a:noFill/>
        </p:spPr>
        <p:txBody>
          <a:bodyPr wrap="square" rtlCol="0">
            <a:spAutoFit/>
          </a:bodyPr>
          <a:lstStyle/>
          <a:p>
            <a:pPr algn="ctr">
              <a:lnSpc>
                <a:spcPct val="90000"/>
              </a:lnSpc>
              <a:spcBef>
                <a:spcPts val="735"/>
              </a:spcBef>
            </a:pPr>
            <a:r>
              <a:rPr lang="zh-CN" altLang="en-US" sz="1470" b="1" dirty="0">
                <a:solidFill>
                  <a:srgbClr val="44546A"/>
                </a:solidFill>
                <a:latin typeface="微软雅黑" panose="020B0503020204020204" pitchFamily="34" charset="-122"/>
                <a:ea typeface="微软雅黑" panose="020B0503020204020204" pitchFamily="34" charset="-122"/>
              </a:rPr>
              <a:t>添加标题</a:t>
            </a:r>
          </a:p>
        </p:txBody>
      </p:sp>
      <p:sp>
        <p:nvSpPr>
          <p:cNvPr id="54" name="矩形 53"/>
          <p:cNvSpPr/>
          <p:nvPr/>
        </p:nvSpPr>
        <p:spPr>
          <a:xfrm>
            <a:off x="574977" y="3956689"/>
            <a:ext cx="1297177" cy="770980"/>
          </a:xfrm>
          <a:prstGeom prst="rect">
            <a:avLst/>
          </a:prstGeom>
        </p:spPr>
        <p:txBody>
          <a:bodyPr wrap="square">
            <a:spAutoFit/>
          </a:bodyPr>
          <a:lstStyle/>
          <a:p>
            <a:pPr lvl="0" algn="ctr" fontAlgn="base">
              <a:spcBef>
                <a:spcPct val="0"/>
              </a:spcBef>
              <a:spcAft>
                <a:spcPct val="0"/>
              </a:spcAft>
            </a:pPr>
            <a:r>
              <a:rPr lang="en-US" altLang="zh-CN" sz="735"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sp>
        <p:nvSpPr>
          <p:cNvPr id="55" name="文本框 54"/>
          <p:cNvSpPr txBox="1"/>
          <p:nvPr/>
        </p:nvSpPr>
        <p:spPr>
          <a:xfrm>
            <a:off x="1951667" y="3725836"/>
            <a:ext cx="1679993" cy="318549"/>
          </a:xfrm>
          <a:prstGeom prst="rect">
            <a:avLst/>
          </a:prstGeom>
          <a:noFill/>
        </p:spPr>
        <p:txBody>
          <a:bodyPr wrap="square" rtlCol="0">
            <a:spAutoFit/>
          </a:bodyPr>
          <a:lstStyle/>
          <a:p>
            <a:pPr algn="ctr"/>
            <a:r>
              <a:rPr lang="zh-CN" altLang="en-US" sz="1470" b="1" dirty="0">
                <a:solidFill>
                  <a:srgbClr val="AF935C"/>
                </a:solidFill>
                <a:latin typeface="微软雅黑"/>
                <a:ea typeface="微软雅黑"/>
              </a:rPr>
              <a:t>添加标题</a:t>
            </a:r>
          </a:p>
        </p:txBody>
      </p:sp>
      <p:sp>
        <p:nvSpPr>
          <p:cNvPr id="56" name="矩形 55"/>
          <p:cNvSpPr/>
          <p:nvPr/>
        </p:nvSpPr>
        <p:spPr>
          <a:xfrm>
            <a:off x="2143075" y="3956689"/>
            <a:ext cx="1297177" cy="770980"/>
          </a:xfrm>
          <a:prstGeom prst="rect">
            <a:avLst/>
          </a:prstGeom>
        </p:spPr>
        <p:txBody>
          <a:bodyPr wrap="square">
            <a:spAutoFit/>
          </a:bodyPr>
          <a:lstStyle/>
          <a:p>
            <a:pPr lvl="0" algn="ctr" fontAlgn="base">
              <a:spcBef>
                <a:spcPct val="0"/>
              </a:spcBef>
              <a:spcAft>
                <a:spcPct val="0"/>
              </a:spcAft>
            </a:pPr>
            <a:r>
              <a:rPr lang="en-US" altLang="zh-CN" sz="735"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sp>
        <p:nvSpPr>
          <p:cNvPr id="57" name="文本框 56"/>
          <p:cNvSpPr txBox="1"/>
          <p:nvPr/>
        </p:nvSpPr>
        <p:spPr>
          <a:xfrm>
            <a:off x="3575768" y="3725836"/>
            <a:ext cx="1679993" cy="295915"/>
          </a:xfrm>
          <a:prstGeom prst="rect">
            <a:avLst/>
          </a:prstGeom>
          <a:noFill/>
        </p:spPr>
        <p:txBody>
          <a:bodyPr wrap="square" rtlCol="0">
            <a:spAutoFit/>
          </a:bodyPr>
          <a:lstStyle/>
          <a:p>
            <a:pPr algn="ctr">
              <a:lnSpc>
                <a:spcPct val="90000"/>
              </a:lnSpc>
              <a:spcBef>
                <a:spcPts val="735"/>
              </a:spcBef>
            </a:pPr>
            <a:r>
              <a:rPr lang="zh-CN" altLang="en-US" sz="1470" b="1" dirty="0">
                <a:solidFill>
                  <a:srgbClr val="44546A"/>
                </a:solidFill>
                <a:latin typeface="微软雅黑" panose="020B0503020204020204" pitchFamily="34" charset="-122"/>
                <a:ea typeface="微软雅黑" panose="020B0503020204020204" pitchFamily="34" charset="-122"/>
              </a:rPr>
              <a:t>添加标题</a:t>
            </a:r>
          </a:p>
        </p:txBody>
      </p:sp>
      <p:sp>
        <p:nvSpPr>
          <p:cNvPr id="58" name="矩形 57"/>
          <p:cNvSpPr/>
          <p:nvPr/>
        </p:nvSpPr>
        <p:spPr>
          <a:xfrm>
            <a:off x="3767175" y="3956689"/>
            <a:ext cx="1297177" cy="770980"/>
          </a:xfrm>
          <a:prstGeom prst="rect">
            <a:avLst/>
          </a:prstGeom>
        </p:spPr>
        <p:txBody>
          <a:bodyPr wrap="square">
            <a:spAutoFit/>
          </a:bodyPr>
          <a:lstStyle/>
          <a:p>
            <a:pPr lvl="0" algn="ctr" fontAlgn="base">
              <a:spcBef>
                <a:spcPct val="0"/>
              </a:spcBef>
              <a:spcAft>
                <a:spcPct val="0"/>
              </a:spcAft>
            </a:pPr>
            <a:r>
              <a:rPr lang="en-US" altLang="zh-CN" sz="735"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sp>
        <p:nvSpPr>
          <p:cNvPr id="59" name="文本框 58"/>
          <p:cNvSpPr txBox="1"/>
          <p:nvPr/>
        </p:nvSpPr>
        <p:spPr>
          <a:xfrm>
            <a:off x="5157866" y="3725836"/>
            <a:ext cx="1679993" cy="318549"/>
          </a:xfrm>
          <a:prstGeom prst="rect">
            <a:avLst/>
          </a:prstGeom>
          <a:noFill/>
        </p:spPr>
        <p:txBody>
          <a:bodyPr wrap="square" rtlCol="0">
            <a:spAutoFit/>
          </a:bodyPr>
          <a:lstStyle/>
          <a:p>
            <a:pPr algn="ctr"/>
            <a:r>
              <a:rPr lang="zh-CN" altLang="en-US" sz="1470" b="1" dirty="0">
                <a:solidFill>
                  <a:srgbClr val="AF935C"/>
                </a:solidFill>
                <a:latin typeface="微软雅黑"/>
                <a:ea typeface="微软雅黑"/>
              </a:rPr>
              <a:t>添加标题</a:t>
            </a:r>
          </a:p>
        </p:txBody>
      </p:sp>
      <p:sp>
        <p:nvSpPr>
          <p:cNvPr id="60" name="矩形 59"/>
          <p:cNvSpPr/>
          <p:nvPr/>
        </p:nvSpPr>
        <p:spPr>
          <a:xfrm>
            <a:off x="5349273" y="3956689"/>
            <a:ext cx="1297177" cy="770980"/>
          </a:xfrm>
          <a:prstGeom prst="rect">
            <a:avLst/>
          </a:prstGeom>
        </p:spPr>
        <p:txBody>
          <a:bodyPr wrap="square">
            <a:spAutoFit/>
          </a:bodyPr>
          <a:lstStyle/>
          <a:p>
            <a:pPr lvl="0" algn="ctr" fontAlgn="base">
              <a:spcBef>
                <a:spcPct val="0"/>
              </a:spcBef>
              <a:spcAft>
                <a:spcPct val="0"/>
              </a:spcAft>
            </a:pPr>
            <a:r>
              <a:rPr lang="en-US" altLang="zh-CN" sz="735"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sp>
        <p:nvSpPr>
          <p:cNvPr id="61" name="文本框 60"/>
          <p:cNvSpPr txBox="1"/>
          <p:nvPr/>
        </p:nvSpPr>
        <p:spPr>
          <a:xfrm>
            <a:off x="6935976" y="3725836"/>
            <a:ext cx="1679993" cy="295915"/>
          </a:xfrm>
          <a:prstGeom prst="rect">
            <a:avLst/>
          </a:prstGeom>
          <a:noFill/>
        </p:spPr>
        <p:txBody>
          <a:bodyPr wrap="square" rtlCol="0">
            <a:spAutoFit/>
          </a:bodyPr>
          <a:lstStyle/>
          <a:p>
            <a:pPr algn="ctr">
              <a:lnSpc>
                <a:spcPct val="90000"/>
              </a:lnSpc>
              <a:spcBef>
                <a:spcPts val="735"/>
              </a:spcBef>
            </a:pPr>
            <a:r>
              <a:rPr lang="zh-CN" altLang="en-US" sz="1470" b="1" dirty="0">
                <a:solidFill>
                  <a:srgbClr val="44546A"/>
                </a:solidFill>
                <a:latin typeface="微软雅黑" panose="020B0503020204020204" pitchFamily="34" charset="-122"/>
                <a:ea typeface="微软雅黑" panose="020B0503020204020204" pitchFamily="34" charset="-122"/>
              </a:rPr>
              <a:t>添加标题</a:t>
            </a:r>
          </a:p>
        </p:txBody>
      </p:sp>
      <p:sp>
        <p:nvSpPr>
          <p:cNvPr id="62" name="矩形 61"/>
          <p:cNvSpPr/>
          <p:nvPr/>
        </p:nvSpPr>
        <p:spPr>
          <a:xfrm>
            <a:off x="7127384" y="3956689"/>
            <a:ext cx="1297177" cy="770980"/>
          </a:xfrm>
          <a:prstGeom prst="rect">
            <a:avLst/>
          </a:prstGeom>
        </p:spPr>
        <p:txBody>
          <a:bodyPr wrap="square">
            <a:spAutoFit/>
          </a:bodyPr>
          <a:lstStyle/>
          <a:p>
            <a:pPr lvl="0" algn="ctr" fontAlgn="base">
              <a:spcBef>
                <a:spcPct val="0"/>
              </a:spcBef>
              <a:spcAft>
                <a:spcPct val="0"/>
              </a:spcAft>
            </a:pPr>
            <a:r>
              <a:rPr lang="en-US" altLang="zh-CN" sz="735"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spTree>
    <p:extLst>
      <p:ext uri="{BB962C8B-B14F-4D97-AF65-F5344CB8AC3E}">
        <p14:creationId xmlns:p14="http://schemas.microsoft.com/office/powerpoint/2010/main" val="27698610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C3F9763B-B41A-4DC2-A4B6-C6E862D6BA62}"/>
              </a:ext>
            </a:extLst>
          </p:cNvPr>
          <p:cNvSpPr/>
          <p:nvPr/>
        </p:nvSpPr>
        <p:spPr>
          <a:xfrm>
            <a:off x="4499769" y="2960017"/>
            <a:ext cx="4480278" cy="2080295"/>
          </a:xfrm>
          <a:prstGeom prst="rect">
            <a:avLst/>
          </a:prstGeom>
          <a:solidFill>
            <a:srgbClr val="AF935C"/>
          </a:solidFill>
          <a:ln>
            <a:solidFill>
              <a:srgbClr val="AF935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3" name="矩形 2">
            <a:extLst>
              <a:ext uri="{FF2B5EF4-FFF2-40B4-BE49-F238E27FC236}">
                <a16:creationId xmlns:a16="http://schemas.microsoft.com/office/drawing/2014/main" xmlns="" id="{D6E51FA4-4524-4E2D-BF2C-AD36E772A566}"/>
              </a:ext>
            </a:extLst>
          </p:cNvPr>
          <p:cNvSpPr/>
          <p:nvPr/>
        </p:nvSpPr>
        <p:spPr>
          <a:xfrm>
            <a:off x="1680928" y="2960017"/>
            <a:ext cx="2828175" cy="2080295"/>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4" name="文本框 3">
            <a:extLst>
              <a:ext uri="{FF2B5EF4-FFF2-40B4-BE49-F238E27FC236}">
                <a16:creationId xmlns:a16="http://schemas.microsoft.com/office/drawing/2014/main" xmlns="" id="{965E866A-2C98-495E-B0F6-8CD34A8A4AF4}"/>
              </a:ext>
            </a:extLst>
          </p:cNvPr>
          <p:cNvSpPr txBox="1"/>
          <p:nvPr/>
        </p:nvSpPr>
        <p:spPr>
          <a:xfrm>
            <a:off x="1813936" y="3343874"/>
            <a:ext cx="1845377" cy="725711"/>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r>
              <a:rPr kumimoji="0" lang="en-US" altLang="zh-CN" sz="2058" dirty="0">
                <a:solidFill>
                  <a:schemeClr val="bg1"/>
                </a:solidFill>
                <a:latin typeface="+mn-lt"/>
                <a:ea typeface="+mn-ea"/>
                <a:cs typeface="+mn-ea"/>
                <a:sym typeface="+mn-lt"/>
              </a:rPr>
              <a:t>YOUR </a:t>
            </a:r>
          </a:p>
          <a:p>
            <a:r>
              <a:rPr kumimoji="0" lang="zh-CN" altLang="en-US" sz="2058" dirty="0">
                <a:solidFill>
                  <a:schemeClr val="bg1"/>
                </a:solidFill>
                <a:latin typeface="+mn-lt"/>
                <a:ea typeface="+mn-ea"/>
                <a:cs typeface="+mn-ea"/>
                <a:sym typeface="+mn-lt"/>
              </a:rPr>
              <a:t>此处填写内容</a:t>
            </a:r>
            <a:r>
              <a:rPr kumimoji="0" lang="en-US" altLang="zh-CN" sz="2058" dirty="0">
                <a:solidFill>
                  <a:schemeClr val="bg1"/>
                </a:solidFill>
                <a:latin typeface="+mn-lt"/>
                <a:ea typeface="+mn-ea"/>
                <a:cs typeface="+mn-ea"/>
                <a:sym typeface="+mn-lt"/>
              </a:rPr>
              <a:t> </a:t>
            </a:r>
            <a:endParaRPr kumimoji="0" lang="zh-CN" altLang="en-US" sz="2058" dirty="0">
              <a:solidFill>
                <a:schemeClr val="bg1"/>
              </a:solidFill>
              <a:latin typeface="+mn-lt"/>
              <a:ea typeface="+mn-ea"/>
              <a:cs typeface="+mn-ea"/>
              <a:sym typeface="+mn-lt"/>
            </a:endParaRPr>
          </a:p>
        </p:txBody>
      </p:sp>
      <p:cxnSp>
        <p:nvCxnSpPr>
          <p:cNvPr id="5" name="直接连接符 4">
            <a:extLst>
              <a:ext uri="{FF2B5EF4-FFF2-40B4-BE49-F238E27FC236}">
                <a16:creationId xmlns:a16="http://schemas.microsoft.com/office/drawing/2014/main" xmlns="" id="{789C198F-BF03-453A-9D71-77A89FE42807}"/>
              </a:ext>
            </a:extLst>
          </p:cNvPr>
          <p:cNvCxnSpPr/>
          <p:nvPr/>
        </p:nvCxnSpPr>
        <p:spPr>
          <a:xfrm>
            <a:off x="1901442" y="4082420"/>
            <a:ext cx="369856" cy="0"/>
          </a:xfrm>
          <a:prstGeom prst="line">
            <a:avLst/>
          </a:prstGeom>
          <a:ln w="38100">
            <a:solidFill>
              <a:srgbClr val="AF935C"/>
            </a:solidFill>
          </a:ln>
        </p:spPr>
        <p:style>
          <a:lnRef idx="1">
            <a:schemeClr val="accent1"/>
          </a:lnRef>
          <a:fillRef idx="0">
            <a:schemeClr val="accent1"/>
          </a:fillRef>
          <a:effectRef idx="0">
            <a:schemeClr val="accent1"/>
          </a:effectRef>
          <a:fontRef idx="minor">
            <a:schemeClr val="tx1"/>
          </a:fontRef>
        </p:style>
      </p:cxnSp>
      <p:sp>
        <p:nvSpPr>
          <p:cNvPr id="6" name="文本框 5">
            <a:extLst>
              <a:ext uri="{FF2B5EF4-FFF2-40B4-BE49-F238E27FC236}">
                <a16:creationId xmlns:a16="http://schemas.microsoft.com/office/drawing/2014/main" xmlns="" id="{12C41AD8-CD87-4C07-839D-5C4F5692A38B}"/>
              </a:ext>
            </a:extLst>
          </p:cNvPr>
          <p:cNvSpPr txBox="1"/>
          <p:nvPr/>
        </p:nvSpPr>
        <p:spPr>
          <a:xfrm>
            <a:off x="1813936" y="4131423"/>
            <a:ext cx="2181802" cy="743665"/>
          </a:xfrm>
          <a:prstGeom prst="rect">
            <a:avLst/>
          </a:prstGeom>
          <a:noFill/>
        </p:spPr>
        <p:txBody>
          <a:bodyPr>
            <a:spAutoFit/>
          </a:bodyPr>
          <a:lstStyle/>
          <a:p>
            <a:pPr fontAlgn="auto">
              <a:lnSpc>
                <a:spcPct val="120000"/>
              </a:lnSpc>
              <a:spcBef>
                <a:spcPts val="0"/>
              </a:spcBef>
              <a:spcAft>
                <a:spcPts val="0"/>
              </a:spcAft>
              <a:defRPr/>
            </a:pPr>
            <a:r>
              <a:rPr kumimoji="0" lang="en-US" altLang="zh-CN" sz="1176" dirty="0">
                <a:solidFill>
                  <a:schemeClr val="bg1">
                    <a:lumMod val="75000"/>
                  </a:schemeClr>
                </a:solidFill>
                <a:latin typeface="+mn-lt"/>
                <a:ea typeface="+mn-ea"/>
                <a:cs typeface="+mn-ea"/>
                <a:sym typeface="+mn-lt"/>
              </a:rPr>
              <a:t>You cannot improve your past, but you can improve your future.</a:t>
            </a:r>
          </a:p>
        </p:txBody>
      </p:sp>
      <p:sp>
        <p:nvSpPr>
          <p:cNvPr id="7" name="矩形 6">
            <a:extLst>
              <a:ext uri="{FF2B5EF4-FFF2-40B4-BE49-F238E27FC236}">
                <a16:creationId xmlns:a16="http://schemas.microsoft.com/office/drawing/2014/main" xmlns="" id="{4F7FC09D-68A4-41F8-8BDB-2A14C684FEE3}"/>
              </a:ext>
            </a:extLst>
          </p:cNvPr>
          <p:cNvSpPr/>
          <p:nvPr/>
        </p:nvSpPr>
        <p:spPr>
          <a:xfrm>
            <a:off x="6814580" y="388525"/>
            <a:ext cx="441027" cy="332520"/>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grpSp>
        <p:nvGrpSpPr>
          <p:cNvPr id="8" name="组合 22">
            <a:extLst>
              <a:ext uri="{FF2B5EF4-FFF2-40B4-BE49-F238E27FC236}">
                <a16:creationId xmlns:a16="http://schemas.microsoft.com/office/drawing/2014/main" xmlns="" id="{5D72EC10-80CA-44EE-8F10-5E1A8677B3D9}"/>
              </a:ext>
            </a:extLst>
          </p:cNvPr>
          <p:cNvGrpSpPr>
            <a:grpSpLocks/>
          </p:cNvGrpSpPr>
          <p:nvPr/>
        </p:nvGrpSpPr>
        <p:grpSpPr bwMode="auto">
          <a:xfrm rot="10800000">
            <a:off x="6918419" y="2786173"/>
            <a:ext cx="186678" cy="373356"/>
            <a:chOff x="-1751593" y="4559615"/>
            <a:chExt cx="254000" cy="508000"/>
          </a:xfrm>
        </p:grpSpPr>
        <p:grpSp>
          <p:nvGrpSpPr>
            <p:cNvPr id="9" name="组合 6">
              <a:extLst>
                <a:ext uri="{FF2B5EF4-FFF2-40B4-BE49-F238E27FC236}">
                  <a16:creationId xmlns:a16="http://schemas.microsoft.com/office/drawing/2014/main" xmlns="" id="{6C80B67C-0533-4415-A168-BA4A72326001}"/>
                </a:ext>
              </a:extLst>
            </p:cNvPr>
            <p:cNvGrpSpPr>
              <a:grpSpLocks/>
            </p:cNvGrpSpPr>
            <p:nvPr/>
          </p:nvGrpSpPr>
          <p:grpSpPr bwMode="auto">
            <a:xfrm>
              <a:off x="-1751593" y="4813615"/>
              <a:ext cx="254000" cy="254000"/>
              <a:chOff x="6457496" y="4658798"/>
              <a:chExt cx="254000" cy="254000"/>
            </a:xfrm>
          </p:grpSpPr>
          <p:sp>
            <p:nvSpPr>
              <p:cNvPr id="13" name="矩形 12">
                <a:extLst>
                  <a:ext uri="{FF2B5EF4-FFF2-40B4-BE49-F238E27FC236}">
                    <a16:creationId xmlns:a16="http://schemas.microsoft.com/office/drawing/2014/main" xmlns="" id="{49B1B55F-8DCA-47CB-AE7F-F2F9F01ED5B4}"/>
                  </a:ext>
                </a:extLst>
              </p:cNvPr>
              <p:cNvSpPr/>
              <p:nvPr/>
            </p:nvSpPr>
            <p:spPr>
              <a:xfrm>
                <a:off x="6457496" y="4658798"/>
                <a:ext cx="254000" cy="254000"/>
              </a:xfrm>
              <a:prstGeom prst="rect">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14" name="Freeform 121">
                <a:extLst>
                  <a:ext uri="{FF2B5EF4-FFF2-40B4-BE49-F238E27FC236}">
                    <a16:creationId xmlns:a16="http://schemas.microsoft.com/office/drawing/2014/main" xmlns="" id="{F7E3A1CA-8341-4DF4-BBB7-C7909ECACE50}"/>
                  </a:ext>
                </a:extLst>
              </p:cNvPr>
              <p:cNvSpPr>
                <a:spLocks/>
              </p:cNvSpPr>
              <p:nvPr/>
            </p:nvSpPr>
            <p:spPr bwMode="auto">
              <a:xfrm rot="5400000">
                <a:off x="6545602" y="4717536"/>
                <a:ext cx="77788" cy="136525"/>
              </a:xfrm>
              <a:custGeom>
                <a:avLst/>
                <a:gdLst>
                  <a:gd name="T0" fmla="*/ 44450 w 49"/>
                  <a:gd name="T1" fmla="*/ 101600 h 86"/>
                  <a:gd name="T2" fmla="*/ 6350 w 49"/>
                  <a:gd name="T3" fmla="*/ 136525 h 86"/>
                  <a:gd name="T4" fmla="*/ 0 w 49"/>
                  <a:gd name="T5" fmla="*/ 128588 h 86"/>
                  <a:gd name="T6" fmla="*/ 58738 w 49"/>
                  <a:gd name="T7" fmla="*/ 68263 h 86"/>
                  <a:gd name="T8" fmla="*/ 0 w 49"/>
                  <a:gd name="T9" fmla="*/ 12700 h 86"/>
                  <a:gd name="T10" fmla="*/ 6350 w 49"/>
                  <a:gd name="T11" fmla="*/ 0 h 86"/>
                  <a:gd name="T12" fmla="*/ 77788 w 49"/>
                  <a:gd name="T13" fmla="*/ 68263 h 86"/>
                  <a:gd name="T14" fmla="*/ 66675 w 49"/>
                  <a:gd name="T15" fmla="*/ 79375 h 86"/>
                  <a:gd name="T16" fmla="*/ 44450 w 49"/>
                  <a:gd name="T17" fmla="*/ 101600 h 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86">
                    <a:moveTo>
                      <a:pt x="28" y="64"/>
                    </a:moveTo>
                    <a:lnTo>
                      <a:pt x="4" y="86"/>
                    </a:lnTo>
                    <a:lnTo>
                      <a:pt x="0" y="81"/>
                    </a:lnTo>
                    <a:lnTo>
                      <a:pt x="37" y="43"/>
                    </a:lnTo>
                    <a:lnTo>
                      <a:pt x="0" y="8"/>
                    </a:lnTo>
                    <a:lnTo>
                      <a:pt x="4" y="0"/>
                    </a:lnTo>
                    <a:lnTo>
                      <a:pt x="49" y="43"/>
                    </a:lnTo>
                    <a:lnTo>
                      <a:pt x="42" y="50"/>
                    </a:lnTo>
                    <a:lnTo>
                      <a:pt x="28" y="64"/>
                    </a:lnTo>
                    <a:close/>
                  </a:path>
                </a:pathLst>
              </a:custGeom>
              <a:solidFill>
                <a:srgbClr val="272727"/>
              </a:solidFill>
              <a:ln>
                <a:noFill/>
              </a:ln>
              <a:extLst>
                <a:ext uri="{91240B29-F687-4F45-9708-019B960494DF}">
                  <a14:hiddenLine xmlns:a14="http://schemas.microsoft.com/office/drawing/2010/main" w="6350">
                    <a:solidFill>
                      <a:srgbClr val="000000"/>
                    </a:solidFill>
                    <a:round/>
                    <a:headEnd/>
                    <a:tailEnd/>
                  </a14:hiddenLine>
                </a:ext>
              </a:extLst>
            </p:spPr>
            <p:txBody>
              <a:bodyPr/>
              <a:lstStyle/>
              <a:p>
                <a:endParaRPr lang="zh-CN" altLang="en-US">
                  <a:latin typeface="+mn-lt"/>
                  <a:ea typeface="+mn-ea"/>
                  <a:cs typeface="+mn-ea"/>
                  <a:sym typeface="+mn-lt"/>
                </a:endParaRPr>
              </a:p>
            </p:txBody>
          </p:sp>
        </p:grpSp>
        <p:grpSp>
          <p:nvGrpSpPr>
            <p:cNvPr id="10" name="组合 10">
              <a:extLst>
                <a:ext uri="{FF2B5EF4-FFF2-40B4-BE49-F238E27FC236}">
                  <a16:creationId xmlns:a16="http://schemas.microsoft.com/office/drawing/2014/main" xmlns="" id="{A6ECEB15-6024-4CE1-B198-56D7BFCF6B97}"/>
                </a:ext>
              </a:extLst>
            </p:cNvPr>
            <p:cNvGrpSpPr>
              <a:grpSpLocks/>
            </p:cNvGrpSpPr>
            <p:nvPr/>
          </p:nvGrpSpPr>
          <p:grpSpPr bwMode="auto">
            <a:xfrm rot="10800000">
              <a:off x="-1751593" y="4559615"/>
              <a:ext cx="254000" cy="254000"/>
              <a:chOff x="6457496" y="4658798"/>
              <a:chExt cx="254000" cy="254000"/>
            </a:xfrm>
          </p:grpSpPr>
          <p:sp>
            <p:nvSpPr>
              <p:cNvPr id="11" name="矩形 10">
                <a:extLst>
                  <a:ext uri="{FF2B5EF4-FFF2-40B4-BE49-F238E27FC236}">
                    <a16:creationId xmlns:a16="http://schemas.microsoft.com/office/drawing/2014/main" xmlns="" id="{C2D917F4-CE57-4FE7-B0D1-3FB1892AB9BB}"/>
                  </a:ext>
                </a:extLst>
              </p:cNvPr>
              <p:cNvSpPr/>
              <p:nvPr/>
            </p:nvSpPr>
            <p:spPr>
              <a:xfrm>
                <a:off x="6457496" y="4658798"/>
                <a:ext cx="254000" cy="254000"/>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12" name="Freeform 121">
                <a:extLst>
                  <a:ext uri="{FF2B5EF4-FFF2-40B4-BE49-F238E27FC236}">
                    <a16:creationId xmlns:a16="http://schemas.microsoft.com/office/drawing/2014/main" xmlns="" id="{CD2706E2-0FD1-4965-A814-582AC549CFD8}"/>
                  </a:ext>
                </a:extLst>
              </p:cNvPr>
              <p:cNvSpPr>
                <a:spLocks/>
              </p:cNvSpPr>
              <p:nvPr/>
            </p:nvSpPr>
            <p:spPr bwMode="auto">
              <a:xfrm rot="5400000">
                <a:off x="6545602" y="4717536"/>
                <a:ext cx="77788" cy="136525"/>
              </a:xfrm>
              <a:custGeom>
                <a:avLst/>
                <a:gdLst>
                  <a:gd name="T0" fmla="*/ 44450 w 49"/>
                  <a:gd name="T1" fmla="*/ 101600 h 86"/>
                  <a:gd name="T2" fmla="*/ 6350 w 49"/>
                  <a:gd name="T3" fmla="*/ 136525 h 86"/>
                  <a:gd name="T4" fmla="*/ 0 w 49"/>
                  <a:gd name="T5" fmla="*/ 128588 h 86"/>
                  <a:gd name="T6" fmla="*/ 58738 w 49"/>
                  <a:gd name="T7" fmla="*/ 68263 h 86"/>
                  <a:gd name="T8" fmla="*/ 0 w 49"/>
                  <a:gd name="T9" fmla="*/ 12700 h 86"/>
                  <a:gd name="T10" fmla="*/ 6350 w 49"/>
                  <a:gd name="T11" fmla="*/ 0 h 86"/>
                  <a:gd name="T12" fmla="*/ 77788 w 49"/>
                  <a:gd name="T13" fmla="*/ 68263 h 86"/>
                  <a:gd name="T14" fmla="*/ 66675 w 49"/>
                  <a:gd name="T15" fmla="*/ 79375 h 86"/>
                  <a:gd name="T16" fmla="*/ 44450 w 49"/>
                  <a:gd name="T17" fmla="*/ 101600 h 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86">
                    <a:moveTo>
                      <a:pt x="28" y="64"/>
                    </a:moveTo>
                    <a:lnTo>
                      <a:pt x="4" y="86"/>
                    </a:lnTo>
                    <a:lnTo>
                      <a:pt x="0" y="81"/>
                    </a:lnTo>
                    <a:lnTo>
                      <a:pt x="37" y="43"/>
                    </a:lnTo>
                    <a:lnTo>
                      <a:pt x="0" y="8"/>
                    </a:lnTo>
                    <a:lnTo>
                      <a:pt x="4" y="0"/>
                    </a:lnTo>
                    <a:lnTo>
                      <a:pt x="49" y="43"/>
                    </a:lnTo>
                    <a:lnTo>
                      <a:pt x="42" y="50"/>
                    </a:lnTo>
                    <a:lnTo>
                      <a:pt x="28" y="64"/>
                    </a:lnTo>
                    <a:close/>
                  </a:path>
                </a:pathLst>
              </a:custGeom>
              <a:solidFill>
                <a:schemeClr val="bg1"/>
              </a:solidFill>
              <a:ln>
                <a:noFill/>
              </a:ln>
              <a:extLst>
                <a:ext uri="{91240B29-F687-4F45-9708-019B960494DF}">
                  <a14:hiddenLine xmlns:a14="http://schemas.microsoft.com/office/drawing/2010/main" w="6350">
                    <a:solidFill>
                      <a:srgbClr val="000000"/>
                    </a:solidFill>
                    <a:round/>
                    <a:headEnd/>
                    <a:tailEnd/>
                  </a14:hiddenLine>
                </a:ext>
              </a:extLst>
            </p:spPr>
            <p:txBody>
              <a:bodyPr/>
              <a:lstStyle/>
              <a:p>
                <a:endParaRPr lang="zh-CN" altLang="en-US">
                  <a:latin typeface="+mn-lt"/>
                  <a:ea typeface="+mn-ea"/>
                  <a:cs typeface="+mn-ea"/>
                  <a:sym typeface="+mn-lt"/>
                </a:endParaRPr>
              </a:p>
            </p:txBody>
          </p:sp>
        </p:grpSp>
      </p:grpSp>
      <p:grpSp>
        <p:nvGrpSpPr>
          <p:cNvPr id="15" name="组合 25">
            <a:extLst>
              <a:ext uri="{FF2B5EF4-FFF2-40B4-BE49-F238E27FC236}">
                <a16:creationId xmlns:a16="http://schemas.microsoft.com/office/drawing/2014/main" xmlns="" id="{DEA33BB4-89C8-4587-8518-E01DA15316FC}"/>
              </a:ext>
            </a:extLst>
          </p:cNvPr>
          <p:cNvGrpSpPr>
            <a:grpSpLocks/>
          </p:cNvGrpSpPr>
          <p:nvPr/>
        </p:nvGrpSpPr>
        <p:grpSpPr bwMode="auto">
          <a:xfrm>
            <a:off x="523523" y="721045"/>
            <a:ext cx="3044022" cy="2238973"/>
            <a:chOff x="6096000" y="981075"/>
            <a:chExt cx="4141616" cy="3046412"/>
          </a:xfrm>
        </p:grpSpPr>
        <p:sp>
          <p:nvSpPr>
            <p:cNvPr id="16" name="矩形 15">
              <a:extLst>
                <a:ext uri="{FF2B5EF4-FFF2-40B4-BE49-F238E27FC236}">
                  <a16:creationId xmlns:a16="http://schemas.microsoft.com/office/drawing/2014/main" xmlns="" id="{3BC2D09E-8F70-422D-974E-2321D67691F6}"/>
                </a:ext>
              </a:extLst>
            </p:cNvPr>
            <p:cNvSpPr/>
            <p:nvPr/>
          </p:nvSpPr>
          <p:spPr>
            <a:xfrm>
              <a:off x="6096000" y="981075"/>
              <a:ext cx="4141616" cy="3046412"/>
            </a:xfrm>
            <a:prstGeom prst="rect">
              <a:avLst/>
            </a:prstGeom>
            <a:solidFill>
              <a:srgbClr val="3737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
          <p:nvSpPr>
            <p:cNvPr id="17" name="文本框 16">
              <a:extLst>
                <a:ext uri="{FF2B5EF4-FFF2-40B4-BE49-F238E27FC236}">
                  <a16:creationId xmlns:a16="http://schemas.microsoft.com/office/drawing/2014/main" xmlns="" id="{D93E4C29-608B-461F-AFBE-DCDBA6B413FE}"/>
                </a:ext>
              </a:extLst>
            </p:cNvPr>
            <p:cNvSpPr txBox="1"/>
            <p:nvPr/>
          </p:nvSpPr>
          <p:spPr>
            <a:xfrm>
              <a:off x="6376976" y="1493838"/>
              <a:ext cx="2264405" cy="556529"/>
            </a:xfrm>
            <a:prstGeom prst="rect">
              <a:avLst/>
            </a:prstGeom>
            <a:noFill/>
          </p:spPr>
          <p:txBody>
            <a:bodyPr wrap="none">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r>
                <a:rPr kumimoji="0" lang="en-US" altLang="zh-CN" sz="2058" dirty="0">
                  <a:solidFill>
                    <a:schemeClr val="bg1"/>
                  </a:solidFill>
                  <a:latin typeface="+mn-lt"/>
                  <a:ea typeface="+mn-ea"/>
                  <a:cs typeface="+mn-ea"/>
                  <a:sym typeface="+mn-lt"/>
                </a:rPr>
                <a:t>TEXT HERE</a:t>
              </a:r>
              <a:endParaRPr kumimoji="0" lang="zh-CN" altLang="en-US" sz="2058" dirty="0">
                <a:solidFill>
                  <a:schemeClr val="bg1"/>
                </a:solidFill>
                <a:latin typeface="+mn-lt"/>
                <a:ea typeface="+mn-ea"/>
                <a:cs typeface="+mn-ea"/>
                <a:sym typeface="+mn-lt"/>
              </a:endParaRPr>
            </a:p>
          </p:txBody>
        </p:sp>
        <p:cxnSp>
          <p:nvCxnSpPr>
            <p:cNvPr id="18" name="直接连接符 17">
              <a:extLst>
                <a:ext uri="{FF2B5EF4-FFF2-40B4-BE49-F238E27FC236}">
                  <a16:creationId xmlns:a16="http://schemas.microsoft.com/office/drawing/2014/main" xmlns="" id="{EA0F2F50-9FA3-4A3B-80BE-FBA717C78DEF}"/>
                </a:ext>
              </a:extLst>
            </p:cNvPr>
            <p:cNvCxnSpPr/>
            <p:nvPr/>
          </p:nvCxnSpPr>
          <p:spPr>
            <a:xfrm>
              <a:off x="6496033" y="2089150"/>
              <a:ext cx="503217" cy="0"/>
            </a:xfrm>
            <a:prstGeom prst="line">
              <a:avLst/>
            </a:prstGeom>
            <a:ln w="38100">
              <a:solidFill>
                <a:srgbClr val="AF935C"/>
              </a:solidFill>
            </a:ln>
          </p:spPr>
          <p:style>
            <a:lnRef idx="1">
              <a:schemeClr val="accent1"/>
            </a:lnRef>
            <a:fillRef idx="0">
              <a:schemeClr val="accent1"/>
            </a:fillRef>
            <a:effectRef idx="0">
              <a:schemeClr val="accent1"/>
            </a:effectRef>
            <a:fontRef idx="minor">
              <a:schemeClr val="tx1"/>
            </a:fontRef>
          </p:style>
        </p:cxnSp>
        <p:sp>
          <p:nvSpPr>
            <p:cNvPr id="19" name="文本框 18">
              <a:extLst>
                <a:ext uri="{FF2B5EF4-FFF2-40B4-BE49-F238E27FC236}">
                  <a16:creationId xmlns:a16="http://schemas.microsoft.com/office/drawing/2014/main" xmlns="" id="{099F3BEE-E660-4CA7-A53C-C9F206DC691F}"/>
                </a:ext>
              </a:extLst>
            </p:cNvPr>
            <p:cNvSpPr txBox="1"/>
            <p:nvPr/>
          </p:nvSpPr>
          <p:spPr>
            <a:xfrm>
              <a:off x="6376976" y="2160588"/>
              <a:ext cx="2968502" cy="1011852"/>
            </a:xfrm>
            <a:prstGeom prst="rect">
              <a:avLst/>
            </a:prstGeom>
            <a:noFill/>
          </p:spPr>
          <p:txBody>
            <a:bodyPr>
              <a:spAutoFit/>
            </a:bodyPr>
            <a:lstStyle/>
            <a:p>
              <a:pPr fontAlgn="auto">
                <a:lnSpc>
                  <a:spcPct val="120000"/>
                </a:lnSpc>
                <a:spcBef>
                  <a:spcPts val="0"/>
                </a:spcBef>
                <a:spcAft>
                  <a:spcPts val="0"/>
                </a:spcAft>
                <a:defRPr/>
              </a:pPr>
              <a:r>
                <a:rPr kumimoji="0" lang="en-US" altLang="zh-CN" sz="1176" dirty="0">
                  <a:solidFill>
                    <a:schemeClr val="bg1">
                      <a:lumMod val="75000"/>
                    </a:schemeClr>
                  </a:solidFill>
                  <a:latin typeface="+mn-lt"/>
                  <a:ea typeface="+mn-ea"/>
                  <a:cs typeface="+mn-ea"/>
                  <a:sym typeface="+mn-lt"/>
                </a:rPr>
                <a:t>Once time is wasted, life is wasted. Do one thing at a time, and do well.</a:t>
              </a:r>
            </a:p>
          </p:txBody>
        </p:sp>
      </p:grpSp>
      <p:pic>
        <p:nvPicPr>
          <p:cNvPr id="20" name="图片 23">
            <a:extLst>
              <a:ext uri="{FF2B5EF4-FFF2-40B4-BE49-F238E27FC236}">
                <a16:creationId xmlns:a16="http://schemas.microsoft.com/office/drawing/2014/main" xmlns="" id="{E5B8F91E-BAAE-42F6-BA68-54D9F1287A9F}"/>
              </a:ext>
            </a:extLst>
          </p:cNvPr>
          <p:cNvPicPr>
            <a:picLocks noChangeAspect="1"/>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3567545" y="721045"/>
            <a:ext cx="3357875" cy="2238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矩形 20">
            <a:extLst>
              <a:ext uri="{FF2B5EF4-FFF2-40B4-BE49-F238E27FC236}">
                <a16:creationId xmlns:a16="http://schemas.microsoft.com/office/drawing/2014/main" xmlns="" id="{A2B842CB-22F0-480C-900A-4AEBB8766EB3}"/>
              </a:ext>
            </a:extLst>
          </p:cNvPr>
          <p:cNvSpPr/>
          <p:nvPr/>
        </p:nvSpPr>
        <p:spPr>
          <a:xfrm>
            <a:off x="5859020" y="0"/>
            <a:ext cx="955559" cy="721045"/>
          </a:xfrm>
          <a:prstGeom prst="rect">
            <a:avLst/>
          </a:prstGeom>
          <a:solidFill>
            <a:srgbClr val="AF935C"/>
          </a:solidFill>
          <a:ln>
            <a:solidFill>
              <a:srgbClr val="AF935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pic>
        <p:nvPicPr>
          <p:cNvPr id="22" name="图片 26">
            <a:extLst>
              <a:ext uri="{FF2B5EF4-FFF2-40B4-BE49-F238E27FC236}">
                <a16:creationId xmlns:a16="http://schemas.microsoft.com/office/drawing/2014/main" xmlns="" id="{4E284175-2E3D-4F5F-9231-08038ED93E7D}"/>
              </a:ext>
            </a:extLst>
          </p:cNvPr>
          <p:cNvPicPr>
            <a:picLocks noChangeAspect="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a:off x="19491" y="2957684"/>
            <a:ext cx="1661436" cy="110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矩形 22">
            <a:extLst>
              <a:ext uri="{FF2B5EF4-FFF2-40B4-BE49-F238E27FC236}">
                <a16:creationId xmlns:a16="http://schemas.microsoft.com/office/drawing/2014/main" xmlns="" id="{A33A04CD-27D3-4145-901E-9F8932BAD9B0}"/>
              </a:ext>
            </a:extLst>
          </p:cNvPr>
          <p:cNvSpPr/>
          <p:nvPr/>
        </p:nvSpPr>
        <p:spPr>
          <a:xfrm>
            <a:off x="994885" y="4064919"/>
            <a:ext cx="686043" cy="526200"/>
          </a:xfrm>
          <a:prstGeom prst="rect">
            <a:avLst/>
          </a:prstGeom>
          <a:solidFill>
            <a:srgbClr val="AF935C"/>
          </a:solidFill>
          <a:ln>
            <a:solidFill>
              <a:srgbClr val="AF935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dirty="0">
              <a:cs typeface="+mn-ea"/>
              <a:sym typeface="+mn-lt"/>
            </a:endParaRPr>
          </a:p>
        </p:txBody>
      </p:sp>
    </p:spTree>
    <p:extLst>
      <p:ext uri="{BB962C8B-B14F-4D97-AF65-F5344CB8AC3E}">
        <p14:creationId xmlns:p14="http://schemas.microsoft.com/office/powerpoint/2010/main" val="385167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1">
            <a:extLst>
              <a:ext uri="{FF2B5EF4-FFF2-40B4-BE49-F238E27FC236}">
                <a16:creationId xmlns:a16="http://schemas.microsoft.com/office/drawing/2014/main" xmlns="" id="{E9860612-370A-44FC-A837-CB9D8BAAA0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0" y="-690941"/>
            <a:ext cx="8999538" cy="6001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直角三角形 2">
            <a:extLst>
              <a:ext uri="{FF2B5EF4-FFF2-40B4-BE49-F238E27FC236}">
                <a16:creationId xmlns:a16="http://schemas.microsoft.com/office/drawing/2014/main" xmlns="" id="{8975649F-6D9B-4645-A22D-7B0981CD0F7B}"/>
              </a:ext>
            </a:extLst>
          </p:cNvPr>
          <p:cNvSpPr/>
          <p:nvPr/>
        </p:nvSpPr>
        <p:spPr>
          <a:xfrm flipH="1">
            <a:off x="5065294" y="1106069"/>
            <a:ext cx="3934244" cy="3934244"/>
          </a:xfrm>
          <a:prstGeom prst="rtTriangle">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4" name="菱形 3">
            <a:extLst>
              <a:ext uri="{FF2B5EF4-FFF2-40B4-BE49-F238E27FC236}">
                <a16:creationId xmlns:a16="http://schemas.microsoft.com/office/drawing/2014/main" xmlns="" id="{3309FA9E-5984-4FA8-9AA4-771075BC70D6}"/>
              </a:ext>
            </a:extLst>
          </p:cNvPr>
          <p:cNvSpPr/>
          <p:nvPr/>
        </p:nvSpPr>
        <p:spPr>
          <a:xfrm flipH="1">
            <a:off x="5143809" y="1106068"/>
            <a:ext cx="3052189" cy="3052189"/>
          </a:xfrm>
          <a:prstGeom prst="diamond">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5" name="菱形 4">
            <a:extLst>
              <a:ext uri="{FF2B5EF4-FFF2-40B4-BE49-F238E27FC236}">
                <a16:creationId xmlns:a16="http://schemas.microsoft.com/office/drawing/2014/main" xmlns="" id="{E546650B-A120-4F72-8181-EA8C61351C83}"/>
              </a:ext>
            </a:extLst>
          </p:cNvPr>
          <p:cNvSpPr/>
          <p:nvPr/>
        </p:nvSpPr>
        <p:spPr>
          <a:xfrm flipH="1">
            <a:off x="6686238" y="3789568"/>
            <a:ext cx="798049" cy="798049"/>
          </a:xfrm>
          <a:prstGeom prst="diamond">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6" name="菱形 5">
            <a:extLst>
              <a:ext uri="{FF2B5EF4-FFF2-40B4-BE49-F238E27FC236}">
                <a16:creationId xmlns:a16="http://schemas.microsoft.com/office/drawing/2014/main" xmlns="" id="{4781CFAE-37FF-443B-A46C-B182AD9671AA}"/>
              </a:ext>
            </a:extLst>
          </p:cNvPr>
          <p:cNvSpPr/>
          <p:nvPr/>
        </p:nvSpPr>
        <p:spPr>
          <a:xfrm flipH="1">
            <a:off x="7120265" y="2860844"/>
            <a:ext cx="1831780" cy="1830614"/>
          </a:xfrm>
          <a:prstGeom prst="diamond">
            <a:avLst/>
          </a:prstGeom>
          <a:solidFill>
            <a:srgbClr val="AF93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kumimoji="0" lang="zh-CN" altLang="en-US">
              <a:cs typeface="+mn-ea"/>
              <a:sym typeface="+mn-lt"/>
            </a:endParaRPr>
          </a:p>
        </p:txBody>
      </p:sp>
      <p:sp>
        <p:nvSpPr>
          <p:cNvPr id="7" name="文本框 6">
            <a:extLst>
              <a:ext uri="{FF2B5EF4-FFF2-40B4-BE49-F238E27FC236}">
                <a16:creationId xmlns:a16="http://schemas.microsoft.com/office/drawing/2014/main" xmlns="" id="{D742BBA3-7ADD-4215-842D-D7A28883798B}"/>
              </a:ext>
            </a:extLst>
          </p:cNvPr>
          <p:cNvSpPr txBox="1"/>
          <p:nvPr/>
        </p:nvSpPr>
        <p:spPr>
          <a:xfrm>
            <a:off x="6204841" y="1801445"/>
            <a:ext cx="930127" cy="409023"/>
          </a:xfrm>
          <a:prstGeom prst="rect">
            <a:avLst/>
          </a:prstGeom>
          <a:noFill/>
        </p:spPr>
        <p:txBody>
          <a:bodyPr wrap="none">
            <a:spAutoFit/>
          </a:bodyPr>
          <a:lstStyle/>
          <a:p>
            <a:pPr algn="ctr" fontAlgn="auto">
              <a:spcBef>
                <a:spcPts val="0"/>
              </a:spcBef>
              <a:spcAft>
                <a:spcPts val="0"/>
              </a:spcAft>
              <a:defRPr/>
            </a:pPr>
            <a:r>
              <a:rPr kumimoji="0" lang="en-US" altLang="zh-CN" sz="2058" dirty="0">
                <a:solidFill>
                  <a:srgbClr val="272727"/>
                </a:solidFill>
                <a:latin typeface="+mn-lt"/>
                <a:ea typeface="+mn-ea"/>
                <a:cs typeface="+mn-ea"/>
                <a:sym typeface="+mn-lt"/>
              </a:rPr>
              <a:t>TEXT </a:t>
            </a:r>
          </a:p>
        </p:txBody>
      </p:sp>
      <p:sp>
        <p:nvSpPr>
          <p:cNvPr id="8" name="文本框 7">
            <a:extLst>
              <a:ext uri="{FF2B5EF4-FFF2-40B4-BE49-F238E27FC236}">
                <a16:creationId xmlns:a16="http://schemas.microsoft.com/office/drawing/2014/main" xmlns="" id="{6C3F4178-B828-4F5A-9CC6-ADDBD983FE9D}"/>
              </a:ext>
            </a:extLst>
          </p:cNvPr>
          <p:cNvSpPr txBox="1"/>
          <p:nvPr/>
        </p:nvSpPr>
        <p:spPr>
          <a:xfrm>
            <a:off x="5639674" y="2194637"/>
            <a:ext cx="2060461" cy="1178015"/>
          </a:xfrm>
          <a:prstGeom prst="rect">
            <a:avLst/>
          </a:prstGeom>
          <a:noFill/>
        </p:spPr>
        <p:txBody>
          <a:bodyPr>
            <a:spAutoFit/>
          </a:bodyPr>
          <a:lstStyle/>
          <a:p>
            <a:pPr algn="ctr" fontAlgn="auto">
              <a:spcBef>
                <a:spcPts val="0"/>
              </a:spcBef>
              <a:spcAft>
                <a:spcPts val="0"/>
              </a:spcAft>
              <a:defRPr/>
            </a:pPr>
            <a:r>
              <a:rPr kumimoji="0" lang="en-US" altLang="zh-CN" sz="1176" dirty="0">
                <a:solidFill>
                  <a:srgbClr val="272727"/>
                </a:solidFill>
                <a:latin typeface="+mn-lt"/>
                <a:ea typeface="+mn-ea"/>
                <a:cs typeface="+mn-ea"/>
                <a:sym typeface="+mn-lt"/>
              </a:rPr>
              <a:t>You cannot improve your past, but you can improve your future. Once time is wasted, life is wasted.</a:t>
            </a:r>
          </a:p>
          <a:p>
            <a:pPr algn="ctr" fontAlgn="auto">
              <a:spcBef>
                <a:spcPts val="0"/>
              </a:spcBef>
              <a:spcAft>
                <a:spcPts val="0"/>
              </a:spcAft>
              <a:defRPr/>
            </a:pPr>
            <a:r>
              <a:rPr kumimoji="0" lang="en-US" altLang="zh-CN" sz="1176" dirty="0">
                <a:solidFill>
                  <a:srgbClr val="272727"/>
                </a:solidFill>
                <a:latin typeface="+mn-lt"/>
                <a:ea typeface="+mn-ea"/>
                <a:cs typeface="+mn-ea"/>
                <a:sym typeface="+mn-lt"/>
              </a:rPr>
              <a:t> Do one thing at a time, and do well.</a:t>
            </a:r>
          </a:p>
        </p:txBody>
      </p:sp>
      <p:sp>
        <p:nvSpPr>
          <p:cNvPr id="9" name="矩形 27">
            <a:extLst>
              <a:ext uri="{FF2B5EF4-FFF2-40B4-BE49-F238E27FC236}">
                <a16:creationId xmlns:a16="http://schemas.microsoft.com/office/drawing/2014/main" xmlns="" id="{7EB0705A-33DB-4F66-A90C-292D4E3330A3}"/>
              </a:ext>
            </a:extLst>
          </p:cNvPr>
          <p:cNvSpPr>
            <a:spLocks noChangeArrowheads="1"/>
          </p:cNvSpPr>
          <p:nvPr/>
        </p:nvSpPr>
        <p:spPr bwMode="auto">
          <a:xfrm>
            <a:off x="809374" y="4336769"/>
            <a:ext cx="3976247" cy="391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方正兰亭纤黑_GBK" charset="-122"/>
                <a:ea typeface="方正兰亭纤黑_GBK" charset="-122"/>
              </a:defRPr>
            </a:lvl1pPr>
            <a:lvl2pPr marL="742950" indent="-285750">
              <a:defRPr kumimoji="1">
                <a:solidFill>
                  <a:schemeClr val="tx1"/>
                </a:solidFill>
                <a:latin typeface="方正兰亭纤黑_GBK" charset="-122"/>
                <a:ea typeface="方正兰亭纤黑_GBK" charset="-122"/>
              </a:defRPr>
            </a:lvl2pPr>
            <a:lvl3pPr marL="1143000" indent="-228600">
              <a:defRPr kumimoji="1">
                <a:solidFill>
                  <a:schemeClr val="tx1"/>
                </a:solidFill>
                <a:latin typeface="方正兰亭纤黑_GBK" charset="-122"/>
                <a:ea typeface="方正兰亭纤黑_GBK" charset="-122"/>
              </a:defRPr>
            </a:lvl3pPr>
            <a:lvl4pPr marL="1600200" indent="-228600">
              <a:defRPr kumimoji="1">
                <a:solidFill>
                  <a:schemeClr val="tx1"/>
                </a:solidFill>
                <a:latin typeface="方正兰亭纤黑_GBK" charset="-122"/>
                <a:ea typeface="方正兰亭纤黑_GBK" charset="-122"/>
              </a:defRPr>
            </a:lvl4pPr>
            <a:lvl5pPr marL="2057400" indent="-228600">
              <a:defRPr kumimoji="1">
                <a:solidFill>
                  <a:schemeClr val="tx1"/>
                </a:solidFill>
                <a:latin typeface="方正兰亭纤黑_GBK" charset="-122"/>
                <a:ea typeface="方正兰亭纤黑_GBK" charset="-122"/>
              </a:defRPr>
            </a:lvl5pPr>
            <a:lvl6pPr marL="2514600" indent="-228600" fontAlgn="base">
              <a:spcBef>
                <a:spcPct val="0"/>
              </a:spcBef>
              <a:spcAft>
                <a:spcPct val="0"/>
              </a:spcAft>
              <a:defRPr kumimoji="1">
                <a:solidFill>
                  <a:schemeClr val="tx1"/>
                </a:solidFill>
                <a:latin typeface="方正兰亭纤黑_GBK" charset="-122"/>
                <a:ea typeface="方正兰亭纤黑_GBK" charset="-122"/>
              </a:defRPr>
            </a:lvl6pPr>
            <a:lvl7pPr marL="2971800" indent="-228600" fontAlgn="base">
              <a:spcBef>
                <a:spcPct val="0"/>
              </a:spcBef>
              <a:spcAft>
                <a:spcPct val="0"/>
              </a:spcAft>
              <a:defRPr kumimoji="1">
                <a:solidFill>
                  <a:schemeClr val="tx1"/>
                </a:solidFill>
                <a:latin typeface="方正兰亭纤黑_GBK" charset="-122"/>
                <a:ea typeface="方正兰亭纤黑_GBK" charset="-122"/>
              </a:defRPr>
            </a:lvl7pPr>
            <a:lvl8pPr marL="3429000" indent="-228600" fontAlgn="base">
              <a:spcBef>
                <a:spcPct val="0"/>
              </a:spcBef>
              <a:spcAft>
                <a:spcPct val="0"/>
              </a:spcAft>
              <a:defRPr kumimoji="1">
                <a:solidFill>
                  <a:schemeClr val="tx1"/>
                </a:solidFill>
                <a:latin typeface="方正兰亭纤黑_GBK" charset="-122"/>
                <a:ea typeface="方正兰亭纤黑_GBK" charset="-122"/>
              </a:defRPr>
            </a:lvl8pPr>
            <a:lvl9pPr marL="3886200" indent="-228600" fontAlgn="base">
              <a:spcBef>
                <a:spcPct val="0"/>
              </a:spcBef>
              <a:spcAft>
                <a:spcPct val="0"/>
              </a:spcAft>
              <a:defRPr kumimoji="1">
                <a:solidFill>
                  <a:schemeClr val="tx1"/>
                </a:solidFill>
                <a:latin typeface="方正兰亭纤黑_GBK" charset="-122"/>
                <a:ea typeface="方正兰亭纤黑_GBK" charset="-122"/>
              </a:defRPr>
            </a:lvl9pPr>
          </a:lstStyle>
          <a:p>
            <a:pPr>
              <a:lnSpc>
                <a:spcPct val="120000"/>
              </a:lnSpc>
            </a:pPr>
            <a:r>
              <a:rPr kumimoji="0" lang="en-US" altLang="zh-CN" sz="809">
                <a:solidFill>
                  <a:schemeClr val="bg1"/>
                </a:solidFill>
                <a:latin typeface="+mn-lt"/>
                <a:ea typeface="+mn-ea"/>
                <a:cs typeface="+mn-ea"/>
                <a:sym typeface="+mn-lt"/>
              </a:rPr>
              <a:t>You cannot improve your past, but you can improve your future. Once time is wasted, life is wasted. Do one thing at a time, and do well.</a:t>
            </a:r>
            <a:endParaRPr kumimoji="0" lang="zh-CN" altLang="en-US" sz="809">
              <a:solidFill>
                <a:schemeClr val="bg1"/>
              </a:solidFill>
              <a:latin typeface="+mn-lt"/>
              <a:ea typeface="+mn-ea"/>
              <a:cs typeface="+mn-ea"/>
              <a:sym typeface="+mn-lt"/>
            </a:endParaRPr>
          </a:p>
        </p:txBody>
      </p:sp>
      <p:sp>
        <p:nvSpPr>
          <p:cNvPr id="10" name="文本框 9">
            <a:extLst>
              <a:ext uri="{FF2B5EF4-FFF2-40B4-BE49-F238E27FC236}">
                <a16:creationId xmlns:a16="http://schemas.microsoft.com/office/drawing/2014/main" xmlns="" id="{B2DAB79E-B2A6-40DA-881A-7F5C9F2936C2}"/>
              </a:ext>
            </a:extLst>
          </p:cNvPr>
          <p:cNvSpPr txBox="1"/>
          <p:nvPr/>
        </p:nvSpPr>
        <p:spPr>
          <a:xfrm>
            <a:off x="7465108" y="3584222"/>
            <a:ext cx="1143262" cy="409023"/>
          </a:xfrm>
          <a:prstGeom prst="rect">
            <a:avLst/>
          </a:prstGeom>
          <a:noFill/>
        </p:spPr>
        <p:txBody>
          <a:bodyPr wrap="none">
            <a:spAutoFit/>
          </a:bodyPr>
          <a:lstStyle/>
          <a:p>
            <a:pPr algn="ctr" fontAlgn="auto">
              <a:spcBef>
                <a:spcPts val="0"/>
              </a:spcBef>
              <a:spcAft>
                <a:spcPts val="0"/>
              </a:spcAft>
              <a:defRPr/>
            </a:pPr>
            <a:r>
              <a:rPr kumimoji="0" lang="en-US" altLang="zh-CN" sz="2058" dirty="0">
                <a:solidFill>
                  <a:srgbClr val="272727"/>
                </a:solidFill>
                <a:latin typeface="+mn-lt"/>
                <a:ea typeface="+mn-ea"/>
                <a:cs typeface="+mn-ea"/>
                <a:sym typeface="+mn-lt"/>
              </a:rPr>
              <a:t>674,236</a:t>
            </a:r>
          </a:p>
        </p:txBody>
      </p:sp>
    </p:spTree>
    <p:extLst>
      <p:ext uri="{BB962C8B-B14F-4D97-AF65-F5344CB8AC3E}">
        <p14:creationId xmlns:p14="http://schemas.microsoft.com/office/powerpoint/2010/main" val="21453110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73B41106-579D-45B1-B089-7B75B179A762}"/>
              </a:ext>
            </a:extLst>
          </p:cNvPr>
          <p:cNvSpPr/>
          <p:nvPr/>
        </p:nvSpPr>
        <p:spPr>
          <a:xfrm>
            <a:off x="3497134" y="1495837"/>
            <a:ext cx="1864374" cy="2969991"/>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noAutofit/>
          </a:bodyPr>
          <a:lstStyle/>
          <a:p>
            <a:pPr algn="ctr"/>
            <a:endParaRPr lang="zh-CN" altLang="en-US" sz="975"/>
          </a:p>
        </p:txBody>
      </p:sp>
      <p:sp>
        <p:nvSpPr>
          <p:cNvPr id="11" name="矩形 10">
            <a:extLst>
              <a:ext uri="{FF2B5EF4-FFF2-40B4-BE49-F238E27FC236}">
                <a16:creationId xmlns:a16="http://schemas.microsoft.com/office/drawing/2014/main" xmlns="" id="{02BE1578-871F-4005-8A77-34CC6AC3E831}"/>
              </a:ext>
            </a:extLst>
          </p:cNvPr>
          <p:cNvSpPr/>
          <p:nvPr/>
        </p:nvSpPr>
        <p:spPr>
          <a:xfrm>
            <a:off x="3930709" y="1236168"/>
            <a:ext cx="997223" cy="52634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noAutofit/>
          </a:bodyPr>
          <a:lstStyle/>
          <a:p>
            <a:pPr lvl="0" algn="ctr"/>
            <a:endParaRPr lang="zh-CN" altLang="en-US" sz="975">
              <a:sym typeface="+mn-ea"/>
            </a:endParaRPr>
          </a:p>
        </p:txBody>
      </p:sp>
      <p:sp>
        <p:nvSpPr>
          <p:cNvPr id="12" name="矩形 11">
            <a:extLst>
              <a:ext uri="{FF2B5EF4-FFF2-40B4-BE49-F238E27FC236}">
                <a16:creationId xmlns:a16="http://schemas.microsoft.com/office/drawing/2014/main" xmlns="" id="{E9BD9C92-6BF4-4226-96B1-A458AF417ABF}"/>
              </a:ext>
            </a:extLst>
          </p:cNvPr>
          <p:cNvSpPr/>
          <p:nvPr/>
        </p:nvSpPr>
        <p:spPr>
          <a:xfrm>
            <a:off x="5840079" y="1495837"/>
            <a:ext cx="1864374" cy="2969991"/>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noAutofit/>
          </a:bodyPr>
          <a:lstStyle/>
          <a:p>
            <a:pPr algn="ctr"/>
            <a:endParaRPr lang="zh-CN" altLang="en-US" sz="975" dirty="0"/>
          </a:p>
        </p:txBody>
      </p:sp>
      <p:sp>
        <p:nvSpPr>
          <p:cNvPr id="13" name="矩形 12">
            <a:extLst>
              <a:ext uri="{FF2B5EF4-FFF2-40B4-BE49-F238E27FC236}">
                <a16:creationId xmlns:a16="http://schemas.microsoft.com/office/drawing/2014/main" xmlns="" id="{9F8D379C-CCA9-4A14-9CDC-0C34D3260A21}"/>
              </a:ext>
            </a:extLst>
          </p:cNvPr>
          <p:cNvSpPr/>
          <p:nvPr/>
        </p:nvSpPr>
        <p:spPr>
          <a:xfrm>
            <a:off x="6273653" y="1236168"/>
            <a:ext cx="997223" cy="52634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noAutofit/>
          </a:bodyPr>
          <a:lstStyle/>
          <a:p>
            <a:pPr lvl="0" algn="ctr"/>
            <a:endParaRPr lang="zh-CN" altLang="en-US" sz="975">
              <a:sym typeface="+mn-ea"/>
            </a:endParaRPr>
          </a:p>
        </p:txBody>
      </p:sp>
      <p:sp>
        <p:nvSpPr>
          <p:cNvPr id="14" name="矩形 13">
            <a:extLst>
              <a:ext uri="{FF2B5EF4-FFF2-40B4-BE49-F238E27FC236}">
                <a16:creationId xmlns:a16="http://schemas.microsoft.com/office/drawing/2014/main" xmlns="" id="{F8CB9FD9-5919-462B-9112-478A643A127C}"/>
              </a:ext>
            </a:extLst>
          </p:cNvPr>
          <p:cNvSpPr/>
          <p:nvPr/>
        </p:nvSpPr>
        <p:spPr>
          <a:xfrm>
            <a:off x="1114109" y="1495837"/>
            <a:ext cx="1864374" cy="2969991"/>
          </a:xfrm>
          <a:prstGeom prst="rect">
            <a:avLst/>
          </a:prstGeom>
          <a:solidFill>
            <a:srgbClr val="3A3A3A">
              <a:alpha val="0"/>
            </a:srgb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noAutofit/>
          </a:bodyPr>
          <a:lstStyle/>
          <a:p>
            <a:pPr algn="ctr"/>
            <a:endParaRPr lang="zh-CN" altLang="en-US" sz="975"/>
          </a:p>
        </p:txBody>
      </p:sp>
      <p:sp>
        <p:nvSpPr>
          <p:cNvPr id="15" name="矩形 14">
            <a:extLst>
              <a:ext uri="{FF2B5EF4-FFF2-40B4-BE49-F238E27FC236}">
                <a16:creationId xmlns:a16="http://schemas.microsoft.com/office/drawing/2014/main" xmlns="" id="{342E42F3-C80E-4B51-80E6-F9439CE33F1E}"/>
              </a:ext>
            </a:extLst>
          </p:cNvPr>
          <p:cNvSpPr/>
          <p:nvPr/>
        </p:nvSpPr>
        <p:spPr>
          <a:xfrm>
            <a:off x="1547684" y="1236168"/>
            <a:ext cx="997223" cy="52634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noAutofit/>
          </a:bodyPr>
          <a:lstStyle/>
          <a:p>
            <a:pPr algn="ctr"/>
            <a:endParaRPr lang="zh-CN" altLang="en-US" sz="975"/>
          </a:p>
        </p:txBody>
      </p:sp>
      <p:sp>
        <p:nvSpPr>
          <p:cNvPr id="16" name="文本框 15">
            <a:extLst>
              <a:ext uri="{FF2B5EF4-FFF2-40B4-BE49-F238E27FC236}">
                <a16:creationId xmlns:a16="http://schemas.microsoft.com/office/drawing/2014/main" xmlns="" id="{0C7B2733-BCBA-4442-8001-2BE7E9CE492D}"/>
              </a:ext>
            </a:extLst>
          </p:cNvPr>
          <p:cNvSpPr txBox="1"/>
          <p:nvPr/>
        </p:nvSpPr>
        <p:spPr>
          <a:xfrm>
            <a:off x="1137909" y="2852540"/>
            <a:ext cx="1797215" cy="1449436"/>
          </a:xfrm>
          <a:prstGeom prst="rect">
            <a:avLst/>
          </a:prstGeom>
          <a:noFill/>
        </p:spPr>
        <p:txBody>
          <a:bodyPr wrap="square" rtlCol="0">
            <a:spAutoFit/>
          </a:bodyPr>
          <a:lstStyle/>
          <a:p>
            <a:pPr algn="just">
              <a:lnSpc>
                <a:spcPct val="150000"/>
              </a:lnSpc>
            </a:pPr>
            <a:r>
              <a:rPr lang="zh-CN" altLang="zh-CN" sz="1176" dirty="0">
                <a:solidFill>
                  <a:srgbClr val="000000"/>
                </a:solidFill>
                <a:latin typeface="微软雅黑" panose="020B0503020204020204" charset="-122"/>
                <a:ea typeface="微软雅黑" panose="020B0503020204020204" charset="-122"/>
                <a:sym typeface="+mn-ea"/>
              </a:rPr>
              <a:t>输入内容输入内容输入内容输入内容输入内容输入内容输入内容输入内容输入内容输入内容输入内容</a:t>
            </a:r>
            <a:endParaRPr lang="en-US" altLang="zh-CN" sz="1176" b="1" dirty="0">
              <a:solidFill>
                <a:srgbClr val="000000"/>
              </a:solidFill>
              <a:latin typeface="Calibri Light" panose="020F0302020204030204" charset="0"/>
            </a:endParaRPr>
          </a:p>
        </p:txBody>
      </p:sp>
      <p:sp>
        <p:nvSpPr>
          <p:cNvPr id="17" name="文本框 16">
            <a:extLst>
              <a:ext uri="{FF2B5EF4-FFF2-40B4-BE49-F238E27FC236}">
                <a16:creationId xmlns:a16="http://schemas.microsoft.com/office/drawing/2014/main" xmlns="" id="{78E27005-8323-42F1-9922-DC7C06CE40D1}"/>
              </a:ext>
            </a:extLst>
          </p:cNvPr>
          <p:cNvSpPr txBox="1"/>
          <p:nvPr/>
        </p:nvSpPr>
        <p:spPr>
          <a:xfrm>
            <a:off x="669966" y="2589792"/>
            <a:ext cx="2665565" cy="242374"/>
          </a:xfrm>
          <a:prstGeom prst="rect">
            <a:avLst/>
          </a:prstGeom>
          <a:noFill/>
        </p:spPr>
        <p:txBody>
          <a:bodyPr wrap="square" rtlCol="0">
            <a:spAutoFit/>
          </a:bodyPr>
          <a:lstStyle/>
          <a:p>
            <a:pPr algn="ctr"/>
            <a:r>
              <a:rPr lang="zh-CN" altLang="en-US" sz="975" b="1" dirty="0">
                <a:solidFill>
                  <a:srgbClr val="000000"/>
                </a:solidFill>
                <a:latin typeface="微软雅黑" panose="020B0503020204020204" charset="-122"/>
                <a:ea typeface="微软雅黑" panose="020B0503020204020204" charset="-122"/>
              </a:rPr>
              <a:t>输入标题</a:t>
            </a:r>
          </a:p>
        </p:txBody>
      </p:sp>
      <p:sp>
        <p:nvSpPr>
          <p:cNvPr id="18" name="文本框 17">
            <a:extLst>
              <a:ext uri="{FF2B5EF4-FFF2-40B4-BE49-F238E27FC236}">
                <a16:creationId xmlns:a16="http://schemas.microsoft.com/office/drawing/2014/main" xmlns="" id="{A48D8AA4-C164-4D04-AF44-2A2339E5DBEB}"/>
              </a:ext>
            </a:extLst>
          </p:cNvPr>
          <p:cNvSpPr txBox="1"/>
          <p:nvPr/>
        </p:nvSpPr>
        <p:spPr>
          <a:xfrm>
            <a:off x="3513584" y="2852540"/>
            <a:ext cx="1797215" cy="1449436"/>
          </a:xfrm>
          <a:prstGeom prst="rect">
            <a:avLst/>
          </a:prstGeom>
          <a:noFill/>
        </p:spPr>
        <p:txBody>
          <a:bodyPr wrap="square" rtlCol="0">
            <a:spAutoFit/>
          </a:bodyPr>
          <a:lstStyle/>
          <a:p>
            <a:pPr algn="just">
              <a:lnSpc>
                <a:spcPct val="150000"/>
              </a:lnSpc>
            </a:pPr>
            <a:r>
              <a:rPr lang="zh-CN" altLang="zh-CN" sz="1176" dirty="0">
                <a:solidFill>
                  <a:srgbClr val="000000"/>
                </a:solidFill>
                <a:latin typeface="微软雅黑" panose="020B0503020204020204" charset="-122"/>
                <a:ea typeface="微软雅黑" panose="020B0503020204020204" charset="-122"/>
                <a:sym typeface="+mn-ea"/>
              </a:rPr>
              <a:t>输入内容输入内容输入内容输入内容输入内容输入内容输入内容输入内容输入内容输入内容输入内容</a:t>
            </a:r>
            <a:endParaRPr lang="en-US" altLang="zh-CN" sz="1176" dirty="0">
              <a:solidFill>
                <a:srgbClr val="000000"/>
              </a:solidFill>
              <a:latin typeface="Calibri Light" panose="020F0302020204030204" charset="0"/>
            </a:endParaRPr>
          </a:p>
        </p:txBody>
      </p:sp>
      <p:sp>
        <p:nvSpPr>
          <p:cNvPr id="19" name="文本框 18">
            <a:extLst>
              <a:ext uri="{FF2B5EF4-FFF2-40B4-BE49-F238E27FC236}">
                <a16:creationId xmlns:a16="http://schemas.microsoft.com/office/drawing/2014/main" xmlns="" id="{371D3F62-34CF-4F29-8348-5B761D5EEBF4}"/>
              </a:ext>
            </a:extLst>
          </p:cNvPr>
          <p:cNvSpPr txBox="1"/>
          <p:nvPr/>
        </p:nvSpPr>
        <p:spPr>
          <a:xfrm>
            <a:off x="3045640" y="2589792"/>
            <a:ext cx="2665565" cy="567399"/>
          </a:xfrm>
          <a:prstGeom prst="rect">
            <a:avLst/>
          </a:prstGeom>
          <a:noFill/>
        </p:spPr>
        <p:txBody>
          <a:bodyPr wrap="square" rtlCol="0">
            <a:spAutoFit/>
          </a:bodyPr>
          <a:lstStyle/>
          <a:p>
            <a:pPr algn="ctr"/>
            <a:r>
              <a:rPr lang="zh-CN" altLang="en-US" sz="1323" b="1" dirty="0">
                <a:solidFill>
                  <a:srgbClr val="000000"/>
                </a:solidFill>
                <a:latin typeface="微软雅黑" panose="020B0503020204020204" charset="-122"/>
                <a:ea typeface="微软雅黑" panose="020B0503020204020204" charset="-122"/>
                <a:sym typeface="+mn-ea"/>
              </a:rPr>
              <a:t>输入标题</a:t>
            </a:r>
            <a:endParaRPr lang="zh-CN" altLang="en-US" sz="1323" b="1" dirty="0">
              <a:solidFill>
                <a:srgbClr val="000000"/>
              </a:solidFill>
              <a:latin typeface="微软雅黑" panose="020B0503020204020204" charset="-122"/>
              <a:ea typeface="微软雅黑" panose="020B0503020204020204" charset="-122"/>
            </a:endParaRPr>
          </a:p>
          <a:p>
            <a:pPr algn="ctr"/>
            <a:endParaRPr lang="en-US" altLang="zh-CN" sz="1764" dirty="0">
              <a:solidFill>
                <a:srgbClr val="000000"/>
              </a:solidFill>
              <a:latin typeface="Calibri Light" panose="020F0302020204030204" charset="0"/>
            </a:endParaRPr>
          </a:p>
        </p:txBody>
      </p:sp>
      <p:sp>
        <p:nvSpPr>
          <p:cNvPr id="20" name="文本框 19">
            <a:extLst>
              <a:ext uri="{FF2B5EF4-FFF2-40B4-BE49-F238E27FC236}">
                <a16:creationId xmlns:a16="http://schemas.microsoft.com/office/drawing/2014/main" xmlns="" id="{29A4ADDD-A97E-4744-AB98-6C63A247F0CF}"/>
              </a:ext>
            </a:extLst>
          </p:cNvPr>
          <p:cNvSpPr txBox="1"/>
          <p:nvPr/>
        </p:nvSpPr>
        <p:spPr>
          <a:xfrm>
            <a:off x="5863436" y="2852540"/>
            <a:ext cx="1797215" cy="1449436"/>
          </a:xfrm>
          <a:prstGeom prst="rect">
            <a:avLst/>
          </a:prstGeom>
          <a:noFill/>
        </p:spPr>
        <p:txBody>
          <a:bodyPr wrap="square" rtlCol="0">
            <a:spAutoFit/>
          </a:bodyPr>
          <a:lstStyle/>
          <a:p>
            <a:pPr algn="just">
              <a:lnSpc>
                <a:spcPct val="150000"/>
              </a:lnSpc>
            </a:pPr>
            <a:r>
              <a:rPr lang="zh-CN" altLang="zh-CN" sz="1176" dirty="0">
                <a:solidFill>
                  <a:srgbClr val="000000"/>
                </a:solidFill>
                <a:latin typeface="微软雅黑" panose="020B0503020204020204" charset="-122"/>
                <a:ea typeface="微软雅黑" panose="020B0503020204020204" charset="-122"/>
                <a:sym typeface="+mn-ea"/>
              </a:rPr>
              <a:t>输入内容输入内容输入内容输入内容输入内容输入内容输入内容输入内容输入内容输入内容输入内容</a:t>
            </a:r>
            <a:endParaRPr lang="en-US" altLang="zh-CN" sz="1176" dirty="0">
              <a:solidFill>
                <a:srgbClr val="000000"/>
              </a:solidFill>
              <a:latin typeface="Calibri Light" panose="020F0302020204030204" charset="0"/>
            </a:endParaRPr>
          </a:p>
        </p:txBody>
      </p:sp>
      <p:sp>
        <p:nvSpPr>
          <p:cNvPr id="21" name="文本框 20">
            <a:extLst>
              <a:ext uri="{FF2B5EF4-FFF2-40B4-BE49-F238E27FC236}">
                <a16:creationId xmlns:a16="http://schemas.microsoft.com/office/drawing/2014/main" xmlns="" id="{0CCC6333-E0DB-4AFD-988C-6ADC3B6A76E5}"/>
              </a:ext>
            </a:extLst>
          </p:cNvPr>
          <p:cNvSpPr txBox="1"/>
          <p:nvPr/>
        </p:nvSpPr>
        <p:spPr>
          <a:xfrm>
            <a:off x="5395493" y="2589792"/>
            <a:ext cx="2665565" cy="567399"/>
          </a:xfrm>
          <a:prstGeom prst="rect">
            <a:avLst/>
          </a:prstGeom>
          <a:noFill/>
        </p:spPr>
        <p:txBody>
          <a:bodyPr wrap="square" rtlCol="0">
            <a:spAutoFit/>
          </a:bodyPr>
          <a:lstStyle/>
          <a:p>
            <a:pPr algn="ctr"/>
            <a:r>
              <a:rPr lang="zh-CN" altLang="en-US" sz="1323" b="1" dirty="0">
                <a:solidFill>
                  <a:srgbClr val="000000"/>
                </a:solidFill>
                <a:latin typeface="微软雅黑" panose="020B0503020204020204" charset="-122"/>
                <a:ea typeface="微软雅黑" panose="020B0503020204020204" charset="-122"/>
                <a:sym typeface="+mn-ea"/>
              </a:rPr>
              <a:t>输入标题</a:t>
            </a:r>
            <a:endParaRPr lang="zh-CN" altLang="en-US" sz="1323" b="1" dirty="0">
              <a:solidFill>
                <a:srgbClr val="000000"/>
              </a:solidFill>
              <a:latin typeface="微软雅黑" panose="020B0503020204020204" charset="-122"/>
              <a:ea typeface="微软雅黑" panose="020B0503020204020204" charset="-122"/>
            </a:endParaRPr>
          </a:p>
          <a:p>
            <a:pPr algn="ctr"/>
            <a:endParaRPr lang="en-US" altLang="zh-CN" sz="1764" dirty="0">
              <a:solidFill>
                <a:srgbClr val="000000"/>
              </a:solidFill>
              <a:latin typeface="Calibri Light" panose="020F0302020204030204" charset="0"/>
            </a:endParaRPr>
          </a:p>
        </p:txBody>
      </p:sp>
      <p:sp>
        <p:nvSpPr>
          <p:cNvPr id="22" name="文本框 21">
            <a:extLst>
              <a:ext uri="{FF2B5EF4-FFF2-40B4-BE49-F238E27FC236}">
                <a16:creationId xmlns:a16="http://schemas.microsoft.com/office/drawing/2014/main" xmlns="" id="{B26A43BA-70D3-4246-997D-5BCBC3D79B28}"/>
              </a:ext>
            </a:extLst>
          </p:cNvPr>
          <p:cNvSpPr txBox="1"/>
          <p:nvPr/>
        </p:nvSpPr>
        <p:spPr>
          <a:xfrm>
            <a:off x="1796188" y="1258325"/>
            <a:ext cx="527709" cy="499496"/>
          </a:xfrm>
          <a:prstGeom prst="rect">
            <a:avLst/>
          </a:prstGeom>
          <a:noFill/>
        </p:spPr>
        <p:txBody>
          <a:bodyPr wrap="none" rtlCol="0">
            <a:spAutoFit/>
          </a:bodyPr>
          <a:lstStyle/>
          <a:p>
            <a:r>
              <a:rPr lang="en-US" altLang="zh-CN" sz="2646" dirty="0">
                <a:solidFill>
                  <a:schemeClr val="bg1"/>
                </a:solidFill>
              </a:rPr>
              <a:t>01</a:t>
            </a:r>
            <a:endParaRPr lang="zh-CN" altLang="en-US" sz="2646" dirty="0">
              <a:solidFill>
                <a:schemeClr val="bg1"/>
              </a:solidFill>
            </a:endParaRPr>
          </a:p>
        </p:txBody>
      </p:sp>
      <p:sp>
        <p:nvSpPr>
          <p:cNvPr id="23" name="文本框 22">
            <a:extLst>
              <a:ext uri="{FF2B5EF4-FFF2-40B4-BE49-F238E27FC236}">
                <a16:creationId xmlns:a16="http://schemas.microsoft.com/office/drawing/2014/main" xmlns="" id="{AFBB7908-AE5F-4E53-BF3E-47399520BC5E}"/>
              </a:ext>
            </a:extLst>
          </p:cNvPr>
          <p:cNvSpPr txBox="1"/>
          <p:nvPr/>
        </p:nvSpPr>
        <p:spPr>
          <a:xfrm>
            <a:off x="4180646" y="1258325"/>
            <a:ext cx="527709" cy="499496"/>
          </a:xfrm>
          <a:prstGeom prst="rect">
            <a:avLst/>
          </a:prstGeom>
          <a:noFill/>
        </p:spPr>
        <p:txBody>
          <a:bodyPr wrap="none" rtlCol="0">
            <a:spAutoFit/>
          </a:bodyPr>
          <a:lstStyle/>
          <a:p>
            <a:r>
              <a:rPr lang="en-US" altLang="zh-CN" sz="2646" dirty="0">
                <a:solidFill>
                  <a:schemeClr val="bg1"/>
                </a:solidFill>
              </a:rPr>
              <a:t>02</a:t>
            </a:r>
            <a:endParaRPr lang="zh-CN" altLang="en-US" sz="2646" dirty="0">
              <a:solidFill>
                <a:schemeClr val="bg1"/>
              </a:solidFill>
            </a:endParaRPr>
          </a:p>
        </p:txBody>
      </p:sp>
      <p:sp>
        <p:nvSpPr>
          <p:cNvPr id="24" name="文本框 23">
            <a:extLst>
              <a:ext uri="{FF2B5EF4-FFF2-40B4-BE49-F238E27FC236}">
                <a16:creationId xmlns:a16="http://schemas.microsoft.com/office/drawing/2014/main" xmlns="" id="{5F7514B6-1A2C-4089-8966-382A4F3592DF}"/>
              </a:ext>
            </a:extLst>
          </p:cNvPr>
          <p:cNvSpPr txBox="1"/>
          <p:nvPr/>
        </p:nvSpPr>
        <p:spPr>
          <a:xfrm>
            <a:off x="6543251" y="1258325"/>
            <a:ext cx="527709" cy="499496"/>
          </a:xfrm>
          <a:prstGeom prst="rect">
            <a:avLst/>
          </a:prstGeom>
          <a:noFill/>
        </p:spPr>
        <p:txBody>
          <a:bodyPr wrap="none" rtlCol="0">
            <a:spAutoFit/>
          </a:bodyPr>
          <a:lstStyle/>
          <a:p>
            <a:r>
              <a:rPr lang="en-US" altLang="zh-CN" sz="2646" dirty="0">
                <a:solidFill>
                  <a:schemeClr val="bg1"/>
                </a:solidFill>
              </a:rPr>
              <a:t>03</a:t>
            </a:r>
            <a:endParaRPr lang="zh-CN" altLang="en-US" sz="2646" dirty="0">
              <a:solidFill>
                <a:schemeClr val="bg1"/>
              </a:solidFill>
            </a:endParaRPr>
          </a:p>
        </p:txBody>
      </p:sp>
      <p:sp>
        <p:nvSpPr>
          <p:cNvPr id="25" name=" 2050">
            <a:extLst>
              <a:ext uri="{FF2B5EF4-FFF2-40B4-BE49-F238E27FC236}">
                <a16:creationId xmlns:a16="http://schemas.microsoft.com/office/drawing/2014/main" xmlns="" id="{3850ACAB-DE00-4212-9886-996AA5E15C8D}"/>
              </a:ext>
            </a:extLst>
          </p:cNvPr>
          <p:cNvSpPr/>
          <p:nvPr/>
        </p:nvSpPr>
        <p:spPr bwMode="auto">
          <a:xfrm>
            <a:off x="4271811" y="2047861"/>
            <a:ext cx="315020" cy="427026"/>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noAutofit/>
          </a:bodyPr>
          <a:lstStyle/>
          <a:p>
            <a:pPr lvl="0" algn="ctr"/>
            <a:endParaRPr lang="zh-CN" altLang="en-US" sz="975">
              <a:sym typeface="+mn-ea"/>
            </a:endParaRPr>
          </a:p>
        </p:txBody>
      </p:sp>
      <p:sp>
        <p:nvSpPr>
          <p:cNvPr id="26" name=" 2">
            <a:extLst>
              <a:ext uri="{FF2B5EF4-FFF2-40B4-BE49-F238E27FC236}">
                <a16:creationId xmlns:a16="http://schemas.microsoft.com/office/drawing/2014/main" xmlns="" id="{8BE27D1B-60A6-4AA1-9CF7-78B629A5F429}"/>
              </a:ext>
            </a:extLst>
          </p:cNvPr>
          <p:cNvSpPr/>
          <p:nvPr/>
        </p:nvSpPr>
        <p:spPr bwMode="auto">
          <a:xfrm>
            <a:off x="6558753" y="2047861"/>
            <a:ext cx="427026" cy="427026"/>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204" tIns="33602" rIns="67204" bIns="33602" numCol="1" spcCol="0" rtlCol="0" fromWordArt="0" anchor="ctr" anchorCtr="0" forceAA="0" compatLnSpc="1">
            <a:noAutofit/>
          </a:bodyPr>
          <a:lstStyle/>
          <a:p>
            <a:pPr lvl="0" algn="ctr"/>
            <a:endParaRPr lang="zh-CN" altLang="en-US" sz="975">
              <a:sym typeface="+mn-ea"/>
            </a:endParaRPr>
          </a:p>
        </p:txBody>
      </p:sp>
      <p:sp>
        <p:nvSpPr>
          <p:cNvPr id="27" name=" 5">
            <a:extLst>
              <a:ext uri="{FF2B5EF4-FFF2-40B4-BE49-F238E27FC236}">
                <a16:creationId xmlns:a16="http://schemas.microsoft.com/office/drawing/2014/main" xmlns="" id="{1D601B04-5B14-4482-B9E0-F09997749C19}"/>
              </a:ext>
            </a:extLst>
          </p:cNvPr>
          <p:cNvSpPr/>
          <p:nvPr/>
        </p:nvSpPr>
        <p:spPr bwMode="auto">
          <a:xfrm>
            <a:off x="1832783" y="2047861"/>
            <a:ext cx="427026" cy="427026"/>
          </a:xfrm>
          <a:custGeom>
            <a:avLst/>
            <a:gdLst>
              <a:gd name="T0" fmla="*/ 942322 w 3841"/>
              <a:gd name="T1" fmla="*/ 1696878 h 3861"/>
              <a:gd name="T2" fmla="*/ 612206 w 3841"/>
              <a:gd name="T3" fmla="*/ 1630196 h 3861"/>
              <a:gd name="T4" fmla="*/ 0 w 3841"/>
              <a:gd name="T5" fmla="*/ 1797599 h 3861"/>
              <a:gd name="T6" fmla="*/ 282090 w 3841"/>
              <a:gd name="T7" fmla="*/ 1380724 h 3861"/>
              <a:gd name="T8" fmla="*/ 93719 w 3841"/>
              <a:gd name="T9" fmla="*/ 848206 h 3861"/>
              <a:gd name="T10" fmla="*/ 942322 w 3841"/>
              <a:gd name="T11" fmla="*/ 0 h 3861"/>
              <a:gd name="T12" fmla="*/ 1790924 w 3841"/>
              <a:gd name="T13" fmla="*/ 848206 h 3861"/>
              <a:gd name="T14" fmla="*/ 942322 w 3841"/>
              <a:gd name="T15" fmla="*/ 1696878 h 3861"/>
              <a:gd name="T16" fmla="*/ 682146 w 3841"/>
              <a:gd name="T17" fmla="*/ 1245496 h 3861"/>
              <a:gd name="T18" fmla="*/ 803375 w 3841"/>
              <a:gd name="T19" fmla="*/ 1371398 h 3861"/>
              <a:gd name="T20" fmla="*/ 956776 w 3841"/>
              <a:gd name="T21" fmla="*/ 1221248 h 3861"/>
              <a:gd name="T22" fmla="*/ 830884 w 3841"/>
              <a:gd name="T23" fmla="*/ 1092082 h 3861"/>
              <a:gd name="T24" fmla="*/ 682146 w 3841"/>
              <a:gd name="T25" fmla="*/ 1245496 h 3861"/>
              <a:gd name="T26" fmla="*/ 988948 w 3841"/>
              <a:gd name="T27" fmla="*/ 301698 h 3861"/>
              <a:gd name="T28" fmla="*/ 729705 w 3841"/>
              <a:gd name="T29" fmla="*/ 367913 h 3861"/>
              <a:gd name="T30" fmla="*/ 758613 w 3841"/>
              <a:gd name="T31" fmla="*/ 522726 h 3861"/>
              <a:gd name="T32" fmla="*/ 926002 w 3841"/>
              <a:gd name="T33" fmla="*/ 479826 h 3861"/>
              <a:gd name="T34" fmla="*/ 1015059 w 3841"/>
              <a:gd name="T35" fmla="*/ 553502 h 3861"/>
              <a:gd name="T36" fmla="*/ 892431 w 3841"/>
              <a:gd name="T37" fmla="*/ 723703 h 3861"/>
              <a:gd name="T38" fmla="*/ 752552 w 3841"/>
              <a:gd name="T39" fmla="*/ 978771 h 3861"/>
              <a:gd name="T40" fmla="*/ 747889 w 3841"/>
              <a:gd name="T41" fmla="*/ 1018406 h 3861"/>
              <a:gd name="T42" fmla="*/ 962837 w 3841"/>
              <a:gd name="T43" fmla="*/ 1018406 h 3861"/>
              <a:gd name="T44" fmla="*/ 970298 w 3841"/>
              <a:gd name="T45" fmla="*/ 981568 h 3861"/>
              <a:gd name="T46" fmla="*/ 1074741 w 3841"/>
              <a:gd name="T47" fmla="*/ 800643 h 3861"/>
              <a:gd name="T48" fmla="*/ 1242130 w 3841"/>
              <a:gd name="T49" fmla="*/ 510602 h 3861"/>
              <a:gd name="T50" fmla="*/ 988948 w 3841"/>
              <a:gd name="T51" fmla="*/ 301698 h 386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841" h="3861">
                <a:moveTo>
                  <a:pt x="2021" y="3639"/>
                </a:moveTo>
                <a:cubicBezTo>
                  <a:pt x="1770" y="3639"/>
                  <a:pt x="1531" y="3588"/>
                  <a:pt x="1313" y="3496"/>
                </a:cubicBezTo>
                <a:cubicBezTo>
                  <a:pt x="830" y="3861"/>
                  <a:pt x="0" y="3855"/>
                  <a:pt x="0" y="3855"/>
                </a:cubicBezTo>
                <a:cubicBezTo>
                  <a:pt x="0" y="3855"/>
                  <a:pt x="417" y="3566"/>
                  <a:pt x="605" y="2961"/>
                </a:cubicBezTo>
                <a:cubicBezTo>
                  <a:pt x="352" y="2648"/>
                  <a:pt x="201" y="2252"/>
                  <a:pt x="201" y="1819"/>
                </a:cubicBezTo>
                <a:cubicBezTo>
                  <a:pt x="201" y="814"/>
                  <a:pt x="1016" y="0"/>
                  <a:pt x="2021" y="0"/>
                </a:cubicBezTo>
                <a:cubicBezTo>
                  <a:pt x="3026" y="0"/>
                  <a:pt x="3841" y="814"/>
                  <a:pt x="3841" y="1819"/>
                </a:cubicBezTo>
                <a:cubicBezTo>
                  <a:pt x="3841" y="2824"/>
                  <a:pt x="3026" y="3639"/>
                  <a:pt x="2021" y="3639"/>
                </a:cubicBezTo>
                <a:close/>
                <a:moveTo>
                  <a:pt x="1463" y="2671"/>
                </a:moveTo>
                <a:cubicBezTo>
                  <a:pt x="1463" y="2826"/>
                  <a:pt x="1568" y="2941"/>
                  <a:pt x="1723" y="2941"/>
                </a:cubicBezTo>
                <a:cubicBezTo>
                  <a:pt x="1917" y="2941"/>
                  <a:pt x="2052" y="2806"/>
                  <a:pt x="2052" y="2619"/>
                </a:cubicBezTo>
                <a:cubicBezTo>
                  <a:pt x="2052" y="2457"/>
                  <a:pt x="1940" y="2342"/>
                  <a:pt x="1782" y="2342"/>
                </a:cubicBezTo>
                <a:cubicBezTo>
                  <a:pt x="1595" y="2342"/>
                  <a:pt x="1463" y="2497"/>
                  <a:pt x="1463" y="2671"/>
                </a:cubicBezTo>
                <a:close/>
                <a:moveTo>
                  <a:pt x="2121" y="647"/>
                </a:moveTo>
                <a:cubicBezTo>
                  <a:pt x="1874" y="647"/>
                  <a:pt x="1687" y="716"/>
                  <a:pt x="1565" y="789"/>
                </a:cubicBezTo>
                <a:cubicBezTo>
                  <a:pt x="1627" y="1121"/>
                  <a:pt x="1627" y="1121"/>
                  <a:pt x="1627" y="1121"/>
                </a:cubicBezTo>
                <a:cubicBezTo>
                  <a:pt x="1720" y="1065"/>
                  <a:pt x="1838" y="1029"/>
                  <a:pt x="1986" y="1029"/>
                </a:cubicBezTo>
                <a:cubicBezTo>
                  <a:pt x="2134" y="1032"/>
                  <a:pt x="2177" y="1101"/>
                  <a:pt x="2177" y="1187"/>
                </a:cubicBezTo>
                <a:cubicBezTo>
                  <a:pt x="2177" y="1302"/>
                  <a:pt x="2042" y="1414"/>
                  <a:pt x="1914" y="1552"/>
                </a:cubicBezTo>
                <a:cubicBezTo>
                  <a:pt x="1729" y="1747"/>
                  <a:pt x="1641" y="1921"/>
                  <a:pt x="1614" y="2099"/>
                </a:cubicBezTo>
                <a:cubicBezTo>
                  <a:pt x="1611" y="2125"/>
                  <a:pt x="1608" y="2155"/>
                  <a:pt x="1604" y="2184"/>
                </a:cubicBezTo>
                <a:cubicBezTo>
                  <a:pt x="2065" y="2184"/>
                  <a:pt x="2065" y="2184"/>
                  <a:pt x="2065" y="2184"/>
                </a:cubicBezTo>
                <a:cubicBezTo>
                  <a:pt x="2072" y="2155"/>
                  <a:pt x="2075" y="2128"/>
                  <a:pt x="2081" y="2105"/>
                </a:cubicBezTo>
                <a:cubicBezTo>
                  <a:pt x="2111" y="1957"/>
                  <a:pt x="2177" y="1845"/>
                  <a:pt x="2305" y="1717"/>
                </a:cubicBezTo>
                <a:cubicBezTo>
                  <a:pt x="2490" y="1526"/>
                  <a:pt x="2664" y="1358"/>
                  <a:pt x="2664" y="1095"/>
                </a:cubicBezTo>
                <a:cubicBezTo>
                  <a:pt x="2664" y="825"/>
                  <a:pt x="2437" y="647"/>
                  <a:pt x="2121" y="647"/>
                </a:cubicBezTo>
                <a:close/>
              </a:path>
            </a:pathLst>
          </a:custGeom>
          <a:solidFill>
            <a:srgbClr val="595959"/>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975"/>
          </a:p>
        </p:txBody>
      </p:sp>
    </p:spTree>
    <p:extLst>
      <p:ext uri="{BB962C8B-B14F-4D97-AF65-F5344CB8AC3E}">
        <p14:creationId xmlns:p14="http://schemas.microsoft.com/office/powerpoint/2010/main" val="2061651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p:tgtEl>
                                          <p:spTgt spid="22"/>
                                        </p:tgtEl>
                                        <p:attrNameLst>
                                          <p:attrName>ppt_y</p:attrName>
                                        </p:attrNameLst>
                                      </p:cBhvr>
                                      <p:tavLst>
                                        <p:tav tm="0">
                                          <p:val>
                                            <p:strVal val="#ppt_y+#ppt_h*1.125000"/>
                                          </p:val>
                                        </p:tav>
                                        <p:tav tm="100000">
                                          <p:val>
                                            <p:strVal val="#ppt_y"/>
                                          </p:val>
                                        </p:tav>
                                      </p:tavLst>
                                    </p:anim>
                                    <p:animEffect transition="in" filter="wipe(up)">
                                      <p:cBhvr>
                                        <p:cTn id="12" dur="500"/>
                                        <p:tgtEl>
                                          <p:spTgt spid="22"/>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p:tgtEl>
                                          <p:spTgt spid="14"/>
                                        </p:tgtEl>
                                        <p:attrNameLst>
                                          <p:attrName>ppt_y</p:attrName>
                                        </p:attrNameLst>
                                      </p:cBhvr>
                                      <p:tavLst>
                                        <p:tav tm="0">
                                          <p:val>
                                            <p:strVal val="#ppt_y-#ppt_h*1.125000"/>
                                          </p:val>
                                        </p:tav>
                                        <p:tav tm="100000">
                                          <p:val>
                                            <p:strVal val="#ppt_y"/>
                                          </p:val>
                                        </p:tav>
                                      </p:tavLst>
                                    </p:anim>
                                    <p:animEffect transition="in" filter="wipe(down)">
                                      <p:cBhvr>
                                        <p:cTn id="16" dur="500"/>
                                        <p:tgtEl>
                                          <p:spTgt spid="14"/>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1000" fill="hold"/>
                                        <p:tgtEl>
                                          <p:spTgt spid="16"/>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2" presetClass="entr" presetSubtype="4"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p:tgtEl>
                                          <p:spTgt spid="11"/>
                                        </p:tgtEl>
                                        <p:attrNameLst>
                                          <p:attrName>ppt_y</p:attrName>
                                        </p:attrNameLst>
                                      </p:cBhvr>
                                      <p:tavLst>
                                        <p:tav tm="0">
                                          <p:val>
                                            <p:strVal val="#ppt_y+#ppt_h*1.125000"/>
                                          </p:val>
                                        </p:tav>
                                        <p:tav tm="100000">
                                          <p:val>
                                            <p:strVal val="#ppt_y"/>
                                          </p:val>
                                        </p:tav>
                                      </p:tavLst>
                                    </p:anim>
                                    <p:animEffect transition="in" filter="wipe(up)">
                                      <p:cBhvr>
                                        <p:cTn id="35" dur="500"/>
                                        <p:tgtEl>
                                          <p:spTgt spid="11"/>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p:tgtEl>
                                          <p:spTgt spid="23"/>
                                        </p:tgtEl>
                                        <p:attrNameLst>
                                          <p:attrName>ppt_y</p:attrName>
                                        </p:attrNameLst>
                                      </p:cBhvr>
                                      <p:tavLst>
                                        <p:tav tm="0">
                                          <p:val>
                                            <p:strVal val="#ppt_y+#ppt_h*1.125000"/>
                                          </p:val>
                                        </p:tav>
                                        <p:tav tm="100000">
                                          <p:val>
                                            <p:strVal val="#ppt_y"/>
                                          </p:val>
                                        </p:tav>
                                      </p:tavLst>
                                    </p:anim>
                                    <p:animEffect transition="in" filter="wipe(up)">
                                      <p:cBhvr>
                                        <p:cTn id="39" dur="500"/>
                                        <p:tgtEl>
                                          <p:spTgt spid="23"/>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p:tgtEl>
                                          <p:spTgt spid="10"/>
                                        </p:tgtEl>
                                        <p:attrNameLst>
                                          <p:attrName>ppt_y</p:attrName>
                                        </p:attrNameLst>
                                      </p:cBhvr>
                                      <p:tavLst>
                                        <p:tav tm="0">
                                          <p:val>
                                            <p:strVal val="#ppt_y-#ppt_h*1.125000"/>
                                          </p:val>
                                        </p:tav>
                                        <p:tav tm="100000">
                                          <p:val>
                                            <p:strVal val="#ppt_y"/>
                                          </p:val>
                                        </p:tav>
                                      </p:tavLst>
                                    </p:anim>
                                    <p:animEffect transition="in" filter="wipe(down)">
                                      <p:cBhvr>
                                        <p:cTn id="43" dur="500"/>
                                        <p:tgtEl>
                                          <p:spTgt spid="10"/>
                                        </p:tgtEl>
                                      </p:cBhvr>
                                    </p:animEffect>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3500"/>
                            </p:stCondLst>
                            <p:childTnLst>
                              <p:par>
                                <p:cTn id="49" presetID="10"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childTnLst>
                          </p:cTn>
                        </p:par>
                        <p:par>
                          <p:cTn id="58" fill="hold">
                            <p:stCondLst>
                              <p:cond delay="5000"/>
                            </p:stCondLst>
                            <p:childTnLst>
                              <p:par>
                                <p:cTn id="59" presetID="12" presetClass="entr" presetSubtype="4"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p:tgtEl>
                                          <p:spTgt spid="13"/>
                                        </p:tgtEl>
                                        <p:attrNameLst>
                                          <p:attrName>ppt_y</p:attrName>
                                        </p:attrNameLst>
                                      </p:cBhvr>
                                      <p:tavLst>
                                        <p:tav tm="0">
                                          <p:val>
                                            <p:strVal val="#ppt_y+#ppt_h*1.125000"/>
                                          </p:val>
                                        </p:tav>
                                        <p:tav tm="100000">
                                          <p:val>
                                            <p:strVal val="#ppt_y"/>
                                          </p:val>
                                        </p:tav>
                                      </p:tavLst>
                                    </p:anim>
                                    <p:animEffect transition="in" filter="wipe(up)">
                                      <p:cBhvr>
                                        <p:cTn id="62" dur="500"/>
                                        <p:tgtEl>
                                          <p:spTgt spid="13"/>
                                        </p:tgtEl>
                                      </p:cBhvr>
                                    </p:animEffect>
                                  </p:childTnLst>
                                </p:cTn>
                              </p:par>
                              <p:par>
                                <p:cTn id="63" presetID="12" presetClass="entr" presetSubtype="4"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500"/>
                                        <p:tgtEl>
                                          <p:spTgt spid="24"/>
                                        </p:tgtEl>
                                        <p:attrNameLst>
                                          <p:attrName>ppt_y</p:attrName>
                                        </p:attrNameLst>
                                      </p:cBhvr>
                                      <p:tavLst>
                                        <p:tav tm="0">
                                          <p:val>
                                            <p:strVal val="#ppt_y+#ppt_h*1.125000"/>
                                          </p:val>
                                        </p:tav>
                                        <p:tav tm="100000">
                                          <p:val>
                                            <p:strVal val="#ppt_y"/>
                                          </p:val>
                                        </p:tav>
                                      </p:tavLst>
                                    </p:anim>
                                    <p:animEffect transition="in" filter="wipe(up)">
                                      <p:cBhvr>
                                        <p:cTn id="66" dur="500"/>
                                        <p:tgtEl>
                                          <p:spTgt spid="24"/>
                                        </p:tgtEl>
                                      </p:cBhvr>
                                    </p:animEffect>
                                  </p:childTnLst>
                                </p:cTn>
                              </p:par>
                              <p:par>
                                <p:cTn id="67" presetID="12" presetClass="entr" presetSubtype="1"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500"/>
                                        <p:tgtEl>
                                          <p:spTgt spid="12"/>
                                        </p:tgtEl>
                                        <p:attrNameLst>
                                          <p:attrName>ppt_y</p:attrName>
                                        </p:attrNameLst>
                                      </p:cBhvr>
                                      <p:tavLst>
                                        <p:tav tm="0">
                                          <p:val>
                                            <p:strVal val="#ppt_y-#ppt_h*1.125000"/>
                                          </p:val>
                                        </p:tav>
                                        <p:tav tm="100000">
                                          <p:val>
                                            <p:strVal val="#ppt_y"/>
                                          </p:val>
                                        </p:tav>
                                      </p:tavLst>
                                    </p:anim>
                                    <p:animEffect transition="in" filter="wipe(down)">
                                      <p:cBhvr>
                                        <p:cTn id="70" dur="500"/>
                                        <p:tgtEl>
                                          <p:spTgt spid="12"/>
                                        </p:tgtEl>
                                      </p:cBhvr>
                                    </p:animEffect>
                                  </p:childTnLst>
                                </p:cTn>
                              </p:par>
                            </p:childTnLst>
                          </p:cTn>
                        </p:par>
                        <p:par>
                          <p:cTn id="71" fill="hold">
                            <p:stCondLst>
                              <p:cond delay="5500"/>
                            </p:stCondLst>
                            <p:childTnLst>
                              <p:par>
                                <p:cTn id="72" presetID="10" presetClass="entr" presetSubtype="0"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500"/>
                                        <p:tgtEl>
                                          <p:spTgt spid="26"/>
                                        </p:tgtEl>
                                      </p:cBhvr>
                                    </p:animEffect>
                                  </p:childTnLst>
                                </p:cTn>
                              </p:par>
                            </p:childTnLst>
                          </p:cTn>
                        </p:par>
                        <p:par>
                          <p:cTn id="75" fill="hold">
                            <p:stCondLst>
                              <p:cond delay="6000"/>
                            </p:stCondLst>
                            <p:childTnLst>
                              <p:par>
                                <p:cTn id="76" presetID="10" presetClass="entr" presetSubtype="0" fill="hold" grpId="0" nodeType="after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par>
                          <p:cTn id="79" fill="hold">
                            <p:stCondLst>
                              <p:cond delay="6500"/>
                            </p:stCondLst>
                            <p:childTnLst>
                              <p:par>
                                <p:cTn id="80" presetID="42" presetClass="entr" presetSubtype="0"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fade">
                                      <p:cBhvr>
                                        <p:cTn id="82" dur="1000"/>
                                        <p:tgtEl>
                                          <p:spTgt spid="20"/>
                                        </p:tgtEl>
                                      </p:cBhvr>
                                    </p:animEffect>
                                    <p:anim calcmode="lin" valueType="num">
                                      <p:cBhvr>
                                        <p:cTn id="83" dur="1000" fill="hold"/>
                                        <p:tgtEl>
                                          <p:spTgt spid="20"/>
                                        </p:tgtEl>
                                        <p:attrNameLst>
                                          <p:attrName>ppt_x</p:attrName>
                                        </p:attrNameLst>
                                      </p:cBhvr>
                                      <p:tavLst>
                                        <p:tav tm="0">
                                          <p:val>
                                            <p:strVal val="#ppt_x"/>
                                          </p:val>
                                        </p:tav>
                                        <p:tav tm="100000">
                                          <p:val>
                                            <p:strVal val="#ppt_x"/>
                                          </p:val>
                                        </p:tav>
                                      </p:tavLst>
                                    </p:anim>
                                    <p:anim calcmode="lin" valueType="num">
                                      <p:cBhvr>
                                        <p:cTn id="8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animBg="1"/>
      <p:bldP spid="26" grpId="0" animBg="1"/>
      <p:bldP spid="2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595750ab05e88.pptx"/>
</p:tagLst>
</file>

<file path=ppt/tags/tag2.xml><?xml version="1.0" encoding="utf-8"?>
<p:tagLst xmlns:a="http://schemas.openxmlformats.org/drawingml/2006/main" xmlns:r="http://schemas.openxmlformats.org/officeDocument/2006/relationships" xmlns:p="http://schemas.openxmlformats.org/presentationml/2006/main">
  <p:tag name="MH" val="20160315165528"/>
  <p:tag name="MH_LIBRARY" val="GRAPHIC"/>
  <p:tag name="MH_TYPE" val="Picture"/>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60315165528"/>
  <p:tag name="MH_LIBRARY" val="GRAPHIC"/>
  <p:tag name="MH_TYPE" val="Pictur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315165528"/>
  <p:tag name="MH_LIBRARY" val="GRAPHIC"/>
  <p:tag name="MH_TYPE" val="Picture"/>
  <p:tag name="MH_ORDER" val="3"/>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1921</Words>
  <Application>Microsoft Office PowerPoint</Application>
  <PresentationFormat>自定义</PresentationFormat>
  <Paragraphs>251</Paragraphs>
  <Slides>27</Slides>
  <Notes>27</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27</vt:i4>
      </vt:variant>
    </vt:vector>
  </HeadingPairs>
  <TitlesOfParts>
    <vt:vector size="47" baseType="lpstr">
      <vt:lpstr>Arial Unicode MS</vt:lpstr>
      <vt:lpstr>Meiryo</vt:lpstr>
      <vt:lpstr>等线</vt:lpstr>
      <vt:lpstr>等线 Light</vt:lpstr>
      <vt:lpstr>方正姚体</vt:lpstr>
      <vt:lpstr>华文宋体</vt:lpstr>
      <vt:lpstr>宋体</vt:lpstr>
      <vt:lpstr>微软雅黑</vt:lpstr>
      <vt:lpstr>Agency FB</vt:lpstr>
      <vt:lpstr>Arial</vt:lpstr>
      <vt:lpstr>Calibri</vt:lpstr>
      <vt:lpstr>Calibri Light</vt:lpstr>
      <vt:lpstr>Century Gothic</vt:lpstr>
      <vt:lpstr>Impact</vt:lpstr>
      <vt:lpstr>Lato Regular</vt:lpstr>
      <vt:lpstr>Open Sans</vt:lpstr>
      <vt:lpstr>Roboto Black</vt:lpstr>
      <vt:lpstr>Segoe UI</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2017-08-07T06:19:19Z</dcterms:created>
  <dcterms:modified xsi:type="dcterms:W3CDTF">2022-06-10T06:44:03Z</dcterms:modified>
</cp:coreProperties>
</file>