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2"/>
    <p:sldMasterId id="2147483662" r:id="rId3"/>
  </p:sldMasterIdLst>
  <p:notesMasterIdLst>
    <p:notesMasterId r:id="rId30"/>
  </p:notesMasterIdLst>
  <p:sldIdLst>
    <p:sldId id="256" r:id="rId4"/>
    <p:sldId id="257" r:id="rId5"/>
    <p:sldId id="258" r:id="rId6"/>
    <p:sldId id="263" r:id="rId7"/>
    <p:sldId id="264" r:id="rId8"/>
    <p:sldId id="265" r:id="rId9"/>
    <p:sldId id="266" r:id="rId10"/>
    <p:sldId id="259" r:id="rId11"/>
    <p:sldId id="267" r:id="rId12"/>
    <p:sldId id="268" r:id="rId13"/>
    <p:sldId id="270" r:id="rId14"/>
    <p:sldId id="269" r:id="rId15"/>
    <p:sldId id="279" r:id="rId16"/>
    <p:sldId id="260" r:id="rId17"/>
    <p:sldId id="271" r:id="rId18"/>
    <p:sldId id="278" r:id="rId19"/>
    <p:sldId id="273" r:id="rId20"/>
    <p:sldId id="272" r:id="rId21"/>
    <p:sldId id="261" r:id="rId22"/>
    <p:sldId id="274" r:id="rId23"/>
    <p:sldId id="275" r:id="rId24"/>
    <p:sldId id="277" r:id="rId25"/>
    <p:sldId id="276" r:id="rId26"/>
    <p:sldId id="262" r:id="rId27"/>
    <p:sldId id="281" r:id="rId28"/>
    <p:sldId id="280" r:id="rId29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72317"/>
    <a:srgbClr val="FE47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5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CA352B-725C-4394-80EF-2F9217B67C90}" type="datetimeFigureOut">
              <a:rPr lang="zh-CN" altLang="en-US" smtClean="0"/>
              <a:t>2022/6/5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D004FD-2E22-4A58-A6D8-6C1C8794DB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84018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431211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706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370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2350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509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5973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050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4189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7004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2696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498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7184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3587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3184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0801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182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176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762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776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4598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762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320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814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祥云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3810" y="-1905"/>
            <a:ext cx="12196445" cy="68605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788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9185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花边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605" y="635"/>
            <a:ext cx="12221210" cy="6874510"/>
          </a:xfrm>
          <a:prstGeom prst="rect">
            <a:avLst/>
          </a:prstGeom>
        </p:spPr>
      </p:pic>
      <p:pic>
        <p:nvPicPr>
          <p:cNvPr id="8" name="图片 7" descr="梅花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985" y="635"/>
            <a:ext cx="4319905" cy="620395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4083050" y="2731770"/>
            <a:ext cx="705231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solidFill>
                  <a:srgbClr val="672317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古典雅致文艺风模板</a:t>
            </a:r>
          </a:p>
        </p:txBody>
      </p:sp>
      <p:sp>
        <p:nvSpPr>
          <p:cNvPr id="23" name="矩形 22"/>
          <p:cNvSpPr/>
          <p:nvPr/>
        </p:nvSpPr>
        <p:spPr>
          <a:xfrm>
            <a:off x="4896485" y="4145915"/>
            <a:ext cx="5426075" cy="640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zh-CN" altLang="en-US" sz="1200" dirty="0">
                <a:solidFill>
                  <a:srgbClr val="672317">
                    <a:alpha val="70000"/>
                  </a:srgb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Good love makes you see the whole world from one person while bad love makes you abandon the whole world for one person.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4805680" y="3881755"/>
            <a:ext cx="5608320" cy="0"/>
          </a:xfrm>
          <a:prstGeom prst="line">
            <a:avLst/>
          </a:prstGeom>
          <a:ln w="12700">
            <a:solidFill>
              <a:srgbClr val="67231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6519545" y="1539875"/>
            <a:ext cx="217932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 smtClean="0">
                <a:solidFill>
                  <a:srgbClr val="672317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20XX</a:t>
            </a:r>
            <a:endParaRPr lang="en-US" altLang="zh-CN" sz="6600" dirty="0">
              <a:solidFill>
                <a:srgbClr val="672317"/>
              </a:solidFill>
              <a:latin typeface="方正清刻本悦宋简体" panose="02000000000000000000" charset="-122"/>
              <a:ea typeface="方正清刻本悦宋简体" panose="02000000000000000000" charset="-122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6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9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1" grpId="2"/>
      <p:bldP spid="23" grpId="0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花边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605" y="635"/>
            <a:ext cx="12221210" cy="687451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4846320" y="622935"/>
            <a:ext cx="2499995" cy="3683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rgbClr val="672317"/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单击此处输入标题文本</a:t>
            </a:r>
          </a:p>
        </p:txBody>
      </p:sp>
      <p:sp>
        <p:nvSpPr>
          <p:cNvPr id="22" name="Rectangle 21" descr="library"/>
          <p:cNvSpPr>
            <a:spLocks noChangeArrowheads="1"/>
          </p:cNvSpPr>
          <p:nvPr/>
        </p:nvSpPr>
        <p:spPr bwMode="auto">
          <a:xfrm>
            <a:off x="8195945" y="1409700"/>
            <a:ext cx="2698750" cy="290322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8195945" y="4389120"/>
            <a:ext cx="2698750" cy="1689735"/>
          </a:xfrm>
          <a:prstGeom prst="rect">
            <a:avLst/>
          </a:prstGeom>
          <a:solidFill>
            <a:srgbClr val="672317"/>
          </a:solidFill>
          <a:ln>
            <a:noFill/>
          </a:ln>
        </p:spPr>
        <p:txBody>
          <a:bodyPr/>
          <a:lstStyle/>
          <a:p>
            <a:pPr algn="ctr">
              <a:lnSpc>
                <a:spcPct val="150000"/>
              </a:lnSpc>
            </a:pPr>
            <a:endParaRPr lang="zh-CN" altLang="en-US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</a:t>
            </a:r>
            <a:endParaRPr lang="zh-CN" altLang="en-US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5461000" y="1409700"/>
            <a:ext cx="2658745" cy="1685925"/>
          </a:xfrm>
          <a:prstGeom prst="rect">
            <a:avLst/>
          </a:prstGeom>
          <a:noFill/>
          <a:ln w="6350">
            <a:solidFill>
              <a:srgbClr val="672317"/>
            </a:solidFill>
          </a:ln>
        </p:spPr>
        <p:txBody>
          <a:bodyPr/>
          <a:lstStyle/>
          <a:p>
            <a:pPr algn="ctr">
              <a:lnSpc>
                <a:spcPct val="150000"/>
              </a:lnSpc>
            </a:pP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5" name="Rectangle 24" descr="Dreamy_Images_21"/>
          <p:cNvSpPr>
            <a:spLocks noChangeArrowheads="1"/>
          </p:cNvSpPr>
          <p:nvPr/>
        </p:nvSpPr>
        <p:spPr bwMode="auto">
          <a:xfrm>
            <a:off x="5461000" y="3175000"/>
            <a:ext cx="2658745" cy="290322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6" name="文本框 55"/>
          <p:cNvSpPr txBox="1"/>
          <p:nvPr/>
        </p:nvSpPr>
        <p:spPr>
          <a:xfrm>
            <a:off x="1282700" y="2777490"/>
            <a:ext cx="2378075" cy="352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6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单击此处输入标题文本</a:t>
            </a:r>
          </a:p>
        </p:txBody>
      </p:sp>
      <p:sp>
        <p:nvSpPr>
          <p:cNvPr id="57" name="文本框 56"/>
          <p:cNvSpPr txBox="1"/>
          <p:nvPr/>
        </p:nvSpPr>
        <p:spPr>
          <a:xfrm>
            <a:off x="1282700" y="3129915"/>
            <a:ext cx="356362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82700" y="4450080"/>
            <a:ext cx="2378075" cy="352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6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单击此处输入标题文本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282700" y="4802505"/>
            <a:ext cx="356362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42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2" grpId="0" bldLvl="0" animBg="1"/>
      <p:bldP spid="23" grpId="0" bldLvl="0" animBg="1"/>
      <p:bldP spid="24" grpId="0" bldLvl="0" animBg="1"/>
      <p:bldP spid="25" grpId="1" animBg="1"/>
      <p:bldP spid="25" grpId="2" bldLvl="0" animBg="1"/>
      <p:bldP spid="56" grpId="0"/>
      <p:bldP spid="57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花边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605" y="635"/>
            <a:ext cx="12221210" cy="687451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4846320" y="622935"/>
            <a:ext cx="2499995" cy="3683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rgbClr val="672317"/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单击此处输入标题文本</a:t>
            </a:r>
          </a:p>
        </p:txBody>
      </p:sp>
      <p:grpSp>
        <p:nvGrpSpPr>
          <p:cNvPr id="13" name="Group 11"/>
          <p:cNvGrpSpPr/>
          <p:nvPr/>
        </p:nvGrpSpPr>
        <p:grpSpPr bwMode="auto">
          <a:xfrm>
            <a:off x="2038870" y="1988900"/>
            <a:ext cx="8106410" cy="541020"/>
            <a:chOff x="0" y="0"/>
            <a:chExt cx="10809284" cy="720492"/>
          </a:xfrm>
        </p:grpSpPr>
        <p:sp>
          <p:nvSpPr>
            <p:cNvPr id="45" name="矩形 22"/>
            <p:cNvSpPr>
              <a:spLocks noChangeArrowheads="1"/>
            </p:cNvSpPr>
            <p:nvPr/>
          </p:nvSpPr>
          <p:spPr bwMode="auto">
            <a:xfrm>
              <a:off x="0" y="0"/>
              <a:ext cx="834911" cy="720080"/>
            </a:xfrm>
            <a:prstGeom prst="rect">
              <a:avLst/>
            </a:prstGeom>
            <a:solidFill>
              <a:srgbClr val="672317"/>
            </a:solidFill>
            <a:ln w="12700" cap="flat" cmpd="sng">
              <a:noFill/>
              <a:bevel/>
            </a:ln>
          </p:spPr>
          <p:txBody>
            <a:bodyPr anchor="ctr"/>
            <a:lstStyle/>
            <a:p>
              <a:pPr algn="ctr"/>
              <a:endParaRPr lang="zh-CN" altLang="zh-CN" sz="9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6" name="矩形 23"/>
            <p:cNvSpPr>
              <a:spLocks noChangeArrowheads="1"/>
            </p:cNvSpPr>
            <p:nvPr/>
          </p:nvSpPr>
          <p:spPr bwMode="auto">
            <a:xfrm>
              <a:off x="834870" y="0"/>
              <a:ext cx="9974414" cy="720492"/>
            </a:xfrm>
            <a:prstGeom prst="rect">
              <a:avLst/>
            </a:prstGeom>
            <a:solidFill>
              <a:srgbClr val="672317">
                <a:alpha val="40000"/>
              </a:srgbClr>
            </a:solidFill>
            <a:ln w="12700" cap="flat" cmpd="sng">
              <a:noFill/>
              <a:bevel/>
            </a:ln>
          </p:spPr>
          <p:txBody>
            <a:bodyPr anchor="ctr"/>
            <a:lstStyle/>
            <a:p>
              <a:pPr algn="ctr"/>
              <a:endParaRPr lang="zh-CN" altLang="zh-CN" sz="9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7" name="文本框 24"/>
            <p:cNvSpPr>
              <a:spLocks noChangeArrowheads="1"/>
            </p:cNvSpPr>
            <p:nvPr/>
          </p:nvSpPr>
          <p:spPr bwMode="auto">
            <a:xfrm>
              <a:off x="866199" y="144606"/>
              <a:ext cx="9811843" cy="440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l">
                <a:lnSpc>
                  <a:spcPct val="130000"/>
                </a:lnSpc>
                <a:spcBef>
                  <a:spcPct val="20000"/>
                </a:spcBef>
                <a:buFont typeface="Arial" panose="020B0604020202020204" pitchFamily="34" charset="0"/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点击此处更换文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本替换文字点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击此处更换文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本替换文字点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击此处更换文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本替换文字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pic>
          <p:nvPicPr>
            <p:cNvPr id="48" name="图片 2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694" y="63230"/>
              <a:ext cx="609524" cy="6095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7" name="Group 16"/>
          <p:cNvGrpSpPr/>
          <p:nvPr/>
        </p:nvGrpSpPr>
        <p:grpSpPr bwMode="auto">
          <a:xfrm>
            <a:off x="2054982" y="2867320"/>
            <a:ext cx="8090535" cy="541020"/>
            <a:chOff x="0" y="0"/>
            <a:chExt cx="10788109" cy="720492"/>
          </a:xfrm>
        </p:grpSpPr>
        <p:grpSp>
          <p:nvGrpSpPr>
            <p:cNvPr id="21" name="Group 17"/>
            <p:cNvGrpSpPr/>
            <p:nvPr/>
          </p:nvGrpSpPr>
          <p:grpSpPr bwMode="auto">
            <a:xfrm>
              <a:off x="0" y="0"/>
              <a:ext cx="10788109" cy="720492"/>
              <a:chOff x="0" y="0"/>
              <a:chExt cx="10788109" cy="720492"/>
            </a:xfrm>
          </p:grpSpPr>
          <p:sp>
            <p:nvSpPr>
              <p:cNvPr id="52" name="矩形 2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834912" cy="720080"/>
              </a:xfrm>
              <a:prstGeom prst="rect">
                <a:avLst/>
              </a:prstGeom>
              <a:solidFill>
                <a:srgbClr val="672317"/>
              </a:solidFill>
              <a:ln w="12700" cap="flat" cmpd="sng">
                <a:noFill/>
                <a:bevel/>
              </a:ln>
            </p:spPr>
            <p:txBody>
              <a:bodyPr anchor="ctr"/>
              <a:lstStyle/>
              <a:p>
                <a:pPr algn="ctr"/>
                <a:endParaRPr lang="zh-CN" altLang="zh-CN" sz="900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53" name="矩形 30"/>
              <p:cNvSpPr>
                <a:spLocks noChangeArrowheads="1"/>
              </p:cNvSpPr>
              <p:nvPr/>
            </p:nvSpPr>
            <p:spPr bwMode="auto">
              <a:xfrm>
                <a:off x="834870" y="0"/>
                <a:ext cx="9953239" cy="720492"/>
              </a:xfrm>
              <a:prstGeom prst="rect">
                <a:avLst/>
              </a:prstGeom>
              <a:solidFill>
                <a:srgbClr val="672317">
                  <a:alpha val="40000"/>
                </a:srgbClr>
              </a:solidFill>
              <a:ln w="12700" cap="flat" cmpd="sng">
                <a:noFill/>
                <a:bevel/>
              </a:ln>
            </p:spPr>
            <p:txBody>
              <a:bodyPr anchor="ctr"/>
              <a:lstStyle/>
              <a:p>
                <a:pPr algn="ctr"/>
                <a:endParaRPr lang="zh-CN" altLang="zh-CN" sz="900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54" name="文本框 31"/>
              <p:cNvSpPr>
                <a:spLocks noChangeArrowheads="1"/>
              </p:cNvSpPr>
              <p:nvPr/>
            </p:nvSpPr>
            <p:spPr bwMode="auto">
              <a:xfrm>
                <a:off x="866199" y="144606"/>
                <a:ext cx="9790668" cy="4405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algn="l">
                  <a:lnSpc>
                    <a:spcPct val="130000"/>
                  </a:lnSpc>
                  <a:spcBef>
                    <a:spcPct val="20000"/>
                  </a:spcBef>
                  <a:buFont typeface="Arial" panose="020B0604020202020204" pitchFamily="34" charset="0"/>
                </a:pPr>
                <a:r>
                  <a:rPr lang="zh-CN" altLang="en-US" sz="120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点击此处更换文</a:t>
                </a:r>
                <a:r>
                  <a:rPr lang="zh-CN" altLang="en-US" sz="1200" dirty="0" smtClean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本替换文字点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本替换文字点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本替换文字</a:t>
                </a:r>
                <a:endParaRPr lang="zh-CN" altLang="en-US" sz="12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pic>
          <p:nvPicPr>
            <p:cNvPr id="51" name="图片 28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1209" y="144596"/>
              <a:ext cx="492120" cy="492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2" name="Group 22"/>
          <p:cNvGrpSpPr/>
          <p:nvPr/>
        </p:nvGrpSpPr>
        <p:grpSpPr bwMode="auto">
          <a:xfrm>
            <a:off x="2038867" y="3862327"/>
            <a:ext cx="8106410" cy="539750"/>
            <a:chOff x="0" y="0"/>
            <a:chExt cx="10809278" cy="720386"/>
          </a:xfrm>
        </p:grpSpPr>
        <p:grpSp>
          <p:nvGrpSpPr>
            <p:cNvPr id="23" name="Group 23"/>
            <p:cNvGrpSpPr/>
            <p:nvPr/>
          </p:nvGrpSpPr>
          <p:grpSpPr bwMode="auto">
            <a:xfrm>
              <a:off x="0" y="0"/>
              <a:ext cx="10809278" cy="720386"/>
              <a:chOff x="0" y="0"/>
              <a:chExt cx="10809278" cy="720386"/>
            </a:xfrm>
          </p:grpSpPr>
          <p:sp>
            <p:nvSpPr>
              <p:cNvPr id="58" name="矩形 3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834912" cy="720080"/>
              </a:xfrm>
              <a:prstGeom prst="rect">
                <a:avLst/>
              </a:prstGeom>
              <a:solidFill>
                <a:srgbClr val="672317"/>
              </a:solidFill>
              <a:ln w="12700" cap="flat" cmpd="sng">
                <a:noFill/>
                <a:bevel/>
              </a:ln>
            </p:spPr>
            <p:txBody>
              <a:bodyPr anchor="ctr"/>
              <a:lstStyle/>
              <a:p>
                <a:pPr algn="ctr"/>
                <a:endParaRPr lang="zh-CN" altLang="zh-CN" sz="900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59" name="矩形 36"/>
              <p:cNvSpPr>
                <a:spLocks noChangeArrowheads="1"/>
              </p:cNvSpPr>
              <p:nvPr/>
            </p:nvSpPr>
            <p:spPr bwMode="auto">
              <a:xfrm>
                <a:off x="834870" y="0"/>
                <a:ext cx="9974408" cy="720386"/>
              </a:xfrm>
              <a:prstGeom prst="rect">
                <a:avLst/>
              </a:prstGeom>
              <a:solidFill>
                <a:srgbClr val="672317">
                  <a:alpha val="40000"/>
                </a:srgbClr>
              </a:solidFill>
              <a:ln w="12700" cap="flat" cmpd="sng">
                <a:noFill/>
                <a:bevel/>
              </a:ln>
            </p:spPr>
            <p:txBody>
              <a:bodyPr anchor="ctr"/>
              <a:lstStyle/>
              <a:p>
                <a:pPr algn="ctr"/>
                <a:endParaRPr lang="zh-CN" altLang="zh-CN" sz="900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60" name="文本框 37"/>
              <p:cNvSpPr>
                <a:spLocks noChangeArrowheads="1"/>
              </p:cNvSpPr>
              <p:nvPr/>
            </p:nvSpPr>
            <p:spPr bwMode="auto">
              <a:xfrm>
                <a:off x="866199" y="144925"/>
                <a:ext cx="9811837" cy="441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algn="l">
                  <a:lnSpc>
                    <a:spcPct val="130000"/>
                  </a:lnSpc>
                  <a:spcBef>
                    <a:spcPct val="20000"/>
                  </a:spcBef>
                  <a:buFont typeface="Arial" panose="020B0604020202020204" pitchFamily="34" charset="0"/>
                </a:pPr>
                <a:r>
                  <a:rPr lang="zh-CN" altLang="en-US" sz="120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点击此处更换文</a:t>
                </a:r>
                <a:r>
                  <a:rPr lang="zh-CN" altLang="en-US" sz="1200" dirty="0" smtClean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本替换文字点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本替换文字点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本替换文字</a:t>
                </a:r>
                <a:endParaRPr lang="zh-CN" altLang="en-US" sz="12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pic>
          <p:nvPicPr>
            <p:cNvPr id="57" name="图片 34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006" y="88845"/>
              <a:ext cx="542387" cy="542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4" name="Group 28"/>
          <p:cNvGrpSpPr/>
          <p:nvPr/>
        </p:nvGrpSpPr>
        <p:grpSpPr bwMode="auto">
          <a:xfrm flipH="1">
            <a:off x="2056647" y="4848371"/>
            <a:ext cx="8087933" cy="541346"/>
            <a:chOff x="-8146520" y="0"/>
            <a:chExt cx="10781218" cy="720926"/>
          </a:xfrm>
        </p:grpSpPr>
        <p:grpSp>
          <p:nvGrpSpPr>
            <p:cNvPr id="25" name="Group 29"/>
            <p:cNvGrpSpPr/>
            <p:nvPr/>
          </p:nvGrpSpPr>
          <p:grpSpPr bwMode="auto">
            <a:xfrm>
              <a:off x="-8146520" y="0"/>
              <a:ext cx="10781218" cy="720926"/>
              <a:chOff x="-8146520" y="0"/>
              <a:chExt cx="10781218" cy="720926"/>
            </a:xfrm>
          </p:grpSpPr>
          <p:sp>
            <p:nvSpPr>
              <p:cNvPr id="64" name="矩形 41"/>
              <p:cNvSpPr>
                <a:spLocks noChangeArrowheads="1"/>
              </p:cNvSpPr>
              <p:nvPr/>
            </p:nvSpPr>
            <p:spPr bwMode="auto">
              <a:xfrm>
                <a:off x="1799786" y="846"/>
                <a:ext cx="834912" cy="720080"/>
              </a:xfrm>
              <a:prstGeom prst="rect">
                <a:avLst/>
              </a:prstGeom>
              <a:solidFill>
                <a:srgbClr val="672317"/>
              </a:solidFill>
              <a:ln w="12700" cap="flat" cmpd="sng">
                <a:noFill/>
                <a:bevel/>
              </a:ln>
            </p:spPr>
            <p:txBody>
              <a:bodyPr anchor="ctr"/>
              <a:lstStyle/>
              <a:p>
                <a:pPr algn="ctr"/>
                <a:endParaRPr lang="zh-CN" altLang="zh-CN" sz="900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65" name="矩形 42"/>
              <p:cNvSpPr>
                <a:spLocks noChangeArrowheads="1"/>
              </p:cNvSpPr>
              <p:nvPr/>
            </p:nvSpPr>
            <p:spPr bwMode="auto">
              <a:xfrm>
                <a:off x="-8146520" y="0"/>
                <a:ext cx="9946696" cy="720492"/>
              </a:xfrm>
              <a:prstGeom prst="rect">
                <a:avLst/>
              </a:prstGeom>
              <a:solidFill>
                <a:srgbClr val="672317">
                  <a:alpha val="40000"/>
                </a:srgbClr>
              </a:solidFill>
              <a:ln w="12700" cap="flat" cmpd="sng">
                <a:noFill/>
                <a:bevel/>
              </a:ln>
            </p:spPr>
            <p:txBody>
              <a:bodyPr anchor="ctr"/>
              <a:lstStyle/>
              <a:p>
                <a:pPr algn="ctr"/>
                <a:endParaRPr lang="zh-CN" altLang="zh-CN" sz="900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66" name="文本框 43"/>
              <p:cNvSpPr>
                <a:spLocks noChangeArrowheads="1"/>
              </p:cNvSpPr>
              <p:nvPr/>
            </p:nvSpPr>
            <p:spPr bwMode="auto">
              <a:xfrm>
                <a:off x="-8016166" y="140377"/>
                <a:ext cx="9787562" cy="4405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algn="l">
                  <a:lnSpc>
                    <a:spcPct val="130000"/>
                  </a:lnSpc>
                  <a:spcBef>
                    <a:spcPct val="20000"/>
                  </a:spcBef>
                  <a:buFont typeface="Arial" panose="020B0604020202020204" pitchFamily="34" charset="0"/>
                </a:pPr>
                <a:r>
                  <a:rPr lang="zh-CN" altLang="en-US" sz="120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点击此处更换文</a:t>
                </a:r>
                <a:r>
                  <a:rPr lang="zh-CN" altLang="en-US" sz="1200" dirty="0" smtClean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本替换文字点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本替换文字点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本替换文字</a:t>
                </a:r>
                <a:endParaRPr lang="zh-CN" altLang="en-US" sz="12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pic>
          <p:nvPicPr>
            <p:cNvPr id="63" name="图片 40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99111" y="97882"/>
              <a:ext cx="524953" cy="5249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花边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605" y="635"/>
            <a:ext cx="12221210" cy="687451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4846320" y="622935"/>
            <a:ext cx="2499995" cy="3683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rgbClr val="672317"/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单击此处输入标题文本</a:t>
            </a:r>
          </a:p>
        </p:txBody>
      </p:sp>
      <p:sp>
        <p:nvSpPr>
          <p:cNvPr id="5" name="矩形 4"/>
          <p:cNvSpPr/>
          <p:nvPr/>
        </p:nvSpPr>
        <p:spPr>
          <a:xfrm>
            <a:off x="1068070" y="1668780"/>
            <a:ext cx="2481580" cy="1977390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113780" y="1668780"/>
            <a:ext cx="2481580" cy="1977390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3590925" y="3687445"/>
            <a:ext cx="2481580" cy="1977390"/>
          </a:xfrm>
          <a:prstGeom prst="rect">
            <a:avLst/>
          </a:prstGeom>
          <a:blipFill rotWithShape="1"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8636635" y="3687445"/>
            <a:ext cx="2481580" cy="1977390"/>
          </a:xfrm>
          <a:prstGeom prst="rect">
            <a:avLst/>
          </a:prstGeom>
          <a:blipFill rotWithShape="1">
            <a:blip r:embed="rId6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1232535" y="4076700"/>
            <a:ext cx="2153285" cy="922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754755" y="2058035"/>
            <a:ext cx="2153285" cy="922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278245" y="4076700"/>
            <a:ext cx="2153285" cy="922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801100" y="2058035"/>
            <a:ext cx="2153285" cy="922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9" presetID="34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5" presetID="34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1" presetID="34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" grpId="0" animBg="1"/>
      <p:bldP spid="5" grpId="1" bldLvl="0" animBg="1"/>
      <p:bldP spid="6" grpId="0" bldLvl="0" animBg="1"/>
      <p:bldP spid="15" grpId="0" animBg="1"/>
      <p:bldP spid="15" grpId="1" bldLvl="0" animBg="1"/>
      <p:bldP spid="17" grpId="0" animBg="1"/>
      <p:bldP spid="17" grpId="1" bldLvl="0" animBg="1"/>
      <p:bldP spid="23" grpId="0"/>
      <p:bldP spid="18" grpId="0"/>
      <p:bldP spid="19" grpId="0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花边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605" y="635"/>
            <a:ext cx="12221210" cy="6874510"/>
          </a:xfrm>
          <a:prstGeom prst="rect">
            <a:avLst/>
          </a:prstGeom>
          <a:ln>
            <a:solidFill>
              <a:srgbClr val="672317"/>
            </a:solidFill>
          </a:ln>
        </p:spPr>
      </p:pic>
      <p:sp>
        <p:nvSpPr>
          <p:cNvPr id="9" name="文本框 8"/>
          <p:cNvSpPr txBox="1"/>
          <p:nvPr/>
        </p:nvSpPr>
        <p:spPr>
          <a:xfrm>
            <a:off x="4846320" y="622935"/>
            <a:ext cx="2499995" cy="3683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rgbClr val="672317"/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单击此处输入标题文本</a:t>
            </a:r>
          </a:p>
        </p:txBody>
      </p:sp>
      <p:sp>
        <p:nvSpPr>
          <p:cNvPr id="178" name="任意多边形 177"/>
          <p:cNvSpPr/>
          <p:nvPr/>
        </p:nvSpPr>
        <p:spPr>
          <a:xfrm>
            <a:off x="2629880" y="3485985"/>
            <a:ext cx="6748019" cy="494538"/>
          </a:xfrm>
          <a:custGeom>
            <a:avLst/>
            <a:gdLst>
              <a:gd name="connsiteX0" fmla="*/ 0 w 8999702"/>
              <a:gd name="connsiteY0" fmla="*/ 0 h 659180"/>
              <a:gd name="connsiteX1" fmla="*/ 8610600 w 8999702"/>
              <a:gd name="connsiteY1" fmla="*/ 0 h 659180"/>
              <a:gd name="connsiteX2" fmla="*/ 8999702 w 8999702"/>
              <a:gd name="connsiteY2" fmla="*/ 329590 h 659180"/>
              <a:gd name="connsiteX3" fmla="*/ 8610600 w 8999702"/>
              <a:gd name="connsiteY3" fmla="*/ 659180 h 659180"/>
              <a:gd name="connsiteX4" fmla="*/ 8610600 w 8999702"/>
              <a:gd name="connsiteY4" fmla="*/ 659179 h 659180"/>
              <a:gd name="connsiteX5" fmla="*/ 1 w 8999702"/>
              <a:gd name="connsiteY5" fmla="*/ 659179 h 659180"/>
              <a:gd name="connsiteX6" fmla="*/ 389102 w 8999702"/>
              <a:gd name="connsiteY6" fmla="*/ 329590 h 659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999702" h="659180">
                <a:moveTo>
                  <a:pt x="0" y="0"/>
                </a:moveTo>
                <a:lnTo>
                  <a:pt x="8610600" y="0"/>
                </a:lnTo>
                <a:lnTo>
                  <a:pt x="8999702" y="329590"/>
                </a:lnTo>
                <a:lnTo>
                  <a:pt x="8610600" y="659180"/>
                </a:lnTo>
                <a:lnTo>
                  <a:pt x="8610600" y="659179"/>
                </a:lnTo>
                <a:lnTo>
                  <a:pt x="1" y="659179"/>
                </a:lnTo>
                <a:lnTo>
                  <a:pt x="389102" y="329590"/>
                </a:lnTo>
                <a:close/>
              </a:path>
            </a:pathLst>
          </a:custGeom>
          <a:solidFill>
            <a:srgbClr val="672317">
              <a:alpha val="5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algn="ctr"/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Impact MT Std" pitchFamily="34" charset="0"/>
            </a:endParaRPr>
          </a:p>
        </p:txBody>
      </p:sp>
      <p:sp>
        <p:nvSpPr>
          <p:cNvPr id="179" name="任意多边形 178"/>
          <p:cNvSpPr/>
          <p:nvPr/>
        </p:nvSpPr>
        <p:spPr>
          <a:xfrm rot="-2700000">
            <a:off x="3567733" y="3427565"/>
            <a:ext cx="619195" cy="619547"/>
          </a:xfrm>
          <a:custGeom>
            <a:avLst/>
            <a:gdLst>
              <a:gd name="connsiteX0" fmla="*/ 571500 w 1013460"/>
              <a:gd name="connsiteY0" fmla="*/ 0 h 1013460"/>
              <a:gd name="connsiteX1" fmla="*/ 1013460 w 1013460"/>
              <a:gd name="connsiteY1" fmla="*/ 0 h 1013460"/>
              <a:gd name="connsiteX2" fmla="*/ 1013460 w 1013460"/>
              <a:gd name="connsiteY2" fmla="*/ 571500 h 1013460"/>
              <a:gd name="connsiteX3" fmla="*/ 1013460 w 1013460"/>
              <a:gd name="connsiteY3" fmla="*/ 1013460 h 1013460"/>
              <a:gd name="connsiteX4" fmla="*/ 571500 w 1013460"/>
              <a:gd name="connsiteY4" fmla="*/ 1013460 h 1013460"/>
              <a:gd name="connsiteX5" fmla="*/ 0 w 1013460"/>
              <a:gd name="connsiteY5" fmla="*/ 1013460 h 1013460"/>
              <a:gd name="connsiteX6" fmla="*/ 0 w 1013460"/>
              <a:gd name="connsiteY6" fmla="*/ 571500 h 1013460"/>
              <a:gd name="connsiteX7" fmla="*/ 571500 w 1013460"/>
              <a:gd name="connsiteY7" fmla="*/ 571500 h 1013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13460" h="1013460">
                <a:moveTo>
                  <a:pt x="571500" y="0"/>
                </a:moveTo>
                <a:lnTo>
                  <a:pt x="1013460" y="0"/>
                </a:lnTo>
                <a:lnTo>
                  <a:pt x="1013460" y="571500"/>
                </a:lnTo>
                <a:lnTo>
                  <a:pt x="1013460" y="1013460"/>
                </a:lnTo>
                <a:lnTo>
                  <a:pt x="571500" y="1013460"/>
                </a:lnTo>
                <a:lnTo>
                  <a:pt x="0" y="1013460"/>
                </a:lnTo>
                <a:lnTo>
                  <a:pt x="0" y="571500"/>
                </a:lnTo>
                <a:lnTo>
                  <a:pt x="571500" y="571500"/>
                </a:lnTo>
                <a:close/>
              </a:path>
            </a:pathLst>
          </a:custGeom>
          <a:solidFill>
            <a:srgbClr val="67231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algn="ctr"/>
            <a:endParaRPr lang="zh-CN" altLang="en-US" dirty="0"/>
          </a:p>
        </p:txBody>
      </p:sp>
      <p:sp>
        <p:nvSpPr>
          <p:cNvPr id="180" name="任意多边形 179"/>
          <p:cNvSpPr/>
          <p:nvPr/>
        </p:nvSpPr>
        <p:spPr>
          <a:xfrm rot="-2700000">
            <a:off x="4948498" y="3427565"/>
            <a:ext cx="619195" cy="619547"/>
          </a:xfrm>
          <a:custGeom>
            <a:avLst/>
            <a:gdLst>
              <a:gd name="connsiteX0" fmla="*/ 571500 w 1013460"/>
              <a:gd name="connsiteY0" fmla="*/ 0 h 1013460"/>
              <a:gd name="connsiteX1" fmla="*/ 1013460 w 1013460"/>
              <a:gd name="connsiteY1" fmla="*/ 0 h 1013460"/>
              <a:gd name="connsiteX2" fmla="*/ 1013460 w 1013460"/>
              <a:gd name="connsiteY2" fmla="*/ 571500 h 1013460"/>
              <a:gd name="connsiteX3" fmla="*/ 1013460 w 1013460"/>
              <a:gd name="connsiteY3" fmla="*/ 1013460 h 1013460"/>
              <a:gd name="connsiteX4" fmla="*/ 571500 w 1013460"/>
              <a:gd name="connsiteY4" fmla="*/ 1013460 h 1013460"/>
              <a:gd name="connsiteX5" fmla="*/ 0 w 1013460"/>
              <a:gd name="connsiteY5" fmla="*/ 1013460 h 1013460"/>
              <a:gd name="connsiteX6" fmla="*/ 0 w 1013460"/>
              <a:gd name="connsiteY6" fmla="*/ 571500 h 1013460"/>
              <a:gd name="connsiteX7" fmla="*/ 571500 w 1013460"/>
              <a:gd name="connsiteY7" fmla="*/ 571500 h 1013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13460" h="1013460">
                <a:moveTo>
                  <a:pt x="571500" y="0"/>
                </a:moveTo>
                <a:lnTo>
                  <a:pt x="1013460" y="0"/>
                </a:lnTo>
                <a:lnTo>
                  <a:pt x="1013460" y="571500"/>
                </a:lnTo>
                <a:lnTo>
                  <a:pt x="1013460" y="1013460"/>
                </a:lnTo>
                <a:lnTo>
                  <a:pt x="571500" y="1013460"/>
                </a:lnTo>
                <a:lnTo>
                  <a:pt x="0" y="1013460"/>
                </a:lnTo>
                <a:lnTo>
                  <a:pt x="0" y="571500"/>
                </a:lnTo>
                <a:lnTo>
                  <a:pt x="571500" y="571500"/>
                </a:lnTo>
                <a:close/>
              </a:path>
            </a:pathLst>
          </a:custGeom>
          <a:solidFill>
            <a:srgbClr val="67231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algn="ctr"/>
            <a:endParaRPr lang="zh-CN" altLang="en-US" dirty="0"/>
          </a:p>
        </p:txBody>
      </p:sp>
      <p:sp>
        <p:nvSpPr>
          <p:cNvPr id="181" name="任意多边形 180"/>
          <p:cNvSpPr/>
          <p:nvPr/>
        </p:nvSpPr>
        <p:spPr>
          <a:xfrm rot="-2700000">
            <a:off x="6329263" y="3427565"/>
            <a:ext cx="619195" cy="619547"/>
          </a:xfrm>
          <a:custGeom>
            <a:avLst/>
            <a:gdLst>
              <a:gd name="connsiteX0" fmla="*/ 571500 w 1013460"/>
              <a:gd name="connsiteY0" fmla="*/ 0 h 1013460"/>
              <a:gd name="connsiteX1" fmla="*/ 1013460 w 1013460"/>
              <a:gd name="connsiteY1" fmla="*/ 0 h 1013460"/>
              <a:gd name="connsiteX2" fmla="*/ 1013460 w 1013460"/>
              <a:gd name="connsiteY2" fmla="*/ 571500 h 1013460"/>
              <a:gd name="connsiteX3" fmla="*/ 1013460 w 1013460"/>
              <a:gd name="connsiteY3" fmla="*/ 1013460 h 1013460"/>
              <a:gd name="connsiteX4" fmla="*/ 571500 w 1013460"/>
              <a:gd name="connsiteY4" fmla="*/ 1013460 h 1013460"/>
              <a:gd name="connsiteX5" fmla="*/ 0 w 1013460"/>
              <a:gd name="connsiteY5" fmla="*/ 1013460 h 1013460"/>
              <a:gd name="connsiteX6" fmla="*/ 0 w 1013460"/>
              <a:gd name="connsiteY6" fmla="*/ 571500 h 1013460"/>
              <a:gd name="connsiteX7" fmla="*/ 571500 w 1013460"/>
              <a:gd name="connsiteY7" fmla="*/ 571500 h 1013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13460" h="1013460">
                <a:moveTo>
                  <a:pt x="571500" y="0"/>
                </a:moveTo>
                <a:lnTo>
                  <a:pt x="1013460" y="0"/>
                </a:lnTo>
                <a:lnTo>
                  <a:pt x="1013460" y="571500"/>
                </a:lnTo>
                <a:lnTo>
                  <a:pt x="1013460" y="1013460"/>
                </a:lnTo>
                <a:lnTo>
                  <a:pt x="571500" y="1013460"/>
                </a:lnTo>
                <a:lnTo>
                  <a:pt x="0" y="1013460"/>
                </a:lnTo>
                <a:lnTo>
                  <a:pt x="0" y="571500"/>
                </a:lnTo>
                <a:lnTo>
                  <a:pt x="571500" y="571500"/>
                </a:lnTo>
                <a:close/>
              </a:path>
            </a:pathLst>
          </a:custGeom>
          <a:solidFill>
            <a:srgbClr val="67231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algn="ctr"/>
            <a:endParaRPr lang="zh-CN" altLang="en-US" dirty="0"/>
          </a:p>
        </p:txBody>
      </p:sp>
      <p:sp>
        <p:nvSpPr>
          <p:cNvPr id="182" name="任意多边形 181"/>
          <p:cNvSpPr/>
          <p:nvPr/>
        </p:nvSpPr>
        <p:spPr>
          <a:xfrm rot="-2700000">
            <a:off x="7710029" y="3427565"/>
            <a:ext cx="619195" cy="619547"/>
          </a:xfrm>
          <a:custGeom>
            <a:avLst/>
            <a:gdLst>
              <a:gd name="connsiteX0" fmla="*/ 571500 w 1013460"/>
              <a:gd name="connsiteY0" fmla="*/ 0 h 1013460"/>
              <a:gd name="connsiteX1" fmla="*/ 1013460 w 1013460"/>
              <a:gd name="connsiteY1" fmla="*/ 0 h 1013460"/>
              <a:gd name="connsiteX2" fmla="*/ 1013460 w 1013460"/>
              <a:gd name="connsiteY2" fmla="*/ 571500 h 1013460"/>
              <a:gd name="connsiteX3" fmla="*/ 1013460 w 1013460"/>
              <a:gd name="connsiteY3" fmla="*/ 1013460 h 1013460"/>
              <a:gd name="connsiteX4" fmla="*/ 571500 w 1013460"/>
              <a:gd name="connsiteY4" fmla="*/ 1013460 h 1013460"/>
              <a:gd name="connsiteX5" fmla="*/ 0 w 1013460"/>
              <a:gd name="connsiteY5" fmla="*/ 1013460 h 1013460"/>
              <a:gd name="connsiteX6" fmla="*/ 0 w 1013460"/>
              <a:gd name="connsiteY6" fmla="*/ 571500 h 1013460"/>
              <a:gd name="connsiteX7" fmla="*/ 571500 w 1013460"/>
              <a:gd name="connsiteY7" fmla="*/ 571500 h 1013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13460" h="1013460">
                <a:moveTo>
                  <a:pt x="571500" y="0"/>
                </a:moveTo>
                <a:lnTo>
                  <a:pt x="1013460" y="0"/>
                </a:lnTo>
                <a:lnTo>
                  <a:pt x="1013460" y="571500"/>
                </a:lnTo>
                <a:lnTo>
                  <a:pt x="1013460" y="1013460"/>
                </a:lnTo>
                <a:lnTo>
                  <a:pt x="571500" y="1013460"/>
                </a:lnTo>
                <a:lnTo>
                  <a:pt x="0" y="1013460"/>
                </a:lnTo>
                <a:lnTo>
                  <a:pt x="0" y="571500"/>
                </a:lnTo>
                <a:lnTo>
                  <a:pt x="571500" y="571500"/>
                </a:lnTo>
                <a:close/>
              </a:path>
            </a:pathLst>
          </a:custGeom>
          <a:solidFill>
            <a:srgbClr val="67231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algn="ctr"/>
            <a:endParaRPr lang="zh-CN" altLang="en-US" dirty="0"/>
          </a:p>
        </p:txBody>
      </p:sp>
      <p:sp>
        <p:nvSpPr>
          <p:cNvPr id="183" name="文本框 25"/>
          <p:cNvSpPr txBox="1"/>
          <p:nvPr/>
        </p:nvSpPr>
        <p:spPr>
          <a:xfrm>
            <a:off x="2956213" y="3560077"/>
            <a:ext cx="749892" cy="344170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01</a:t>
            </a:r>
          </a:p>
        </p:txBody>
      </p:sp>
      <p:sp>
        <p:nvSpPr>
          <p:cNvPr id="184" name="文本框 26"/>
          <p:cNvSpPr txBox="1"/>
          <p:nvPr/>
        </p:nvSpPr>
        <p:spPr>
          <a:xfrm>
            <a:off x="4365998" y="3560077"/>
            <a:ext cx="749892" cy="344170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02</a:t>
            </a:r>
          </a:p>
        </p:txBody>
      </p:sp>
      <p:sp>
        <p:nvSpPr>
          <p:cNvPr id="185" name="文本框 27"/>
          <p:cNvSpPr txBox="1"/>
          <p:nvPr/>
        </p:nvSpPr>
        <p:spPr>
          <a:xfrm>
            <a:off x="5725892" y="3560077"/>
            <a:ext cx="749892" cy="344170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03</a:t>
            </a:r>
          </a:p>
        </p:txBody>
      </p:sp>
      <p:sp>
        <p:nvSpPr>
          <p:cNvPr id="186" name="文本框 28"/>
          <p:cNvSpPr txBox="1"/>
          <p:nvPr/>
        </p:nvSpPr>
        <p:spPr>
          <a:xfrm>
            <a:off x="7085232" y="3560077"/>
            <a:ext cx="749892" cy="344170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04</a:t>
            </a:r>
          </a:p>
        </p:txBody>
      </p:sp>
      <p:sp>
        <p:nvSpPr>
          <p:cNvPr id="187" name="文本框 29"/>
          <p:cNvSpPr txBox="1"/>
          <p:nvPr/>
        </p:nvSpPr>
        <p:spPr>
          <a:xfrm>
            <a:off x="8444572" y="3560077"/>
            <a:ext cx="749892" cy="344170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05</a:t>
            </a:r>
          </a:p>
        </p:txBody>
      </p:sp>
      <p:grpSp>
        <p:nvGrpSpPr>
          <p:cNvPr id="5" name="组合 227"/>
          <p:cNvGrpSpPr/>
          <p:nvPr/>
        </p:nvGrpSpPr>
        <p:grpSpPr>
          <a:xfrm>
            <a:off x="3334961" y="3883808"/>
            <a:ext cx="69908" cy="536571"/>
            <a:chOff x="2690232" y="4097191"/>
            <a:chExt cx="93235" cy="715207"/>
          </a:xfrm>
        </p:grpSpPr>
        <p:sp>
          <p:nvSpPr>
            <p:cNvPr id="229" name="椭圆 228"/>
            <p:cNvSpPr/>
            <p:nvPr/>
          </p:nvSpPr>
          <p:spPr>
            <a:xfrm>
              <a:off x="2690232" y="4097191"/>
              <a:ext cx="93235" cy="93235"/>
            </a:xfrm>
            <a:prstGeom prst="ellipse">
              <a:avLst/>
            </a:prstGeom>
            <a:noFill/>
            <a:ln w="19050">
              <a:solidFill>
                <a:srgbClr val="67231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0" name="椭圆 229"/>
            <p:cNvSpPr/>
            <p:nvPr/>
          </p:nvSpPr>
          <p:spPr>
            <a:xfrm>
              <a:off x="2690232" y="4719163"/>
              <a:ext cx="93235" cy="93235"/>
            </a:xfrm>
            <a:prstGeom prst="ellipse">
              <a:avLst/>
            </a:prstGeom>
            <a:noFill/>
            <a:ln w="19050">
              <a:solidFill>
                <a:srgbClr val="67231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31" name="直接连接符 230"/>
            <p:cNvCxnSpPr/>
            <p:nvPr/>
          </p:nvCxnSpPr>
          <p:spPr>
            <a:xfrm rot="5400000">
              <a:off x="2500788" y="4455019"/>
              <a:ext cx="470988" cy="0"/>
            </a:xfrm>
            <a:prstGeom prst="line">
              <a:avLst/>
            </a:prstGeom>
            <a:ln w="19050">
              <a:solidFill>
                <a:srgbClr val="672317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2" name="文本框 91"/>
          <p:cNvSpPr txBox="1"/>
          <p:nvPr/>
        </p:nvSpPr>
        <p:spPr>
          <a:xfrm>
            <a:off x="2411095" y="4474210"/>
            <a:ext cx="1918335" cy="313055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algn="ctr">
              <a:buFont typeface="Arial" panose="020B0604020202020204" pitchFamily="34" charset="0"/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</a:p>
        </p:txBody>
      </p:sp>
      <p:sp>
        <p:nvSpPr>
          <p:cNvPr id="233" name="文本框 92"/>
          <p:cNvSpPr txBox="1"/>
          <p:nvPr/>
        </p:nvSpPr>
        <p:spPr>
          <a:xfrm>
            <a:off x="2153285" y="4787265"/>
            <a:ext cx="2432050" cy="897890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algn="ctr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6" name="组合 239"/>
          <p:cNvGrpSpPr/>
          <p:nvPr/>
        </p:nvGrpSpPr>
        <p:grpSpPr>
          <a:xfrm>
            <a:off x="4668038" y="3073468"/>
            <a:ext cx="69908" cy="536571"/>
            <a:chOff x="2690232" y="4097191"/>
            <a:chExt cx="93235" cy="715207"/>
          </a:xfrm>
        </p:grpSpPr>
        <p:sp>
          <p:nvSpPr>
            <p:cNvPr id="241" name="椭圆 240"/>
            <p:cNvSpPr/>
            <p:nvPr/>
          </p:nvSpPr>
          <p:spPr>
            <a:xfrm>
              <a:off x="2690232" y="4097191"/>
              <a:ext cx="93235" cy="93235"/>
            </a:xfrm>
            <a:prstGeom prst="ellipse">
              <a:avLst/>
            </a:prstGeom>
            <a:noFill/>
            <a:ln w="19050">
              <a:solidFill>
                <a:srgbClr val="67231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2" name="椭圆 241"/>
            <p:cNvSpPr/>
            <p:nvPr/>
          </p:nvSpPr>
          <p:spPr>
            <a:xfrm>
              <a:off x="2690232" y="4719163"/>
              <a:ext cx="93235" cy="93235"/>
            </a:xfrm>
            <a:prstGeom prst="ellipse">
              <a:avLst/>
            </a:prstGeom>
            <a:noFill/>
            <a:ln w="19050">
              <a:solidFill>
                <a:srgbClr val="67231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43" name="直接连接符 242"/>
            <p:cNvCxnSpPr/>
            <p:nvPr/>
          </p:nvCxnSpPr>
          <p:spPr>
            <a:xfrm rot="5400000">
              <a:off x="2500788" y="4455019"/>
              <a:ext cx="470988" cy="0"/>
            </a:xfrm>
            <a:prstGeom prst="line">
              <a:avLst/>
            </a:prstGeom>
            <a:ln w="19050">
              <a:solidFill>
                <a:srgbClr val="672317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4" name="文本框 99"/>
          <p:cNvSpPr txBox="1"/>
          <p:nvPr/>
        </p:nvSpPr>
        <p:spPr>
          <a:xfrm>
            <a:off x="3732530" y="1718310"/>
            <a:ext cx="1940560" cy="313055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algn="ctr">
              <a:buFont typeface="Arial" panose="020B0604020202020204" pitchFamily="34" charset="0"/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</a:p>
        </p:txBody>
      </p:sp>
      <p:sp>
        <p:nvSpPr>
          <p:cNvPr id="245" name="文本框 100"/>
          <p:cNvSpPr txBox="1"/>
          <p:nvPr/>
        </p:nvSpPr>
        <p:spPr>
          <a:xfrm>
            <a:off x="3485515" y="2031365"/>
            <a:ext cx="2434590" cy="897890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algn="ctr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2" name="组合 245"/>
          <p:cNvGrpSpPr/>
          <p:nvPr/>
        </p:nvGrpSpPr>
        <p:grpSpPr>
          <a:xfrm>
            <a:off x="6067826" y="3883808"/>
            <a:ext cx="69908" cy="536571"/>
            <a:chOff x="2690232" y="4097191"/>
            <a:chExt cx="93235" cy="715207"/>
          </a:xfrm>
        </p:grpSpPr>
        <p:sp>
          <p:nvSpPr>
            <p:cNvPr id="247" name="椭圆 246"/>
            <p:cNvSpPr/>
            <p:nvPr/>
          </p:nvSpPr>
          <p:spPr>
            <a:xfrm>
              <a:off x="2690232" y="4097191"/>
              <a:ext cx="93235" cy="93235"/>
            </a:xfrm>
            <a:prstGeom prst="ellipse">
              <a:avLst/>
            </a:prstGeom>
            <a:noFill/>
            <a:ln w="19050">
              <a:solidFill>
                <a:srgbClr val="67231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8" name="椭圆 247"/>
            <p:cNvSpPr/>
            <p:nvPr/>
          </p:nvSpPr>
          <p:spPr>
            <a:xfrm>
              <a:off x="2690232" y="4719163"/>
              <a:ext cx="93235" cy="93235"/>
            </a:xfrm>
            <a:prstGeom prst="ellipse">
              <a:avLst/>
            </a:prstGeom>
            <a:noFill/>
            <a:ln w="19050">
              <a:solidFill>
                <a:srgbClr val="67231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49" name="直接连接符 248"/>
            <p:cNvCxnSpPr/>
            <p:nvPr/>
          </p:nvCxnSpPr>
          <p:spPr>
            <a:xfrm rot="5400000">
              <a:off x="2500788" y="4455019"/>
              <a:ext cx="470988" cy="0"/>
            </a:xfrm>
            <a:prstGeom prst="line">
              <a:avLst/>
            </a:prstGeom>
            <a:ln w="19050">
              <a:solidFill>
                <a:srgbClr val="672317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0" name="文本框 94"/>
          <p:cNvSpPr txBox="1"/>
          <p:nvPr/>
        </p:nvSpPr>
        <p:spPr>
          <a:xfrm>
            <a:off x="5123180" y="4474210"/>
            <a:ext cx="1946910" cy="313055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algn="ctr">
              <a:buFont typeface="Arial" panose="020B0604020202020204" pitchFamily="34" charset="0"/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</a:p>
        </p:txBody>
      </p:sp>
      <p:sp>
        <p:nvSpPr>
          <p:cNvPr id="251" name="文本框 95"/>
          <p:cNvSpPr txBox="1"/>
          <p:nvPr/>
        </p:nvSpPr>
        <p:spPr>
          <a:xfrm>
            <a:off x="4934585" y="4787265"/>
            <a:ext cx="2322195" cy="897890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algn="ctr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8" name="组合 251"/>
          <p:cNvGrpSpPr/>
          <p:nvPr/>
        </p:nvGrpSpPr>
        <p:grpSpPr>
          <a:xfrm>
            <a:off x="7388602" y="3073468"/>
            <a:ext cx="69908" cy="536571"/>
            <a:chOff x="2690232" y="4097191"/>
            <a:chExt cx="93235" cy="715207"/>
          </a:xfrm>
        </p:grpSpPr>
        <p:sp>
          <p:nvSpPr>
            <p:cNvPr id="253" name="椭圆 252"/>
            <p:cNvSpPr/>
            <p:nvPr/>
          </p:nvSpPr>
          <p:spPr>
            <a:xfrm>
              <a:off x="2690232" y="4097191"/>
              <a:ext cx="93235" cy="93235"/>
            </a:xfrm>
            <a:prstGeom prst="ellipse">
              <a:avLst/>
            </a:prstGeom>
            <a:noFill/>
            <a:ln w="19050">
              <a:solidFill>
                <a:srgbClr val="67231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4" name="椭圆 253"/>
            <p:cNvSpPr/>
            <p:nvPr/>
          </p:nvSpPr>
          <p:spPr>
            <a:xfrm>
              <a:off x="2690232" y="4719163"/>
              <a:ext cx="93235" cy="93235"/>
            </a:xfrm>
            <a:prstGeom prst="ellipse">
              <a:avLst/>
            </a:prstGeom>
            <a:noFill/>
            <a:ln w="19050">
              <a:solidFill>
                <a:srgbClr val="67231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55" name="直接连接符 254"/>
            <p:cNvCxnSpPr/>
            <p:nvPr/>
          </p:nvCxnSpPr>
          <p:spPr>
            <a:xfrm rot="5400000">
              <a:off x="2500788" y="4455019"/>
              <a:ext cx="470988" cy="0"/>
            </a:xfrm>
            <a:prstGeom prst="line">
              <a:avLst/>
            </a:prstGeom>
            <a:ln w="19050">
              <a:solidFill>
                <a:srgbClr val="672317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6" name="文本框 101"/>
          <p:cNvSpPr txBox="1"/>
          <p:nvPr/>
        </p:nvSpPr>
        <p:spPr>
          <a:xfrm>
            <a:off x="6453505" y="1718310"/>
            <a:ext cx="1938655" cy="313055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algn="ctr">
              <a:buFont typeface="Arial" panose="020B0604020202020204" pitchFamily="34" charset="0"/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</a:p>
        </p:txBody>
      </p:sp>
      <p:sp>
        <p:nvSpPr>
          <p:cNvPr id="257" name="文本框 102"/>
          <p:cNvSpPr txBox="1"/>
          <p:nvPr/>
        </p:nvSpPr>
        <p:spPr>
          <a:xfrm>
            <a:off x="6236335" y="2031365"/>
            <a:ext cx="2331085" cy="897890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algn="ctr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10" name="组合 257"/>
          <p:cNvGrpSpPr/>
          <p:nvPr/>
        </p:nvGrpSpPr>
        <p:grpSpPr>
          <a:xfrm>
            <a:off x="8787342" y="3883808"/>
            <a:ext cx="69908" cy="536571"/>
            <a:chOff x="2690232" y="4097191"/>
            <a:chExt cx="93235" cy="715207"/>
          </a:xfrm>
        </p:grpSpPr>
        <p:sp>
          <p:nvSpPr>
            <p:cNvPr id="259" name="椭圆 258"/>
            <p:cNvSpPr/>
            <p:nvPr/>
          </p:nvSpPr>
          <p:spPr>
            <a:xfrm>
              <a:off x="2690232" y="4097191"/>
              <a:ext cx="93235" cy="93235"/>
            </a:xfrm>
            <a:prstGeom prst="ellipse">
              <a:avLst/>
            </a:prstGeom>
            <a:noFill/>
            <a:ln w="19050">
              <a:solidFill>
                <a:srgbClr val="67231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0" name="椭圆 259"/>
            <p:cNvSpPr/>
            <p:nvPr/>
          </p:nvSpPr>
          <p:spPr>
            <a:xfrm>
              <a:off x="2690232" y="4719163"/>
              <a:ext cx="93235" cy="93235"/>
            </a:xfrm>
            <a:prstGeom prst="ellipse">
              <a:avLst/>
            </a:prstGeom>
            <a:noFill/>
            <a:ln w="19050">
              <a:solidFill>
                <a:srgbClr val="67231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61" name="直接连接符 260"/>
            <p:cNvCxnSpPr/>
            <p:nvPr/>
          </p:nvCxnSpPr>
          <p:spPr>
            <a:xfrm rot="5400000">
              <a:off x="2500788" y="4455019"/>
              <a:ext cx="470988" cy="0"/>
            </a:xfrm>
            <a:prstGeom prst="line">
              <a:avLst/>
            </a:prstGeom>
            <a:ln w="19050">
              <a:solidFill>
                <a:srgbClr val="672317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2" name="文本框 94"/>
          <p:cNvSpPr txBox="1"/>
          <p:nvPr/>
        </p:nvSpPr>
        <p:spPr>
          <a:xfrm>
            <a:off x="7810500" y="4474210"/>
            <a:ext cx="2018665" cy="313055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algn="ctr">
              <a:buFont typeface="Arial" panose="020B0604020202020204" pitchFamily="34" charset="0"/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</a:p>
        </p:txBody>
      </p:sp>
      <p:sp>
        <p:nvSpPr>
          <p:cNvPr id="263" name="文本框 95"/>
          <p:cNvSpPr txBox="1"/>
          <p:nvPr/>
        </p:nvSpPr>
        <p:spPr>
          <a:xfrm>
            <a:off x="7617460" y="4787265"/>
            <a:ext cx="2409190" cy="897890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algn="ctr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000"/>
                            </p:stCondLst>
                            <p:childTnLst>
                              <p:par>
                                <p:cTn id="7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5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0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9500"/>
                            </p:stCondLst>
                            <p:childTnLst>
                              <p:par>
                                <p:cTn id="8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000"/>
                            </p:stCondLst>
                            <p:childTnLst>
                              <p:par>
                                <p:cTn id="9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500"/>
                            </p:stCondLst>
                            <p:childTnLst>
                              <p:par>
                                <p:cTn id="9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78" grpId="0" bldLvl="0" animBg="1"/>
      <p:bldP spid="179" grpId="0" bldLvl="0" animBg="1"/>
      <p:bldP spid="180" grpId="0" bldLvl="0" animBg="1"/>
      <p:bldP spid="181" grpId="0" bldLvl="0" animBg="1"/>
      <p:bldP spid="182" grpId="0" bldLvl="0" animBg="1"/>
      <p:bldP spid="183" grpId="0"/>
      <p:bldP spid="184" grpId="0"/>
      <p:bldP spid="185" grpId="0"/>
      <p:bldP spid="186" grpId="0"/>
      <p:bldP spid="187" grpId="0"/>
      <p:bldP spid="232" grpId="0"/>
      <p:bldP spid="233" grpId="0"/>
      <p:bldP spid="244" grpId="0"/>
      <p:bldP spid="245" grpId="0"/>
      <p:bldP spid="250" grpId="0"/>
      <p:bldP spid="251" grpId="0"/>
      <p:bldP spid="256" grpId="0"/>
      <p:bldP spid="257" grpId="0"/>
      <p:bldP spid="262" grpId="0"/>
      <p:bldP spid="26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花边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605" y="635"/>
            <a:ext cx="12221210" cy="6874510"/>
          </a:xfrm>
          <a:prstGeom prst="rect">
            <a:avLst/>
          </a:prstGeom>
        </p:spPr>
      </p:pic>
      <p:pic>
        <p:nvPicPr>
          <p:cNvPr id="8" name="图片 7" descr="梅花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985" y="635"/>
            <a:ext cx="2244725" cy="3223895"/>
          </a:xfrm>
          <a:prstGeom prst="rect">
            <a:avLst/>
          </a:prstGeom>
        </p:spPr>
      </p:pic>
      <p:pic>
        <p:nvPicPr>
          <p:cNvPr id="2" name="图片 1" descr="梅花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9961880" y="635"/>
            <a:ext cx="2244725" cy="322389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666615" y="1806575"/>
            <a:ext cx="285813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400">
                <a:solidFill>
                  <a:srgbClr val="672317"/>
                </a:solidFill>
                <a:latin typeface="微软雅黑" panose="020B0503020204020204" charset="-122"/>
                <a:ea typeface="微软雅黑" panose="020B0503020204020204" charset="-122"/>
              </a:rPr>
              <a:t>PART.03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3994785" y="2743835"/>
            <a:ext cx="4202430" cy="0"/>
          </a:xfrm>
          <a:prstGeom prst="line">
            <a:avLst/>
          </a:prstGeom>
          <a:ln w="19050">
            <a:solidFill>
              <a:srgbClr val="67231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3994785" y="3883025"/>
            <a:ext cx="4202430" cy="0"/>
          </a:xfrm>
          <a:prstGeom prst="line">
            <a:avLst/>
          </a:prstGeom>
          <a:ln w="19050">
            <a:solidFill>
              <a:srgbClr val="67231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3994785" y="2990850"/>
            <a:ext cx="420306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b="1">
                <a:solidFill>
                  <a:srgbClr val="672317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单击此处输入标题</a:t>
            </a:r>
          </a:p>
        </p:txBody>
      </p:sp>
      <p:sp>
        <p:nvSpPr>
          <p:cNvPr id="23" name="矩形 22"/>
          <p:cNvSpPr/>
          <p:nvPr/>
        </p:nvSpPr>
        <p:spPr>
          <a:xfrm>
            <a:off x="3994785" y="4083685"/>
            <a:ext cx="4203065" cy="922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</a:t>
            </a:r>
            <a:endParaRPr lang="zh-CN" altLang="en-US" sz="1200" dirty="0">
              <a:solidFill>
                <a:schemeClr val="tx1">
                  <a:lumMod val="65000"/>
                  <a:lumOff val="35000"/>
                  <a:alpha val="7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5" grpId="0"/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花边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605" y="635"/>
            <a:ext cx="12221210" cy="687451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4846320" y="622935"/>
            <a:ext cx="2499995" cy="3683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rgbClr val="672317"/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单击此处输入标题文本</a:t>
            </a:r>
          </a:p>
        </p:txBody>
      </p:sp>
      <p:grpSp>
        <p:nvGrpSpPr>
          <p:cNvPr id="53" name="组合 52"/>
          <p:cNvGrpSpPr/>
          <p:nvPr/>
        </p:nvGrpSpPr>
        <p:grpSpPr>
          <a:xfrm>
            <a:off x="5328285" y="1687195"/>
            <a:ext cx="1535430" cy="1535430"/>
            <a:chOff x="8161" y="2992"/>
            <a:chExt cx="2878" cy="2878"/>
          </a:xfrm>
        </p:grpSpPr>
        <p:sp>
          <p:nvSpPr>
            <p:cNvPr id="6" name="Rectangle 10"/>
            <p:cNvSpPr/>
            <p:nvPr/>
          </p:nvSpPr>
          <p:spPr bwMode="auto">
            <a:xfrm rot="18900000">
              <a:off x="8161" y="2992"/>
              <a:ext cx="2878" cy="2878"/>
            </a:xfrm>
            <a:prstGeom prst="rect">
              <a:avLst/>
            </a:prstGeom>
            <a:solidFill>
              <a:srgbClr val="672317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lvl="0" indent="0" algn="ctr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5" name="Freeform 5"/>
            <p:cNvSpPr>
              <a:spLocks noEditPoints="1"/>
            </p:cNvSpPr>
            <p:nvPr/>
          </p:nvSpPr>
          <p:spPr bwMode="auto">
            <a:xfrm>
              <a:off x="8657" y="3487"/>
              <a:ext cx="1888" cy="1888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1905635" y="3978910"/>
            <a:ext cx="264795" cy="264795"/>
            <a:chOff x="1725" y="6781"/>
            <a:chExt cx="496" cy="496"/>
          </a:xfrm>
        </p:grpSpPr>
        <p:sp>
          <p:nvSpPr>
            <p:cNvPr id="8" name="Shape 796"/>
            <p:cNvSpPr/>
            <p:nvPr/>
          </p:nvSpPr>
          <p:spPr>
            <a:xfrm>
              <a:off x="1725" y="6781"/>
              <a:ext cx="497" cy="4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67231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" name="Shape 797"/>
            <p:cNvSpPr/>
            <p:nvPr/>
          </p:nvSpPr>
          <p:spPr>
            <a:xfrm>
              <a:off x="1839" y="6916"/>
              <a:ext cx="269" cy="2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4846320" y="3988435"/>
            <a:ext cx="264795" cy="264795"/>
            <a:chOff x="7361" y="6781"/>
            <a:chExt cx="496" cy="496"/>
          </a:xfrm>
        </p:grpSpPr>
        <p:sp>
          <p:nvSpPr>
            <p:cNvPr id="10" name="Shape 801"/>
            <p:cNvSpPr/>
            <p:nvPr/>
          </p:nvSpPr>
          <p:spPr>
            <a:xfrm>
              <a:off x="7361" y="6781"/>
              <a:ext cx="497" cy="4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67231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5" name="Shape 802"/>
            <p:cNvSpPr/>
            <p:nvPr/>
          </p:nvSpPr>
          <p:spPr>
            <a:xfrm>
              <a:off x="7475" y="6916"/>
              <a:ext cx="269" cy="2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7750810" y="3988435"/>
            <a:ext cx="264795" cy="264795"/>
            <a:chOff x="13040" y="6781"/>
            <a:chExt cx="496" cy="496"/>
          </a:xfrm>
        </p:grpSpPr>
        <p:sp>
          <p:nvSpPr>
            <p:cNvPr id="16" name="Shape 806"/>
            <p:cNvSpPr/>
            <p:nvPr/>
          </p:nvSpPr>
          <p:spPr>
            <a:xfrm>
              <a:off x="13040" y="6781"/>
              <a:ext cx="497" cy="4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67231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7" name="Shape 807"/>
            <p:cNvSpPr/>
            <p:nvPr/>
          </p:nvSpPr>
          <p:spPr>
            <a:xfrm>
              <a:off x="13154" y="6916"/>
              <a:ext cx="269" cy="2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1905635" y="5028565"/>
            <a:ext cx="264795" cy="264795"/>
            <a:chOff x="1725" y="8434"/>
            <a:chExt cx="496" cy="496"/>
          </a:xfrm>
        </p:grpSpPr>
        <p:sp>
          <p:nvSpPr>
            <p:cNvPr id="18" name="Shape 811"/>
            <p:cNvSpPr/>
            <p:nvPr/>
          </p:nvSpPr>
          <p:spPr>
            <a:xfrm>
              <a:off x="1725" y="8434"/>
              <a:ext cx="497" cy="4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67231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9" name="Shape 812"/>
            <p:cNvSpPr/>
            <p:nvPr/>
          </p:nvSpPr>
          <p:spPr>
            <a:xfrm>
              <a:off x="1839" y="8569"/>
              <a:ext cx="269" cy="2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4846320" y="5038090"/>
            <a:ext cx="264795" cy="264795"/>
            <a:chOff x="7361" y="8434"/>
            <a:chExt cx="496" cy="496"/>
          </a:xfrm>
        </p:grpSpPr>
        <p:sp>
          <p:nvSpPr>
            <p:cNvPr id="20" name="Shape 816"/>
            <p:cNvSpPr/>
            <p:nvPr/>
          </p:nvSpPr>
          <p:spPr>
            <a:xfrm>
              <a:off x="7361" y="8434"/>
              <a:ext cx="497" cy="4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67231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1" name="Shape 817"/>
            <p:cNvSpPr/>
            <p:nvPr/>
          </p:nvSpPr>
          <p:spPr>
            <a:xfrm>
              <a:off x="7475" y="8569"/>
              <a:ext cx="269" cy="2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7750810" y="5038090"/>
            <a:ext cx="264795" cy="264795"/>
            <a:chOff x="13040" y="8434"/>
            <a:chExt cx="496" cy="496"/>
          </a:xfrm>
        </p:grpSpPr>
        <p:sp>
          <p:nvSpPr>
            <p:cNvPr id="22" name="Shape 821"/>
            <p:cNvSpPr/>
            <p:nvPr/>
          </p:nvSpPr>
          <p:spPr>
            <a:xfrm>
              <a:off x="13040" y="8434"/>
              <a:ext cx="497" cy="4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67231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3" name="Shape 822"/>
            <p:cNvSpPr/>
            <p:nvPr/>
          </p:nvSpPr>
          <p:spPr>
            <a:xfrm>
              <a:off x="13154" y="8569"/>
              <a:ext cx="269" cy="2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7672070" y="1828165"/>
            <a:ext cx="1278890" cy="1278890"/>
            <a:chOff x="12460" y="3231"/>
            <a:chExt cx="2398" cy="2398"/>
          </a:xfrm>
        </p:grpSpPr>
        <p:sp>
          <p:nvSpPr>
            <p:cNvPr id="24" name="L-Shape 7"/>
            <p:cNvSpPr/>
            <p:nvPr/>
          </p:nvSpPr>
          <p:spPr bwMode="auto">
            <a:xfrm rot="18900000" flipH="1">
              <a:off x="12460" y="3231"/>
              <a:ext cx="2399" cy="2399"/>
            </a:xfrm>
            <a:prstGeom prst="corner">
              <a:avLst/>
            </a:prstGeom>
            <a:solidFill>
              <a:srgbClr val="672317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lvl="0" indent="0" algn="ctr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5" name="Freeform 45"/>
            <p:cNvSpPr/>
            <p:nvPr/>
          </p:nvSpPr>
          <p:spPr bwMode="auto">
            <a:xfrm>
              <a:off x="14177" y="4041"/>
              <a:ext cx="364" cy="779"/>
            </a:xfrm>
            <a:custGeom>
              <a:avLst/>
              <a:gdLst>
                <a:gd name="T0" fmla="*/ 194 w 21600"/>
                <a:gd name="T1" fmla="*/ 133 h 21600"/>
                <a:gd name="T2" fmla="*/ 129 w 21600"/>
                <a:gd name="T3" fmla="*/ 133 h 21600"/>
                <a:gd name="T4" fmla="*/ 129 w 21600"/>
                <a:gd name="T5" fmla="*/ 90 h 21600"/>
                <a:gd name="T6" fmla="*/ 147 w 21600"/>
                <a:gd name="T7" fmla="*/ 71 h 21600"/>
                <a:gd name="T8" fmla="*/ 194 w 21600"/>
                <a:gd name="T9" fmla="*/ 71 h 21600"/>
                <a:gd name="T10" fmla="*/ 194 w 21600"/>
                <a:gd name="T11" fmla="*/ 0 h 21600"/>
                <a:gd name="T12" fmla="*/ 129 w 21600"/>
                <a:gd name="T13" fmla="*/ 0 h 21600"/>
                <a:gd name="T14" fmla="*/ 43 w 21600"/>
                <a:gd name="T15" fmla="*/ 86 h 21600"/>
                <a:gd name="T16" fmla="*/ 43 w 21600"/>
                <a:gd name="T17" fmla="*/ 133 h 21600"/>
                <a:gd name="T18" fmla="*/ 0 w 21600"/>
                <a:gd name="T19" fmla="*/ 133 h 21600"/>
                <a:gd name="T20" fmla="*/ 0 w 21600"/>
                <a:gd name="T21" fmla="*/ 206 h 21600"/>
                <a:gd name="T22" fmla="*/ 43 w 21600"/>
                <a:gd name="T23" fmla="*/ 206 h 21600"/>
                <a:gd name="T24" fmla="*/ 43 w 21600"/>
                <a:gd name="T25" fmla="*/ 415 h 21600"/>
                <a:gd name="T26" fmla="*/ 129 w 21600"/>
                <a:gd name="T27" fmla="*/ 415 h 21600"/>
                <a:gd name="T28" fmla="*/ 129 w 21600"/>
                <a:gd name="T29" fmla="*/ 206 h 21600"/>
                <a:gd name="T30" fmla="*/ 188 w 21600"/>
                <a:gd name="T31" fmla="*/ 206 h 21600"/>
                <a:gd name="T32" fmla="*/ 194 w 21600"/>
                <a:gd name="T33" fmla="*/ 133 h 21600"/>
                <a:gd name="T34" fmla="*/ 194 w 21600"/>
                <a:gd name="T35" fmla="*/ 133 h 216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600" h="21600">
                  <a:moveTo>
                    <a:pt x="21600" y="6939"/>
                  </a:moveTo>
                  <a:cubicBezTo>
                    <a:pt x="14400" y="6939"/>
                    <a:pt x="14400" y="6939"/>
                    <a:pt x="14400" y="6939"/>
                  </a:cubicBezTo>
                  <a:cubicBezTo>
                    <a:pt x="14400" y="4701"/>
                    <a:pt x="14400" y="4701"/>
                    <a:pt x="14400" y="4701"/>
                  </a:cubicBezTo>
                  <a:cubicBezTo>
                    <a:pt x="14400" y="3917"/>
                    <a:pt x="15600" y="3693"/>
                    <a:pt x="16320" y="3693"/>
                  </a:cubicBezTo>
                  <a:cubicBezTo>
                    <a:pt x="17280" y="3693"/>
                    <a:pt x="21600" y="3693"/>
                    <a:pt x="21600" y="3693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14400" y="0"/>
                    <a:pt x="14400" y="0"/>
                    <a:pt x="14400" y="0"/>
                  </a:cubicBezTo>
                  <a:cubicBezTo>
                    <a:pt x="6480" y="0"/>
                    <a:pt x="4800" y="2686"/>
                    <a:pt x="4800" y="4477"/>
                  </a:cubicBezTo>
                  <a:cubicBezTo>
                    <a:pt x="4800" y="6939"/>
                    <a:pt x="4800" y="6939"/>
                    <a:pt x="4800" y="6939"/>
                  </a:cubicBezTo>
                  <a:cubicBezTo>
                    <a:pt x="0" y="6939"/>
                    <a:pt x="0" y="6939"/>
                    <a:pt x="0" y="6939"/>
                  </a:cubicBezTo>
                  <a:cubicBezTo>
                    <a:pt x="0" y="10744"/>
                    <a:pt x="0" y="10744"/>
                    <a:pt x="0" y="10744"/>
                  </a:cubicBezTo>
                  <a:cubicBezTo>
                    <a:pt x="4800" y="10744"/>
                    <a:pt x="4800" y="10744"/>
                    <a:pt x="4800" y="10744"/>
                  </a:cubicBezTo>
                  <a:cubicBezTo>
                    <a:pt x="4800" y="15668"/>
                    <a:pt x="4800" y="21600"/>
                    <a:pt x="4800" y="21600"/>
                  </a:cubicBezTo>
                  <a:cubicBezTo>
                    <a:pt x="14400" y="21600"/>
                    <a:pt x="14400" y="21600"/>
                    <a:pt x="14400" y="21600"/>
                  </a:cubicBezTo>
                  <a:cubicBezTo>
                    <a:pt x="14400" y="21600"/>
                    <a:pt x="14400" y="15556"/>
                    <a:pt x="14400" y="10744"/>
                  </a:cubicBezTo>
                  <a:cubicBezTo>
                    <a:pt x="20880" y="10744"/>
                    <a:pt x="20880" y="10744"/>
                    <a:pt x="20880" y="10744"/>
                  </a:cubicBezTo>
                  <a:lnTo>
                    <a:pt x="21600" y="6939"/>
                  </a:lnTo>
                  <a:close/>
                  <a:moveTo>
                    <a:pt x="21600" y="6939"/>
                  </a:moveTo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8686800" y="1828165"/>
            <a:ext cx="1278890" cy="1278890"/>
            <a:chOff x="14299" y="3231"/>
            <a:chExt cx="2398" cy="2398"/>
          </a:xfrm>
        </p:grpSpPr>
        <p:sp>
          <p:nvSpPr>
            <p:cNvPr id="26" name="L-Shape 8"/>
            <p:cNvSpPr/>
            <p:nvPr/>
          </p:nvSpPr>
          <p:spPr bwMode="auto">
            <a:xfrm rot="18900000" flipH="1">
              <a:off x="14299" y="3231"/>
              <a:ext cx="2399" cy="2399"/>
            </a:xfrm>
            <a:prstGeom prst="corner">
              <a:avLst/>
            </a:prstGeom>
            <a:solidFill>
              <a:srgbClr val="672317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lvl="0" indent="0" algn="ctr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24"/>
            <p:cNvSpPr/>
            <p:nvPr/>
          </p:nvSpPr>
          <p:spPr bwMode="auto">
            <a:xfrm>
              <a:off x="15870" y="4119"/>
              <a:ext cx="767" cy="624"/>
            </a:xfrm>
            <a:custGeom>
              <a:avLst/>
              <a:gdLst>
                <a:gd name="T0" fmla="*/ 397 w 21600"/>
                <a:gd name="T1" fmla="*/ 38 h 21600"/>
                <a:gd name="T2" fmla="*/ 351 w 21600"/>
                <a:gd name="T3" fmla="*/ 52 h 21600"/>
                <a:gd name="T4" fmla="*/ 387 w 21600"/>
                <a:gd name="T5" fmla="*/ 6 h 21600"/>
                <a:gd name="T6" fmla="*/ 335 w 21600"/>
                <a:gd name="T7" fmla="*/ 26 h 21600"/>
                <a:gd name="T8" fmla="*/ 276 w 21600"/>
                <a:gd name="T9" fmla="*/ 0 h 21600"/>
                <a:gd name="T10" fmla="*/ 193 w 21600"/>
                <a:gd name="T11" fmla="*/ 83 h 21600"/>
                <a:gd name="T12" fmla="*/ 195 w 21600"/>
                <a:gd name="T13" fmla="*/ 101 h 21600"/>
                <a:gd name="T14" fmla="*/ 28 w 21600"/>
                <a:gd name="T15" fmla="*/ 16 h 21600"/>
                <a:gd name="T16" fmla="*/ 16 w 21600"/>
                <a:gd name="T17" fmla="*/ 57 h 21600"/>
                <a:gd name="T18" fmla="*/ 52 w 21600"/>
                <a:gd name="T19" fmla="*/ 125 h 21600"/>
                <a:gd name="T20" fmla="*/ 16 w 21600"/>
                <a:gd name="T21" fmla="*/ 115 h 21600"/>
                <a:gd name="T22" fmla="*/ 16 w 21600"/>
                <a:gd name="T23" fmla="*/ 115 h 21600"/>
                <a:gd name="T24" fmla="*/ 83 w 21600"/>
                <a:gd name="T25" fmla="*/ 196 h 21600"/>
                <a:gd name="T26" fmla="*/ 60 w 21600"/>
                <a:gd name="T27" fmla="*/ 198 h 21600"/>
                <a:gd name="T28" fmla="*/ 44 w 21600"/>
                <a:gd name="T29" fmla="*/ 196 h 21600"/>
                <a:gd name="T30" fmla="*/ 121 w 21600"/>
                <a:gd name="T31" fmla="*/ 252 h 21600"/>
                <a:gd name="T32" fmla="*/ 20 w 21600"/>
                <a:gd name="T33" fmla="*/ 289 h 21600"/>
                <a:gd name="T34" fmla="*/ 0 w 21600"/>
                <a:gd name="T35" fmla="*/ 287 h 21600"/>
                <a:gd name="T36" fmla="*/ 125 w 21600"/>
                <a:gd name="T37" fmla="*/ 323 h 21600"/>
                <a:gd name="T38" fmla="*/ 357 w 21600"/>
                <a:gd name="T39" fmla="*/ 91 h 21600"/>
                <a:gd name="T40" fmla="*/ 357 w 21600"/>
                <a:gd name="T41" fmla="*/ 81 h 21600"/>
                <a:gd name="T42" fmla="*/ 397 w 21600"/>
                <a:gd name="T43" fmla="*/ 38 h 21600"/>
                <a:gd name="T44" fmla="*/ 397 w 21600"/>
                <a:gd name="T45" fmla="*/ 38 h 2160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1600" h="21600">
                  <a:moveTo>
                    <a:pt x="21600" y="2565"/>
                  </a:moveTo>
                  <a:cubicBezTo>
                    <a:pt x="20832" y="2970"/>
                    <a:pt x="19955" y="3375"/>
                    <a:pt x="19078" y="3510"/>
                  </a:cubicBezTo>
                  <a:cubicBezTo>
                    <a:pt x="19955" y="2835"/>
                    <a:pt x="20723" y="1755"/>
                    <a:pt x="21052" y="405"/>
                  </a:cubicBezTo>
                  <a:cubicBezTo>
                    <a:pt x="20175" y="1080"/>
                    <a:pt x="19188" y="1485"/>
                    <a:pt x="18201" y="1755"/>
                  </a:cubicBezTo>
                  <a:cubicBezTo>
                    <a:pt x="17434" y="675"/>
                    <a:pt x="16227" y="0"/>
                    <a:pt x="15021" y="0"/>
                  </a:cubicBezTo>
                  <a:cubicBezTo>
                    <a:pt x="12499" y="0"/>
                    <a:pt x="10526" y="2430"/>
                    <a:pt x="10526" y="5535"/>
                  </a:cubicBezTo>
                  <a:cubicBezTo>
                    <a:pt x="10526" y="5940"/>
                    <a:pt x="10636" y="6345"/>
                    <a:pt x="10636" y="6750"/>
                  </a:cubicBezTo>
                  <a:cubicBezTo>
                    <a:pt x="7017" y="6480"/>
                    <a:pt x="3728" y="4320"/>
                    <a:pt x="1535" y="1080"/>
                  </a:cubicBezTo>
                  <a:cubicBezTo>
                    <a:pt x="1096" y="1890"/>
                    <a:pt x="877" y="2835"/>
                    <a:pt x="877" y="3780"/>
                  </a:cubicBezTo>
                  <a:cubicBezTo>
                    <a:pt x="877" y="5670"/>
                    <a:pt x="1754" y="7290"/>
                    <a:pt x="2851" y="8370"/>
                  </a:cubicBezTo>
                  <a:cubicBezTo>
                    <a:pt x="2193" y="8235"/>
                    <a:pt x="1535" y="8100"/>
                    <a:pt x="877" y="7695"/>
                  </a:cubicBezTo>
                  <a:cubicBezTo>
                    <a:pt x="877" y="10395"/>
                    <a:pt x="2412" y="12555"/>
                    <a:pt x="4495" y="13095"/>
                  </a:cubicBezTo>
                  <a:cubicBezTo>
                    <a:pt x="4057" y="13230"/>
                    <a:pt x="3728" y="13230"/>
                    <a:pt x="3289" y="13230"/>
                  </a:cubicBezTo>
                  <a:cubicBezTo>
                    <a:pt x="2960" y="13230"/>
                    <a:pt x="2741" y="13230"/>
                    <a:pt x="2412" y="13095"/>
                  </a:cubicBezTo>
                  <a:cubicBezTo>
                    <a:pt x="2960" y="15255"/>
                    <a:pt x="4605" y="16875"/>
                    <a:pt x="6579" y="16875"/>
                  </a:cubicBezTo>
                  <a:cubicBezTo>
                    <a:pt x="5044" y="18360"/>
                    <a:pt x="3180" y="19305"/>
                    <a:pt x="1096" y="19305"/>
                  </a:cubicBezTo>
                  <a:cubicBezTo>
                    <a:pt x="768" y="19305"/>
                    <a:pt x="329" y="19305"/>
                    <a:pt x="0" y="19170"/>
                  </a:cubicBezTo>
                  <a:cubicBezTo>
                    <a:pt x="1974" y="20790"/>
                    <a:pt x="4276" y="21600"/>
                    <a:pt x="6798" y="21600"/>
                  </a:cubicBezTo>
                  <a:cubicBezTo>
                    <a:pt x="15021" y="21600"/>
                    <a:pt x="19407" y="13365"/>
                    <a:pt x="19407" y="6075"/>
                  </a:cubicBezTo>
                  <a:cubicBezTo>
                    <a:pt x="19407" y="5940"/>
                    <a:pt x="19407" y="5670"/>
                    <a:pt x="19407" y="5400"/>
                  </a:cubicBezTo>
                  <a:cubicBezTo>
                    <a:pt x="20284" y="4590"/>
                    <a:pt x="21052" y="3645"/>
                    <a:pt x="21600" y="2565"/>
                  </a:cubicBezTo>
                  <a:close/>
                  <a:moveTo>
                    <a:pt x="21600" y="2565"/>
                  </a:moveTo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2197735" y="1814830"/>
            <a:ext cx="1303655" cy="1278890"/>
            <a:chOff x="2445" y="3231"/>
            <a:chExt cx="2445" cy="2398"/>
          </a:xfrm>
        </p:grpSpPr>
        <p:sp>
          <p:nvSpPr>
            <p:cNvPr id="28" name="L-Shape 5"/>
            <p:cNvSpPr/>
            <p:nvPr/>
          </p:nvSpPr>
          <p:spPr bwMode="auto">
            <a:xfrm rot="2700000">
              <a:off x="2492" y="3231"/>
              <a:ext cx="2399" cy="2399"/>
            </a:xfrm>
            <a:prstGeom prst="corner">
              <a:avLst/>
            </a:prstGeom>
            <a:solidFill>
              <a:srgbClr val="672317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lvl="0" indent="0" algn="ctr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grpSp>
          <p:nvGrpSpPr>
            <p:cNvPr id="29" name="Group 32"/>
            <p:cNvGrpSpPr/>
            <p:nvPr/>
          </p:nvGrpSpPr>
          <p:grpSpPr bwMode="auto">
            <a:xfrm>
              <a:off x="2445" y="4248"/>
              <a:ext cx="841" cy="366"/>
              <a:chOff x="0" y="0"/>
              <a:chExt cx="424" cy="185"/>
            </a:xfrm>
            <a:solidFill>
              <a:srgbClr val="00B0F0"/>
            </a:solidFill>
          </p:grpSpPr>
          <p:sp>
            <p:nvSpPr>
              <p:cNvPr id="30" name="Oval 30@|1FFC:16777215|FBC:16777215|LFC:0|LBC:16777215"/>
              <p:cNvSpPr/>
              <p:nvPr/>
            </p:nvSpPr>
            <p:spPr bwMode="auto">
              <a:xfrm>
                <a:off x="0" y="0"/>
                <a:ext cx="189" cy="185"/>
              </a:xfrm>
              <a:prstGeom prst="ellipse">
                <a:avLst/>
              </a:pr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37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1@|1FFC:16777215|FBC:16777215|LFC:0|LBC:16777215"/>
              <p:cNvSpPr/>
              <p:nvPr/>
            </p:nvSpPr>
            <p:spPr bwMode="auto">
              <a:xfrm>
                <a:off x="237" y="0"/>
                <a:ext cx="187" cy="185"/>
              </a:xfrm>
              <a:prstGeom prst="ellipse">
                <a:avLst/>
              </a:pr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37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51" name="组合 50"/>
          <p:cNvGrpSpPr/>
          <p:nvPr/>
        </p:nvGrpSpPr>
        <p:grpSpPr>
          <a:xfrm>
            <a:off x="3237230" y="1817370"/>
            <a:ext cx="1278890" cy="1278890"/>
            <a:chOff x="4330" y="3231"/>
            <a:chExt cx="2398" cy="2398"/>
          </a:xfrm>
        </p:grpSpPr>
        <p:sp>
          <p:nvSpPr>
            <p:cNvPr id="32" name="L-Shape 4"/>
            <p:cNvSpPr/>
            <p:nvPr/>
          </p:nvSpPr>
          <p:spPr bwMode="auto">
            <a:xfrm rot="2700000">
              <a:off x="4330" y="3231"/>
              <a:ext cx="2399" cy="2399"/>
            </a:xfrm>
            <a:prstGeom prst="corner">
              <a:avLst/>
            </a:prstGeom>
            <a:solidFill>
              <a:srgbClr val="672317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lvl="0" indent="0" algn="ctr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4430" y="4136"/>
              <a:ext cx="606" cy="606"/>
            </a:xfrm>
            <a:custGeom>
              <a:avLst/>
              <a:gdLst>
                <a:gd name="T0" fmla="*/ 276 w 344"/>
                <a:gd name="T1" fmla="*/ 172 h 344"/>
                <a:gd name="T2" fmla="*/ 172 w 344"/>
                <a:gd name="T3" fmla="*/ 276 h 344"/>
                <a:gd name="T4" fmla="*/ 68 w 344"/>
                <a:gd name="T5" fmla="*/ 172 h 344"/>
                <a:gd name="T6" fmla="*/ 70 w 344"/>
                <a:gd name="T7" fmla="*/ 152 h 344"/>
                <a:gd name="T8" fmla="*/ 0 w 344"/>
                <a:gd name="T9" fmla="*/ 152 h 344"/>
                <a:gd name="T10" fmla="*/ 0 w 344"/>
                <a:gd name="T11" fmla="*/ 290 h 344"/>
                <a:gd name="T12" fmla="*/ 54 w 344"/>
                <a:gd name="T13" fmla="*/ 344 h 344"/>
                <a:gd name="T14" fmla="*/ 290 w 344"/>
                <a:gd name="T15" fmla="*/ 344 h 344"/>
                <a:gd name="T16" fmla="*/ 344 w 344"/>
                <a:gd name="T17" fmla="*/ 290 h 344"/>
                <a:gd name="T18" fmla="*/ 344 w 344"/>
                <a:gd name="T19" fmla="*/ 152 h 344"/>
                <a:gd name="T20" fmla="*/ 274 w 344"/>
                <a:gd name="T21" fmla="*/ 152 h 344"/>
                <a:gd name="T22" fmla="*/ 276 w 344"/>
                <a:gd name="T23" fmla="*/ 172 h 344"/>
                <a:gd name="T24" fmla="*/ 290 w 344"/>
                <a:gd name="T25" fmla="*/ 0 h 344"/>
                <a:gd name="T26" fmla="*/ 54 w 344"/>
                <a:gd name="T27" fmla="*/ 0 h 344"/>
                <a:gd name="T28" fmla="*/ 0 w 344"/>
                <a:gd name="T29" fmla="*/ 54 h 344"/>
                <a:gd name="T30" fmla="*/ 0 w 344"/>
                <a:gd name="T31" fmla="*/ 112 h 344"/>
                <a:gd name="T32" fmla="*/ 87 w 344"/>
                <a:gd name="T33" fmla="*/ 112 h 344"/>
                <a:gd name="T34" fmla="*/ 172 w 344"/>
                <a:gd name="T35" fmla="*/ 68 h 344"/>
                <a:gd name="T36" fmla="*/ 257 w 344"/>
                <a:gd name="T37" fmla="*/ 112 h 344"/>
                <a:gd name="T38" fmla="*/ 344 w 344"/>
                <a:gd name="T39" fmla="*/ 112 h 344"/>
                <a:gd name="T40" fmla="*/ 344 w 344"/>
                <a:gd name="T41" fmla="*/ 54 h 344"/>
                <a:gd name="T42" fmla="*/ 290 w 344"/>
                <a:gd name="T43" fmla="*/ 0 h 344"/>
                <a:gd name="T44" fmla="*/ 317 w 344"/>
                <a:gd name="T45" fmla="*/ 66 h 344"/>
                <a:gd name="T46" fmla="*/ 307 w 344"/>
                <a:gd name="T47" fmla="*/ 76 h 344"/>
                <a:gd name="T48" fmla="*/ 278 w 344"/>
                <a:gd name="T49" fmla="*/ 76 h 344"/>
                <a:gd name="T50" fmla="*/ 269 w 344"/>
                <a:gd name="T51" fmla="*/ 66 h 344"/>
                <a:gd name="T52" fmla="*/ 269 w 344"/>
                <a:gd name="T53" fmla="*/ 37 h 344"/>
                <a:gd name="T54" fmla="*/ 278 w 344"/>
                <a:gd name="T55" fmla="*/ 28 h 344"/>
                <a:gd name="T56" fmla="*/ 307 w 344"/>
                <a:gd name="T57" fmla="*/ 28 h 344"/>
                <a:gd name="T58" fmla="*/ 317 w 344"/>
                <a:gd name="T59" fmla="*/ 37 h 344"/>
                <a:gd name="T60" fmla="*/ 317 w 344"/>
                <a:gd name="T61" fmla="*/ 66 h 344"/>
                <a:gd name="T62" fmla="*/ 236 w 344"/>
                <a:gd name="T63" fmla="*/ 172 h 344"/>
                <a:gd name="T64" fmla="*/ 172 w 344"/>
                <a:gd name="T65" fmla="*/ 108 h 344"/>
                <a:gd name="T66" fmla="*/ 108 w 344"/>
                <a:gd name="T67" fmla="*/ 172 h 344"/>
                <a:gd name="T68" fmla="*/ 172 w 344"/>
                <a:gd name="T69" fmla="*/ 236 h 344"/>
                <a:gd name="T70" fmla="*/ 236 w 344"/>
                <a:gd name="T71" fmla="*/ 172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44" h="344">
                  <a:moveTo>
                    <a:pt x="276" y="172"/>
                  </a:moveTo>
                  <a:cubicBezTo>
                    <a:pt x="276" y="229"/>
                    <a:pt x="230" y="276"/>
                    <a:pt x="172" y="276"/>
                  </a:cubicBezTo>
                  <a:cubicBezTo>
                    <a:pt x="115" y="276"/>
                    <a:pt x="68" y="229"/>
                    <a:pt x="68" y="172"/>
                  </a:cubicBezTo>
                  <a:cubicBezTo>
                    <a:pt x="68" y="165"/>
                    <a:pt x="69" y="158"/>
                    <a:pt x="7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290"/>
                    <a:pt x="0" y="290"/>
                    <a:pt x="0" y="290"/>
                  </a:cubicBezTo>
                  <a:cubicBezTo>
                    <a:pt x="0" y="320"/>
                    <a:pt x="24" y="344"/>
                    <a:pt x="54" y="344"/>
                  </a:cubicBezTo>
                  <a:cubicBezTo>
                    <a:pt x="290" y="344"/>
                    <a:pt x="290" y="344"/>
                    <a:pt x="290" y="344"/>
                  </a:cubicBezTo>
                  <a:cubicBezTo>
                    <a:pt x="320" y="344"/>
                    <a:pt x="344" y="320"/>
                    <a:pt x="344" y="290"/>
                  </a:cubicBezTo>
                  <a:cubicBezTo>
                    <a:pt x="344" y="152"/>
                    <a:pt x="344" y="152"/>
                    <a:pt x="344" y="152"/>
                  </a:cubicBezTo>
                  <a:cubicBezTo>
                    <a:pt x="274" y="152"/>
                    <a:pt x="274" y="152"/>
                    <a:pt x="274" y="152"/>
                  </a:cubicBezTo>
                  <a:cubicBezTo>
                    <a:pt x="276" y="158"/>
                    <a:pt x="276" y="165"/>
                    <a:pt x="276" y="172"/>
                  </a:cubicBezTo>
                  <a:close/>
                  <a:moveTo>
                    <a:pt x="290" y="0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106" y="85"/>
                    <a:pt x="137" y="68"/>
                    <a:pt x="172" y="68"/>
                  </a:cubicBezTo>
                  <a:cubicBezTo>
                    <a:pt x="207" y="68"/>
                    <a:pt x="238" y="85"/>
                    <a:pt x="257" y="112"/>
                  </a:cubicBezTo>
                  <a:cubicBezTo>
                    <a:pt x="344" y="112"/>
                    <a:pt x="344" y="112"/>
                    <a:pt x="344" y="112"/>
                  </a:cubicBezTo>
                  <a:cubicBezTo>
                    <a:pt x="344" y="54"/>
                    <a:pt x="344" y="54"/>
                    <a:pt x="344" y="54"/>
                  </a:cubicBezTo>
                  <a:cubicBezTo>
                    <a:pt x="344" y="24"/>
                    <a:pt x="320" y="0"/>
                    <a:pt x="290" y="0"/>
                  </a:cubicBezTo>
                  <a:close/>
                  <a:moveTo>
                    <a:pt x="317" y="66"/>
                  </a:moveTo>
                  <a:cubicBezTo>
                    <a:pt x="317" y="72"/>
                    <a:pt x="312" y="76"/>
                    <a:pt x="307" y="76"/>
                  </a:cubicBezTo>
                  <a:cubicBezTo>
                    <a:pt x="278" y="76"/>
                    <a:pt x="278" y="76"/>
                    <a:pt x="278" y="76"/>
                  </a:cubicBezTo>
                  <a:cubicBezTo>
                    <a:pt x="273" y="76"/>
                    <a:pt x="269" y="72"/>
                    <a:pt x="269" y="66"/>
                  </a:cubicBezTo>
                  <a:cubicBezTo>
                    <a:pt x="269" y="37"/>
                    <a:pt x="269" y="37"/>
                    <a:pt x="269" y="37"/>
                  </a:cubicBezTo>
                  <a:cubicBezTo>
                    <a:pt x="269" y="32"/>
                    <a:pt x="273" y="28"/>
                    <a:pt x="278" y="28"/>
                  </a:cubicBezTo>
                  <a:cubicBezTo>
                    <a:pt x="307" y="28"/>
                    <a:pt x="307" y="28"/>
                    <a:pt x="307" y="28"/>
                  </a:cubicBezTo>
                  <a:cubicBezTo>
                    <a:pt x="312" y="28"/>
                    <a:pt x="317" y="32"/>
                    <a:pt x="317" y="37"/>
                  </a:cubicBezTo>
                  <a:lnTo>
                    <a:pt x="317" y="66"/>
                  </a:lnTo>
                  <a:close/>
                  <a:moveTo>
                    <a:pt x="236" y="172"/>
                  </a:moveTo>
                  <a:cubicBezTo>
                    <a:pt x="236" y="137"/>
                    <a:pt x="208" y="108"/>
                    <a:pt x="172" y="108"/>
                  </a:cubicBezTo>
                  <a:cubicBezTo>
                    <a:pt x="137" y="108"/>
                    <a:pt x="108" y="137"/>
                    <a:pt x="108" y="172"/>
                  </a:cubicBezTo>
                  <a:cubicBezTo>
                    <a:pt x="108" y="207"/>
                    <a:pt x="137" y="236"/>
                    <a:pt x="172" y="236"/>
                  </a:cubicBezTo>
                  <a:cubicBezTo>
                    <a:pt x="208" y="236"/>
                    <a:pt x="236" y="207"/>
                    <a:pt x="236" y="172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4248150" y="1828800"/>
            <a:ext cx="1278890" cy="1278890"/>
            <a:chOff x="6181" y="3231"/>
            <a:chExt cx="2398" cy="2398"/>
          </a:xfrm>
        </p:grpSpPr>
        <p:sp>
          <p:nvSpPr>
            <p:cNvPr id="34" name="L-Shape 3"/>
            <p:cNvSpPr/>
            <p:nvPr/>
          </p:nvSpPr>
          <p:spPr bwMode="auto">
            <a:xfrm rot="2700000">
              <a:off x="6181" y="3231"/>
              <a:ext cx="2399" cy="2399"/>
            </a:xfrm>
            <a:prstGeom prst="corner">
              <a:avLst/>
            </a:prstGeom>
            <a:solidFill>
              <a:srgbClr val="672317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lvl="0" indent="0" algn="ctr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35" name="Freeform 21"/>
            <p:cNvSpPr/>
            <p:nvPr/>
          </p:nvSpPr>
          <p:spPr bwMode="auto">
            <a:xfrm>
              <a:off x="6278" y="4102"/>
              <a:ext cx="557" cy="704"/>
            </a:xfrm>
            <a:custGeom>
              <a:avLst/>
              <a:gdLst>
                <a:gd name="T0" fmla="*/ 129 w 323"/>
                <a:gd name="T1" fmla="*/ 272 h 408"/>
                <a:gd name="T2" fmla="*/ 68 w 323"/>
                <a:gd name="T3" fmla="*/ 408 h 408"/>
                <a:gd name="T4" fmla="*/ 98 w 323"/>
                <a:gd name="T5" fmla="*/ 196 h 408"/>
                <a:gd name="T6" fmla="*/ 149 w 323"/>
                <a:gd name="T7" fmla="*/ 99 h 408"/>
                <a:gd name="T8" fmla="*/ 172 w 323"/>
                <a:gd name="T9" fmla="*/ 257 h 408"/>
                <a:gd name="T10" fmla="*/ 234 w 323"/>
                <a:gd name="T11" fmla="*/ 73 h 408"/>
                <a:gd name="T12" fmla="*/ 47 w 323"/>
                <a:gd name="T13" fmla="*/ 173 h 408"/>
                <a:gd name="T14" fmla="*/ 57 w 323"/>
                <a:gd name="T15" fmla="*/ 239 h 408"/>
                <a:gd name="T16" fmla="*/ 1 w 323"/>
                <a:gd name="T17" fmla="*/ 147 h 408"/>
                <a:gd name="T18" fmla="*/ 137 w 323"/>
                <a:gd name="T19" fmla="*/ 9 h 408"/>
                <a:gd name="T20" fmla="*/ 310 w 323"/>
                <a:gd name="T21" fmla="*/ 119 h 408"/>
                <a:gd name="T22" fmla="*/ 183 w 323"/>
                <a:gd name="T23" fmla="*/ 298 h 408"/>
                <a:gd name="T24" fmla="*/ 129 w 323"/>
                <a:gd name="T25" fmla="*/ 272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3" h="408">
                  <a:moveTo>
                    <a:pt x="129" y="272"/>
                  </a:moveTo>
                  <a:cubicBezTo>
                    <a:pt x="118" y="328"/>
                    <a:pt x="106" y="380"/>
                    <a:pt x="68" y="408"/>
                  </a:cubicBezTo>
                  <a:cubicBezTo>
                    <a:pt x="56" y="325"/>
                    <a:pt x="85" y="262"/>
                    <a:pt x="98" y="196"/>
                  </a:cubicBezTo>
                  <a:cubicBezTo>
                    <a:pt x="75" y="157"/>
                    <a:pt x="101" y="80"/>
                    <a:pt x="149" y="99"/>
                  </a:cubicBezTo>
                  <a:cubicBezTo>
                    <a:pt x="209" y="122"/>
                    <a:pt x="98" y="242"/>
                    <a:pt x="172" y="257"/>
                  </a:cubicBezTo>
                  <a:cubicBezTo>
                    <a:pt x="250" y="273"/>
                    <a:pt x="282" y="122"/>
                    <a:pt x="234" y="73"/>
                  </a:cubicBezTo>
                  <a:cubicBezTo>
                    <a:pt x="164" y="2"/>
                    <a:pt x="31" y="72"/>
                    <a:pt x="47" y="173"/>
                  </a:cubicBezTo>
                  <a:cubicBezTo>
                    <a:pt x="51" y="198"/>
                    <a:pt x="77" y="205"/>
                    <a:pt x="57" y="239"/>
                  </a:cubicBezTo>
                  <a:cubicBezTo>
                    <a:pt x="13" y="229"/>
                    <a:pt x="0" y="194"/>
                    <a:pt x="1" y="147"/>
                  </a:cubicBezTo>
                  <a:cubicBezTo>
                    <a:pt x="4" y="70"/>
                    <a:pt x="70" y="17"/>
                    <a:pt x="137" y="9"/>
                  </a:cubicBezTo>
                  <a:cubicBezTo>
                    <a:pt x="221" y="0"/>
                    <a:pt x="300" y="40"/>
                    <a:pt x="310" y="119"/>
                  </a:cubicBezTo>
                  <a:cubicBezTo>
                    <a:pt x="323" y="208"/>
                    <a:pt x="273" y="305"/>
                    <a:pt x="183" y="298"/>
                  </a:cubicBezTo>
                  <a:cubicBezTo>
                    <a:pt x="158" y="296"/>
                    <a:pt x="148" y="284"/>
                    <a:pt x="129" y="272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6650355" y="1828165"/>
            <a:ext cx="1304925" cy="1278890"/>
            <a:chOff x="10609" y="3231"/>
            <a:chExt cx="2447" cy="2398"/>
          </a:xfrm>
        </p:grpSpPr>
        <p:sp>
          <p:nvSpPr>
            <p:cNvPr id="36" name="L-Shape 6"/>
            <p:cNvSpPr/>
            <p:nvPr/>
          </p:nvSpPr>
          <p:spPr bwMode="auto">
            <a:xfrm rot="18900000" flipH="1">
              <a:off x="10609" y="3231"/>
              <a:ext cx="2399" cy="2399"/>
            </a:xfrm>
            <a:prstGeom prst="corner">
              <a:avLst/>
            </a:prstGeom>
            <a:solidFill>
              <a:srgbClr val="672317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lvl="0" indent="0" algn="ctr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37" name="Freeform 75"/>
            <p:cNvSpPr/>
            <p:nvPr/>
          </p:nvSpPr>
          <p:spPr bwMode="auto">
            <a:xfrm>
              <a:off x="12286" y="4116"/>
              <a:ext cx="771" cy="630"/>
            </a:xfrm>
            <a:custGeom>
              <a:avLst/>
              <a:gdLst>
                <a:gd name="T0" fmla="*/ 307 w 382"/>
                <a:gd name="T1" fmla="*/ 135 h 312"/>
                <a:gd name="T2" fmla="*/ 362 w 382"/>
                <a:gd name="T3" fmla="*/ 71 h 312"/>
                <a:gd name="T4" fmla="*/ 238 w 382"/>
                <a:gd name="T5" fmla="*/ 25 h 312"/>
                <a:gd name="T6" fmla="*/ 229 w 382"/>
                <a:gd name="T7" fmla="*/ 19 h 312"/>
                <a:gd name="T8" fmla="*/ 229 w 382"/>
                <a:gd name="T9" fmla="*/ 134 h 312"/>
                <a:gd name="T10" fmla="*/ 180 w 382"/>
                <a:gd name="T11" fmla="*/ 214 h 312"/>
                <a:gd name="T12" fmla="*/ 86 w 382"/>
                <a:gd name="T13" fmla="*/ 189 h 312"/>
                <a:gd name="T14" fmla="*/ 129 w 382"/>
                <a:gd name="T15" fmla="*/ 97 h 312"/>
                <a:gd name="T16" fmla="*/ 190 w 382"/>
                <a:gd name="T17" fmla="*/ 93 h 312"/>
                <a:gd name="T18" fmla="*/ 190 w 382"/>
                <a:gd name="T19" fmla="*/ 4 h 312"/>
                <a:gd name="T20" fmla="*/ 154 w 382"/>
                <a:gd name="T21" fmla="*/ 0 h 312"/>
                <a:gd name="T22" fmla="*/ 0 w 382"/>
                <a:gd name="T23" fmla="*/ 156 h 312"/>
                <a:gd name="T24" fmla="*/ 154 w 382"/>
                <a:gd name="T25" fmla="*/ 312 h 312"/>
                <a:gd name="T26" fmla="*/ 308 w 382"/>
                <a:gd name="T27" fmla="*/ 156 h 312"/>
                <a:gd name="T28" fmla="*/ 307 w 382"/>
                <a:gd name="T29" fmla="*/ 135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2" h="312">
                  <a:moveTo>
                    <a:pt x="307" y="135"/>
                  </a:moveTo>
                  <a:cubicBezTo>
                    <a:pt x="354" y="122"/>
                    <a:pt x="382" y="72"/>
                    <a:pt x="362" y="71"/>
                  </a:cubicBezTo>
                  <a:cubicBezTo>
                    <a:pt x="311" y="68"/>
                    <a:pt x="267" y="43"/>
                    <a:pt x="238" y="25"/>
                  </a:cubicBezTo>
                  <a:cubicBezTo>
                    <a:pt x="235" y="23"/>
                    <a:pt x="232" y="21"/>
                    <a:pt x="229" y="19"/>
                  </a:cubicBezTo>
                  <a:cubicBezTo>
                    <a:pt x="229" y="134"/>
                    <a:pt x="229" y="134"/>
                    <a:pt x="229" y="134"/>
                  </a:cubicBezTo>
                  <a:cubicBezTo>
                    <a:pt x="229" y="172"/>
                    <a:pt x="206" y="202"/>
                    <a:pt x="180" y="214"/>
                  </a:cubicBezTo>
                  <a:cubicBezTo>
                    <a:pt x="142" y="233"/>
                    <a:pt x="100" y="221"/>
                    <a:pt x="86" y="189"/>
                  </a:cubicBezTo>
                  <a:cubicBezTo>
                    <a:pt x="72" y="157"/>
                    <a:pt x="91" y="116"/>
                    <a:pt x="129" y="97"/>
                  </a:cubicBezTo>
                  <a:cubicBezTo>
                    <a:pt x="150" y="87"/>
                    <a:pt x="172" y="86"/>
                    <a:pt x="190" y="93"/>
                  </a:cubicBezTo>
                  <a:cubicBezTo>
                    <a:pt x="190" y="4"/>
                    <a:pt x="190" y="4"/>
                    <a:pt x="190" y="4"/>
                  </a:cubicBezTo>
                  <a:cubicBezTo>
                    <a:pt x="178" y="1"/>
                    <a:pt x="166" y="0"/>
                    <a:pt x="154" y="0"/>
                  </a:cubicBezTo>
                  <a:cubicBezTo>
                    <a:pt x="69" y="0"/>
                    <a:pt x="0" y="70"/>
                    <a:pt x="0" y="156"/>
                  </a:cubicBezTo>
                  <a:cubicBezTo>
                    <a:pt x="0" y="242"/>
                    <a:pt x="69" y="312"/>
                    <a:pt x="154" y="312"/>
                  </a:cubicBezTo>
                  <a:cubicBezTo>
                    <a:pt x="239" y="312"/>
                    <a:pt x="308" y="242"/>
                    <a:pt x="308" y="156"/>
                  </a:cubicBezTo>
                  <a:cubicBezTo>
                    <a:pt x="308" y="149"/>
                    <a:pt x="308" y="142"/>
                    <a:pt x="307" y="135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8" name="TextBox 13"/>
          <p:cNvSpPr txBox="1"/>
          <p:nvPr/>
        </p:nvSpPr>
        <p:spPr>
          <a:xfrm>
            <a:off x="2324100" y="3947160"/>
            <a:ext cx="1966595" cy="21526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l" defTabSz="914400"/>
            <a:r>
              <a:rPr lang="zh-CN" altLang="en-US" sz="14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单击此处输入标题文本</a:t>
            </a: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9" name="TextBox 13"/>
          <p:cNvSpPr txBox="1"/>
          <p:nvPr/>
        </p:nvSpPr>
        <p:spPr>
          <a:xfrm>
            <a:off x="2324100" y="4162425"/>
            <a:ext cx="2076450" cy="4972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l" defTabSz="914400">
              <a:lnSpc>
                <a:spcPct val="135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 defTabSz="914400">
              <a:lnSpc>
                <a:spcPct val="135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0" name="TextBox 13"/>
          <p:cNvSpPr txBox="1"/>
          <p:nvPr/>
        </p:nvSpPr>
        <p:spPr>
          <a:xfrm>
            <a:off x="5234305" y="3956685"/>
            <a:ext cx="1966595" cy="21526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l" defTabSz="914400"/>
            <a:r>
              <a:rPr lang="zh-CN" altLang="en-US" sz="14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单击此处输入标题文本</a:t>
            </a: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1" name="TextBox 13"/>
          <p:cNvSpPr txBox="1"/>
          <p:nvPr/>
        </p:nvSpPr>
        <p:spPr>
          <a:xfrm>
            <a:off x="5234305" y="4171950"/>
            <a:ext cx="2111375" cy="4972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l" defTabSz="914400">
              <a:lnSpc>
                <a:spcPct val="135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 defTabSz="914400">
              <a:lnSpc>
                <a:spcPct val="135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2" name="TextBox 13"/>
          <p:cNvSpPr txBox="1"/>
          <p:nvPr/>
        </p:nvSpPr>
        <p:spPr>
          <a:xfrm>
            <a:off x="8202295" y="3956685"/>
            <a:ext cx="1966595" cy="21526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l" defTabSz="914400"/>
            <a:r>
              <a:rPr lang="zh-CN" altLang="en-US" sz="14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单击此处输入标题文本</a:t>
            </a: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3" name="TextBox 13"/>
          <p:cNvSpPr txBox="1"/>
          <p:nvPr/>
        </p:nvSpPr>
        <p:spPr>
          <a:xfrm>
            <a:off x="8208010" y="4171950"/>
            <a:ext cx="2124710" cy="4972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l" defTabSz="914400">
              <a:lnSpc>
                <a:spcPct val="135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 defTabSz="914400">
              <a:lnSpc>
                <a:spcPct val="135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4" name="TextBox 13"/>
          <p:cNvSpPr txBox="1"/>
          <p:nvPr/>
        </p:nvSpPr>
        <p:spPr>
          <a:xfrm>
            <a:off x="2318385" y="5001895"/>
            <a:ext cx="1966595" cy="21526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l" defTabSz="914400"/>
            <a:r>
              <a:rPr lang="zh-CN" altLang="en-US" sz="14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单击此处输入标题文本</a:t>
            </a: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5" name="TextBox 13"/>
          <p:cNvSpPr txBox="1"/>
          <p:nvPr/>
        </p:nvSpPr>
        <p:spPr>
          <a:xfrm>
            <a:off x="2318385" y="5217160"/>
            <a:ext cx="2082165" cy="4972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l" defTabSz="914400">
              <a:lnSpc>
                <a:spcPct val="135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 defTabSz="914400">
              <a:lnSpc>
                <a:spcPct val="135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6" name="TextBox 13"/>
          <p:cNvSpPr txBox="1"/>
          <p:nvPr/>
        </p:nvSpPr>
        <p:spPr>
          <a:xfrm>
            <a:off x="5228590" y="5011420"/>
            <a:ext cx="1966595" cy="21526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l" defTabSz="914400"/>
            <a:r>
              <a:rPr lang="zh-CN" altLang="en-US" sz="14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单击此处输入标题文本</a:t>
            </a: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7" name="TextBox 13"/>
          <p:cNvSpPr txBox="1"/>
          <p:nvPr/>
        </p:nvSpPr>
        <p:spPr>
          <a:xfrm>
            <a:off x="5240020" y="5231130"/>
            <a:ext cx="2167890" cy="4972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l" defTabSz="914400">
              <a:lnSpc>
                <a:spcPct val="135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 defTabSz="914400">
              <a:lnSpc>
                <a:spcPct val="135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8" name="TextBox 13"/>
          <p:cNvSpPr txBox="1"/>
          <p:nvPr/>
        </p:nvSpPr>
        <p:spPr>
          <a:xfrm>
            <a:off x="8208010" y="5011420"/>
            <a:ext cx="1966595" cy="21526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l" defTabSz="914400"/>
            <a:r>
              <a:rPr lang="zh-CN" altLang="en-US" sz="14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单击此处输入标题文本</a:t>
            </a: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9" name="TextBox 13"/>
          <p:cNvSpPr txBox="1"/>
          <p:nvPr/>
        </p:nvSpPr>
        <p:spPr>
          <a:xfrm>
            <a:off x="8202295" y="5231130"/>
            <a:ext cx="2131060" cy="4972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l" defTabSz="914400">
              <a:lnSpc>
                <a:spcPct val="135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 defTabSz="914400">
              <a:lnSpc>
                <a:spcPct val="135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500"/>
                            </p:stCondLst>
                            <p:childTnLst>
                              <p:par>
                                <p:cTn id="68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000"/>
                            </p:stCondLst>
                            <p:childTnLst>
                              <p:par>
                                <p:cTn id="79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500"/>
                            </p:stCondLst>
                            <p:childTnLst>
                              <p:par>
                                <p:cTn id="90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500"/>
                            </p:stCondLst>
                            <p:childTnLst>
                              <p:par>
                                <p:cTn id="112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花边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605" y="635"/>
            <a:ext cx="12221210" cy="687451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4846320" y="622935"/>
            <a:ext cx="2499995" cy="3683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rgbClr val="672317"/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单击此处输入标题文本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4498340" y="2061210"/>
            <a:ext cx="1656080" cy="1467485"/>
            <a:chOff x="1572164" y="1993205"/>
            <a:chExt cx="1962102" cy="1738992"/>
          </a:xfrm>
        </p:grpSpPr>
        <p:sp>
          <p:nvSpPr>
            <p:cNvPr id="6" name="Freeform 5"/>
            <p:cNvSpPr/>
            <p:nvPr/>
          </p:nvSpPr>
          <p:spPr bwMode="auto">
            <a:xfrm>
              <a:off x="1572164" y="1993205"/>
              <a:ext cx="1962102" cy="173899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noFill/>
            <a:ln w="31750">
              <a:solidFill>
                <a:srgbClr val="672317"/>
              </a:solidFill>
            </a:ln>
            <a:effectLst>
              <a:innerShdw blurRad="127000" dist="63500" dir="13500000">
                <a:schemeClr val="accent1">
                  <a:lumMod val="50000"/>
                  <a:alpha val="8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2" name="Freeform 5"/>
            <p:cNvSpPr/>
            <p:nvPr/>
          </p:nvSpPr>
          <p:spPr bwMode="auto">
            <a:xfrm>
              <a:off x="1713040" y="2118060"/>
              <a:ext cx="1680352" cy="148928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672317"/>
            </a:solidFill>
            <a:ln w="508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556760" y="3859530"/>
            <a:ext cx="1656080" cy="1467485"/>
            <a:chOff x="1572165" y="1993205"/>
            <a:chExt cx="1962102" cy="1738992"/>
          </a:xfrm>
        </p:grpSpPr>
        <p:sp>
          <p:nvSpPr>
            <p:cNvPr id="10" name="Freeform 5"/>
            <p:cNvSpPr/>
            <p:nvPr/>
          </p:nvSpPr>
          <p:spPr bwMode="auto">
            <a:xfrm>
              <a:off x="1572165" y="1993205"/>
              <a:ext cx="1962102" cy="173899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noFill/>
            <a:ln w="31750">
              <a:solidFill>
                <a:srgbClr val="672317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1" name="Freeform 5"/>
            <p:cNvSpPr/>
            <p:nvPr/>
          </p:nvSpPr>
          <p:spPr bwMode="auto">
            <a:xfrm>
              <a:off x="1713040" y="2118061"/>
              <a:ext cx="1680353" cy="148928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672317"/>
            </a:solidFill>
            <a:ln w="508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035675" y="2933065"/>
            <a:ext cx="1656080" cy="1467485"/>
            <a:chOff x="1572165" y="1993205"/>
            <a:chExt cx="1962102" cy="1738992"/>
          </a:xfrm>
        </p:grpSpPr>
        <p:sp>
          <p:nvSpPr>
            <p:cNvPr id="13" name="Freeform 5"/>
            <p:cNvSpPr/>
            <p:nvPr/>
          </p:nvSpPr>
          <p:spPr bwMode="auto">
            <a:xfrm>
              <a:off x="1572165" y="1993205"/>
              <a:ext cx="1962102" cy="173899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noFill/>
            <a:ln w="31750">
              <a:solidFill>
                <a:srgbClr val="672317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4" name="Freeform 5"/>
            <p:cNvSpPr/>
            <p:nvPr/>
          </p:nvSpPr>
          <p:spPr bwMode="auto">
            <a:xfrm>
              <a:off x="1713040" y="2118061"/>
              <a:ext cx="1680353" cy="148928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672317"/>
            </a:solidFill>
            <a:ln w="508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067300" y="2564130"/>
            <a:ext cx="506095" cy="435610"/>
            <a:chOff x="3787022" y="1797643"/>
            <a:chExt cx="550817" cy="473832"/>
          </a:xfrm>
          <a:solidFill>
            <a:schemeClr val="bg1"/>
          </a:solidFill>
        </p:grpSpPr>
        <p:sp>
          <p:nvSpPr>
            <p:cNvPr id="16" name="Oval 217"/>
            <p:cNvSpPr>
              <a:spLocks noChangeArrowheads="1"/>
            </p:cNvSpPr>
            <p:nvPr/>
          </p:nvSpPr>
          <p:spPr bwMode="auto">
            <a:xfrm>
              <a:off x="4007132" y="1931010"/>
              <a:ext cx="108428" cy="13553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 sz="1280">
                <a:solidFill>
                  <a:srgbClr val="000000"/>
                </a:solidFill>
              </a:endParaRPr>
            </a:p>
          </p:txBody>
        </p:sp>
        <p:sp>
          <p:nvSpPr>
            <p:cNvPr id="17" name="Freeform 218"/>
            <p:cNvSpPr/>
            <p:nvPr/>
          </p:nvSpPr>
          <p:spPr bwMode="auto">
            <a:xfrm>
              <a:off x="4079779" y="2081725"/>
              <a:ext cx="96502" cy="133367"/>
            </a:xfrm>
            <a:custGeom>
              <a:avLst/>
              <a:gdLst>
                <a:gd name="T0" fmla="*/ 36 w 38"/>
                <a:gd name="T1" fmla="*/ 12 h 52"/>
                <a:gd name="T2" fmla="*/ 24 w 38"/>
                <a:gd name="T3" fmla="*/ 1 h 52"/>
                <a:gd name="T4" fmla="*/ 12 w 38"/>
                <a:gd name="T5" fmla="*/ 1 h 52"/>
                <a:gd name="T6" fmla="*/ 20 w 38"/>
                <a:gd name="T7" fmla="*/ 7 h 52"/>
                <a:gd name="T8" fmla="*/ 9 w 38"/>
                <a:gd name="T9" fmla="*/ 13 h 52"/>
                <a:gd name="T10" fmla="*/ 14 w 38"/>
                <a:gd name="T11" fmla="*/ 21 h 52"/>
                <a:gd name="T12" fmla="*/ 0 w 38"/>
                <a:gd name="T13" fmla="*/ 52 h 52"/>
                <a:gd name="T14" fmla="*/ 0 w 38"/>
                <a:gd name="T15" fmla="*/ 52 h 52"/>
                <a:gd name="T16" fmla="*/ 38 w 38"/>
                <a:gd name="T17" fmla="*/ 37 h 52"/>
                <a:gd name="T18" fmla="*/ 36 w 38"/>
                <a:gd name="T19" fmla="*/ 1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52">
                  <a:moveTo>
                    <a:pt x="36" y="12"/>
                  </a:moveTo>
                  <a:cubicBezTo>
                    <a:pt x="36" y="5"/>
                    <a:pt x="30" y="0"/>
                    <a:pt x="24" y="1"/>
                  </a:cubicBezTo>
                  <a:cubicBezTo>
                    <a:pt x="24" y="1"/>
                    <a:pt x="19" y="1"/>
                    <a:pt x="12" y="1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5" y="51"/>
                    <a:pt x="28" y="45"/>
                    <a:pt x="38" y="37"/>
                  </a:cubicBezTo>
                  <a:lnTo>
                    <a:pt x="36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 sz="1280">
                <a:solidFill>
                  <a:srgbClr val="000000"/>
                </a:solidFill>
              </a:endParaRPr>
            </a:p>
          </p:txBody>
        </p:sp>
        <p:sp>
          <p:nvSpPr>
            <p:cNvPr id="18" name="Freeform 219"/>
            <p:cNvSpPr/>
            <p:nvPr/>
          </p:nvSpPr>
          <p:spPr bwMode="auto">
            <a:xfrm>
              <a:off x="3948581" y="2081725"/>
              <a:ext cx="95417" cy="133367"/>
            </a:xfrm>
            <a:custGeom>
              <a:avLst/>
              <a:gdLst>
                <a:gd name="T0" fmla="*/ 23 w 37"/>
                <a:gd name="T1" fmla="*/ 21 h 52"/>
                <a:gd name="T2" fmla="*/ 28 w 37"/>
                <a:gd name="T3" fmla="*/ 13 h 52"/>
                <a:gd name="T4" fmla="*/ 17 w 37"/>
                <a:gd name="T5" fmla="*/ 7 h 52"/>
                <a:gd name="T6" fmla="*/ 25 w 37"/>
                <a:gd name="T7" fmla="*/ 0 h 52"/>
                <a:gd name="T8" fmla="*/ 15 w 37"/>
                <a:gd name="T9" fmla="*/ 1 h 52"/>
                <a:gd name="T10" fmla="*/ 15 w 37"/>
                <a:gd name="T11" fmla="*/ 1 h 52"/>
                <a:gd name="T12" fmla="*/ 2 w 37"/>
                <a:gd name="T13" fmla="*/ 12 h 52"/>
                <a:gd name="T14" fmla="*/ 0 w 37"/>
                <a:gd name="T15" fmla="*/ 37 h 52"/>
                <a:gd name="T16" fmla="*/ 37 w 37"/>
                <a:gd name="T17" fmla="*/ 52 h 52"/>
                <a:gd name="T18" fmla="*/ 37 w 37"/>
                <a:gd name="T19" fmla="*/ 52 h 52"/>
                <a:gd name="T20" fmla="*/ 23 w 37"/>
                <a:gd name="T21" fmla="*/ 2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" h="52">
                  <a:moveTo>
                    <a:pt x="23" y="21"/>
                  </a:moveTo>
                  <a:cubicBezTo>
                    <a:pt x="28" y="13"/>
                    <a:pt x="28" y="13"/>
                    <a:pt x="28" y="13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9" y="0"/>
                    <a:pt x="15" y="0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8" y="0"/>
                    <a:pt x="3" y="5"/>
                    <a:pt x="2" y="1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10" y="46"/>
                    <a:pt x="23" y="51"/>
                    <a:pt x="37" y="52"/>
                  </a:cubicBezTo>
                  <a:cubicBezTo>
                    <a:pt x="37" y="52"/>
                    <a:pt x="37" y="52"/>
                    <a:pt x="37" y="52"/>
                  </a:cubicBezTo>
                  <a:lnTo>
                    <a:pt x="23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 sz="1280">
                <a:solidFill>
                  <a:srgbClr val="000000"/>
                </a:solidFill>
              </a:endParaRPr>
            </a:p>
          </p:txBody>
        </p:sp>
        <p:sp>
          <p:nvSpPr>
            <p:cNvPr id="19" name="Freeform 220"/>
            <p:cNvSpPr/>
            <p:nvPr/>
          </p:nvSpPr>
          <p:spPr bwMode="auto">
            <a:xfrm>
              <a:off x="4043998" y="2081725"/>
              <a:ext cx="35782" cy="28191"/>
            </a:xfrm>
            <a:custGeom>
              <a:avLst/>
              <a:gdLst>
                <a:gd name="T0" fmla="*/ 28 w 33"/>
                <a:gd name="T1" fmla="*/ 26 h 26"/>
                <a:gd name="T2" fmla="*/ 28 w 33"/>
                <a:gd name="T3" fmla="*/ 26 h 26"/>
                <a:gd name="T4" fmla="*/ 33 w 33"/>
                <a:gd name="T5" fmla="*/ 24 h 26"/>
                <a:gd name="T6" fmla="*/ 28 w 33"/>
                <a:gd name="T7" fmla="*/ 0 h 26"/>
                <a:gd name="T8" fmla="*/ 7 w 33"/>
                <a:gd name="T9" fmla="*/ 0 h 26"/>
                <a:gd name="T10" fmla="*/ 0 w 33"/>
                <a:gd name="T11" fmla="*/ 24 h 26"/>
                <a:gd name="T12" fmla="*/ 4 w 33"/>
                <a:gd name="T13" fmla="*/ 26 h 26"/>
                <a:gd name="T14" fmla="*/ 4 w 33"/>
                <a:gd name="T15" fmla="*/ 26 h 26"/>
                <a:gd name="T16" fmla="*/ 28 w 33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26">
                  <a:moveTo>
                    <a:pt x="28" y="26"/>
                  </a:moveTo>
                  <a:lnTo>
                    <a:pt x="28" y="26"/>
                  </a:lnTo>
                  <a:lnTo>
                    <a:pt x="33" y="24"/>
                  </a:lnTo>
                  <a:lnTo>
                    <a:pt x="28" y="0"/>
                  </a:lnTo>
                  <a:lnTo>
                    <a:pt x="7" y="0"/>
                  </a:lnTo>
                  <a:lnTo>
                    <a:pt x="0" y="24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28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 sz="1280">
                <a:solidFill>
                  <a:srgbClr val="000000"/>
                </a:solidFill>
              </a:endParaRPr>
            </a:p>
          </p:txBody>
        </p:sp>
        <p:sp>
          <p:nvSpPr>
            <p:cNvPr id="20" name="Freeform 221"/>
            <p:cNvSpPr/>
            <p:nvPr/>
          </p:nvSpPr>
          <p:spPr bwMode="auto">
            <a:xfrm>
              <a:off x="4043998" y="2109916"/>
              <a:ext cx="35782" cy="108428"/>
            </a:xfrm>
            <a:custGeom>
              <a:avLst/>
              <a:gdLst>
                <a:gd name="T0" fmla="*/ 12 w 14"/>
                <a:gd name="T1" fmla="*/ 0 h 42"/>
                <a:gd name="T2" fmla="*/ 12 w 14"/>
                <a:gd name="T3" fmla="*/ 0 h 42"/>
                <a:gd name="T4" fmla="*/ 2 w 14"/>
                <a:gd name="T5" fmla="*/ 0 h 42"/>
                <a:gd name="T6" fmla="*/ 2 w 14"/>
                <a:gd name="T7" fmla="*/ 0 h 42"/>
                <a:gd name="T8" fmla="*/ 0 w 14"/>
                <a:gd name="T9" fmla="*/ 41 h 42"/>
                <a:gd name="T10" fmla="*/ 0 w 14"/>
                <a:gd name="T11" fmla="*/ 41 h 42"/>
                <a:gd name="T12" fmla="*/ 7 w 14"/>
                <a:gd name="T13" fmla="*/ 42 h 42"/>
                <a:gd name="T14" fmla="*/ 14 w 14"/>
                <a:gd name="T15" fmla="*/ 41 h 42"/>
                <a:gd name="T16" fmla="*/ 14 w 14"/>
                <a:gd name="T17" fmla="*/ 41 h 42"/>
                <a:gd name="T18" fmla="*/ 12 w 14"/>
                <a:gd name="T1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42"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3" y="42"/>
                    <a:pt x="5" y="42"/>
                    <a:pt x="7" y="42"/>
                  </a:cubicBezTo>
                  <a:cubicBezTo>
                    <a:pt x="10" y="42"/>
                    <a:pt x="12" y="42"/>
                    <a:pt x="14" y="41"/>
                  </a:cubicBezTo>
                  <a:cubicBezTo>
                    <a:pt x="14" y="41"/>
                    <a:pt x="14" y="41"/>
                    <a:pt x="14" y="41"/>
                  </a:cubicBez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 sz="1280">
                <a:solidFill>
                  <a:srgbClr val="000000"/>
                </a:solidFill>
              </a:endParaRPr>
            </a:p>
          </p:txBody>
        </p:sp>
        <p:sp>
          <p:nvSpPr>
            <p:cNvPr id="21" name="Freeform 222"/>
            <p:cNvSpPr/>
            <p:nvPr/>
          </p:nvSpPr>
          <p:spPr bwMode="auto">
            <a:xfrm>
              <a:off x="3826056" y="2032933"/>
              <a:ext cx="460821" cy="238542"/>
            </a:xfrm>
            <a:custGeom>
              <a:avLst/>
              <a:gdLst>
                <a:gd name="T0" fmla="*/ 92 w 180"/>
                <a:gd name="T1" fmla="*/ 93 h 93"/>
                <a:gd name="T2" fmla="*/ 0 w 180"/>
                <a:gd name="T3" fmla="*/ 0 h 93"/>
                <a:gd name="T4" fmla="*/ 23 w 180"/>
                <a:gd name="T5" fmla="*/ 0 h 93"/>
                <a:gd name="T6" fmla="*/ 92 w 180"/>
                <a:gd name="T7" fmla="*/ 70 h 93"/>
                <a:gd name="T8" fmla="*/ 158 w 180"/>
                <a:gd name="T9" fmla="*/ 22 h 93"/>
                <a:gd name="T10" fmla="*/ 180 w 180"/>
                <a:gd name="T11" fmla="*/ 30 h 93"/>
                <a:gd name="T12" fmla="*/ 92 w 180"/>
                <a:gd name="T13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" h="93">
                  <a:moveTo>
                    <a:pt x="92" y="93"/>
                  </a:moveTo>
                  <a:cubicBezTo>
                    <a:pt x="41" y="93"/>
                    <a:pt x="0" y="51"/>
                    <a:pt x="0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39"/>
                    <a:pt x="54" y="70"/>
                    <a:pt x="92" y="70"/>
                  </a:cubicBezTo>
                  <a:cubicBezTo>
                    <a:pt x="122" y="70"/>
                    <a:pt x="149" y="51"/>
                    <a:pt x="158" y="22"/>
                  </a:cubicBezTo>
                  <a:cubicBezTo>
                    <a:pt x="180" y="30"/>
                    <a:pt x="180" y="30"/>
                    <a:pt x="180" y="30"/>
                  </a:cubicBezTo>
                  <a:cubicBezTo>
                    <a:pt x="168" y="67"/>
                    <a:pt x="132" y="93"/>
                    <a:pt x="92" y="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 sz="1280">
                <a:solidFill>
                  <a:srgbClr val="000000"/>
                </a:solidFill>
              </a:endParaRPr>
            </a:p>
          </p:txBody>
        </p:sp>
        <p:sp>
          <p:nvSpPr>
            <p:cNvPr id="22" name="Freeform 223"/>
            <p:cNvSpPr/>
            <p:nvPr/>
          </p:nvSpPr>
          <p:spPr bwMode="auto">
            <a:xfrm>
              <a:off x="3787022" y="1979802"/>
              <a:ext cx="133367" cy="66142"/>
            </a:xfrm>
            <a:custGeom>
              <a:avLst/>
              <a:gdLst>
                <a:gd name="T0" fmla="*/ 123 w 123"/>
                <a:gd name="T1" fmla="*/ 61 h 61"/>
                <a:gd name="T2" fmla="*/ 62 w 123"/>
                <a:gd name="T3" fmla="*/ 0 h 61"/>
                <a:gd name="T4" fmla="*/ 0 w 123"/>
                <a:gd name="T5" fmla="*/ 61 h 61"/>
                <a:gd name="T6" fmla="*/ 123 w 123"/>
                <a:gd name="T7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61">
                  <a:moveTo>
                    <a:pt x="123" y="61"/>
                  </a:moveTo>
                  <a:lnTo>
                    <a:pt x="62" y="0"/>
                  </a:lnTo>
                  <a:lnTo>
                    <a:pt x="0" y="61"/>
                  </a:lnTo>
                  <a:lnTo>
                    <a:pt x="123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 sz="1280">
                <a:solidFill>
                  <a:srgbClr val="000000"/>
                </a:solidFill>
              </a:endParaRPr>
            </a:p>
          </p:txBody>
        </p:sp>
        <p:sp>
          <p:nvSpPr>
            <p:cNvPr id="23" name="Freeform 224"/>
            <p:cNvSpPr/>
            <p:nvPr/>
          </p:nvSpPr>
          <p:spPr bwMode="auto">
            <a:xfrm>
              <a:off x="3837984" y="1797643"/>
              <a:ext cx="461905" cy="235290"/>
            </a:xfrm>
            <a:custGeom>
              <a:avLst/>
              <a:gdLst>
                <a:gd name="T0" fmla="*/ 180 w 180"/>
                <a:gd name="T1" fmla="*/ 92 h 92"/>
                <a:gd name="T2" fmla="*/ 157 w 180"/>
                <a:gd name="T3" fmla="*/ 92 h 92"/>
                <a:gd name="T4" fmla="*/ 88 w 180"/>
                <a:gd name="T5" fmla="*/ 23 h 92"/>
                <a:gd name="T6" fmla="*/ 21 w 180"/>
                <a:gd name="T7" fmla="*/ 70 h 92"/>
                <a:gd name="T8" fmla="*/ 0 w 180"/>
                <a:gd name="T9" fmla="*/ 63 h 92"/>
                <a:gd name="T10" fmla="*/ 88 w 180"/>
                <a:gd name="T11" fmla="*/ 0 h 92"/>
                <a:gd name="T12" fmla="*/ 180 w 180"/>
                <a:gd name="T13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" h="92">
                  <a:moveTo>
                    <a:pt x="180" y="92"/>
                  </a:moveTo>
                  <a:cubicBezTo>
                    <a:pt x="157" y="92"/>
                    <a:pt x="157" y="92"/>
                    <a:pt x="157" y="92"/>
                  </a:cubicBezTo>
                  <a:cubicBezTo>
                    <a:pt x="157" y="54"/>
                    <a:pt x="126" y="23"/>
                    <a:pt x="88" y="23"/>
                  </a:cubicBezTo>
                  <a:cubicBezTo>
                    <a:pt x="57" y="23"/>
                    <a:pt x="31" y="42"/>
                    <a:pt x="21" y="7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12" y="25"/>
                    <a:pt x="48" y="0"/>
                    <a:pt x="88" y="0"/>
                  </a:cubicBezTo>
                  <a:cubicBezTo>
                    <a:pt x="139" y="0"/>
                    <a:pt x="180" y="41"/>
                    <a:pt x="180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 sz="1280">
                <a:solidFill>
                  <a:srgbClr val="000000"/>
                </a:solidFill>
              </a:endParaRPr>
            </a:p>
          </p:txBody>
        </p:sp>
        <p:sp>
          <p:nvSpPr>
            <p:cNvPr id="24" name="Freeform 225"/>
            <p:cNvSpPr/>
            <p:nvPr/>
          </p:nvSpPr>
          <p:spPr bwMode="auto">
            <a:xfrm>
              <a:off x="4202303" y="2021005"/>
              <a:ext cx="135536" cy="68310"/>
            </a:xfrm>
            <a:custGeom>
              <a:avLst/>
              <a:gdLst>
                <a:gd name="T0" fmla="*/ 0 w 125"/>
                <a:gd name="T1" fmla="*/ 0 h 63"/>
                <a:gd name="T2" fmla="*/ 64 w 125"/>
                <a:gd name="T3" fmla="*/ 63 h 63"/>
                <a:gd name="T4" fmla="*/ 125 w 125"/>
                <a:gd name="T5" fmla="*/ 0 h 63"/>
                <a:gd name="T6" fmla="*/ 0 w 125"/>
                <a:gd name="T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63">
                  <a:moveTo>
                    <a:pt x="0" y="0"/>
                  </a:moveTo>
                  <a:lnTo>
                    <a:pt x="64" y="63"/>
                  </a:lnTo>
                  <a:lnTo>
                    <a:pt x="1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 sz="1280">
                <a:solidFill>
                  <a:srgbClr val="000000"/>
                </a:solidFill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682740" y="3528695"/>
            <a:ext cx="492125" cy="319405"/>
            <a:chOff x="7058307" y="1859447"/>
            <a:chExt cx="535637" cy="348055"/>
          </a:xfrm>
          <a:solidFill>
            <a:schemeClr val="bg1"/>
          </a:solidFill>
        </p:grpSpPr>
        <p:sp>
          <p:nvSpPr>
            <p:cNvPr id="26" name="Rectangle 240"/>
            <p:cNvSpPr>
              <a:spLocks noChangeArrowheads="1"/>
            </p:cNvSpPr>
            <p:nvPr/>
          </p:nvSpPr>
          <p:spPr bwMode="auto">
            <a:xfrm>
              <a:off x="7112521" y="1997151"/>
              <a:ext cx="127945" cy="1084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 sz="1280">
                <a:solidFill>
                  <a:srgbClr val="000000"/>
                </a:solidFill>
              </a:endParaRPr>
            </a:p>
          </p:txBody>
        </p:sp>
        <p:sp>
          <p:nvSpPr>
            <p:cNvPr id="27" name="Rectangle 241"/>
            <p:cNvSpPr>
              <a:spLocks noChangeArrowheads="1"/>
            </p:cNvSpPr>
            <p:nvPr/>
          </p:nvSpPr>
          <p:spPr bwMode="auto">
            <a:xfrm>
              <a:off x="7112521" y="2038354"/>
              <a:ext cx="202761" cy="1301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 sz="1280">
                <a:solidFill>
                  <a:srgbClr val="000000"/>
                </a:solidFill>
              </a:endParaRPr>
            </a:p>
          </p:txBody>
        </p:sp>
        <p:sp>
          <p:nvSpPr>
            <p:cNvPr id="28" name="Rectangle 242"/>
            <p:cNvSpPr>
              <a:spLocks noChangeArrowheads="1"/>
            </p:cNvSpPr>
            <p:nvPr/>
          </p:nvSpPr>
          <p:spPr bwMode="auto">
            <a:xfrm>
              <a:off x="7112521" y="2079556"/>
              <a:ext cx="202761" cy="1301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 sz="1280">
                <a:solidFill>
                  <a:srgbClr val="000000"/>
                </a:solidFill>
              </a:endParaRPr>
            </a:p>
          </p:txBody>
        </p:sp>
        <p:sp>
          <p:nvSpPr>
            <p:cNvPr id="29" name="Rectangle 243"/>
            <p:cNvSpPr>
              <a:spLocks noChangeArrowheads="1"/>
            </p:cNvSpPr>
            <p:nvPr/>
          </p:nvSpPr>
          <p:spPr bwMode="auto">
            <a:xfrm>
              <a:off x="7112521" y="2120759"/>
              <a:ext cx="202761" cy="1301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 sz="1280">
                <a:solidFill>
                  <a:srgbClr val="000000"/>
                </a:solidFill>
              </a:endParaRPr>
            </a:p>
          </p:txBody>
        </p:sp>
        <p:sp>
          <p:nvSpPr>
            <p:cNvPr id="30" name="Freeform 244"/>
            <p:cNvSpPr/>
            <p:nvPr/>
          </p:nvSpPr>
          <p:spPr bwMode="auto">
            <a:xfrm>
              <a:off x="7428047" y="2038354"/>
              <a:ext cx="24939" cy="71563"/>
            </a:xfrm>
            <a:custGeom>
              <a:avLst/>
              <a:gdLst>
                <a:gd name="T0" fmla="*/ 4 w 10"/>
                <a:gd name="T1" fmla="*/ 28 h 28"/>
                <a:gd name="T2" fmla="*/ 10 w 10"/>
                <a:gd name="T3" fmla="*/ 25 h 28"/>
                <a:gd name="T4" fmla="*/ 10 w 10"/>
                <a:gd name="T5" fmla="*/ 3 h 28"/>
                <a:gd name="T6" fmla="*/ 1 w 10"/>
                <a:gd name="T7" fmla="*/ 0 h 28"/>
                <a:gd name="T8" fmla="*/ 0 w 10"/>
                <a:gd name="T9" fmla="*/ 0 h 28"/>
                <a:gd name="T10" fmla="*/ 0 w 10"/>
                <a:gd name="T11" fmla="*/ 28 h 28"/>
                <a:gd name="T12" fmla="*/ 1 w 10"/>
                <a:gd name="T13" fmla="*/ 28 h 28"/>
                <a:gd name="T14" fmla="*/ 4 w 10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28">
                  <a:moveTo>
                    <a:pt x="4" y="28"/>
                  </a:moveTo>
                  <a:cubicBezTo>
                    <a:pt x="6" y="27"/>
                    <a:pt x="8" y="26"/>
                    <a:pt x="10" y="25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7" y="1"/>
                    <a:pt x="4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1" y="28"/>
                  </a:cubicBezTo>
                  <a:cubicBezTo>
                    <a:pt x="2" y="28"/>
                    <a:pt x="3" y="28"/>
                    <a:pt x="4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 sz="1280">
                <a:solidFill>
                  <a:srgbClr val="000000"/>
                </a:solidFill>
              </a:endParaRPr>
            </a:p>
          </p:txBody>
        </p:sp>
        <p:sp>
          <p:nvSpPr>
            <p:cNvPr id="31" name="Freeform 245"/>
            <p:cNvSpPr>
              <a:spLocks noEditPoints="1"/>
            </p:cNvSpPr>
            <p:nvPr/>
          </p:nvSpPr>
          <p:spPr bwMode="auto">
            <a:xfrm>
              <a:off x="7058307" y="1859447"/>
              <a:ext cx="394679" cy="348055"/>
            </a:xfrm>
            <a:custGeom>
              <a:avLst/>
              <a:gdLst>
                <a:gd name="T0" fmla="*/ 145 w 154"/>
                <a:gd name="T1" fmla="*/ 125 h 136"/>
                <a:gd name="T2" fmla="*/ 144 w 154"/>
                <a:gd name="T3" fmla="*/ 125 h 136"/>
                <a:gd name="T4" fmla="*/ 144 w 154"/>
                <a:gd name="T5" fmla="*/ 127 h 136"/>
                <a:gd name="T6" fmla="*/ 10 w 154"/>
                <a:gd name="T7" fmla="*/ 127 h 136"/>
                <a:gd name="T8" fmla="*/ 10 w 154"/>
                <a:gd name="T9" fmla="*/ 34 h 136"/>
                <a:gd name="T10" fmla="*/ 144 w 154"/>
                <a:gd name="T11" fmla="*/ 34 h 136"/>
                <a:gd name="T12" fmla="*/ 144 w 154"/>
                <a:gd name="T13" fmla="*/ 43 h 136"/>
                <a:gd name="T14" fmla="*/ 145 w 154"/>
                <a:gd name="T15" fmla="*/ 43 h 136"/>
                <a:gd name="T16" fmla="*/ 154 w 154"/>
                <a:gd name="T17" fmla="*/ 44 h 136"/>
                <a:gd name="T18" fmla="*/ 154 w 154"/>
                <a:gd name="T19" fmla="*/ 5 h 136"/>
                <a:gd name="T20" fmla="*/ 149 w 154"/>
                <a:gd name="T21" fmla="*/ 0 h 136"/>
                <a:gd name="T22" fmla="*/ 5 w 154"/>
                <a:gd name="T23" fmla="*/ 0 h 136"/>
                <a:gd name="T24" fmla="*/ 0 w 154"/>
                <a:gd name="T25" fmla="*/ 5 h 136"/>
                <a:gd name="T26" fmla="*/ 0 w 154"/>
                <a:gd name="T27" fmla="*/ 132 h 136"/>
                <a:gd name="T28" fmla="*/ 5 w 154"/>
                <a:gd name="T29" fmla="*/ 136 h 136"/>
                <a:gd name="T30" fmla="*/ 149 w 154"/>
                <a:gd name="T31" fmla="*/ 136 h 136"/>
                <a:gd name="T32" fmla="*/ 154 w 154"/>
                <a:gd name="T33" fmla="*/ 132 h 136"/>
                <a:gd name="T34" fmla="*/ 154 w 154"/>
                <a:gd name="T35" fmla="*/ 124 h 136"/>
                <a:gd name="T36" fmla="*/ 145 w 154"/>
                <a:gd name="T37" fmla="*/ 125 h 136"/>
                <a:gd name="T38" fmla="*/ 137 w 154"/>
                <a:gd name="T39" fmla="*/ 10 h 136"/>
                <a:gd name="T40" fmla="*/ 144 w 154"/>
                <a:gd name="T41" fmla="*/ 17 h 136"/>
                <a:gd name="T42" fmla="*/ 137 w 154"/>
                <a:gd name="T43" fmla="*/ 23 h 136"/>
                <a:gd name="T44" fmla="*/ 131 w 154"/>
                <a:gd name="T45" fmla="*/ 17 h 136"/>
                <a:gd name="T46" fmla="*/ 137 w 154"/>
                <a:gd name="T47" fmla="*/ 10 h 136"/>
                <a:gd name="T48" fmla="*/ 118 w 154"/>
                <a:gd name="T49" fmla="*/ 10 h 136"/>
                <a:gd name="T50" fmla="*/ 125 w 154"/>
                <a:gd name="T51" fmla="*/ 17 h 136"/>
                <a:gd name="T52" fmla="*/ 118 w 154"/>
                <a:gd name="T53" fmla="*/ 23 h 136"/>
                <a:gd name="T54" fmla="*/ 112 w 154"/>
                <a:gd name="T55" fmla="*/ 17 h 136"/>
                <a:gd name="T56" fmla="*/ 118 w 154"/>
                <a:gd name="T57" fmla="*/ 10 h 136"/>
                <a:gd name="T58" fmla="*/ 99 w 154"/>
                <a:gd name="T59" fmla="*/ 10 h 136"/>
                <a:gd name="T60" fmla="*/ 106 w 154"/>
                <a:gd name="T61" fmla="*/ 17 h 136"/>
                <a:gd name="T62" fmla="*/ 99 w 154"/>
                <a:gd name="T63" fmla="*/ 23 h 136"/>
                <a:gd name="T64" fmla="*/ 93 w 154"/>
                <a:gd name="T65" fmla="*/ 17 h 136"/>
                <a:gd name="T66" fmla="*/ 99 w 154"/>
                <a:gd name="T67" fmla="*/ 1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4" h="136">
                  <a:moveTo>
                    <a:pt x="145" y="125"/>
                  </a:moveTo>
                  <a:cubicBezTo>
                    <a:pt x="144" y="125"/>
                    <a:pt x="144" y="125"/>
                    <a:pt x="144" y="125"/>
                  </a:cubicBezTo>
                  <a:cubicBezTo>
                    <a:pt x="144" y="127"/>
                    <a:pt x="144" y="127"/>
                    <a:pt x="144" y="127"/>
                  </a:cubicBezTo>
                  <a:cubicBezTo>
                    <a:pt x="10" y="127"/>
                    <a:pt x="10" y="127"/>
                    <a:pt x="10" y="12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44" y="34"/>
                    <a:pt x="144" y="34"/>
                    <a:pt x="144" y="34"/>
                  </a:cubicBezTo>
                  <a:cubicBezTo>
                    <a:pt x="144" y="43"/>
                    <a:pt x="144" y="43"/>
                    <a:pt x="144" y="43"/>
                  </a:cubicBezTo>
                  <a:cubicBezTo>
                    <a:pt x="144" y="43"/>
                    <a:pt x="144" y="43"/>
                    <a:pt x="145" y="43"/>
                  </a:cubicBezTo>
                  <a:cubicBezTo>
                    <a:pt x="148" y="43"/>
                    <a:pt x="151" y="43"/>
                    <a:pt x="154" y="44"/>
                  </a:cubicBezTo>
                  <a:cubicBezTo>
                    <a:pt x="154" y="5"/>
                    <a:pt x="154" y="5"/>
                    <a:pt x="154" y="5"/>
                  </a:cubicBezTo>
                  <a:cubicBezTo>
                    <a:pt x="154" y="2"/>
                    <a:pt x="152" y="0"/>
                    <a:pt x="14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34"/>
                    <a:pt x="2" y="136"/>
                    <a:pt x="5" y="136"/>
                  </a:cubicBezTo>
                  <a:cubicBezTo>
                    <a:pt x="149" y="136"/>
                    <a:pt x="149" y="136"/>
                    <a:pt x="149" y="136"/>
                  </a:cubicBezTo>
                  <a:cubicBezTo>
                    <a:pt x="152" y="136"/>
                    <a:pt x="154" y="134"/>
                    <a:pt x="154" y="132"/>
                  </a:cubicBezTo>
                  <a:cubicBezTo>
                    <a:pt x="154" y="124"/>
                    <a:pt x="154" y="124"/>
                    <a:pt x="154" y="124"/>
                  </a:cubicBezTo>
                  <a:cubicBezTo>
                    <a:pt x="151" y="124"/>
                    <a:pt x="148" y="125"/>
                    <a:pt x="145" y="125"/>
                  </a:cubicBezTo>
                  <a:close/>
                  <a:moveTo>
                    <a:pt x="137" y="10"/>
                  </a:moveTo>
                  <a:cubicBezTo>
                    <a:pt x="141" y="10"/>
                    <a:pt x="144" y="13"/>
                    <a:pt x="144" y="17"/>
                  </a:cubicBezTo>
                  <a:cubicBezTo>
                    <a:pt x="144" y="20"/>
                    <a:pt x="141" y="23"/>
                    <a:pt x="137" y="23"/>
                  </a:cubicBezTo>
                  <a:cubicBezTo>
                    <a:pt x="134" y="23"/>
                    <a:pt x="131" y="20"/>
                    <a:pt x="131" y="17"/>
                  </a:cubicBezTo>
                  <a:cubicBezTo>
                    <a:pt x="131" y="13"/>
                    <a:pt x="134" y="10"/>
                    <a:pt x="137" y="10"/>
                  </a:cubicBezTo>
                  <a:close/>
                  <a:moveTo>
                    <a:pt x="118" y="10"/>
                  </a:moveTo>
                  <a:cubicBezTo>
                    <a:pt x="122" y="10"/>
                    <a:pt x="125" y="13"/>
                    <a:pt x="125" y="17"/>
                  </a:cubicBezTo>
                  <a:cubicBezTo>
                    <a:pt x="125" y="20"/>
                    <a:pt x="122" y="23"/>
                    <a:pt x="118" y="23"/>
                  </a:cubicBezTo>
                  <a:cubicBezTo>
                    <a:pt x="115" y="23"/>
                    <a:pt x="112" y="20"/>
                    <a:pt x="112" y="17"/>
                  </a:cubicBezTo>
                  <a:cubicBezTo>
                    <a:pt x="112" y="13"/>
                    <a:pt x="115" y="10"/>
                    <a:pt x="118" y="10"/>
                  </a:cubicBezTo>
                  <a:close/>
                  <a:moveTo>
                    <a:pt x="99" y="10"/>
                  </a:moveTo>
                  <a:cubicBezTo>
                    <a:pt x="103" y="10"/>
                    <a:pt x="106" y="13"/>
                    <a:pt x="106" y="17"/>
                  </a:cubicBezTo>
                  <a:cubicBezTo>
                    <a:pt x="106" y="20"/>
                    <a:pt x="103" y="23"/>
                    <a:pt x="99" y="23"/>
                  </a:cubicBezTo>
                  <a:cubicBezTo>
                    <a:pt x="96" y="23"/>
                    <a:pt x="93" y="20"/>
                    <a:pt x="93" y="17"/>
                  </a:cubicBezTo>
                  <a:cubicBezTo>
                    <a:pt x="93" y="13"/>
                    <a:pt x="96" y="10"/>
                    <a:pt x="99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 sz="1280">
                <a:solidFill>
                  <a:srgbClr val="000000"/>
                </a:solidFill>
              </a:endParaRPr>
            </a:p>
          </p:txBody>
        </p:sp>
        <p:sp>
          <p:nvSpPr>
            <p:cNvPr id="32" name="Freeform 246"/>
            <p:cNvSpPr>
              <a:spLocks noEditPoints="1"/>
            </p:cNvSpPr>
            <p:nvPr/>
          </p:nvSpPr>
          <p:spPr bwMode="auto">
            <a:xfrm>
              <a:off x="7335884" y="1979802"/>
              <a:ext cx="258060" cy="210351"/>
            </a:xfrm>
            <a:custGeom>
              <a:avLst/>
              <a:gdLst>
                <a:gd name="T0" fmla="*/ 96 w 101"/>
                <a:gd name="T1" fmla="*/ 68 h 82"/>
                <a:gd name="T2" fmla="*/ 77 w 101"/>
                <a:gd name="T3" fmla="*/ 55 h 82"/>
                <a:gd name="T4" fmla="*/ 71 w 101"/>
                <a:gd name="T5" fmla="*/ 54 h 82"/>
                <a:gd name="T6" fmla="*/ 69 w 101"/>
                <a:gd name="T7" fmla="*/ 55 h 82"/>
                <a:gd name="T8" fmla="*/ 66 w 101"/>
                <a:gd name="T9" fmla="*/ 53 h 82"/>
                <a:gd name="T10" fmla="*/ 69 w 101"/>
                <a:gd name="T11" fmla="*/ 29 h 82"/>
                <a:gd name="T12" fmla="*/ 29 w 101"/>
                <a:gd name="T13" fmla="*/ 4 h 82"/>
                <a:gd name="T14" fmla="*/ 4 w 101"/>
                <a:gd name="T15" fmla="*/ 45 h 82"/>
                <a:gd name="T16" fmla="*/ 45 w 101"/>
                <a:gd name="T17" fmla="*/ 70 h 82"/>
                <a:gd name="T18" fmla="*/ 62 w 101"/>
                <a:gd name="T19" fmla="*/ 59 h 82"/>
                <a:gd name="T20" fmla="*/ 66 w 101"/>
                <a:gd name="T21" fmla="*/ 61 h 82"/>
                <a:gd name="T22" fmla="*/ 69 w 101"/>
                <a:gd name="T23" fmla="*/ 68 h 82"/>
                <a:gd name="T24" fmla="*/ 88 w 101"/>
                <a:gd name="T25" fmla="*/ 80 h 82"/>
                <a:gd name="T26" fmla="*/ 94 w 101"/>
                <a:gd name="T27" fmla="*/ 81 h 82"/>
                <a:gd name="T28" fmla="*/ 99 w 101"/>
                <a:gd name="T29" fmla="*/ 78 h 82"/>
                <a:gd name="T30" fmla="*/ 96 w 101"/>
                <a:gd name="T31" fmla="*/ 68 h 82"/>
                <a:gd name="T32" fmla="*/ 42 w 101"/>
                <a:gd name="T33" fmla="*/ 58 h 82"/>
                <a:gd name="T34" fmla="*/ 16 w 101"/>
                <a:gd name="T35" fmla="*/ 42 h 82"/>
                <a:gd name="T36" fmla="*/ 32 w 101"/>
                <a:gd name="T37" fmla="*/ 16 h 82"/>
                <a:gd name="T38" fmla="*/ 58 w 101"/>
                <a:gd name="T39" fmla="*/ 32 h 82"/>
                <a:gd name="T40" fmla="*/ 42 w 101"/>
                <a:gd name="T41" fmla="*/ 58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1" h="82">
                  <a:moveTo>
                    <a:pt x="96" y="68"/>
                  </a:moveTo>
                  <a:cubicBezTo>
                    <a:pt x="77" y="55"/>
                    <a:pt x="77" y="55"/>
                    <a:pt x="77" y="55"/>
                  </a:cubicBezTo>
                  <a:cubicBezTo>
                    <a:pt x="75" y="54"/>
                    <a:pt x="73" y="54"/>
                    <a:pt x="71" y="54"/>
                  </a:cubicBezTo>
                  <a:cubicBezTo>
                    <a:pt x="71" y="54"/>
                    <a:pt x="70" y="55"/>
                    <a:pt x="69" y="55"/>
                  </a:cubicBezTo>
                  <a:cubicBezTo>
                    <a:pt x="66" y="53"/>
                    <a:pt x="66" y="53"/>
                    <a:pt x="66" y="53"/>
                  </a:cubicBezTo>
                  <a:cubicBezTo>
                    <a:pt x="70" y="46"/>
                    <a:pt x="71" y="37"/>
                    <a:pt x="69" y="29"/>
                  </a:cubicBezTo>
                  <a:cubicBezTo>
                    <a:pt x="65" y="11"/>
                    <a:pt x="47" y="0"/>
                    <a:pt x="29" y="4"/>
                  </a:cubicBezTo>
                  <a:cubicBezTo>
                    <a:pt x="11" y="9"/>
                    <a:pt x="0" y="27"/>
                    <a:pt x="4" y="45"/>
                  </a:cubicBezTo>
                  <a:cubicBezTo>
                    <a:pt x="8" y="63"/>
                    <a:pt x="27" y="74"/>
                    <a:pt x="45" y="70"/>
                  </a:cubicBezTo>
                  <a:cubicBezTo>
                    <a:pt x="52" y="68"/>
                    <a:pt x="58" y="64"/>
                    <a:pt x="62" y="59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5" y="63"/>
                    <a:pt x="67" y="66"/>
                    <a:pt x="69" y="68"/>
                  </a:cubicBezTo>
                  <a:cubicBezTo>
                    <a:pt x="88" y="80"/>
                    <a:pt x="88" y="80"/>
                    <a:pt x="88" y="80"/>
                  </a:cubicBezTo>
                  <a:cubicBezTo>
                    <a:pt x="90" y="81"/>
                    <a:pt x="92" y="82"/>
                    <a:pt x="94" y="81"/>
                  </a:cubicBezTo>
                  <a:cubicBezTo>
                    <a:pt x="96" y="81"/>
                    <a:pt x="98" y="80"/>
                    <a:pt x="99" y="78"/>
                  </a:cubicBezTo>
                  <a:cubicBezTo>
                    <a:pt x="101" y="75"/>
                    <a:pt x="100" y="70"/>
                    <a:pt x="96" y="68"/>
                  </a:cubicBezTo>
                  <a:close/>
                  <a:moveTo>
                    <a:pt x="42" y="58"/>
                  </a:moveTo>
                  <a:cubicBezTo>
                    <a:pt x="30" y="61"/>
                    <a:pt x="19" y="54"/>
                    <a:pt x="16" y="42"/>
                  </a:cubicBezTo>
                  <a:cubicBezTo>
                    <a:pt x="13" y="30"/>
                    <a:pt x="20" y="19"/>
                    <a:pt x="32" y="16"/>
                  </a:cubicBezTo>
                  <a:cubicBezTo>
                    <a:pt x="43" y="13"/>
                    <a:pt x="55" y="20"/>
                    <a:pt x="58" y="32"/>
                  </a:cubicBezTo>
                  <a:cubicBezTo>
                    <a:pt x="60" y="43"/>
                    <a:pt x="53" y="55"/>
                    <a:pt x="42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 sz="1280">
                <a:solidFill>
                  <a:srgbClr val="000000"/>
                </a:solidFill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5153660" y="4400550"/>
            <a:ext cx="492125" cy="362585"/>
            <a:chOff x="5958843" y="1820413"/>
            <a:chExt cx="535637" cy="394680"/>
          </a:xfrm>
          <a:solidFill>
            <a:schemeClr val="bg1"/>
          </a:solidFill>
        </p:grpSpPr>
        <p:sp>
          <p:nvSpPr>
            <p:cNvPr id="34" name="Freeform 248"/>
            <p:cNvSpPr/>
            <p:nvPr/>
          </p:nvSpPr>
          <p:spPr bwMode="auto">
            <a:xfrm>
              <a:off x="5958843" y="1820413"/>
              <a:ext cx="376247" cy="358898"/>
            </a:xfrm>
            <a:custGeom>
              <a:avLst/>
              <a:gdLst>
                <a:gd name="T0" fmla="*/ 61 w 147"/>
                <a:gd name="T1" fmla="*/ 105 h 140"/>
                <a:gd name="T2" fmla="*/ 54 w 147"/>
                <a:gd name="T3" fmla="*/ 103 h 140"/>
                <a:gd name="T4" fmla="*/ 53 w 147"/>
                <a:gd name="T5" fmla="*/ 103 h 140"/>
                <a:gd name="T6" fmla="*/ 52 w 147"/>
                <a:gd name="T7" fmla="*/ 103 h 140"/>
                <a:gd name="T8" fmla="*/ 33 w 147"/>
                <a:gd name="T9" fmla="*/ 111 h 140"/>
                <a:gd name="T10" fmla="*/ 38 w 147"/>
                <a:gd name="T11" fmla="*/ 97 h 140"/>
                <a:gd name="T12" fmla="*/ 34 w 147"/>
                <a:gd name="T13" fmla="*/ 94 h 140"/>
                <a:gd name="T14" fmla="*/ 13 w 147"/>
                <a:gd name="T15" fmla="*/ 60 h 140"/>
                <a:gd name="T16" fmla="*/ 79 w 147"/>
                <a:gd name="T17" fmla="*/ 13 h 140"/>
                <a:gd name="T18" fmla="*/ 128 w 147"/>
                <a:gd name="T19" fmla="*/ 29 h 140"/>
                <a:gd name="T20" fmla="*/ 137 w 147"/>
                <a:gd name="T21" fmla="*/ 29 h 140"/>
                <a:gd name="T22" fmla="*/ 147 w 147"/>
                <a:gd name="T23" fmla="*/ 29 h 140"/>
                <a:gd name="T24" fmla="*/ 79 w 147"/>
                <a:gd name="T25" fmla="*/ 0 h 140"/>
                <a:gd name="T26" fmla="*/ 0 w 147"/>
                <a:gd name="T27" fmla="*/ 60 h 140"/>
                <a:gd name="T28" fmla="*/ 22 w 147"/>
                <a:gd name="T29" fmla="*/ 102 h 140"/>
                <a:gd name="T30" fmla="*/ 9 w 147"/>
                <a:gd name="T31" fmla="*/ 140 h 140"/>
                <a:gd name="T32" fmla="*/ 24 w 147"/>
                <a:gd name="T33" fmla="*/ 131 h 140"/>
                <a:gd name="T34" fmla="*/ 51 w 147"/>
                <a:gd name="T35" fmla="*/ 117 h 140"/>
                <a:gd name="T36" fmla="*/ 70 w 147"/>
                <a:gd name="T37" fmla="*/ 120 h 140"/>
                <a:gd name="T38" fmla="*/ 61 w 147"/>
                <a:gd name="T39" fmla="*/ 105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7" h="140">
                  <a:moveTo>
                    <a:pt x="61" y="105"/>
                  </a:moveTo>
                  <a:cubicBezTo>
                    <a:pt x="59" y="105"/>
                    <a:pt x="56" y="104"/>
                    <a:pt x="54" y="103"/>
                  </a:cubicBezTo>
                  <a:cubicBezTo>
                    <a:pt x="53" y="103"/>
                    <a:pt x="53" y="103"/>
                    <a:pt x="53" y="103"/>
                  </a:cubicBezTo>
                  <a:cubicBezTo>
                    <a:pt x="52" y="103"/>
                    <a:pt x="52" y="103"/>
                    <a:pt x="52" y="103"/>
                  </a:cubicBezTo>
                  <a:cubicBezTo>
                    <a:pt x="50" y="103"/>
                    <a:pt x="48" y="103"/>
                    <a:pt x="33" y="111"/>
                  </a:cubicBezTo>
                  <a:cubicBezTo>
                    <a:pt x="38" y="97"/>
                    <a:pt x="38" y="97"/>
                    <a:pt x="38" y="97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21" y="85"/>
                    <a:pt x="13" y="73"/>
                    <a:pt x="13" y="60"/>
                  </a:cubicBezTo>
                  <a:cubicBezTo>
                    <a:pt x="13" y="34"/>
                    <a:pt x="43" y="13"/>
                    <a:pt x="79" y="13"/>
                  </a:cubicBezTo>
                  <a:cubicBezTo>
                    <a:pt x="99" y="13"/>
                    <a:pt x="116" y="19"/>
                    <a:pt x="128" y="29"/>
                  </a:cubicBezTo>
                  <a:cubicBezTo>
                    <a:pt x="131" y="29"/>
                    <a:pt x="134" y="29"/>
                    <a:pt x="137" y="29"/>
                  </a:cubicBezTo>
                  <a:cubicBezTo>
                    <a:pt x="140" y="29"/>
                    <a:pt x="143" y="29"/>
                    <a:pt x="147" y="29"/>
                  </a:cubicBezTo>
                  <a:cubicBezTo>
                    <a:pt x="133" y="12"/>
                    <a:pt x="108" y="0"/>
                    <a:pt x="79" y="0"/>
                  </a:cubicBezTo>
                  <a:cubicBezTo>
                    <a:pt x="35" y="0"/>
                    <a:pt x="0" y="27"/>
                    <a:pt x="0" y="60"/>
                  </a:cubicBezTo>
                  <a:cubicBezTo>
                    <a:pt x="0" y="76"/>
                    <a:pt x="8" y="91"/>
                    <a:pt x="22" y="102"/>
                  </a:cubicBezTo>
                  <a:cubicBezTo>
                    <a:pt x="9" y="140"/>
                    <a:pt x="9" y="140"/>
                    <a:pt x="9" y="140"/>
                  </a:cubicBezTo>
                  <a:cubicBezTo>
                    <a:pt x="24" y="131"/>
                    <a:pt x="24" y="131"/>
                    <a:pt x="24" y="131"/>
                  </a:cubicBezTo>
                  <a:cubicBezTo>
                    <a:pt x="35" y="125"/>
                    <a:pt x="47" y="118"/>
                    <a:pt x="51" y="117"/>
                  </a:cubicBezTo>
                  <a:cubicBezTo>
                    <a:pt x="57" y="118"/>
                    <a:pt x="63" y="119"/>
                    <a:pt x="70" y="120"/>
                  </a:cubicBezTo>
                  <a:cubicBezTo>
                    <a:pt x="66" y="115"/>
                    <a:pt x="63" y="110"/>
                    <a:pt x="61" y="1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 sz="1280">
                <a:solidFill>
                  <a:srgbClr val="000000"/>
                </a:solidFill>
              </a:endParaRPr>
            </a:p>
          </p:txBody>
        </p:sp>
        <p:sp>
          <p:nvSpPr>
            <p:cNvPr id="35" name="Freeform 249"/>
            <p:cNvSpPr>
              <a:spLocks noEditPoints="1"/>
            </p:cNvSpPr>
            <p:nvPr/>
          </p:nvSpPr>
          <p:spPr bwMode="auto">
            <a:xfrm>
              <a:off x="6125823" y="1912577"/>
              <a:ext cx="368657" cy="302516"/>
            </a:xfrm>
            <a:custGeom>
              <a:avLst/>
              <a:gdLst>
                <a:gd name="T0" fmla="*/ 144 w 144"/>
                <a:gd name="T1" fmla="*/ 53 h 118"/>
                <a:gd name="T2" fmla="*/ 72 w 144"/>
                <a:gd name="T3" fmla="*/ 0 h 118"/>
                <a:gd name="T4" fmla="*/ 0 w 144"/>
                <a:gd name="T5" fmla="*/ 53 h 118"/>
                <a:gd name="T6" fmla="*/ 72 w 144"/>
                <a:gd name="T7" fmla="*/ 107 h 118"/>
                <a:gd name="T8" fmla="*/ 99 w 144"/>
                <a:gd name="T9" fmla="*/ 103 h 118"/>
                <a:gd name="T10" fmla="*/ 130 w 144"/>
                <a:gd name="T11" fmla="*/ 118 h 118"/>
                <a:gd name="T12" fmla="*/ 121 w 144"/>
                <a:gd name="T13" fmla="*/ 93 h 118"/>
                <a:gd name="T14" fmla="*/ 144 w 144"/>
                <a:gd name="T15" fmla="*/ 53 h 118"/>
                <a:gd name="T16" fmla="*/ 44 w 144"/>
                <a:gd name="T17" fmla="*/ 61 h 118"/>
                <a:gd name="T18" fmla="*/ 38 w 144"/>
                <a:gd name="T19" fmla="*/ 57 h 118"/>
                <a:gd name="T20" fmla="*/ 31 w 144"/>
                <a:gd name="T21" fmla="*/ 61 h 118"/>
                <a:gd name="T22" fmla="*/ 33 w 144"/>
                <a:gd name="T23" fmla="*/ 53 h 118"/>
                <a:gd name="T24" fmla="*/ 27 w 144"/>
                <a:gd name="T25" fmla="*/ 48 h 118"/>
                <a:gd name="T26" fmla="*/ 35 w 144"/>
                <a:gd name="T27" fmla="*/ 47 h 118"/>
                <a:gd name="T28" fmla="*/ 38 w 144"/>
                <a:gd name="T29" fmla="*/ 41 h 118"/>
                <a:gd name="T30" fmla="*/ 41 w 144"/>
                <a:gd name="T31" fmla="*/ 47 h 118"/>
                <a:gd name="T32" fmla="*/ 48 w 144"/>
                <a:gd name="T33" fmla="*/ 48 h 118"/>
                <a:gd name="T34" fmla="*/ 43 w 144"/>
                <a:gd name="T35" fmla="*/ 53 h 118"/>
                <a:gd name="T36" fmla="*/ 44 w 144"/>
                <a:gd name="T37" fmla="*/ 61 h 118"/>
                <a:gd name="T38" fmla="*/ 82 w 144"/>
                <a:gd name="T39" fmla="*/ 64 h 118"/>
                <a:gd name="T40" fmla="*/ 72 w 144"/>
                <a:gd name="T41" fmla="*/ 58 h 118"/>
                <a:gd name="T42" fmla="*/ 62 w 144"/>
                <a:gd name="T43" fmla="*/ 64 h 118"/>
                <a:gd name="T44" fmla="*/ 64 w 144"/>
                <a:gd name="T45" fmla="*/ 52 h 118"/>
                <a:gd name="T46" fmla="*/ 56 w 144"/>
                <a:gd name="T47" fmla="*/ 44 h 118"/>
                <a:gd name="T48" fmla="*/ 67 w 144"/>
                <a:gd name="T49" fmla="*/ 43 h 118"/>
                <a:gd name="T50" fmla="*/ 72 w 144"/>
                <a:gd name="T51" fmla="*/ 33 h 118"/>
                <a:gd name="T52" fmla="*/ 77 w 144"/>
                <a:gd name="T53" fmla="*/ 43 h 118"/>
                <a:gd name="T54" fmla="*/ 88 w 144"/>
                <a:gd name="T55" fmla="*/ 44 h 118"/>
                <a:gd name="T56" fmla="*/ 80 w 144"/>
                <a:gd name="T57" fmla="*/ 52 h 118"/>
                <a:gd name="T58" fmla="*/ 82 w 144"/>
                <a:gd name="T59" fmla="*/ 64 h 118"/>
                <a:gd name="T60" fmla="*/ 112 w 144"/>
                <a:gd name="T61" fmla="*/ 61 h 118"/>
                <a:gd name="T62" fmla="*/ 106 w 144"/>
                <a:gd name="T63" fmla="*/ 57 h 118"/>
                <a:gd name="T64" fmla="*/ 99 w 144"/>
                <a:gd name="T65" fmla="*/ 61 h 118"/>
                <a:gd name="T66" fmla="*/ 101 w 144"/>
                <a:gd name="T67" fmla="*/ 53 h 118"/>
                <a:gd name="T68" fmla="*/ 95 w 144"/>
                <a:gd name="T69" fmla="*/ 48 h 118"/>
                <a:gd name="T70" fmla="*/ 103 w 144"/>
                <a:gd name="T71" fmla="*/ 47 h 118"/>
                <a:gd name="T72" fmla="*/ 106 w 144"/>
                <a:gd name="T73" fmla="*/ 41 h 118"/>
                <a:gd name="T74" fmla="*/ 109 w 144"/>
                <a:gd name="T75" fmla="*/ 47 h 118"/>
                <a:gd name="T76" fmla="*/ 116 w 144"/>
                <a:gd name="T77" fmla="*/ 48 h 118"/>
                <a:gd name="T78" fmla="*/ 111 w 144"/>
                <a:gd name="T79" fmla="*/ 53 h 118"/>
                <a:gd name="T80" fmla="*/ 112 w 144"/>
                <a:gd name="T81" fmla="*/ 6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4" h="118">
                  <a:moveTo>
                    <a:pt x="144" y="53"/>
                  </a:moveTo>
                  <a:cubicBezTo>
                    <a:pt x="144" y="24"/>
                    <a:pt x="112" y="0"/>
                    <a:pt x="72" y="0"/>
                  </a:cubicBezTo>
                  <a:cubicBezTo>
                    <a:pt x="32" y="0"/>
                    <a:pt x="0" y="24"/>
                    <a:pt x="0" y="53"/>
                  </a:cubicBezTo>
                  <a:cubicBezTo>
                    <a:pt x="0" y="83"/>
                    <a:pt x="32" y="107"/>
                    <a:pt x="72" y="107"/>
                  </a:cubicBezTo>
                  <a:cubicBezTo>
                    <a:pt x="82" y="107"/>
                    <a:pt x="91" y="105"/>
                    <a:pt x="99" y="103"/>
                  </a:cubicBezTo>
                  <a:cubicBezTo>
                    <a:pt x="102" y="102"/>
                    <a:pt x="130" y="118"/>
                    <a:pt x="130" y="118"/>
                  </a:cubicBezTo>
                  <a:cubicBezTo>
                    <a:pt x="121" y="93"/>
                    <a:pt x="121" y="93"/>
                    <a:pt x="121" y="93"/>
                  </a:cubicBezTo>
                  <a:cubicBezTo>
                    <a:pt x="135" y="83"/>
                    <a:pt x="144" y="69"/>
                    <a:pt x="144" y="53"/>
                  </a:cubicBezTo>
                  <a:close/>
                  <a:moveTo>
                    <a:pt x="44" y="61"/>
                  </a:moveTo>
                  <a:cubicBezTo>
                    <a:pt x="38" y="57"/>
                    <a:pt x="38" y="57"/>
                    <a:pt x="38" y="57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3" y="53"/>
                    <a:pt x="43" y="53"/>
                    <a:pt x="43" y="53"/>
                  </a:cubicBezTo>
                  <a:lnTo>
                    <a:pt x="44" y="61"/>
                  </a:lnTo>
                  <a:close/>
                  <a:moveTo>
                    <a:pt x="82" y="64"/>
                  </a:moveTo>
                  <a:cubicBezTo>
                    <a:pt x="72" y="58"/>
                    <a:pt x="72" y="58"/>
                    <a:pt x="72" y="58"/>
                  </a:cubicBezTo>
                  <a:cubicBezTo>
                    <a:pt x="62" y="64"/>
                    <a:pt x="62" y="64"/>
                    <a:pt x="62" y="64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67" y="43"/>
                    <a:pt x="67" y="43"/>
                    <a:pt x="67" y="43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7" y="43"/>
                    <a:pt x="77" y="43"/>
                    <a:pt x="77" y="43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0" y="52"/>
                    <a:pt x="80" y="52"/>
                    <a:pt x="80" y="52"/>
                  </a:cubicBezTo>
                  <a:lnTo>
                    <a:pt x="82" y="64"/>
                  </a:lnTo>
                  <a:close/>
                  <a:moveTo>
                    <a:pt x="112" y="61"/>
                  </a:moveTo>
                  <a:cubicBezTo>
                    <a:pt x="106" y="57"/>
                    <a:pt x="106" y="57"/>
                    <a:pt x="106" y="57"/>
                  </a:cubicBezTo>
                  <a:cubicBezTo>
                    <a:pt x="99" y="61"/>
                    <a:pt x="99" y="61"/>
                    <a:pt x="99" y="61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95" y="48"/>
                    <a:pt x="95" y="48"/>
                    <a:pt x="95" y="48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6" y="41"/>
                    <a:pt x="106" y="41"/>
                    <a:pt x="106" y="41"/>
                  </a:cubicBezTo>
                  <a:cubicBezTo>
                    <a:pt x="109" y="47"/>
                    <a:pt x="109" y="47"/>
                    <a:pt x="109" y="47"/>
                  </a:cubicBezTo>
                  <a:cubicBezTo>
                    <a:pt x="116" y="48"/>
                    <a:pt x="116" y="48"/>
                    <a:pt x="116" y="48"/>
                  </a:cubicBezTo>
                  <a:cubicBezTo>
                    <a:pt x="111" y="53"/>
                    <a:pt x="111" y="53"/>
                    <a:pt x="111" y="53"/>
                  </a:cubicBezTo>
                  <a:lnTo>
                    <a:pt x="112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 sz="1280">
                <a:solidFill>
                  <a:srgbClr val="000000"/>
                </a:solidFill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435684" y="2127250"/>
            <a:ext cx="2877186" cy="1242696"/>
            <a:chOff x="1744834" y="1844993"/>
            <a:chExt cx="2347928" cy="1014206"/>
          </a:xfrm>
        </p:grpSpPr>
        <p:sp>
          <p:nvSpPr>
            <p:cNvPr id="37" name="TextBox 32"/>
            <p:cNvSpPr txBox="1"/>
            <p:nvPr/>
          </p:nvSpPr>
          <p:spPr>
            <a:xfrm>
              <a:off x="1988385" y="1844993"/>
              <a:ext cx="2104377" cy="2751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单击此处输入标题</a:t>
              </a:r>
              <a:endPara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38" name="TextBox 33"/>
            <p:cNvSpPr txBox="1"/>
            <p:nvPr/>
          </p:nvSpPr>
          <p:spPr>
            <a:xfrm>
              <a:off x="1744834" y="2106707"/>
              <a:ext cx="2347927" cy="7524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点击此处更换文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本替换文字点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击此处更换文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本替换文字点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击此处更换文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本替换文字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481404" y="3935730"/>
            <a:ext cx="2831466" cy="1259206"/>
            <a:chOff x="1782144" y="1880522"/>
            <a:chExt cx="2310618" cy="1027969"/>
          </a:xfrm>
        </p:grpSpPr>
        <p:sp>
          <p:nvSpPr>
            <p:cNvPr id="40" name="TextBox 35"/>
            <p:cNvSpPr txBox="1"/>
            <p:nvPr/>
          </p:nvSpPr>
          <p:spPr>
            <a:xfrm>
              <a:off x="2138142" y="1880522"/>
              <a:ext cx="1954620" cy="2752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单击此处输入标题</a:t>
              </a:r>
              <a:endPara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41" name="TextBox 36"/>
            <p:cNvSpPr txBox="1"/>
            <p:nvPr/>
          </p:nvSpPr>
          <p:spPr>
            <a:xfrm>
              <a:off x="1782144" y="2155788"/>
              <a:ext cx="2310617" cy="7527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点击此处更换文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本替换文字点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击此处更换文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本替换文字点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击此处更换文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本替换文字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7874635" y="3038475"/>
            <a:ext cx="2877820" cy="1264922"/>
            <a:chOff x="553519" y="310390"/>
            <a:chExt cx="2348596" cy="1032635"/>
          </a:xfrm>
        </p:grpSpPr>
        <p:sp>
          <p:nvSpPr>
            <p:cNvPr id="43" name="TextBox 38"/>
            <p:cNvSpPr txBox="1"/>
            <p:nvPr/>
          </p:nvSpPr>
          <p:spPr>
            <a:xfrm>
              <a:off x="553519" y="310390"/>
              <a:ext cx="2266198" cy="2752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6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单击此处输入标题</a:t>
              </a:r>
              <a:endPara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44" name="TextBox 39"/>
            <p:cNvSpPr txBox="1"/>
            <p:nvPr/>
          </p:nvSpPr>
          <p:spPr>
            <a:xfrm>
              <a:off x="553519" y="590322"/>
              <a:ext cx="2348596" cy="7527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点击此处更换文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本替换文字点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击此处更换文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本替换文字点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击此处更换文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本替换文字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花边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605" y="635"/>
            <a:ext cx="12221210" cy="687451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4846320" y="622935"/>
            <a:ext cx="2499995" cy="3683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rgbClr val="672317"/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单击此处输入标题文本</a:t>
            </a:r>
          </a:p>
        </p:txBody>
      </p:sp>
      <p:sp>
        <p:nvSpPr>
          <p:cNvPr id="5" name="Rectangle 2"/>
          <p:cNvSpPr/>
          <p:nvPr/>
        </p:nvSpPr>
        <p:spPr>
          <a:xfrm>
            <a:off x="5930900" y="3473450"/>
            <a:ext cx="5414645" cy="226441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10000" b="-10000"/>
            </a:stretch>
          </a:blip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zh-CN" dirty="0"/>
          </a:p>
        </p:txBody>
      </p:sp>
      <p:sp>
        <p:nvSpPr>
          <p:cNvPr id="2" name="Rectangle 3"/>
          <p:cNvSpPr/>
          <p:nvPr/>
        </p:nvSpPr>
        <p:spPr>
          <a:xfrm>
            <a:off x="909955" y="3474085"/>
            <a:ext cx="5020945" cy="2263775"/>
          </a:xfrm>
          <a:prstGeom prst="rect">
            <a:avLst/>
          </a:prstGeom>
          <a:blipFill rotWithShape="1">
            <a:blip r:embed="rId4"/>
            <a:stretch>
              <a:fillRect t="-10000" b="-10000"/>
            </a:stretch>
          </a:blip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zh-CN"/>
          </a:p>
        </p:txBody>
      </p:sp>
      <p:sp>
        <p:nvSpPr>
          <p:cNvPr id="8" name="文本框 7"/>
          <p:cNvSpPr txBox="1"/>
          <p:nvPr/>
        </p:nvSpPr>
        <p:spPr>
          <a:xfrm>
            <a:off x="909955" y="1553210"/>
            <a:ext cx="223583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6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单击此处输入标题文本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909955" y="1890395"/>
            <a:ext cx="442023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930900" y="1553210"/>
            <a:ext cx="237236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6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单击此处输入标题文本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930900" y="1890395"/>
            <a:ext cx="442023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8" presetClass="entr" presetSubtype="3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" grpId="0" animBg="1"/>
      <p:bldP spid="5" grpId="1" animBg="1"/>
      <p:bldP spid="5" grpId="2" bldLvl="0" animBg="1"/>
      <p:bldP spid="2" grpId="0" bldLvl="0" animBg="1"/>
      <p:bldP spid="8" grpId="0"/>
      <p:bldP spid="10" grpId="0"/>
      <p:bldP spid="11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花边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605" y="635"/>
            <a:ext cx="12221210" cy="687451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4846320" y="622935"/>
            <a:ext cx="2499995" cy="3683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rgbClr val="672317"/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单击此处输入标题文本</a:t>
            </a:r>
          </a:p>
        </p:txBody>
      </p:sp>
      <p:sp>
        <p:nvSpPr>
          <p:cNvPr id="21" name="Freeform 6"/>
          <p:cNvSpPr/>
          <p:nvPr/>
        </p:nvSpPr>
        <p:spPr bwMode="auto">
          <a:xfrm>
            <a:off x="1790969" y="2308230"/>
            <a:ext cx="1076648" cy="1127739"/>
          </a:xfrm>
          <a:custGeom>
            <a:avLst/>
            <a:gdLst>
              <a:gd name="T0" fmla="*/ 0 w 1247"/>
              <a:gd name="T1" fmla="*/ 0 h 1306"/>
              <a:gd name="T2" fmla="*/ 1247 w 1247"/>
              <a:gd name="T3" fmla="*/ 0 h 1306"/>
              <a:gd name="T4" fmla="*/ 1247 w 1247"/>
              <a:gd name="T5" fmla="*/ 945 h 1306"/>
              <a:gd name="T6" fmla="*/ 623 w 1247"/>
              <a:gd name="T7" fmla="*/ 1306 h 1306"/>
              <a:gd name="T8" fmla="*/ 0 w 1247"/>
              <a:gd name="T9" fmla="*/ 945 h 1306"/>
              <a:gd name="T10" fmla="*/ 0 w 1247"/>
              <a:gd name="T11" fmla="*/ 0 h 1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47" h="1306">
                <a:moveTo>
                  <a:pt x="0" y="0"/>
                </a:moveTo>
                <a:lnTo>
                  <a:pt x="1247" y="0"/>
                </a:lnTo>
                <a:lnTo>
                  <a:pt x="1247" y="945"/>
                </a:lnTo>
                <a:lnTo>
                  <a:pt x="623" y="1306"/>
                </a:lnTo>
                <a:lnTo>
                  <a:pt x="0" y="945"/>
                </a:lnTo>
                <a:lnTo>
                  <a:pt x="0" y="0"/>
                </a:lnTo>
                <a:close/>
              </a:path>
            </a:pathLst>
          </a:custGeom>
          <a:solidFill>
            <a:srgbClr val="672317"/>
          </a:solidFill>
          <a:ln>
            <a:noFill/>
          </a:ln>
        </p:spPr>
        <p:txBody>
          <a:bodyPr vert="horz" wrap="square" lIns="68573" tIns="215976" rIns="68573" bIns="34286" numCol="1" anchor="t" anchorCtr="0" compatLnSpc="1"/>
          <a:lstStyle/>
          <a:p>
            <a:pPr algn="ctr"/>
            <a:r>
              <a:rPr lang="zh-CN" altLang="en-US" sz="15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</a:p>
        </p:txBody>
      </p:sp>
      <p:sp>
        <p:nvSpPr>
          <p:cNvPr id="22" name="Freeform 7"/>
          <p:cNvSpPr/>
          <p:nvPr/>
        </p:nvSpPr>
        <p:spPr bwMode="auto">
          <a:xfrm>
            <a:off x="1790969" y="3932826"/>
            <a:ext cx="1076648" cy="1127739"/>
          </a:xfrm>
          <a:custGeom>
            <a:avLst/>
            <a:gdLst>
              <a:gd name="T0" fmla="*/ 0 w 1247"/>
              <a:gd name="T1" fmla="*/ 0 h 1306"/>
              <a:gd name="T2" fmla="*/ 1247 w 1247"/>
              <a:gd name="T3" fmla="*/ 0 h 1306"/>
              <a:gd name="T4" fmla="*/ 1247 w 1247"/>
              <a:gd name="T5" fmla="*/ 947 h 1306"/>
              <a:gd name="T6" fmla="*/ 623 w 1247"/>
              <a:gd name="T7" fmla="*/ 1306 h 1306"/>
              <a:gd name="T8" fmla="*/ 0 w 1247"/>
              <a:gd name="T9" fmla="*/ 947 h 1306"/>
              <a:gd name="T10" fmla="*/ 0 w 1247"/>
              <a:gd name="T11" fmla="*/ 0 h 1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47" h="1306">
                <a:moveTo>
                  <a:pt x="0" y="0"/>
                </a:moveTo>
                <a:lnTo>
                  <a:pt x="1247" y="0"/>
                </a:lnTo>
                <a:lnTo>
                  <a:pt x="1247" y="947"/>
                </a:lnTo>
                <a:lnTo>
                  <a:pt x="623" y="1306"/>
                </a:lnTo>
                <a:lnTo>
                  <a:pt x="0" y="947"/>
                </a:lnTo>
                <a:lnTo>
                  <a:pt x="0" y="0"/>
                </a:lnTo>
                <a:close/>
              </a:path>
            </a:pathLst>
          </a:custGeom>
          <a:solidFill>
            <a:srgbClr val="672317"/>
          </a:solidFill>
          <a:ln>
            <a:noFill/>
          </a:ln>
        </p:spPr>
        <p:txBody>
          <a:bodyPr vert="horz" wrap="square" lIns="68573" tIns="215976" rIns="68573" bIns="34286" numCol="1" anchor="t" anchorCtr="0" compatLnSpc="1"/>
          <a:lstStyle/>
          <a:p>
            <a:pPr algn="ctr"/>
            <a:r>
              <a:rPr lang="zh-CN" altLang="en-US" sz="15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</a:p>
        </p:txBody>
      </p:sp>
      <p:sp>
        <p:nvSpPr>
          <p:cNvPr id="23" name="Freeform 12"/>
          <p:cNvSpPr>
            <a:spLocks noEditPoints="1"/>
          </p:cNvSpPr>
          <p:nvPr/>
        </p:nvSpPr>
        <p:spPr bwMode="auto">
          <a:xfrm>
            <a:off x="2147261" y="4437478"/>
            <a:ext cx="364064" cy="363569"/>
          </a:xfrm>
          <a:custGeom>
            <a:avLst/>
            <a:gdLst>
              <a:gd name="T0" fmla="*/ 192 w 283"/>
              <a:gd name="T1" fmla="*/ 43 h 283"/>
              <a:gd name="T2" fmla="*/ 181 w 283"/>
              <a:gd name="T3" fmla="*/ 33 h 283"/>
              <a:gd name="T4" fmla="*/ 257 w 283"/>
              <a:gd name="T5" fmla="*/ 136 h 283"/>
              <a:gd name="T6" fmla="*/ 283 w 283"/>
              <a:gd name="T7" fmla="*/ 136 h 283"/>
              <a:gd name="T8" fmla="*/ 240 w 283"/>
              <a:gd name="T9" fmla="*/ 179 h 283"/>
              <a:gd name="T10" fmla="*/ 196 w 283"/>
              <a:gd name="T11" fmla="*/ 136 h 283"/>
              <a:gd name="T12" fmla="*/ 221 w 283"/>
              <a:gd name="T13" fmla="*/ 136 h 283"/>
              <a:gd name="T14" fmla="*/ 169 w 283"/>
              <a:gd name="T15" fmla="*/ 66 h 283"/>
              <a:gd name="T16" fmla="*/ 192 w 283"/>
              <a:gd name="T17" fmla="*/ 43 h 283"/>
              <a:gd name="T18" fmla="*/ 192 w 283"/>
              <a:gd name="T19" fmla="*/ 43 h 283"/>
              <a:gd name="T20" fmla="*/ 217 w 283"/>
              <a:gd name="T21" fmla="*/ 169 h 283"/>
              <a:gd name="T22" fmla="*/ 217 w 283"/>
              <a:gd name="T23" fmla="*/ 169 h 283"/>
              <a:gd name="T24" fmla="*/ 147 w 283"/>
              <a:gd name="T25" fmla="*/ 221 h 283"/>
              <a:gd name="T26" fmla="*/ 147 w 283"/>
              <a:gd name="T27" fmla="*/ 196 h 283"/>
              <a:gd name="T28" fmla="*/ 104 w 283"/>
              <a:gd name="T29" fmla="*/ 240 h 283"/>
              <a:gd name="T30" fmla="*/ 147 w 283"/>
              <a:gd name="T31" fmla="*/ 283 h 283"/>
              <a:gd name="T32" fmla="*/ 147 w 283"/>
              <a:gd name="T33" fmla="*/ 257 h 283"/>
              <a:gd name="T34" fmla="*/ 251 w 283"/>
              <a:gd name="T35" fmla="*/ 181 h 283"/>
              <a:gd name="T36" fmla="*/ 240 w 283"/>
              <a:gd name="T37" fmla="*/ 192 h 283"/>
              <a:gd name="T38" fmla="*/ 217 w 283"/>
              <a:gd name="T39" fmla="*/ 169 h 283"/>
              <a:gd name="T40" fmla="*/ 217 w 283"/>
              <a:gd name="T41" fmla="*/ 169 h 283"/>
              <a:gd name="T42" fmla="*/ 114 w 283"/>
              <a:gd name="T43" fmla="*/ 217 h 283"/>
              <a:gd name="T44" fmla="*/ 114 w 283"/>
              <a:gd name="T45" fmla="*/ 217 h 283"/>
              <a:gd name="T46" fmla="*/ 91 w 283"/>
              <a:gd name="T47" fmla="*/ 240 h 283"/>
              <a:gd name="T48" fmla="*/ 102 w 283"/>
              <a:gd name="T49" fmla="*/ 250 h 283"/>
              <a:gd name="T50" fmla="*/ 26 w 283"/>
              <a:gd name="T51" fmla="*/ 147 h 283"/>
              <a:gd name="T52" fmla="*/ 0 w 283"/>
              <a:gd name="T53" fmla="*/ 147 h 283"/>
              <a:gd name="T54" fmla="*/ 43 w 283"/>
              <a:gd name="T55" fmla="*/ 104 h 283"/>
              <a:gd name="T56" fmla="*/ 87 w 283"/>
              <a:gd name="T57" fmla="*/ 147 h 283"/>
              <a:gd name="T58" fmla="*/ 62 w 283"/>
              <a:gd name="T59" fmla="*/ 147 h 283"/>
              <a:gd name="T60" fmla="*/ 114 w 283"/>
              <a:gd name="T61" fmla="*/ 217 h 283"/>
              <a:gd name="T62" fmla="*/ 114 w 283"/>
              <a:gd name="T63" fmla="*/ 217 h 283"/>
              <a:gd name="T64" fmla="*/ 66 w 283"/>
              <a:gd name="T65" fmla="*/ 114 h 283"/>
              <a:gd name="T66" fmla="*/ 66 w 283"/>
              <a:gd name="T67" fmla="*/ 114 h 283"/>
              <a:gd name="T68" fmla="*/ 136 w 283"/>
              <a:gd name="T69" fmla="*/ 62 h 283"/>
              <a:gd name="T70" fmla="*/ 136 w 283"/>
              <a:gd name="T71" fmla="*/ 87 h 283"/>
              <a:gd name="T72" fmla="*/ 179 w 283"/>
              <a:gd name="T73" fmla="*/ 43 h 283"/>
              <a:gd name="T74" fmla="*/ 136 w 283"/>
              <a:gd name="T75" fmla="*/ 0 h 283"/>
              <a:gd name="T76" fmla="*/ 136 w 283"/>
              <a:gd name="T77" fmla="*/ 26 h 283"/>
              <a:gd name="T78" fmla="*/ 33 w 283"/>
              <a:gd name="T79" fmla="*/ 102 h 283"/>
              <a:gd name="T80" fmla="*/ 43 w 283"/>
              <a:gd name="T81" fmla="*/ 91 h 283"/>
              <a:gd name="T82" fmla="*/ 66 w 283"/>
              <a:gd name="T83" fmla="*/ 114 h 283"/>
              <a:gd name="T84" fmla="*/ 66 w 283"/>
              <a:gd name="T85" fmla="*/ 114 h 283"/>
              <a:gd name="T86" fmla="*/ 88 w 283"/>
              <a:gd name="T87" fmla="*/ 141 h 283"/>
              <a:gd name="T88" fmla="*/ 88 w 283"/>
              <a:gd name="T89" fmla="*/ 141 h 283"/>
              <a:gd name="T90" fmla="*/ 142 w 283"/>
              <a:gd name="T91" fmla="*/ 195 h 283"/>
              <a:gd name="T92" fmla="*/ 195 w 283"/>
              <a:gd name="T93" fmla="*/ 141 h 283"/>
              <a:gd name="T94" fmla="*/ 142 w 283"/>
              <a:gd name="T95" fmla="*/ 88 h 283"/>
              <a:gd name="T96" fmla="*/ 88 w 283"/>
              <a:gd name="T97" fmla="*/ 141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83" h="283">
                <a:moveTo>
                  <a:pt x="192" y="43"/>
                </a:moveTo>
                <a:cubicBezTo>
                  <a:pt x="181" y="33"/>
                  <a:pt x="181" y="33"/>
                  <a:pt x="181" y="33"/>
                </a:cubicBezTo>
                <a:cubicBezTo>
                  <a:pt x="224" y="48"/>
                  <a:pt x="255" y="88"/>
                  <a:pt x="257" y="136"/>
                </a:cubicBezTo>
                <a:cubicBezTo>
                  <a:pt x="283" y="136"/>
                  <a:pt x="283" y="136"/>
                  <a:pt x="283" y="136"/>
                </a:cubicBezTo>
                <a:cubicBezTo>
                  <a:pt x="240" y="179"/>
                  <a:pt x="240" y="179"/>
                  <a:pt x="240" y="179"/>
                </a:cubicBezTo>
                <a:cubicBezTo>
                  <a:pt x="196" y="136"/>
                  <a:pt x="196" y="136"/>
                  <a:pt x="196" y="136"/>
                </a:cubicBezTo>
                <a:cubicBezTo>
                  <a:pt x="221" y="136"/>
                  <a:pt x="221" y="136"/>
                  <a:pt x="221" y="136"/>
                </a:cubicBezTo>
                <a:cubicBezTo>
                  <a:pt x="219" y="104"/>
                  <a:pt x="198" y="77"/>
                  <a:pt x="169" y="66"/>
                </a:cubicBezTo>
                <a:cubicBezTo>
                  <a:pt x="192" y="43"/>
                  <a:pt x="192" y="43"/>
                  <a:pt x="192" y="43"/>
                </a:cubicBezTo>
                <a:cubicBezTo>
                  <a:pt x="192" y="43"/>
                  <a:pt x="192" y="43"/>
                  <a:pt x="192" y="43"/>
                </a:cubicBezTo>
                <a:close/>
                <a:moveTo>
                  <a:pt x="217" y="169"/>
                </a:moveTo>
                <a:cubicBezTo>
                  <a:pt x="217" y="169"/>
                  <a:pt x="217" y="169"/>
                  <a:pt x="217" y="169"/>
                </a:cubicBezTo>
                <a:cubicBezTo>
                  <a:pt x="206" y="198"/>
                  <a:pt x="179" y="219"/>
                  <a:pt x="147" y="221"/>
                </a:cubicBezTo>
                <a:cubicBezTo>
                  <a:pt x="147" y="196"/>
                  <a:pt x="147" y="196"/>
                  <a:pt x="147" y="196"/>
                </a:cubicBezTo>
                <a:cubicBezTo>
                  <a:pt x="104" y="240"/>
                  <a:pt x="104" y="240"/>
                  <a:pt x="104" y="240"/>
                </a:cubicBezTo>
                <a:cubicBezTo>
                  <a:pt x="147" y="283"/>
                  <a:pt x="147" y="283"/>
                  <a:pt x="147" y="283"/>
                </a:cubicBezTo>
                <a:cubicBezTo>
                  <a:pt x="147" y="257"/>
                  <a:pt x="147" y="257"/>
                  <a:pt x="147" y="257"/>
                </a:cubicBezTo>
                <a:cubicBezTo>
                  <a:pt x="195" y="255"/>
                  <a:pt x="235" y="224"/>
                  <a:pt x="251" y="181"/>
                </a:cubicBezTo>
                <a:cubicBezTo>
                  <a:pt x="240" y="192"/>
                  <a:pt x="240" y="192"/>
                  <a:pt x="240" y="192"/>
                </a:cubicBezTo>
                <a:cubicBezTo>
                  <a:pt x="217" y="169"/>
                  <a:pt x="217" y="169"/>
                  <a:pt x="217" y="169"/>
                </a:cubicBezTo>
                <a:cubicBezTo>
                  <a:pt x="217" y="169"/>
                  <a:pt x="217" y="169"/>
                  <a:pt x="217" y="169"/>
                </a:cubicBezTo>
                <a:close/>
                <a:moveTo>
                  <a:pt x="114" y="217"/>
                </a:moveTo>
                <a:cubicBezTo>
                  <a:pt x="114" y="217"/>
                  <a:pt x="114" y="217"/>
                  <a:pt x="114" y="217"/>
                </a:cubicBezTo>
                <a:cubicBezTo>
                  <a:pt x="91" y="240"/>
                  <a:pt x="91" y="240"/>
                  <a:pt x="91" y="240"/>
                </a:cubicBezTo>
                <a:cubicBezTo>
                  <a:pt x="102" y="250"/>
                  <a:pt x="102" y="250"/>
                  <a:pt x="102" y="250"/>
                </a:cubicBezTo>
                <a:cubicBezTo>
                  <a:pt x="59" y="235"/>
                  <a:pt x="28" y="195"/>
                  <a:pt x="26" y="147"/>
                </a:cubicBezTo>
                <a:cubicBezTo>
                  <a:pt x="0" y="147"/>
                  <a:pt x="0" y="147"/>
                  <a:pt x="0" y="147"/>
                </a:cubicBezTo>
                <a:cubicBezTo>
                  <a:pt x="43" y="104"/>
                  <a:pt x="43" y="104"/>
                  <a:pt x="43" y="104"/>
                </a:cubicBezTo>
                <a:cubicBezTo>
                  <a:pt x="87" y="147"/>
                  <a:pt x="87" y="147"/>
                  <a:pt x="87" y="147"/>
                </a:cubicBezTo>
                <a:cubicBezTo>
                  <a:pt x="62" y="147"/>
                  <a:pt x="62" y="147"/>
                  <a:pt x="62" y="147"/>
                </a:cubicBezTo>
                <a:cubicBezTo>
                  <a:pt x="64" y="179"/>
                  <a:pt x="85" y="206"/>
                  <a:pt x="114" y="217"/>
                </a:cubicBezTo>
                <a:cubicBezTo>
                  <a:pt x="114" y="217"/>
                  <a:pt x="114" y="217"/>
                  <a:pt x="114" y="217"/>
                </a:cubicBezTo>
                <a:close/>
                <a:moveTo>
                  <a:pt x="66" y="114"/>
                </a:moveTo>
                <a:cubicBezTo>
                  <a:pt x="66" y="114"/>
                  <a:pt x="66" y="114"/>
                  <a:pt x="66" y="114"/>
                </a:cubicBezTo>
                <a:cubicBezTo>
                  <a:pt x="77" y="85"/>
                  <a:pt x="104" y="64"/>
                  <a:pt x="136" y="62"/>
                </a:cubicBezTo>
                <a:cubicBezTo>
                  <a:pt x="136" y="87"/>
                  <a:pt x="136" y="87"/>
                  <a:pt x="136" y="87"/>
                </a:cubicBezTo>
                <a:cubicBezTo>
                  <a:pt x="179" y="43"/>
                  <a:pt x="179" y="43"/>
                  <a:pt x="179" y="43"/>
                </a:cubicBezTo>
                <a:cubicBezTo>
                  <a:pt x="136" y="0"/>
                  <a:pt x="136" y="0"/>
                  <a:pt x="136" y="0"/>
                </a:cubicBezTo>
                <a:cubicBezTo>
                  <a:pt x="136" y="26"/>
                  <a:pt x="136" y="26"/>
                  <a:pt x="136" y="26"/>
                </a:cubicBezTo>
                <a:cubicBezTo>
                  <a:pt x="88" y="28"/>
                  <a:pt x="48" y="59"/>
                  <a:pt x="33" y="102"/>
                </a:cubicBezTo>
                <a:cubicBezTo>
                  <a:pt x="43" y="91"/>
                  <a:pt x="43" y="91"/>
                  <a:pt x="43" y="91"/>
                </a:cubicBezTo>
                <a:cubicBezTo>
                  <a:pt x="66" y="114"/>
                  <a:pt x="66" y="114"/>
                  <a:pt x="66" y="114"/>
                </a:cubicBezTo>
                <a:cubicBezTo>
                  <a:pt x="66" y="114"/>
                  <a:pt x="66" y="114"/>
                  <a:pt x="66" y="114"/>
                </a:cubicBezTo>
                <a:close/>
                <a:moveTo>
                  <a:pt x="88" y="141"/>
                </a:moveTo>
                <a:cubicBezTo>
                  <a:pt x="88" y="141"/>
                  <a:pt x="88" y="141"/>
                  <a:pt x="88" y="141"/>
                </a:cubicBezTo>
                <a:cubicBezTo>
                  <a:pt x="88" y="171"/>
                  <a:pt x="112" y="195"/>
                  <a:pt x="142" y="195"/>
                </a:cubicBezTo>
                <a:cubicBezTo>
                  <a:pt x="171" y="195"/>
                  <a:pt x="195" y="171"/>
                  <a:pt x="195" y="141"/>
                </a:cubicBezTo>
                <a:cubicBezTo>
                  <a:pt x="195" y="112"/>
                  <a:pt x="171" y="88"/>
                  <a:pt x="142" y="88"/>
                </a:cubicBezTo>
                <a:cubicBezTo>
                  <a:pt x="112" y="88"/>
                  <a:pt x="88" y="112"/>
                  <a:pt x="88" y="14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73" tIns="34286" rIns="68573" bIns="34286" numCol="1" anchor="t" anchorCtr="0" compatLnSpc="1"/>
          <a:lstStyle/>
          <a:p>
            <a:endParaRPr lang="zh-CN" altLang="en-US" sz="1000" dirty="0"/>
          </a:p>
        </p:txBody>
      </p:sp>
      <p:sp>
        <p:nvSpPr>
          <p:cNvPr id="24" name="Freeform 13"/>
          <p:cNvSpPr>
            <a:spLocks noEditPoints="1"/>
          </p:cNvSpPr>
          <p:nvPr/>
        </p:nvSpPr>
        <p:spPr bwMode="auto">
          <a:xfrm>
            <a:off x="2153484" y="2815885"/>
            <a:ext cx="351617" cy="351665"/>
          </a:xfrm>
          <a:custGeom>
            <a:avLst/>
            <a:gdLst>
              <a:gd name="T0" fmla="*/ 99 w 285"/>
              <a:gd name="T1" fmla="*/ 198 h 285"/>
              <a:gd name="T2" fmla="*/ 63 w 285"/>
              <a:gd name="T3" fmla="*/ 261 h 285"/>
              <a:gd name="T4" fmla="*/ 0 w 285"/>
              <a:gd name="T5" fmla="*/ 142 h 285"/>
              <a:gd name="T6" fmla="*/ 133 w 285"/>
              <a:gd name="T7" fmla="*/ 0 h 285"/>
              <a:gd name="T8" fmla="*/ 133 w 285"/>
              <a:gd name="T9" fmla="*/ 71 h 285"/>
              <a:gd name="T10" fmla="*/ 71 w 285"/>
              <a:gd name="T11" fmla="*/ 142 h 285"/>
              <a:gd name="T12" fmla="*/ 99 w 285"/>
              <a:gd name="T13" fmla="*/ 198 h 285"/>
              <a:gd name="T14" fmla="*/ 99 w 285"/>
              <a:gd name="T15" fmla="*/ 198 h 285"/>
              <a:gd name="T16" fmla="*/ 199 w 285"/>
              <a:gd name="T17" fmla="*/ 99 h 285"/>
              <a:gd name="T18" fmla="*/ 199 w 285"/>
              <a:gd name="T19" fmla="*/ 99 h 285"/>
              <a:gd name="T20" fmla="*/ 261 w 285"/>
              <a:gd name="T21" fmla="*/ 63 h 285"/>
              <a:gd name="T22" fmla="*/ 151 w 285"/>
              <a:gd name="T23" fmla="*/ 0 h 285"/>
              <a:gd name="T24" fmla="*/ 151 w 285"/>
              <a:gd name="T25" fmla="*/ 71 h 285"/>
              <a:gd name="T26" fmla="*/ 199 w 285"/>
              <a:gd name="T27" fmla="*/ 99 h 285"/>
              <a:gd name="T28" fmla="*/ 270 w 285"/>
              <a:gd name="T29" fmla="*/ 78 h 285"/>
              <a:gd name="T30" fmla="*/ 270 w 285"/>
              <a:gd name="T31" fmla="*/ 78 h 285"/>
              <a:gd name="T32" fmla="*/ 208 w 285"/>
              <a:gd name="T33" fmla="*/ 114 h 285"/>
              <a:gd name="T34" fmla="*/ 214 w 285"/>
              <a:gd name="T35" fmla="*/ 142 h 285"/>
              <a:gd name="T36" fmla="*/ 142 w 285"/>
              <a:gd name="T37" fmla="*/ 213 h 285"/>
              <a:gd name="T38" fmla="*/ 115 w 285"/>
              <a:gd name="T39" fmla="*/ 208 h 285"/>
              <a:gd name="T40" fmla="*/ 79 w 285"/>
              <a:gd name="T41" fmla="*/ 269 h 285"/>
              <a:gd name="T42" fmla="*/ 142 w 285"/>
              <a:gd name="T43" fmla="*/ 285 h 285"/>
              <a:gd name="T44" fmla="*/ 285 w 285"/>
              <a:gd name="T45" fmla="*/ 142 h 285"/>
              <a:gd name="T46" fmla="*/ 270 w 285"/>
              <a:gd name="T47" fmla="*/ 78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85" h="285">
                <a:moveTo>
                  <a:pt x="99" y="198"/>
                </a:moveTo>
                <a:cubicBezTo>
                  <a:pt x="63" y="261"/>
                  <a:pt x="63" y="261"/>
                  <a:pt x="63" y="261"/>
                </a:cubicBezTo>
                <a:cubicBezTo>
                  <a:pt x="25" y="235"/>
                  <a:pt x="0" y="191"/>
                  <a:pt x="0" y="142"/>
                </a:cubicBezTo>
                <a:cubicBezTo>
                  <a:pt x="0" y="66"/>
                  <a:pt x="59" y="4"/>
                  <a:pt x="133" y="0"/>
                </a:cubicBezTo>
                <a:cubicBezTo>
                  <a:pt x="133" y="71"/>
                  <a:pt x="133" y="71"/>
                  <a:pt x="133" y="71"/>
                </a:cubicBezTo>
                <a:cubicBezTo>
                  <a:pt x="98" y="76"/>
                  <a:pt x="71" y="106"/>
                  <a:pt x="71" y="142"/>
                </a:cubicBezTo>
                <a:cubicBezTo>
                  <a:pt x="71" y="165"/>
                  <a:pt x="82" y="185"/>
                  <a:pt x="99" y="198"/>
                </a:cubicBezTo>
                <a:cubicBezTo>
                  <a:pt x="99" y="198"/>
                  <a:pt x="99" y="198"/>
                  <a:pt x="99" y="198"/>
                </a:cubicBezTo>
                <a:close/>
                <a:moveTo>
                  <a:pt x="199" y="99"/>
                </a:moveTo>
                <a:cubicBezTo>
                  <a:pt x="199" y="99"/>
                  <a:pt x="199" y="99"/>
                  <a:pt x="199" y="99"/>
                </a:cubicBezTo>
                <a:cubicBezTo>
                  <a:pt x="261" y="63"/>
                  <a:pt x="261" y="63"/>
                  <a:pt x="261" y="63"/>
                </a:cubicBezTo>
                <a:cubicBezTo>
                  <a:pt x="237" y="27"/>
                  <a:pt x="197" y="2"/>
                  <a:pt x="151" y="0"/>
                </a:cubicBezTo>
                <a:cubicBezTo>
                  <a:pt x="151" y="71"/>
                  <a:pt x="151" y="71"/>
                  <a:pt x="151" y="71"/>
                </a:cubicBezTo>
                <a:cubicBezTo>
                  <a:pt x="171" y="74"/>
                  <a:pt x="188" y="84"/>
                  <a:pt x="199" y="99"/>
                </a:cubicBezTo>
                <a:close/>
                <a:moveTo>
                  <a:pt x="270" y="78"/>
                </a:moveTo>
                <a:cubicBezTo>
                  <a:pt x="270" y="78"/>
                  <a:pt x="270" y="78"/>
                  <a:pt x="270" y="78"/>
                </a:cubicBezTo>
                <a:cubicBezTo>
                  <a:pt x="208" y="114"/>
                  <a:pt x="208" y="114"/>
                  <a:pt x="208" y="114"/>
                </a:cubicBezTo>
                <a:cubicBezTo>
                  <a:pt x="212" y="123"/>
                  <a:pt x="214" y="132"/>
                  <a:pt x="214" y="142"/>
                </a:cubicBezTo>
                <a:cubicBezTo>
                  <a:pt x="214" y="181"/>
                  <a:pt x="182" y="213"/>
                  <a:pt x="142" y="213"/>
                </a:cubicBezTo>
                <a:cubicBezTo>
                  <a:pt x="133" y="213"/>
                  <a:pt x="123" y="211"/>
                  <a:pt x="115" y="208"/>
                </a:cubicBezTo>
                <a:cubicBezTo>
                  <a:pt x="79" y="269"/>
                  <a:pt x="79" y="269"/>
                  <a:pt x="79" y="269"/>
                </a:cubicBezTo>
                <a:cubicBezTo>
                  <a:pt x="98" y="279"/>
                  <a:pt x="120" y="285"/>
                  <a:pt x="142" y="285"/>
                </a:cubicBezTo>
                <a:cubicBezTo>
                  <a:pt x="221" y="285"/>
                  <a:pt x="285" y="221"/>
                  <a:pt x="285" y="142"/>
                </a:cubicBezTo>
                <a:cubicBezTo>
                  <a:pt x="285" y="119"/>
                  <a:pt x="280" y="97"/>
                  <a:pt x="270" y="7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73" tIns="34286" rIns="68573" bIns="34286" numCol="1" anchor="t" anchorCtr="0" compatLnSpc="1"/>
          <a:lstStyle/>
          <a:p>
            <a:endParaRPr lang="zh-CN" altLang="en-US" sz="1000" dirty="0"/>
          </a:p>
        </p:txBody>
      </p:sp>
      <p:sp>
        <p:nvSpPr>
          <p:cNvPr id="25" name="TextBox 24"/>
          <p:cNvSpPr txBox="1"/>
          <p:nvPr/>
        </p:nvSpPr>
        <p:spPr>
          <a:xfrm>
            <a:off x="2924810" y="2308225"/>
            <a:ext cx="3435985" cy="1174750"/>
          </a:xfrm>
          <a:prstGeom prst="rect">
            <a:avLst/>
          </a:prstGeom>
          <a:noFill/>
        </p:spPr>
        <p:txBody>
          <a:bodyPr wrap="square" lIns="68560" tIns="34279" rIns="68560" bIns="34279" rtlCol="0">
            <a:spAutoFit/>
          </a:bodyPr>
          <a:lstStyle/>
          <a:p>
            <a:pPr algn="l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924810" y="3921760"/>
            <a:ext cx="3435985" cy="1174750"/>
          </a:xfrm>
          <a:prstGeom prst="rect">
            <a:avLst/>
          </a:prstGeom>
          <a:noFill/>
        </p:spPr>
        <p:txBody>
          <a:bodyPr wrap="square" lIns="68560" tIns="34279" rIns="68560" bIns="34279" rtlCol="0">
            <a:spAutoFit/>
          </a:bodyPr>
          <a:lstStyle/>
          <a:p>
            <a:pPr algn="l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7" name="Line 6"/>
          <p:cNvSpPr>
            <a:spLocks noChangeShapeType="1"/>
          </p:cNvSpPr>
          <p:nvPr/>
        </p:nvSpPr>
        <p:spPr bwMode="auto">
          <a:xfrm>
            <a:off x="7191803" y="2396182"/>
            <a:ext cx="3512490" cy="0"/>
          </a:xfrm>
          <a:prstGeom prst="line">
            <a:avLst/>
          </a:prstGeom>
          <a:noFill/>
          <a:ln w="5" cap="flat">
            <a:solidFill>
              <a:srgbClr val="672317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73" tIns="34286" rIns="68573" bIns="34286" numCol="1" anchor="t" anchorCtr="0" compatLnSpc="1"/>
          <a:lstStyle/>
          <a:p>
            <a:endParaRPr lang="zh-CN" altLang="en-US" sz="1000" dirty="0"/>
          </a:p>
        </p:txBody>
      </p:sp>
      <p:sp>
        <p:nvSpPr>
          <p:cNvPr id="28" name="Line 7"/>
          <p:cNvSpPr>
            <a:spLocks noChangeShapeType="1"/>
          </p:cNvSpPr>
          <p:nvPr/>
        </p:nvSpPr>
        <p:spPr bwMode="auto">
          <a:xfrm>
            <a:off x="7191803" y="2731314"/>
            <a:ext cx="3512490" cy="0"/>
          </a:xfrm>
          <a:prstGeom prst="line">
            <a:avLst/>
          </a:prstGeom>
          <a:noFill/>
          <a:ln w="5" cap="flat">
            <a:solidFill>
              <a:srgbClr val="672317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73" tIns="34286" rIns="68573" bIns="34286" numCol="1" anchor="t" anchorCtr="0" compatLnSpc="1"/>
          <a:lstStyle/>
          <a:p>
            <a:endParaRPr lang="zh-CN" altLang="en-US" sz="1000" dirty="0"/>
          </a:p>
        </p:txBody>
      </p:sp>
      <p:sp>
        <p:nvSpPr>
          <p:cNvPr id="29" name="Line 8"/>
          <p:cNvSpPr>
            <a:spLocks noChangeShapeType="1"/>
          </p:cNvSpPr>
          <p:nvPr/>
        </p:nvSpPr>
        <p:spPr bwMode="auto">
          <a:xfrm>
            <a:off x="7191803" y="3058559"/>
            <a:ext cx="3512490" cy="0"/>
          </a:xfrm>
          <a:prstGeom prst="line">
            <a:avLst/>
          </a:prstGeom>
          <a:noFill/>
          <a:ln w="5" cap="flat">
            <a:solidFill>
              <a:srgbClr val="672317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73" tIns="34286" rIns="68573" bIns="34286" numCol="1" anchor="t" anchorCtr="0" compatLnSpc="1"/>
          <a:lstStyle/>
          <a:p>
            <a:endParaRPr lang="zh-CN" altLang="en-US" sz="1000" dirty="0"/>
          </a:p>
        </p:txBody>
      </p:sp>
      <p:sp>
        <p:nvSpPr>
          <p:cNvPr id="30" name="Line 9"/>
          <p:cNvSpPr>
            <a:spLocks noChangeShapeType="1"/>
          </p:cNvSpPr>
          <p:nvPr/>
        </p:nvSpPr>
        <p:spPr bwMode="auto">
          <a:xfrm>
            <a:off x="7191803" y="3393691"/>
            <a:ext cx="3512490" cy="0"/>
          </a:xfrm>
          <a:prstGeom prst="line">
            <a:avLst/>
          </a:prstGeom>
          <a:noFill/>
          <a:ln w="5" cap="flat">
            <a:solidFill>
              <a:srgbClr val="672317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73" tIns="34286" rIns="68573" bIns="34286" numCol="1" anchor="t" anchorCtr="0" compatLnSpc="1"/>
          <a:lstStyle/>
          <a:p>
            <a:endParaRPr lang="zh-CN" altLang="en-US" sz="1000" dirty="0"/>
          </a:p>
        </p:txBody>
      </p:sp>
      <p:sp>
        <p:nvSpPr>
          <p:cNvPr id="31" name="Line 10"/>
          <p:cNvSpPr>
            <a:spLocks noChangeShapeType="1"/>
          </p:cNvSpPr>
          <p:nvPr/>
        </p:nvSpPr>
        <p:spPr bwMode="auto">
          <a:xfrm>
            <a:off x="7191803" y="3728821"/>
            <a:ext cx="3512490" cy="0"/>
          </a:xfrm>
          <a:prstGeom prst="line">
            <a:avLst/>
          </a:prstGeom>
          <a:noFill/>
          <a:ln w="5" cap="flat">
            <a:solidFill>
              <a:srgbClr val="672317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73" tIns="34286" rIns="68573" bIns="34286" numCol="1" anchor="t" anchorCtr="0" compatLnSpc="1"/>
          <a:lstStyle/>
          <a:p>
            <a:endParaRPr lang="zh-CN" altLang="en-US" sz="1000" dirty="0"/>
          </a:p>
        </p:txBody>
      </p:sp>
      <p:sp>
        <p:nvSpPr>
          <p:cNvPr id="32" name="Line 11"/>
          <p:cNvSpPr>
            <a:spLocks noChangeShapeType="1"/>
          </p:cNvSpPr>
          <p:nvPr/>
        </p:nvSpPr>
        <p:spPr bwMode="auto">
          <a:xfrm>
            <a:off x="7191803" y="4063953"/>
            <a:ext cx="3512490" cy="0"/>
          </a:xfrm>
          <a:prstGeom prst="line">
            <a:avLst/>
          </a:prstGeom>
          <a:noFill/>
          <a:ln w="5" cap="flat">
            <a:solidFill>
              <a:srgbClr val="672317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73" tIns="34286" rIns="68573" bIns="34286" numCol="1" anchor="t" anchorCtr="0" compatLnSpc="1"/>
          <a:lstStyle/>
          <a:p>
            <a:endParaRPr lang="zh-CN" altLang="en-US" sz="1000" dirty="0"/>
          </a:p>
        </p:txBody>
      </p:sp>
      <p:sp>
        <p:nvSpPr>
          <p:cNvPr id="33" name="Line 12"/>
          <p:cNvSpPr>
            <a:spLocks noChangeShapeType="1"/>
          </p:cNvSpPr>
          <p:nvPr/>
        </p:nvSpPr>
        <p:spPr bwMode="auto">
          <a:xfrm>
            <a:off x="7191803" y="4391199"/>
            <a:ext cx="3512490" cy="0"/>
          </a:xfrm>
          <a:prstGeom prst="line">
            <a:avLst/>
          </a:prstGeom>
          <a:noFill/>
          <a:ln w="5" cap="flat">
            <a:solidFill>
              <a:srgbClr val="672317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73" tIns="34286" rIns="68573" bIns="34286" numCol="1" anchor="t" anchorCtr="0" compatLnSpc="1"/>
          <a:lstStyle/>
          <a:p>
            <a:endParaRPr lang="zh-CN" altLang="en-US" sz="1000" dirty="0"/>
          </a:p>
        </p:txBody>
      </p:sp>
      <p:sp>
        <p:nvSpPr>
          <p:cNvPr id="34" name="Line 13"/>
          <p:cNvSpPr>
            <a:spLocks noChangeShapeType="1"/>
          </p:cNvSpPr>
          <p:nvPr/>
        </p:nvSpPr>
        <p:spPr bwMode="auto">
          <a:xfrm>
            <a:off x="7191803" y="4726330"/>
            <a:ext cx="3512490" cy="0"/>
          </a:xfrm>
          <a:prstGeom prst="line">
            <a:avLst/>
          </a:prstGeom>
          <a:noFill/>
          <a:ln w="5" cap="flat">
            <a:solidFill>
              <a:srgbClr val="672317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73" tIns="34286" rIns="68573" bIns="34286" numCol="1" anchor="t" anchorCtr="0" compatLnSpc="1"/>
          <a:lstStyle/>
          <a:p>
            <a:endParaRPr lang="zh-CN" altLang="en-US" sz="1000" dirty="0">
              <a:solidFill>
                <a:srgbClr val="262626"/>
              </a:solidFill>
            </a:endParaRPr>
          </a:p>
        </p:txBody>
      </p:sp>
      <p:sp>
        <p:nvSpPr>
          <p:cNvPr id="35" name="Rectangle 14"/>
          <p:cNvSpPr>
            <a:spLocks noChangeArrowheads="1"/>
          </p:cNvSpPr>
          <p:nvPr/>
        </p:nvSpPr>
        <p:spPr bwMode="auto">
          <a:xfrm>
            <a:off x="9034216" y="2590563"/>
            <a:ext cx="342971" cy="2135768"/>
          </a:xfrm>
          <a:prstGeom prst="rect">
            <a:avLst/>
          </a:prstGeom>
          <a:solidFill>
            <a:srgbClr val="672317"/>
          </a:solidFill>
          <a:ln>
            <a:noFill/>
          </a:ln>
        </p:spPr>
        <p:txBody>
          <a:bodyPr vert="horz" wrap="square" lIns="68573" tIns="34286" rIns="68573" bIns="34286" numCol="1" anchor="t" anchorCtr="0" compatLnSpc="1"/>
          <a:lstStyle/>
          <a:p>
            <a:endParaRPr lang="zh-CN" altLang="en-US" sz="1000" dirty="0"/>
          </a:p>
        </p:txBody>
      </p:sp>
      <p:sp>
        <p:nvSpPr>
          <p:cNvPr id="36" name="Rectangle 16"/>
          <p:cNvSpPr>
            <a:spLocks noChangeArrowheads="1"/>
          </p:cNvSpPr>
          <p:nvPr/>
        </p:nvSpPr>
        <p:spPr bwMode="auto">
          <a:xfrm>
            <a:off x="8509434" y="3358206"/>
            <a:ext cx="346913" cy="1368124"/>
          </a:xfrm>
          <a:prstGeom prst="rect">
            <a:avLst/>
          </a:prstGeom>
          <a:solidFill>
            <a:srgbClr val="672317"/>
          </a:solidFill>
          <a:ln>
            <a:noFill/>
          </a:ln>
        </p:spPr>
        <p:txBody>
          <a:bodyPr vert="horz" wrap="square" lIns="68573" tIns="34286" rIns="68573" bIns="34286" numCol="1" anchor="t" anchorCtr="0" compatLnSpc="1"/>
          <a:lstStyle/>
          <a:p>
            <a:endParaRPr lang="zh-CN" altLang="en-US" sz="1000" dirty="0"/>
          </a:p>
        </p:txBody>
      </p:sp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7996479" y="2821395"/>
            <a:ext cx="335087" cy="1904936"/>
          </a:xfrm>
          <a:prstGeom prst="rect">
            <a:avLst/>
          </a:prstGeom>
          <a:solidFill>
            <a:srgbClr val="672317"/>
          </a:solidFill>
          <a:ln>
            <a:noFill/>
          </a:ln>
        </p:spPr>
        <p:txBody>
          <a:bodyPr vert="horz" wrap="square" lIns="68573" tIns="34286" rIns="68573" bIns="34286" numCol="1" anchor="t" anchorCtr="0" compatLnSpc="1"/>
          <a:lstStyle/>
          <a:p>
            <a:endParaRPr lang="zh-CN" altLang="en-US" sz="1000" dirty="0"/>
          </a:p>
        </p:txBody>
      </p:sp>
      <p:sp>
        <p:nvSpPr>
          <p:cNvPr id="38" name="Rectangle 21"/>
          <p:cNvSpPr>
            <a:spLocks noChangeArrowheads="1"/>
          </p:cNvSpPr>
          <p:nvPr/>
        </p:nvSpPr>
        <p:spPr bwMode="auto">
          <a:xfrm>
            <a:off x="7471698" y="3154273"/>
            <a:ext cx="346913" cy="1572057"/>
          </a:xfrm>
          <a:prstGeom prst="rect">
            <a:avLst/>
          </a:prstGeom>
          <a:solidFill>
            <a:srgbClr val="672317"/>
          </a:solidFill>
          <a:ln>
            <a:noFill/>
          </a:ln>
        </p:spPr>
        <p:txBody>
          <a:bodyPr vert="horz" wrap="square" lIns="68573" tIns="34286" rIns="68573" bIns="34286" numCol="1" anchor="t" anchorCtr="0" compatLnSpc="1"/>
          <a:lstStyle/>
          <a:p>
            <a:endParaRPr lang="zh-CN" altLang="en-US" sz="1000" dirty="0"/>
          </a:p>
        </p:txBody>
      </p:sp>
      <p:sp>
        <p:nvSpPr>
          <p:cNvPr id="39" name="TextBox 38"/>
          <p:cNvSpPr txBox="1"/>
          <p:nvPr/>
        </p:nvSpPr>
        <p:spPr>
          <a:xfrm>
            <a:off x="6996064" y="4587830"/>
            <a:ext cx="275590" cy="274320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r>
              <a:rPr lang="en-US" altLang="zh-CN" sz="1200" b="1" dirty="0">
                <a:solidFill>
                  <a:srgbClr val="672317"/>
                </a:solidFill>
                <a:latin typeface="微软雅黑" panose="020B0503020204020204" charset="-122"/>
                <a:ea typeface="微软雅黑" panose="020B0503020204020204" charset="-122"/>
              </a:rPr>
              <a:t>0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820558" y="4254955"/>
            <a:ext cx="463550" cy="274320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r>
              <a:rPr lang="en-US" altLang="zh-CN" sz="1200" b="1" dirty="0">
                <a:solidFill>
                  <a:srgbClr val="672317"/>
                </a:solidFill>
                <a:latin typeface="微软雅黑" panose="020B0503020204020204" charset="-122"/>
                <a:ea typeface="微软雅黑" panose="020B0503020204020204" charset="-122"/>
              </a:rPr>
              <a:t>100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820558" y="3922076"/>
            <a:ext cx="463550" cy="274320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r>
              <a:rPr lang="en-US" altLang="zh-CN" sz="1200" b="1" dirty="0">
                <a:solidFill>
                  <a:srgbClr val="672317"/>
                </a:solidFill>
                <a:latin typeface="微软雅黑" panose="020B0503020204020204" charset="-122"/>
                <a:ea typeface="微软雅黑" panose="020B0503020204020204" charset="-122"/>
              </a:rPr>
              <a:t>200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820558" y="3589197"/>
            <a:ext cx="463550" cy="274320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r>
              <a:rPr lang="en-US" altLang="zh-CN" sz="1200" b="1" dirty="0">
                <a:solidFill>
                  <a:srgbClr val="672317"/>
                </a:solidFill>
                <a:latin typeface="微软雅黑" panose="020B0503020204020204" charset="-122"/>
                <a:ea typeface="微软雅黑" panose="020B0503020204020204" charset="-122"/>
              </a:rPr>
              <a:t>300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820558" y="3256318"/>
            <a:ext cx="463550" cy="274320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r>
              <a:rPr lang="en-US" altLang="zh-CN" sz="1200" b="1" dirty="0">
                <a:solidFill>
                  <a:srgbClr val="672317"/>
                </a:solidFill>
                <a:latin typeface="微软雅黑" panose="020B0503020204020204" charset="-122"/>
                <a:ea typeface="微软雅黑" panose="020B0503020204020204" charset="-122"/>
              </a:rPr>
              <a:t>400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820558" y="2923441"/>
            <a:ext cx="463550" cy="274320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r>
              <a:rPr lang="en-US" altLang="zh-CN" sz="1200" b="1" dirty="0">
                <a:solidFill>
                  <a:srgbClr val="672317"/>
                </a:solidFill>
                <a:latin typeface="微软雅黑" panose="020B0503020204020204" charset="-122"/>
                <a:ea typeface="微软雅黑" panose="020B0503020204020204" charset="-122"/>
              </a:rPr>
              <a:t>500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820558" y="2590562"/>
            <a:ext cx="463550" cy="274320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r>
              <a:rPr lang="en-US" altLang="zh-CN" sz="1200" b="1" dirty="0">
                <a:solidFill>
                  <a:srgbClr val="672317"/>
                </a:solidFill>
                <a:latin typeface="微软雅黑" panose="020B0503020204020204" charset="-122"/>
                <a:ea typeface="微软雅黑" panose="020B0503020204020204" charset="-122"/>
              </a:rPr>
              <a:t>600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820558" y="2257683"/>
            <a:ext cx="463550" cy="274320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r>
              <a:rPr lang="en-US" altLang="zh-CN" sz="1200" b="1" dirty="0">
                <a:solidFill>
                  <a:srgbClr val="672317"/>
                </a:solidFill>
                <a:latin typeface="微软雅黑" panose="020B0503020204020204" charset="-122"/>
                <a:ea typeface="微软雅黑" panose="020B0503020204020204" charset="-122"/>
              </a:rPr>
              <a:t>700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7375873" y="4846582"/>
            <a:ext cx="537210" cy="305435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rgbClr val="672317"/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895685" y="4846582"/>
            <a:ext cx="537210" cy="305435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rgbClr val="672317"/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8414225" y="4846582"/>
            <a:ext cx="537210" cy="305435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rgbClr val="672317"/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8937210" y="4846582"/>
            <a:ext cx="537210" cy="305435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rgbClr val="672317"/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</a:p>
        </p:txBody>
      </p:sp>
      <p:sp>
        <p:nvSpPr>
          <p:cNvPr id="51" name="Rectangle 14"/>
          <p:cNvSpPr>
            <a:spLocks noChangeArrowheads="1"/>
          </p:cNvSpPr>
          <p:nvPr/>
        </p:nvSpPr>
        <p:spPr bwMode="auto">
          <a:xfrm>
            <a:off x="9555056" y="3256321"/>
            <a:ext cx="342971" cy="1470011"/>
          </a:xfrm>
          <a:prstGeom prst="rect">
            <a:avLst/>
          </a:prstGeom>
          <a:solidFill>
            <a:srgbClr val="672317"/>
          </a:solidFill>
          <a:ln>
            <a:noFill/>
          </a:ln>
        </p:spPr>
        <p:txBody>
          <a:bodyPr vert="horz" wrap="square" lIns="68573" tIns="34286" rIns="68573" bIns="34286" numCol="1" anchor="t" anchorCtr="0" compatLnSpc="1"/>
          <a:lstStyle/>
          <a:p>
            <a:endParaRPr lang="zh-CN" altLang="en-US" sz="1000" dirty="0"/>
          </a:p>
        </p:txBody>
      </p:sp>
      <p:sp>
        <p:nvSpPr>
          <p:cNvPr id="52" name="TextBox 51"/>
          <p:cNvSpPr txBox="1"/>
          <p:nvPr/>
        </p:nvSpPr>
        <p:spPr>
          <a:xfrm>
            <a:off x="9457656" y="4846582"/>
            <a:ext cx="537210" cy="305435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rgbClr val="672317"/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</a:p>
        </p:txBody>
      </p:sp>
      <p:sp>
        <p:nvSpPr>
          <p:cNvPr id="53" name="Rectangle 14"/>
          <p:cNvSpPr>
            <a:spLocks noChangeArrowheads="1"/>
          </p:cNvSpPr>
          <p:nvPr/>
        </p:nvSpPr>
        <p:spPr bwMode="auto">
          <a:xfrm>
            <a:off x="10075895" y="2923440"/>
            <a:ext cx="342971" cy="1802891"/>
          </a:xfrm>
          <a:prstGeom prst="rect">
            <a:avLst/>
          </a:prstGeom>
          <a:solidFill>
            <a:srgbClr val="672317"/>
          </a:solidFill>
          <a:ln>
            <a:noFill/>
          </a:ln>
        </p:spPr>
        <p:txBody>
          <a:bodyPr vert="horz" wrap="square" lIns="68573" tIns="34286" rIns="68573" bIns="34286" numCol="1" anchor="t" anchorCtr="0" compatLnSpc="1"/>
          <a:lstStyle/>
          <a:p>
            <a:endParaRPr lang="zh-CN" altLang="en-US" sz="1000" dirty="0"/>
          </a:p>
        </p:txBody>
      </p:sp>
      <p:sp>
        <p:nvSpPr>
          <p:cNvPr id="54" name="TextBox 53"/>
          <p:cNvSpPr txBox="1"/>
          <p:nvPr/>
        </p:nvSpPr>
        <p:spPr>
          <a:xfrm>
            <a:off x="9978735" y="4846582"/>
            <a:ext cx="537210" cy="305435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rgbClr val="672317"/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20"/>
                            </p:stCondLst>
                            <p:childTnLst>
                              <p:par>
                                <p:cTn id="2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62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2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24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74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24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740"/>
                            </p:stCondLst>
                            <p:childTnLst>
                              <p:par>
                                <p:cTn id="10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240"/>
                            </p:stCondLst>
                            <p:childTnLst>
                              <p:par>
                                <p:cTn id="1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7740"/>
                            </p:stCondLst>
                            <p:childTnLst>
                              <p:par>
                                <p:cTn id="1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8240"/>
                            </p:stCondLst>
                            <p:childTnLst>
                              <p:par>
                                <p:cTn id="1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8740"/>
                            </p:stCondLst>
                            <p:childTnLst>
                              <p:par>
                                <p:cTn id="1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9240"/>
                            </p:stCondLst>
                            <p:childTnLst>
                              <p:par>
                                <p:cTn id="1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1" grpId="0" bldLvl="0" animBg="1"/>
      <p:bldP spid="22" grpId="0" bldLvl="0" animBg="1"/>
      <p:bldP spid="23" grpId="0" bldLvl="0" animBg="1"/>
      <p:bldP spid="24" grpId="0" bldLvl="0" animBg="1"/>
      <p:bldP spid="25" grpId="0"/>
      <p:bldP spid="26" grpId="0"/>
      <p:bldP spid="27" grpId="0" bldLvl="0" animBg="1"/>
      <p:bldP spid="28" grpId="0" bldLvl="0" animBg="1"/>
      <p:bldP spid="29" grpId="0" bldLvl="0" animBg="1"/>
      <p:bldP spid="30" grpId="0" bldLvl="0" animBg="1"/>
      <p:bldP spid="31" grpId="0" bldLvl="0" animBg="1"/>
      <p:bldP spid="32" grpId="0" bldLvl="0" animBg="1"/>
      <p:bldP spid="33" grpId="0" bldLvl="0" animBg="1"/>
      <p:bldP spid="34" grpId="0" bldLvl="0" animBg="1"/>
      <p:bldP spid="35" grpId="0" bldLvl="0" animBg="1"/>
      <p:bldP spid="36" grpId="0" bldLvl="0" animBg="1"/>
      <p:bldP spid="37" grpId="0" bldLvl="0" animBg="1"/>
      <p:bldP spid="38" grpId="0" bldLvl="0" animBg="1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 bldLvl="0" animBg="1"/>
      <p:bldP spid="52" grpId="0"/>
      <p:bldP spid="53" grpId="0" bldLvl="0" animBg="1"/>
      <p:bldP spid="5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花边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605" y="635"/>
            <a:ext cx="12221210" cy="6874510"/>
          </a:xfrm>
          <a:prstGeom prst="rect">
            <a:avLst/>
          </a:prstGeom>
        </p:spPr>
      </p:pic>
      <p:pic>
        <p:nvPicPr>
          <p:cNvPr id="8" name="图片 7" descr="梅花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985" y="635"/>
            <a:ext cx="2244725" cy="3223895"/>
          </a:xfrm>
          <a:prstGeom prst="rect">
            <a:avLst/>
          </a:prstGeom>
        </p:spPr>
      </p:pic>
      <p:pic>
        <p:nvPicPr>
          <p:cNvPr id="2" name="图片 1" descr="梅花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9961880" y="635"/>
            <a:ext cx="2244725" cy="322389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666615" y="1806575"/>
            <a:ext cx="285813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400">
                <a:solidFill>
                  <a:srgbClr val="672317"/>
                </a:solidFill>
                <a:latin typeface="微软雅黑" panose="020B0503020204020204" charset="-122"/>
                <a:ea typeface="微软雅黑" panose="020B0503020204020204" charset="-122"/>
              </a:rPr>
              <a:t>PART.04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3994785" y="2743835"/>
            <a:ext cx="4202430" cy="0"/>
          </a:xfrm>
          <a:prstGeom prst="line">
            <a:avLst/>
          </a:prstGeom>
          <a:ln w="19050">
            <a:solidFill>
              <a:srgbClr val="67231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3994785" y="3883025"/>
            <a:ext cx="4202430" cy="0"/>
          </a:xfrm>
          <a:prstGeom prst="line">
            <a:avLst/>
          </a:prstGeom>
          <a:ln w="19050">
            <a:solidFill>
              <a:srgbClr val="67231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3994785" y="2990850"/>
            <a:ext cx="420306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b="1">
                <a:solidFill>
                  <a:srgbClr val="672317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单击此处输入标题</a:t>
            </a:r>
          </a:p>
        </p:txBody>
      </p:sp>
      <p:sp>
        <p:nvSpPr>
          <p:cNvPr id="23" name="矩形 22"/>
          <p:cNvSpPr/>
          <p:nvPr/>
        </p:nvSpPr>
        <p:spPr>
          <a:xfrm>
            <a:off x="3994785" y="4083685"/>
            <a:ext cx="4203065" cy="922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</a:t>
            </a:r>
            <a:endParaRPr lang="zh-CN" altLang="en-US" sz="1200" dirty="0">
              <a:solidFill>
                <a:schemeClr val="tx1">
                  <a:lumMod val="65000"/>
                  <a:lumOff val="35000"/>
                  <a:alpha val="7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5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花边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605" y="635"/>
            <a:ext cx="12221210" cy="6874510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2486025" y="2180590"/>
            <a:ext cx="7218680" cy="193675"/>
            <a:chOff x="3915" y="2944"/>
            <a:chExt cx="11368" cy="305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3915" y="3097"/>
              <a:ext cx="11369" cy="0"/>
            </a:xfrm>
            <a:prstGeom prst="line">
              <a:avLst/>
            </a:prstGeom>
            <a:ln w="22225">
              <a:solidFill>
                <a:srgbClr val="67231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椭圆 5"/>
            <p:cNvSpPr/>
            <p:nvPr/>
          </p:nvSpPr>
          <p:spPr>
            <a:xfrm>
              <a:off x="3915" y="2945"/>
              <a:ext cx="305" cy="305"/>
            </a:xfrm>
            <a:prstGeom prst="ellipse">
              <a:avLst/>
            </a:prstGeom>
            <a:solidFill>
              <a:srgbClr val="6723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14979" y="2944"/>
              <a:ext cx="305" cy="305"/>
            </a:xfrm>
            <a:prstGeom prst="ellipse">
              <a:avLst/>
            </a:prstGeom>
            <a:solidFill>
              <a:srgbClr val="6723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4544060" y="1174750"/>
            <a:ext cx="310261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>
                <a:solidFill>
                  <a:srgbClr val="672317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目录 </a:t>
            </a:r>
            <a:r>
              <a:rPr lang="en-US" altLang="zh-CN" sz="4400" b="1">
                <a:solidFill>
                  <a:srgbClr val="672317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/ </a:t>
            </a:r>
            <a:r>
              <a:rPr lang="en-US" altLang="zh-CN" sz="2800">
                <a:solidFill>
                  <a:srgbClr val="672317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Contents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2694940" y="3599815"/>
            <a:ext cx="1593850" cy="368300"/>
          </a:xfrm>
          <a:prstGeom prst="rect">
            <a:avLst/>
          </a:prstGeom>
          <a:solidFill>
            <a:srgbClr val="672317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单击输入标题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4434840" y="3599815"/>
            <a:ext cx="1593850" cy="368300"/>
          </a:xfrm>
          <a:prstGeom prst="rect">
            <a:avLst/>
          </a:prstGeom>
          <a:solidFill>
            <a:srgbClr val="672317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单击输入标题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6174740" y="3599815"/>
            <a:ext cx="1593850" cy="368300"/>
          </a:xfrm>
          <a:prstGeom prst="rect">
            <a:avLst/>
          </a:prstGeom>
          <a:solidFill>
            <a:srgbClr val="672317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单击输入标题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7914640" y="3599815"/>
            <a:ext cx="1593850" cy="368300"/>
          </a:xfrm>
          <a:prstGeom prst="rect">
            <a:avLst/>
          </a:prstGeom>
          <a:solidFill>
            <a:srgbClr val="672317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单击输入标题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3081655" y="2800350"/>
            <a:ext cx="8204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>
                <a:solidFill>
                  <a:srgbClr val="672317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01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4821555" y="2800350"/>
            <a:ext cx="8204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>
                <a:solidFill>
                  <a:srgbClr val="672317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02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6561455" y="2800350"/>
            <a:ext cx="8204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>
                <a:solidFill>
                  <a:srgbClr val="672317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03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8301355" y="2800350"/>
            <a:ext cx="8204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>
                <a:solidFill>
                  <a:srgbClr val="672317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04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2679700" y="4124960"/>
            <a:ext cx="16090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4434840" y="4124960"/>
            <a:ext cx="15944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174740" y="4124960"/>
            <a:ext cx="15938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917815" y="4124960"/>
            <a:ext cx="15938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6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1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600"/>
                            </p:stCondLst>
                            <p:childTnLst>
                              <p:par>
                                <p:cTn id="2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100"/>
                            </p:stCondLst>
                            <p:childTnLst>
                              <p:par>
                                <p:cTn id="3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6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100"/>
                            </p:stCondLst>
                            <p:childTnLst>
                              <p:par>
                                <p:cTn id="4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60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1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600"/>
                            </p:stCondLst>
                            <p:childTnLst>
                              <p:par>
                                <p:cTn id="6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100"/>
                            </p:stCondLst>
                            <p:childTnLst>
                              <p:par>
                                <p:cTn id="6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6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100"/>
                            </p:stCondLst>
                            <p:childTnLst>
                              <p:par>
                                <p:cTn id="7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6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bldLvl="0" animBg="1"/>
      <p:bldP spid="18" grpId="0" bldLvl="0" animBg="1"/>
      <p:bldP spid="19" grpId="0" bldLvl="0" animBg="1"/>
      <p:bldP spid="20" grpId="0" bldLvl="0" animBg="1"/>
      <p:bldP spid="22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花边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605" y="635"/>
            <a:ext cx="12221210" cy="687451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4846320" y="622935"/>
            <a:ext cx="2499995" cy="3683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rgbClr val="672317"/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单击此处输入标题文本</a:t>
            </a:r>
          </a:p>
        </p:txBody>
      </p:sp>
      <p:sp>
        <p:nvSpPr>
          <p:cNvPr id="224" name="Freeform 9"/>
          <p:cNvSpPr/>
          <p:nvPr/>
        </p:nvSpPr>
        <p:spPr bwMode="auto">
          <a:xfrm>
            <a:off x="2423626" y="2002082"/>
            <a:ext cx="659196" cy="789321"/>
          </a:xfrm>
          <a:custGeom>
            <a:avLst/>
            <a:gdLst>
              <a:gd name="T0" fmla="*/ 0 w 433"/>
              <a:gd name="T1" fmla="*/ 595 h 595"/>
              <a:gd name="T2" fmla="*/ 433 w 433"/>
              <a:gd name="T3" fmla="*/ 450 h 595"/>
              <a:gd name="T4" fmla="*/ 433 w 433"/>
              <a:gd name="T5" fmla="*/ 0 h 595"/>
              <a:gd name="T6" fmla="*/ 0 w 433"/>
              <a:gd name="T7" fmla="*/ 321 h 595"/>
              <a:gd name="T8" fmla="*/ 0 w 433"/>
              <a:gd name="T9" fmla="*/ 595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3" h="595">
                <a:moveTo>
                  <a:pt x="0" y="595"/>
                </a:moveTo>
                <a:lnTo>
                  <a:pt x="433" y="450"/>
                </a:lnTo>
                <a:lnTo>
                  <a:pt x="433" y="0"/>
                </a:lnTo>
                <a:lnTo>
                  <a:pt x="0" y="321"/>
                </a:lnTo>
                <a:lnTo>
                  <a:pt x="0" y="595"/>
                </a:lnTo>
                <a:close/>
              </a:path>
            </a:pathLst>
          </a:custGeom>
          <a:solidFill>
            <a:srgbClr val="672317"/>
          </a:solidFill>
          <a:ln>
            <a:noFill/>
          </a:ln>
        </p:spPr>
        <p:txBody>
          <a:bodyPr vert="horz" wrap="square" lIns="78182" tIns="39092" rIns="78182" bIns="39092" numCol="1" anchor="t" anchorCtr="0" compatLnSpc="1"/>
          <a:lstStyle/>
          <a:p>
            <a:pPr defTabSz="725170">
              <a:defRPr/>
            </a:pPr>
            <a:endParaRPr lang="id-ID" sz="1420" kern="0" dirty="0">
              <a:solidFill>
                <a:sysClr val="windowText" lastClr="000000"/>
              </a:solidFill>
              <a:latin typeface="微软雅黑" panose="020B0503020204020204" charset="-122"/>
            </a:endParaRPr>
          </a:p>
        </p:txBody>
      </p:sp>
      <p:sp>
        <p:nvSpPr>
          <p:cNvPr id="225" name="Freeform 10"/>
          <p:cNvSpPr/>
          <p:nvPr/>
        </p:nvSpPr>
        <p:spPr bwMode="auto">
          <a:xfrm>
            <a:off x="2423626" y="2827595"/>
            <a:ext cx="659196" cy="704420"/>
          </a:xfrm>
          <a:custGeom>
            <a:avLst/>
            <a:gdLst>
              <a:gd name="T0" fmla="*/ 0 w 433"/>
              <a:gd name="T1" fmla="*/ 418 h 531"/>
              <a:gd name="T2" fmla="*/ 433 w 433"/>
              <a:gd name="T3" fmla="*/ 531 h 531"/>
              <a:gd name="T4" fmla="*/ 433 w 433"/>
              <a:gd name="T5" fmla="*/ 0 h 531"/>
              <a:gd name="T6" fmla="*/ 0 w 433"/>
              <a:gd name="T7" fmla="*/ 145 h 531"/>
              <a:gd name="T8" fmla="*/ 0 w 433"/>
              <a:gd name="T9" fmla="*/ 418 h 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3" h="531">
                <a:moveTo>
                  <a:pt x="0" y="418"/>
                </a:moveTo>
                <a:lnTo>
                  <a:pt x="433" y="531"/>
                </a:lnTo>
                <a:lnTo>
                  <a:pt x="433" y="0"/>
                </a:lnTo>
                <a:lnTo>
                  <a:pt x="0" y="145"/>
                </a:lnTo>
                <a:lnTo>
                  <a:pt x="0" y="418"/>
                </a:lnTo>
                <a:close/>
              </a:path>
            </a:pathLst>
          </a:custGeom>
          <a:solidFill>
            <a:srgbClr val="672317"/>
          </a:solidFill>
          <a:ln>
            <a:noFill/>
          </a:ln>
        </p:spPr>
        <p:txBody>
          <a:bodyPr vert="horz" wrap="square" lIns="78182" tIns="39092" rIns="78182" bIns="39092" numCol="1" anchor="t" anchorCtr="0" compatLnSpc="1"/>
          <a:lstStyle/>
          <a:p>
            <a:pPr defTabSz="725170">
              <a:defRPr/>
            </a:pPr>
            <a:endParaRPr lang="id-ID" sz="1420" kern="0" dirty="0">
              <a:solidFill>
                <a:sysClr val="windowText" lastClr="000000"/>
              </a:solidFill>
              <a:latin typeface="微软雅黑" panose="020B0503020204020204" charset="-122"/>
            </a:endParaRPr>
          </a:p>
        </p:txBody>
      </p:sp>
      <p:sp>
        <p:nvSpPr>
          <p:cNvPr id="226" name="Freeform 11"/>
          <p:cNvSpPr/>
          <p:nvPr/>
        </p:nvSpPr>
        <p:spPr bwMode="auto">
          <a:xfrm>
            <a:off x="2423626" y="3610659"/>
            <a:ext cx="659196" cy="789321"/>
          </a:xfrm>
          <a:custGeom>
            <a:avLst/>
            <a:gdLst>
              <a:gd name="T0" fmla="*/ 0 w 433"/>
              <a:gd name="T1" fmla="*/ 274 h 595"/>
              <a:gd name="T2" fmla="*/ 433 w 433"/>
              <a:gd name="T3" fmla="*/ 595 h 595"/>
              <a:gd name="T4" fmla="*/ 433 w 433"/>
              <a:gd name="T5" fmla="*/ 113 h 595"/>
              <a:gd name="T6" fmla="*/ 0 w 433"/>
              <a:gd name="T7" fmla="*/ 0 h 595"/>
              <a:gd name="T8" fmla="*/ 0 w 433"/>
              <a:gd name="T9" fmla="*/ 274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3" h="595">
                <a:moveTo>
                  <a:pt x="0" y="274"/>
                </a:moveTo>
                <a:lnTo>
                  <a:pt x="433" y="595"/>
                </a:lnTo>
                <a:lnTo>
                  <a:pt x="433" y="113"/>
                </a:lnTo>
                <a:lnTo>
                  <a:pt x="0" y="0"/>
                </a:lnTo>
                <a:lnTo>
                  <a:pt x="0" y="274"/>
                </a:lnTo>
                <a:close/>
              </a:path>
            </a:pathLst>
          </a:custGeom>
          <a:solidFill>
            <a:srgbClr val="672317"/>
          </a:solidFill>
          <a:ln>
            <a:noFill/>
          </a:ln>
        </p:spPr>
        <p:txBody>
          <a:bodyPr vert="horz" wrap="square" lIns="78182" tIns="39092" rIns="78182" bIns="39092" numCol="1" anchor="t" anchorCtr="0" compatLnSpc="1"/>
          <a:lstStyle/>
          <a:p>
            <a:pPr defTabSz="725170">
              <a:defRPr/>
            </a:pPr>
            <a:endParaRPr lang="id-ID" sz="1420" kern="0" dirty="0">
              <a:solidFill>
                <a:sysClr val="windowText" lastClr="000000"/>
              </a:solidFill>
              <a:latin typeface="微软雅黑" panose="020B0503020204020204" charset="-122"/>
            </a:endParaRPr>
          </a:p>
        </p:txBody>
      </p:sp>
      <p:sp>
        <p:nvSpPr>
          <p:cNvPr id="227" name="Freeform 12"/>
          <p:cNvSpPr/>
          <p:nvPr/>
        </p:nvSpPr>
        <p:spPr bwMode="auto">
          <a:xfrm>
            <a:off x="2423626" y="4202694"/>
            <a:ext cx="659196" cy="1001575"/>
          </a:xfrm>
          <a:custGeom>
            <a:avLst/>
            <a:gdLst>
              <a:gd name="T0" fmla="*/ 0 w 433"/>
              <a:gd name="T1" fmla="*/ 273 h 755"/>
              <a:gd name="T2" fmla="*/ 433 w 433"/>
              <a:gd name="T3" fmla="*/ 755 h 755"/>
              <a:gd name="T4" fmla="*/ 433 w 433"/>
              <a:gd name="T5" fmla="*/ 321 h 755"/>
              <a:gd name="T6" fmla="*/ 0 w 433"/>
              <a:gd name="T7" fmla="*/ 0 h 755"/>
              <a:gd name="T8" fmla="*/ 0 w 433"/>
              <a:gd name="T9" fmla="*/ 273 h 7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3" h="755">
                <a:moveTo>
                  <a:pt x="0" y="273"/>
                </a:moveTo>
                <a:lnTo>
                  <a:pt x="433" y="755"/>
                </a:lnTo>
                <a:lnTo>
                  <a:pt x="433" y="321"/>
                </a:lnTo>
                <a:lnTo>
                  <a:pt x="0" y="0"/>
                </a:lnTo>
                <a:lnTo>
                  <a:pt x="0" y="273"/>
                </a:lnTo>
                <a:close/>
              </a:path>
            </a:pathLst>
          </a:custGeom>
          <a:solidFill>
            <a:srgbClr val="672317"/>
          </a:solidFill>
          <a:ln>
            <a:noFill/>
          </a:ln>
        </p:spPr>
        <p:txBody>
          <a:bodyPr vert="horz" wrap="square" lIns="78182" tIns="39092" rIns="78182" bIns="39092" numCol="1" anchor="t" anchorCtr="0" compatLnSpc="1"/>
          <a:lstStyle/>
          <a:p>
            <a:pPr defTabSz="725170"/>
            <a:endParaRPr lang="id-ID" sz="1420" kern="0" dirty="0">
              <a:solidFill>
                <a:sysClr val="windowText" lastClr="000000"/>
              </a:solidFill>
              <a:latin typeface="微软雅黑" panose="020B0503020204020204" charset="-122"/>
            </a:endParaRPr>
          </a:p>
        </p:txBody>
      </p:sp>
      <p:sp>
        <p:nvSpPr>
          <p:cNvPr id="229" name="Rectangle 5"/>
          <p:cNvSpPr>
            <a:spLocks noChangeArrowheads="1"/>
          </p:cNvSpPr>
          <p:nvPr/>
        </p:nvSpPr>
        <p:spPr bwMode="auto">
          <a:xfrm>
            <a:off x="1740924" y="2427919"/>
            <a:ext cx="655452" cy="363485"/>
          </a:xfrm>
          <a:prstGeom prst="rect">
            <a:avLst/>
          </a:prstGeom>
          <a:solidFill>
            <a:srgbClr val="672317"/>
          </a:solidFill>
          <a:ln>
            <a:noFill/>
          </a:ln>
        </p:spPr>
        <p:txBody>
          <a:bodyPr vert="horz" wrap="square" lIns="78182" tIns="39092" rIns="78182" bIns="39092" numCol="1" anchor="t" anchorCtr="0" compatLnSpc="1"/>
          <a:lstStyle/>
          <a:p>
            <a:pPr defTabSz="725170">
              <a:defRPr/>
            </a:pPr>
            <a:endParaRPr lang="id-ID" sz="1420" kern="0" dirty="0">
              <a:solidFill>
                <a:sysClr val="windowText" lastClr="000000"/>
              </a:solidFill>
              <a:latin typeface="微软雅黑" panose="020B0503020204020204" charset="-122"/>
            </a:endParaRPr>
          </a:p>
        </p:txBody>
      </p:sp>
      <p:sp>
        <p:nvSpPr>
          <p:cNvPr id="230" name="Rectangle 6"/>
          <p:cNvSpPr>
            <a:spLocks noChangeArrowheads="1"/>
          </p:cNvSpPr>
          <p:nvPr/>
        </p:nvSpPr>
        <p:spPr bwMode="auto">
          <a:xfrm>
            <a:off x="1740924" y="3019954"/>
            <a:ext cx="655452" cy="362160"/>
          </a:xfrm>
          <a:prstGeom prst="rect">
            <a:avLst/>
          </a:prstGeom>
          <a:solidFill>
            <a:srgbClr val="672317"/>
          </a:solidFill>
          <a:ln>
            <a:noFill/>
          </a:ln>
        </p:spPr>
        <p:txBody>
          <a:bodyPr vert="horz" wrap="square" lIns="78182" tIns="39092" rIns="78182" bIns="39092" numCol="1" anchor="t" anchorCtr="0" compatLnSpc="1"/>
          <a:lstStyle/>
          <a:p>
            <a:pPr defTabSz="725170">
              <a:defRPr/>
            </a:pPr>
            <a:endParaRPr lang="id-ID" sz="1420" kern="0" dirty="0">
              <a:solidFill>
                <a:sysClr val="windowText" lastClr="000000"/>
              </a:solidFill>
              <a:latin typeface="微软雅黑" panose="020B0503020204020204" charset="-122"/>
            </a:endParaRPr>
          </a:p>
        </p:txBody>
      </p:sp>
      <p:sp>
        <p:nvSpPr>
          <p:cNvPr id="231" name="Rectangle 7"/>
          <p:cNvSpPr>
            <a:spLocks noChangeArrowheads="1"/>
          </p:cNvSpPr>
          <p:nvPr/>
        </p:nvSpPr>
        <p:spPr bwMode="auto">
          <a:xfrm>
            <a:off x="1740924" y="3610658"/>
            <a:ext cx="655452" cy="363485"/>
          </a:xfrm>
          <a:prstGeom prst="rect">
            <a:avLst/>
          </a:prstGeom>
          <a:solidFill>
            <a:srgbClr val="672317"/>
          </a:solidFill>
          <a:ln>
            <a:noFill/>
          </a:ln>
        </p:spPr>
        <p:txBody>
          <a:bodyPr vert="horz" wrap="square" lIns="78182" tIns="39092" rIns="78182" bIns="39092" numCol="1" anchor="t" anchorCtr="0" compatLnSpc="1"/>
          <a:lstStyle/>
          <a:p>
            <a:pPr defTabSz="725170">
              <a:defRPr/>
            </a:pPr>
            <a:endParaRPr lang="id-ID" sz="1420" kern="0" dirty="0">
              <a:solidFill>
                <a:sysClr val="windowText" lastClr="000000"/>
              </a:solidFill>
              <a:latin typeface="微软雅黑" panose="020B0503020204020204" charset="-122"/>
            </a:endParaRPr>
          </a:p>
        </p:txBody>
      </p:sp>
      <p:sp>
        <p:nvSpPr>
          <p:cNvPr id="232" name="Rectangle 8"/>
          <p:cNvSpPr>
            <a:spLocks noChangeArrowheads="1"/>
          </p:cNvSpPr>
          <p:nvPr/>
        </p:nvSpPr>
        <p:spPr bwMode="auto">
          <a:xfrm>
            <a:off x="1740924" y="4202694"/>
            <a:ext cx="655452" cy="362160"/>
          </a:xfrm>
          <a:prstGeom prst="rect">
            <a:avLst/>
          </a:prstGeom>
          <a:solidFill>
            <a:srgbClr val="672317"/>
          </a:solidFill>
          <a:ln>
            <a:noFill/>
          </a:ln>
        </p:spPr>
        <p:txBody>
          <a:bodyPr vert="horz" wrap="square" lIns="78182" tIns="39092" rIns="78182" bIns="39092" numCol="1" anchor="t" anchorCtr="0" compatLnSpc="1"/>
          <a:lstStyle/>
          <a:p>
            <a:pPr defTabSz="725170"/>
            <a:endParaRPr lang="id-ID" sz="1420" kern="0" dirty="0">
              <a:solidFill>
                <a:sysClr val="windowText" lastClr="000000"/>
              </a:solidFill>
              <a:latin typeface="微软雅黑" panose="020B0503020204020204" charset="-122"/>
            </a:endParaRPr>
          </a:p>
        </p:txBody>
      </p:sp>
      <p:sp>
        <p:nvSpPr>
          <p:cNvPr id="233" name="Freeform 13"/>
          <p:cNvSpPr/>
          <p:nvPr/>
        </p:nvSpPr>
        <p:spPr bwMode="auto">
          <a:xfrm>
            <a:off x="3114004" y="2002082"/>
            <a:ext cx="2547900" cy="596966"/>
          </a:xfrm>
          <a:custGeom>
            <a:avLst/>
            <a:gdLst>
              <a:gd name="T0" fmla="*/ 0 w 2053"/>
              <a:gd name="T1" fmla="*/ 450 h 450"/>
              <a:gd name="T2" fmla="*/ 0 w 2053"/>
              <a:gd name="T3" fmla="*/ 0 h 450"/>
              <a:gd name="T4" fmla="*/ 1893 w 2053"/>
              <a:gd name="T5" fmla="*/ 0 h 450"/>
              <a:gd name="T6" fmla="*/ 2053 w 2053"/>
              <a:gd name="T7" fmla="*/ 225 h 450"/>
              <a:gd name="T8" fmla="*/ 1893 w 2053"/>
              <a:gd name="T9" fmla="*/ 450 h 450"/>
              <a:gd name="T10" fmla="*/ 0 w 2053"/>
              <a:gd name="T11" fmla="*/ 450 h 4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53" h="450">
                <a:moveTo>
                  <a:pt x="0" y="450"/>
                </a:moveTo>
                <a:lnTo>
                  <a:pt x="0" y="0"/>
                </a:lnTo>
                <a:lnTo>
                  <a:pt x="1893" y="0"/>
                </a:lnTo>
                <a:lnTo>
                  <a:pt x="2053" y="225"/>
                </a:lnTo>
                <a:lnTo>
                  <a:pt x="1893" y="450"/>
                </a:lnTo>
                <a:lnTo>
                  <a:pt x="0" y="450"/>
                </a:lnTo>
                <a:close/>
              </a:path>
            </a:pathLst>
          </a:custGeom>
          <a:solidFill>
            <a:srgbClr val="672317"/>
          </a:solidFill>
          <a:ln>
            <a:noFill/>
          </a:ln>
        </p:spPr>
        <p:txBody>
          <a:bodyPr vert="horz" wrap="square" lIns="78182" tIns="39092" rIns="78182" bIns="39092" numCol="1" anchor="t" anchorCtr="0" compatLnSpc="1"/>
          <a:lstStyle/>
          <a:p>
            <a:pPr defTabSz="725170">
              <a:defRPr/>
            </a:pPr>
            <a:endParaRPr lang="id-ID" sz="1420" kern="0" dirty="0">
              <a:solidFill>
                <a:sysClr val="windowText" lastClr="000000"/>
              </a:solidFill>
              <a:latin typeface="微软雅黑" panose="020B0503020204020204" charset="-122"/>
            </a:endParaRPr>
          </a:p>
        </p:txBody>
      </p:sp>
      <p:sp>
        <p:nvSpPr>
          <p:cNvPr id="234" name="Rectangle 63"/>
          <p:cNvSpPr/>
          <p:nvPr/>
        </p:nvSpPr>
        <p:spPr>
          <a:xfrm>
            <a:off x="3395160" y="2123325"/>
            <a:ext cx="1985010" cy="354330"/>
          </a:xfrm>
          <a:prstGeom prst="rect">
            <a:avLst/>
          </a:prstGeom>
        </p:spPr>
        <p:txBody>
          <a:bodyPr wrap="none" lIns="78182" tIns="39092" rIns="78182" bIns="39092">
            <a:spAutoFit/>
          </a:bodyPr>
          <a:lstStyle/>
          <a:p>
            <a:pPr defTabSz="725170">
              <a:defRPr/>
            </a:pPr>
            <a:r>
              <a:rPr lang="zh-CN" altLang="en-US" b="1" kern="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单击此次输入标题</a:t>
            </a:r>
          </a:p>
        </p:txBody>
      </p:sp>
      <p:sp>
        <p:nvSpPr>
          <p:cNvPr id="236" name="Freeform 14"/>
          <p:cNvSpPr/>
          <p:nvPr/>
        </p:nvSpPr>
        <p:spPr bwMode="auto">
          <a:xfrm>
            <a:off x="3114004" y="2827595"/>
            <a:ext cx="2547900" cy="704420"/>
          </a:xfrm>
          <a:custGeom>
            <a:avLst/>
            <a:gdLst>
              <a:gd name="T0" fmla="*/ 0 w 2053"/>
              <a:gd name="T1" fmla="*/ 0 h 531"/>
              <a:gd name="T2" fmla="*/ 0 w 2053"/>
              <a:gd name="T3" fmla="*/ 531 h 531"/>
              <a:gd name="T4" fmla="*/ 1893 w 2053"/>
              <a:gd name="T5" fmla="*/ 531 h 531"/>
              <a:gd name="T6" fmla="*/ 2053 w 2053"/>
              <a:gd name="T7" fmla="*/ 273 h 531"/>
              <a:gd name="T8" fmla="*/ 1893 w 2053"/>
              <a:gd name="T9" fmla="*/ 0 h 531"/>
              <a:gd name="T10" fmla="*/ 0 w 2053"/>
              <a:gd name="T11" fmla="*/ 0 h 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53" h="531">
                <a:moveTo>
                  <a:pt x="0" y="0"/>
                </a:moveTo>
                <a:lnTo>
                  <a:pt x="0" y="531"/>
                </a:lnTo>
                <a:lnTo>
                  <a:pt x="1893" y="531"/>
                </a:lnTo>
                <a:lnTo>
                  <a:pt x="2053" y="273"/>
                </a:lnTo>
                <a:lnTo>
                  <a:pt x="1893" y="0"/>
                </a:lnTo>
                <a:lnTo>
                  <a:pt x="0" y="0"/>
                </a:lnTo>
                <a:close/>
              </a:path>
            </a:pathLst>
          </a:custGeom>
          <a:solidFill>
            <a:srgbClr val="672317"/>
          </a:solidFill>
          <a:ln>
            <a:noFill/>
          </a:ln>
        </p:spPr>
        <p:txBody>
          <a:bodyPr vert="horz" wrap="square" lIns="78182" tIns="39092" rIns="78182" bIns="39092" numCol="1" anchor="t" anchorCtr="0" compatLnSpc="1"/>
          <a:lstStyle/>
          <a:p>
            <a:pPr defTabSz="725170">
              <a:defRPr/>
            </a:pPr>
            <a:endParaRPr lang="id-ID" sz="1420" kern="0" dirty="0">
              <a:solidFill>
                <a:sysClr val="windowText" lastClr="000000"/>
              </a:solidFill>
              <a:latin typeface="微软雅黑" panose="020B0503020204020204" charset="-122"/>
            </a:endParaRPr>
          </a:p>
        </p:txBody>
      </p:sp>
      <p:sp>
        <p:nvSpPr>
          <p:cNvPr id="237" name="Rectangle 67"/>
          <p:cNvSpPr/>
          <p:nvPr/>
        </p:nvSpPr>
        <p:spPr>
          <a:xfrm>
            <a:off x="3395160" y="3002401"/>
            <a:ext cx="1985010" cy="354330"/>
          </a:xfrm>
          <a:prstGeom prst="rect">
            <a:avLst/>
          </a:prstGeom>
        </p:spPr>
        <p:txBody>
          <a:bodyPr wrap="none" lIns="78182" tIns="39092" rIns="78182" bIns="39092">
            <a:spAutoFit/>
          </a:bodyPr>
          <a:lstStyle/>
          <a:p>
            <a:pPr algn="l" defTabSz="725170">
              <a:defRPr/>
            </a:pPr>
            <a:r>
              <a:rPr lang="zh-CN" altLang="en-US" b="1" kern="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单击此次输入标题</a:t>
            </a:r>
            <a:endParaRPr lang="id-ID" sz="3130" b="1" kern="0" dirty="0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39" name="Freeform 16"/>
          <p:cNvSpPr/>
          <p:nvPr/>
        </p:nvSpPr>
        <p:spPr bwMode="auto">
          <a:xfrm>
            <a:off x="3114004" y="3760562"/>
            <a:ext cx="2547900" cy="639417"/>
          </a:xfrm>
          <a:custGeom>
            <a:avLst/>
            <a:gdLst>
              <a:gd name="T0" fmla="*/ 0 w 2053"/>
              <a:gd name="T1" fmla="*/ 482 h 482"/>
              <a:gd name="T2" fmla="*/ 0 w 2053"/>
              <a:gd name="T3" fmla="*/ 0 h 482"/>
              <a:gd name="T4" fmla="*/ 1893 w 2053"/>
              <a:gd name="T5" fmla="*/ 0 h 482"/>
              <a:gd name="T6" fmla="*/ 2053 w 2053"/>
              <a:gd name="T7" fmla="*/ 241 h 482"/>
              <a:gd name="T8" fmla="*/ 1893 w 2053"/>
              <a:gd name="T9" fmla="*/ 482 h 482"/>
              <a:gd name="T10" fmla="*/ 0 w 2053"/>
              <a:gd name="T11" fmla="*/ 482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53" h="482">
                <a:moveTo>
                  <a:pt x="0" y="482"/>
                </a:moveTo>
                <a:lnTo>
                  <a:pt x="0" y="0"/>
                </a:lnTo>
                <a:lnTo>
                  <a:pt x="1893" y="0"/>
                </a:lnTo>
                <a:lnTo>
                  <a:pt x="2053" y="241"/>
                </a:lnTo>
                <a:lnTo>
                  <a:pt x="1893" y="482"/>
                </a:lnTo>
                <a:lnTo>
                  <a:pt x="0" y="482"/>
                </a:lnTo>
                <a:close/>
              </a:path>
            </a:pathLst>
          </a:custGeom>
          <a:solidFill>
            <a:srgbClr val="672317"/>
          </a:solidFill>
          <a:ln>
            <a:noFill/>
          </a:ln>
        </p:spPr>
        <p:txBody>
          <a:bodyPr vert="horz" wrap="square" lIns="78182" tIns="39092" rIns="78182" bIns="39092" numCol="1" anchor="t" anchorCtr="0" compatLnSpc="1"/>
          <a:lstStyle/>
          <a:p>
            <a:pPr defTabSz="725170">
              <a:defRPr/>
            </a:pPr>
            <a:endParaRPr lang="id-ID" sz="1420" kern="0" dirty="0">
              <a:solidFill>
                <a:sysClr val="windowText" lastClr="000000"/>
              </a:solidFill>
              <a:latin typeface="微软雅黑" panose="020B0503020204020204" charset="-122"/>
            </a:endParaRPr>
          </a:p>
        </p:txBody>
      </p:sp>
      <p:sp>
        <p:nvSpPr>
          <p:cNvPr id="240" name="Rectangle 71"/>
          <p:cNvSpPr/>
          <p:nvPr/>
        </p:nvSpPr>
        <p:spPr>
          <a:xfrm>
            <a:off x="3395160" y="3903033"/>
            <a:ext cx="1985010" cy="354330"/>
          </a:xfrm>
          <a:prstGeom prst="rect">
            <a:avLst/>
          </a:prstGeom>
        </p:spPr>
        <p:txBody>
          <a:bodyPr wrap="none" lIns="78182" tIns="39092" rIns="78182" bIns="39092">
            <a:spAutoFit/>
          </a:bodyPr>
          <a:lstStyle/>
          <a:p>
            <a:pPr algn="l" defTabSz="725170">
              <a:defRPr/>
            </a:pPr>
            <a:r>
              <a:rPr lang="zh-CN" altLang="en-US" b="1" kern="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单击此次输入标题</a:t>
            </a:r>
            <a:endParaRPr lang="id-ID" sz="3130" b="1" kern="0" dirty="0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42" name="Freeform 18"/>
          <p:cNvSpPr/>
          <p:nvPr/>
        </p:nvSpPr>
        <p:spPr bwMode="auto">
          <a:xfrm>
            <a:off x="3114004" y="4628530"/>
            <a:ext cx="2547900" cy="575740"/>
          </a:xfrm>
          <a:custGeom>
            <a:avLst/>
            <a:gdLst>
              <a:gd name="T0" fmla="*/ 0 w 2053"/>
              <a:gd name="T1" fmla="*/ 0 h 434"/>
              <a:gd name="T2" fmla="*/ 0 w 2053"/>
              <a:gd name="T3" fmla="*/ 434 h 434"/>
              <a:gd name="T4" fmla="*/ 1893 w 2053"/>
              <a:gd name="T5" fmla="*/ 434 h 434"/>
              <a:gd name="T6" fmla="*/ 2053 w 2053"/>
              <a:gd name="T7" fmla="*/ 225 h 434"/>
              <a:gd name="T8" fmla="*/ 1893 w 2053"/>
              <a:gd name="T9" fmla="*/ 0 h 434"/>
              <a:gd name="T10" fmla="*/ 0 w 2053"/>
              <a:gd name="T11" fmla="*/ 0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53" h="434">
                <a:moveTo>
                  <a:pt x="0" y="0"/>
                </a:moveTo>
                <a:lnTo>
                  <a:pt x="0" y="434"/>
                </a:lnTo>
                <a:lnTo>
                  <a:pt x="1893" y="434"/>
                </a:lnTo>
                <a:lnTo>
                  <a:pt x="2053" y="225"/>
                </a:lnTo>
                <a:lnTo>
                  <a:pt x="1893" y="0"/>
                </a:lnTo>
                <a:lnTo>
                  <a:pt x="0" y="0"/>
                </a:lnTo>
                <a:close/>
              </a:path>
            </a:pathLst>
          </a:custGeom>
          <a:solidFill>
            <a:srgbClr val="672317"/>
          </a:solidFill>
          <a:ln>
            <a:noFill/>
          </a:ln>
        </p:spPr>
        <p:txBody>
          <a:bodyPr vert="horz" wrap="square" lIns="78182" tIns="39092" rIns="78182" bIns="39092" numCol="1" anchor="t" anchorCtr="0" compatLnSpc="1"/>
          <a:lstStyle/>
          <a:p>
            <a:pPr defTabSz="725170"/>
            <a:endParaRPr lang="id-ID" sz="1420" kern="0" dirty="0">
              <a:solidFill>
                <a:sysClr val="windowText" lastClr="000000"/>
              </a:solidFill>
              <a:latin typeface="微软雅黑" panose="020B0503020204020204" charset="-122"/>
            </a:endParaRPr>
          </a:p>
        </p:txBody>
      </p:sp>
      <p:sp>
        <p:nvSpPr>
          <p:cNvPr id="243" name="Rectangle 75"/>
          <p:cNvSpPr/>
          <p:nvPr/>
        </p:nvSpPr>
        <p:spPr>
          <a:xfrm>
            <a:off x="3395160" y="4738940"/>
            <a:ext cx="1985010" cy="354330"/>
          </a:xfrm>
          <a:prstGeom prst="rect">
            <a:avLst/>
          </a:prstGeom>
        </p:spPr>
        <p:txBody>
          <a:bodyPr wrap="none" lIns="78182" tIns="39092" rIns="78182" bIns="39092">
            <a:spAutoFit/>
          </a:bodyPr>
          <a:lstStyle/>
          <a:p>
            <a:pPr algn="l" defTabSz="725170">
              <a:defRPr/>
            </a:pPr>
            <a:r>
              <a:rPr lang="zh-CN" altLang="en-US" b="1" kern="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单击此次输入标题</a:t>
            </a:r>
            <a:endParaRPr lang="id-ID" sz="3130" b="1" kern="0" dirty="0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58" name="Rectangle 109"/>
          <p:cNvSpPr/>
          <p:nvPr/>
        </p:nvSpPr>
        <p:spPr>
          <a:xfrm>
            <a:off x="1849884" y="2431933"/>
            <a:ext cx="438150" cy="354330"/>
          </a:xfrm>
          <a:prstGeom prst="rect">
            <a:avLst/>
          </a:prstGeom>
        </p:spPr>
        <p:txBody>
          <a:bodyPr wrap="none" lIns="78182" tIns="39092" rIns="78182" bIns="39092">
            <a:spAutoFit/>
          </a:bodyPr>
          <a:lstStyle/>
          <a:p>
            <a:pPr defTabSz="725170">
              <a:defRPr/>
            </a:pPr>
            <a:r>
              <a:rPr lang="id-ID" b="1" kern="0" dirty="0">
                <a:solidFill>
                  <a:srgbClr val="FFFFFF"/>
                </a:solidFill>
                <a:latin typeface="微软雅黑" panose="020B0503020204020204" charset="-122"/>
              </a:rPr>
              <a:t>01</a:t>
            </a:r>
          </a:p>
        </p:txBody>
      </p:sp>
      <p:sp>
        <p:nvSpPr>
          <p:cNvPr id="259" name="Rectangle 110"/>
          <p:cNvSpPr/>
          <p:nvPr/>
        </p:nvSpPr>
        <p:spPr>
          <a:xfrm>
            <a:off x="1837833" y="3003192"/>
            <a:ext cx="438150" cy="354330"/>
          </a:xfrm>
          <a:prstGeom prst="rect">
            <a:avLst/>
          </a:prstGeom>
        </p:spPr>
        <p:txBody>
          <a:bodyPr wrap="none" lIns="78182" tIns="39092" rIns="78182" bIns="39092">
            <a:spAutoFit/>
          </a:bodyPr>
          <a:lstStyle/>
          <a:p>
            <a:pPr defTabSz="725170">
              <a:defRPr/>
            </a:pPr>
            <a:r>
              <a:rPr lang="id-ID" b="1" kern="0" dirty="0">
                <a:solidFill>
                  <a:srgbClr val="FFFFFF"/>
                </a:solidFill>
                <a:latin typeface="微软雅黑" panose="020B0503020204020204" charset="-122"/>
              </a:rPr>
              <a:t>02</a:t>
            </a:r>
          </a:p>
        </p:txBody>
      </p:sp>
      <p:sp>
        <p:nvSpPr>
          <p:cNvPr id="260" name="Rectangle 111"/>
          <p:cNvSpPr/>
          <p:nvPr/>
        </p:nvSpPr>
        <p:spPr>
          <a:xfrm>
            <a:off x="1837915" y="3610809"/>
            <a:ext cx="438150" cy="354330"/>
          </a:xfrm>
          <a:prstGeom prst="rect">
            <a:avLst/>
          </a:prstGeom>
        </p:spPr>
        <p:txBody>
          <a:bodyPr wrap="none" lIns="78182" tIns="39092" rIns="78182" bIns="39092">
            <a:spAutoFit/>
          </a:bodyPr>
          <a:lstStyle/>
          <a:p>
            <a:pPr defTabSz="725170">
              <a:defRPr/>
            </a:pPr>
            <a:r>
              <a:rPr lang="id-ID" b="1" kern="0" dirty="0">
                <a:solidFill>
                  <a:srgbClr val="FFFFFF"/>
                </a:solidFill>
                <a:latin typeface="微软雅黑" panose="020B0503020204020204" charset="-122"/>
              </a:rPr>
              <a:t>03</a:t>
            </a:r>
          </a:p>
        </p:txBody>
      </p:sp>
      <p:sp>
        <p:nvSpPr>
          <p:cNvPr id="261" name="Rectangle 112"/>
          <p:cNvSpPr/>
          <p:nvPr/>
        </p:nvSpPr>
        <p:spPr>
          <a:xfrm>
            <a:off x="1837874" y="4210009"/>
            <a:ext cx="438150" cy="354330"/>
          </a:xfrm>
          <a:prstGeom prst="rect">
            <a:avLst/>
          </a:prstGeom>
        </p:spPr>
        <p:txBody>
          <a:bodyPr wrap="none" lIns="78182" tIns="39092" rIns="78182" bIns="39092">
            <a:spAutoFit/>
          </a:bodyPr>
          <a:lstStyle/>
          <a:p>
            <a:pPr defTabSz="725170">
              <a:defRPr/>
            </a:pPr>
            <a:r>
              <a:rPr lang="id-ID" b="1" kern="0" dirty="0">
                <a:solidFill>
                  <a:srgbClr val="FFFFFF"/>
                </a:solidFill>
                <a:latin typeface="微软雅黑" panose="020B0503020204020204" charset="-122"/>
              </a:rPr>
              <a:t>04</a:t>
            </a:r>
          </a:p>
        </p:txBody>
      </p:sp>
      <p:sp>
        <p:nvSpPr>
          <p:cNvPr id="58" name="矩形 57"/>
          <p:cNvSpPr/>
          <p:nvPr/>
        </p:nvSpPr>
        <p:spPr>
          <a:xfrm>
            <a:off x="5990590" y="1978025"/>
            <a:ext cx="4579620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990590" y="2856865"/>
            <a:ext cx="4579620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990590" y="3754755"/>
            <a:ext cx="4579620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990590" y="4593590"/>
            <a:ext cx="4579620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3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3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3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3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3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3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3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3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3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3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3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3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3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500"/>
                            </p:stCondLst>
                            <p:childTnLst>
                              <p:par>
                                <p:cTn id="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000"/>
                            </p:stCondLst>
                            <p:childTnLst>
                              <p:par>
                                <p:cTn id="9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24" grpId="0" bldLvl="0" animBg="1"/>
      <p:bldP spid="225" grpId="0" bldLvl="0" animBg="1"/>
      <p:bldP spid="226" grpId="0" bldLvl="0" animBg="1"/>
      <p:bldP spid="227" grpId="0" bldLvl="0" animBg="1"/>
      <p:bldP spid="229" grpId="0" bldLvl="0" animBg="1"/>
      <p:bldP spid="230" grpId="0" bldLvl="0" animBg="1"/>
      <p:bldP spid="231" grpId="0" bldLvl="0" animBg="1"/>
      <p:bldP spid="232" grpId="0" bldLvl="0" animBg="1"/>
      <p:bldP spid="233" grpId="0" bldLvl="0" animBg="1"/>
      <p:bldP spid="234" grpId="0"/>
      <p:bldP spid="236" grpId="0" bldLvl="0" animBg="1"/>
      <p:bldP spid="237" grpId="0"/>
      <p:bldP spid="239" grpId="0" bldLvl="0" animBg="1"/>
      <p:bldP spid="240" grpId="0"/>
      <p:bldP spid="242" grpId="0" bldLvl="0" animBg="1"/>
      <p:bldP spid="243" grpId="0"/>
      <p:bldP spid="258" grpId="0"/>
      <p:bldP spid="259" grpId="0"/>
      <p:bldP spid="260" grpId="0"/>
      <p:bldP spid="261" grpId="0"/>
      <p:bldP spid="58" grpId="0"/>
      <p:bldP spid="13" grpId="0"/>
      <p:bldP spid="14" grpId="0"/>
      <p:bldP spid="1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花边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605" y="635"/>
            <a:ext cx="12221210" cy="687451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4846320" y="622935"/>
            <a:ext cx="2499995" cy="3683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rgbClr val="672317"/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单击此处输入标题文本</a:t>
            </a:r>
          </a:p>
        </p:txBody>
      </p:sp>
      <p:sp>
        <p:nvSpPr>
          <p:cNvPr id="19" name="椭圆 18"/>
          <p:cNvSpPr/>
          <p:nvPr/>
        </p:nvSpPr>
        <p:spPr>
          <a:xfrm>
            <a:off x="1587500" y="3406140"/>
            <a:ext cx="843915" cy="844550"/>
          </a:xfrm>
          <a:prstGeom prst="ellipse">
            <a:avLst/>
          </a:prstGeom>
          <a:solidFill>
            <a:srgbClr val="6723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输入标题</a:t>
            </a:r>
          </a:p>
        </p:txBody>
      </p:sp>
      <p:sp>
        <p:nvSpPr>
          <p:cNvPr id="20" name="虚尾箭头 19"/>
          <p:cNvSpPr/>
          <p:nvPr/>
        </p:nvSpPr>
        <p:spPr>
          <a:xfrm>
            <a:off x="2664460" y="3668395"/>
            <a:ext cx="490855" cy="319405"/>
          </a:xfrm>
          <a:prstGeom prst="stripedRightArrow">
            <a:avLst/>
          </a:prstGeom>
          <a:solidFill>
            <a:srgbClr val="6723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 dirty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3388360" y="3406140"/>
            <a:ext cx="843915" cy="844550"/>
          </a:xfrm>
          <a:prstGeom prst="ellipse">
            <a:avLst/>
          </a:prstGeom>
          <a:solidFill>
            <a:srgbClr val="6723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输入标题</a:t>
            </a:r>
            <a:endParaRPr lang="zh-CN" altLang="en-US" sz="14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2" name="虚尾箭头 21"/>
          <p:cNvSpPr/>
          <p:nvPr/>
        </p:nvSpPr>
        <p:spPr>
          <a:xfrm>
            <a:off x="4465320" y="3668395"/>
            <a:ext cx="490855" cy="319405"/>
          </a:xfrm>
          <a:prstGeom prst="stripedRightArrow">
            <a:avLst/>
          </a:prstGeom>
          <a:solidFill>
            <a:srgbClr val="6723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 dirty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5188585" y="3406140"/>
            <a:ext cx="843915" cy="844550"/>
          </a:xfrm>
          <a:prstGeom prst="ellipse">
            <a:avLst/>
          </a:prstGeom>
          <a:solidFill>
            <a:srgbClr val="6723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输入标题</a:t>
            </a:r>
            <a:endParaRPr lang="zh-CN" altLang="en-US" sz="14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4" name="虚尾箭头 23"/>
          <p:cNvSpPr/>
          <p:nvPr/>
        </p:nvSpPr>
        <p:spPr>
          <a:xfrm>
            <a:off x="6265545" y="3668395"/>
            <a:ext cx="490855" cy="319405"/>
          </a:xfrm>
          <a:prstGeom prst="stripedRightArrow">
            <a:avLst/>
          </a:prstGeom>
          <a:solidFill>
            <a:srgbClr val="6723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 dirty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6988810" y="3055620"/>
            <a:ext cx="1544955" cy="1544955"/>
          </a:xfrm>
          <a:prstGeom prst="ellipse">
            <a:avLst/>
          </a:prstGeom>
          <a:solidFill>
            <a:srgbClr val="6723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输入标题</a:t>
            </a:r>
          </a:p>
        </p:txBody>
      </p:sp>
      <p:sp>
        <p:nvSpPr>
          <p:cNvPr id="27" name="虚尾箭头 26"/>
          <p:cNvSpPr/>
          <p:nvPr/>
        </p:nvSpPr>
        <p:spPr>
          <a:xfrm>
            <a:off x="8766810" y="3668395"/>
            <a:ext cx="490855" cy="319405"/>
          </a:xfrm>
          <a:prstGeom prst="stripedRightArrow">
            <a:avLst/>
          </a:prstGeom>
          <a:solidFill>
            <a:srgbClr val="6723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 dirty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9394825" y="3341370"/>
            <a:ext cx="973455" cy="973455"/>
          </a:xfrm>
          <a:prstGeom prst="ellipse">
            <a:avLst/>
          </a:prstGeom>
          <a:solidFill>
            <a:srgbClr val="6723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输入标题</a:t>
            </a:r>
            <a:endParaRPr lang="zh-CN" altLang="en-US" sz="1400" b="1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966595" y="1733550"/>
            <a:ext cx="114300" cy="1550035"/>
            <a:chOff x="3097" y="2730"/>
            <a:chExt cx="180" cy="2441"/>
          </a:xfrm>
        </p:grpSpPr>
        <p:sp>
          <p:nvSpPr>
            <p:cNvPr id="43" name="椭圆 42"/>
            <p:cNvSpPr/>
            <p:nvPr/>
          </p:nvSpPr>
          <p:spPr>
            <a:xfrm>
              <a:off x="3097" y="4991"/>
              <a:ext cx="180" cy="180"/>
            </a:xfrm>
            <a:prstGeom prst="ellipse">
              <a:avLst/>
            </a:prstGeom>
            <a:solidFill>
              <a:srgbClr val="6723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400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cxnSp>
          <p:nvCxnSpPr>
            <p:cNvPr id="44" name="直接连接符 43"/>
            <p:cNvCxnSpPr/>
            <p:nvPr/>
          </p:nvCxnSpPr>
          <p:spPr>
            <a:xfrm flipV="1">
              <a:off x="3164" y="2730"/>
              <a:ext cx="0" cy="2441"/>
            </a:xfrm>
            <a:prstGeom prst="line">
              <a:avLst/>
            </a:prstGeom>
            <a:ln>
              <a:solidFill>
                <a:srgbClr val="67231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组合 9"/>
          <p:cNvGrpSpPr/>
          <p:nvPr/>
        </p:nvGrpSpPr>
        <p:grpSpPr>
          <a:xfrm>
            <a:off x="7703820" y="1370330"/>
            <a:ext cx="114300" cy="1550035"/>
            <a:chOff x="12132" y="2158"/>
            <a:chExt cx="180" cy="2441"/>
          </a:xfrm>
        </p:grpSpPr>
        <p:sp>
          <p:nvSpPr>
            <p:cNvPr id="53" name="椭圆 52"/>
            <p:cNvSpPr/>
            <p:nvPr/>
          </p:nvSpPr>
          <p:spPr>
            <a:xfrm>
              <a:off x="12132" y="4419"/>
              <a:ext cx="180" cy="180"/>
            </a:xfrm>
            <a:prstGeom prst="ellipse">
              <a:avLst/>
            </a:prstGeom>
            <a:solidFill>
              <a:srgbClr val="6723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400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cxnSp>
          <p:nvCxnSpPr>
            <p:cNvPr id="54" name="直接连接符 53"/>
            <p:cNvCxnSpPr/>
            <p:nvPr/>
          </p:nvCxnSpPr>
          <p:spPr>
            <a:xfrm flipV="1">
              <a:off x="12222" y="2158"/>
              <a:ext cx="0" cy="2441"/>
            </a:xfrm>
            <a:prstGeom prst="line">
              <a:avLst/>
            </a:prstGeom>
            <a:ln>
              <a:solidFill>
                <a:srgbClr val="67231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组合 59"/>
          <p:cNvGrpSpPr/>
          <p:nvPr/>
        </p:nvGrpSpPr>
        <p:grpSpPr>
          <a:xfrm>
            <a:off x="3753485" y="4389755"/>
            <a:ext cx="114300" cy="1441450"/>
            <a:chOff x="5796760" y="3373545"/>
            <a:chExt cx="83023" cy="1048962"/>
          </a:xfrm>
        </p:grpSpPr>
        <p:sp>
          <p:nvSpPr>
            <p:cNvPr id="34" name="椭圆 33"/>
            <p:cNvSpPr/>
            <p:nvPr/>
          </p:nvSpPr>
          <p:spPr>
            <a:xfrm>
              <a:off x="5796760" y="3373688"/>
              <a:ext cx="83023" cy="83023"/>
            </a:xfrm>
            <a:prstGeom prst="ellipse">
              <a:avLst/>
            </a:prstGeom>
            <a:solidFill>
              <a:srgbClr val="6723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400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cxnSp>
          <p:nvCxnSpPr>
            <p:cNvPr id="35" name="直接连接符 34"/>
            <p:cNvCxnSpPr/>
            <p:nvPr/>
          </p:nvCxnSpPr>
          <p:spPr>
            <a:xfrm>
              <a:off x="5838271" y="3373545"/>
              <a:ext cx="0" cy="1048962"/>
            </a:xfrm>
            <a:prstGeom prst="line">
              <a:avLst/>
            </a:prstGeom>
            <a:ln>
              <a:solidFill>
                <a:srgbClr val="67231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8" name="矩形 107"/>
          <p:cNvSpPr/>
          <p:nvPr/>
        </p:nvSpPr>
        <p:spPr>
          <a:xfrm>
            <a:off x="2217706" y="1733523"/>
            <a:ext cx="1808480" cy="3371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16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09" name="矩形 108"/>
          <p:cNvSpPr/>
          <p:nvPr/>
        </p:nvSpPr>
        <p:spPr>
          <a:xfrm>
            <a:off x="2217420" y="2070735"/>
            <a:ext cx="30454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fontAlgn="auto">
              <a:lnSpc>
                <a:spcPct val="150000"/>
              </a:lnSpc>
            </a:pPr>
            <a:r>
              <a:rPr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点击此处更换文本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替换文字</a:t>
            </a:r>
            <a:r>
              <a:rPr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点击此处更换文本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替换文字</a:t>
            </a:r>
            <a:r>
              <a:rPr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点击此处更换文本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替换文字</a:t>
            </a:r>
            <a:endParaRPr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26186" y="4600548"/>
            <a:ext cx="1808480" cy="3371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16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025900" y="4937760"/>
            <a:ext cx="30454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fontAlgn="auto">
              <a:lnSpc>
                <a:spcPct val="150000"/>
              </a:lnSpc>
            </a:pPr>
            <a:r>
              <a:rPr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点击此处更换文本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替换文字</a:t>
            </a:r>
            <a:r>
              <a:rPr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点击此处更换文本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替换文字</a:t>
            </a:r>
            <a:r>
              <a:rPr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点击此处更换文本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替换文字</a:t>
            </a:r>
            <a:endParaRPr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78426" y="1396338"/>
            <a:ext cx="1808480" cy="3371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16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978140" y="1733550"/>
            <a:ext cx="30454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fontAlgn="auto">
              <a:lnSpc>
                <a:spcPct val="150000"/>
              </a:lnSpc>
            </a:pPr>
            <a:r>
              <a:rPr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点击此处更换文本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替换文字</a:t>
            </a:r>
            <a:r>
              <a:rPr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点击此处更换文本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替换文字</a:t>
            </a:r>
            <a:r>
              <a:rPr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点击此处更换文本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替换文字</a:t>
            </a:r>
            <a:endParaRPr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9" grpId="0" bldLvl="0" animBg="1"/>
      <p:bldP spid="20" grpId="0" bldLvl="0" animBg="1"/>
      <p:bldP spid="21" grpId="0" bldLvl="0" animBg="1"/>
      <p:bldP spid="22" grpId="0" bldLvl="0" animBg="1"/>
      <p:bldP spid="23" grpId="0" bldLvl="0" animBg="1"/>
      <p:bldP spid="24" grpId="0" bldLvl="0" animBg="1"/>
      <p:bldP spid="25" grpId="0" bldLvl="0" animBg="1"/>
      <p:bldP spid="27" grpId="0" bldLvl="0" animBg="1"/>
      <p:bldP spid="29" grpId="0" bldLvl="0" animBg="1"/>
      <p:bldP spid="108" grpId="0"/>
      <p:bldP spid="109" grpId="0"/>
      <p:bldP spid="4" grpId="0"/>
      <p:bldP spid="6" grpId="0"/>
      <p:bldP spid="3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花边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605" y="635"/>
            <a:ext cx="12221210" cy="687451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4846320" y="622935"/>
            <a:ext cx="2499995" cy="3683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rgbClr val="672317"/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单击此处输入标题文本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482725" y="1776730"/>
            <a:ext cx="571500" cy="571500"/>
            <a:chOff x="1978" y="3050"/>
            <a:chExt cx="900" cy="900"/>
          </a:xfrm>
        </p:grpSpPr>
        <p:sp>
          <p:nvSpPr>
            <p:cNvPr id="33794" name="Oval 12"/>
            <p:cNvSpPr/>
            <p:nvPr/>
          </p:nvSpPr>
          <p:spPr>
            <a:xfrm>
              <a:off x="1978" y="3050"/>
              <a:ext cx="900" cy="900"/>
            </a:xfrm>
            <a:prstGeom prst="ellipse">
              <a:avLst/>
            </a:prstGeom>
            <a:solidFill>
              <a:srgbClr val="672317"/>
            </a:solidFill>
            <a:ln w="12700">
              <a:noFill/>
            </a:ln>
          </p:spPr>
          <p:txBody>
            <a:bodyPr anchor="ctr"/>
            <a:lstStyle/>
            <a:p>
              <a:pPr lvl="0" indent="0" algn="ctr">
                <a:buFont typeface="Arial" panose="020B0604020202020204" pitchFamily="34" charset="0"/>
                <a:buNone/>
              </a:pPr>
              <a:endParaRPr lang="en-US" altLang="zh-CN" dirty="0">
                <a:solidFill>
                  <a:srgbClr val="F2F2F2"/>
                </a:solidFill>
                <a:latin typeface="微软雅黑" panose="020B0503020204020204" charset="-122"/>
                <a:ea typeface="微软雅黑" panose="020B0503020204020204" charset="-122"/>
                <a:sym typeface="FontAwesome" pitchFamily="2" charset="0"/>
              </a:endParaRPr>
            </a:p>
          </p:txBody>
        </p:sp>
        <p:sp>
          <p:nvSpPr>
            <p:cNvPr id="33813" name="Freeform 98"/>
            <p:cNvSpPr>
              <a:spLocks noEditPoints="1"/>
            </p:cNvSpPr>
            <p:nvPr/>
          </p:nvSpPr>
          <p:spPr>
            <a:xfrm>
              <a:off x="2163" y="3245"/>
              <a:ext cx="530" cy="510"/>
            </a:xfrm>
            <a:custGeom>
              <a:avLst/>
              <a:gdLst/>
              <a:ahLst/>
              <a:cxnLst>
                <a:cxn ang="0">
                  <a:pos x="745006564" y="360582856"/>
                </a:cxn>
                <a:cxn ang="0">
                  <a:pos x="672323573" y="333538922"/>
                </a:cxn>
                <a:cxn ang="0">
                  <a:pos x="672323573" y="180289962"/>
                </a:cxn>
                <a:cxn ang="0">
                  <a:pos x="745006564" y="144234315"/>
                </a:cxn>
                <a:cxn ang="0">
                  <a:pos x="826776405" y="180289962"/>
                </a:cxn>
                <a:cxn ang="0">
                  <a:pos x="826776405" y="333538922"/>
                </a:cxn>
                <a:cxn ang="0">
                  <a:pos x="745006564" y="360582856"/>
                </a:cxn>
                <a:cxn ang="0">
                  <a:pos x="717751918" y="0"/>
                </a:cxn>
                <a:cxn ang="0">
                  <a:pos x="508783890" y="81131802"/>
                </a:cxn>
                <a:cxn ang="0">
                  <a:pos x="18170747" y="567916752"/>
                </a:cxn>
                <a:cxn ang="0">
                  <a:pos x="18170747" y="640033910"/>
                </a:cxn>
                <a:cxn ang="0">
                  <a:pos x="363417908" y="973572832"/>
                </a:cxn>
                <a:cxn ang="0">
                  <a:pos x="390675506" y="991602122"/>
                </a:cxn>
                <a:cxn ang="0">
                  <a:pos x="427017001" y="973572832"/>
                </a:cxn>
                <a:cxn ang="0">
                  <a:pos x="917630144" y="486787882"/>
                </a:cxn>
                <a:cxn ang="0">
                  <a:pos x="917630144" y="81131802"/>
                </a:cxn>
                <a:cxn ang="0">
                  <a:pos x="717751918" y="0"/>
                </a:cxn>
              </a:cxnLst>
              <a:rect l="0" t="0" r="0" b="0"/>
              <a:pathLst>
                <a:path w="114" h="110">
                  <a:moveTo>
                    <a:pt x="82" y="40"/>
                  </a:moveTo>
                  <a:cubicBezTo>
                    <a:pt x="79" y="40"/>
                    <a:pt x="76" y="39"/>
                    <a:pt x="74" y="37"/>
                  </a:cubicBezTo>
                  <a:cubicBezTo>
                    <a:pt x="69" y="32"/>
                    <a:pt x="69" y="24"/>
                    <a:pt x="74" y="20"/>
                  </a:cubicBezTo>
                  <a:cubicBezTo>
                    <a:pt x="76" y="17"/>
                    <a:pt x="79" y="16"/>
                    <a:pt x="82" y="16"/>
                  </a:cubicBezTo>
                  <a:cubicBezTo>
                    <a:pt x="85" y="16"/>
                    <a:pt x="89" y="17"/>
                    <a:pt x="91" y="20"/>
                  </a:cubicBezTo>
                  <a:cubicBezTo>
                    <a:pt x="95" y="24"/>
                    <a:pt x="95" y="32"/>
                    <a:pt x="91" y="37"/>
                  </a:cubicBezTo>
                  <a:cubicBezTo>
                    <a:pt x="89" y="39"/>
                    <a:pt x="85" y="40"/>
                    <a:pt x="82" y="40"/>
                  </a:cubicBezTo>
                  <a:moveTo>
                    <a:pt x="79" y="0"/>
                  </a:moveTo>
                  <a:cubicBezTo>
                    <a:pt x="71" y="0"/>
                    <a:pt x="63" y="3"/>
                    <a:pt x="56" y="9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0" y="65"/>
                    <a:pt x="0" y="69"/>
                    <a:pt x="2" y="71"/>
                  </a:cubicBezTo>
                  <a:cubicBezTo>
                    <a:pt x="40" y="108"/>
                    <a:pt x="40" y="108"/>
                    <a:pt x="40" y="108"/>
                  </a:cubicBezTo>
                  <a:cubicBezTo>
                    <a:pt x="41" y="109"/>
                    <a:pt x="42" y="110"/>
                    <a:pt x="43" y="110"/>
                  </a:cubicBezTo>
                  <a:cubicBezTo>
                    <a:pt x="45" y="110"/>
                    <a:pt x="46" y="109"/>
                    <a:pt x="47" y="108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14" y="42"/>
                    <a:pt x="114" y="21"/>
                    <a:pt x="101" y="9"/>
                  </a:cubicBezTo>
                  <a:cubicBezTo>
                    <a:pt x="95" y="3"/>
                    <a:pt x="87" y="0"/>
                    <a:pt x="79" y="0"/>
                  </a:cubicBezTo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468120" y="2848610"/>
            <a:ext cx="571500" cy="571500"/>
            <a:chOff x="1955" y="4738"/>
            <a:chExt cx="900" cy="900"/>
          </a:xfrm>
        </p:grpSpPr>
        <p:sp>
          <p:nvSpPr>
            <p:cNvPr id="33796" name="Oval 14"/>
            <p:cNvSpPr/>
            <p:nvPr/>
          </p:nvSpPr>
          <p:spPr>
            <a:xfrm>
              <a:off x="1955" y="4738"/>
              <a:ext cx="900" cy="900"/>
            </a:xfrm>
            <a:prstGeom prst="ellipse">
              <a:avLst/>
            </a:prstGeom>
            <a:solidFill>
              <a:srgbClr val="672317"/>
            </a:solidFill>
            <a:ln w="12700">
              <a:noFill/>
            </a:ln>
          </p:spPr>
          <p:txBody>
            <a:bodyPr anchor="ctr"/>
            <a:lstStyle/>
            <a:p>
              <a:pPr lvl="0" indent="0" algn="ctr">
                <a:buFont typeface="Arial" panose="020B0604020202020204" pitchFamily="34" charset="0"/>
                <a:buNone/>
              </a:pPr>
              <a:endParaRPr lang="en-US" altLang="zh-CN" dirty="0">
                <a:solidFill>
                  <a:srgbClr val="F2F2F2"/>
                </a:solidFill>
                <a:latin typeface="FontAwesome" pitchFamily="2" charset="0"/>
                <a:ea typeface="宋体" panose="02010600030101010101" pitchFamily="2" charset="-122"/>
                <a:sym typeface="FontAwesome" pitchFamily="2" charset="0"/>
              </a:endParaRPr>
            </a:p>
          </p:txBody>
        </p:sp>
        <p:sp>
          <p:nvSpPr>
            <p:cNvPr id="33814" name="Freeform 15"/>
            <p:cNvSpPr>
              <a:spLocks noEditPoints="1"/>
            </p:cNvSpPr>
            <p:nvPr/>
          </p:nvSpPr>
          <p:spPr>
            <a:xfrm>
              <a:off x="2133" y="4940"/>
              <a:ext cx="537" cy="518"/>
            </a:xfrm>
            <a:custGeom>
              <a:avLst/>
              <a:gdLst/>
              <a:ahLst/>
              <a:cxnLst>
                <a:cxn ang="0">
                  <a:pos x="530221022" y="707533161"/>
                </a:cxn>
                <a:cxn ang="0">
                  <a:pos x="368851528" y="652255838"/>
                </a:cxn>
                <a:cxn ang="0">
                  <a:pos x="299692101" y="497485097"/>
                </a:cxn>
                <a:cxn ang="0">
                  <a:pos x="368851528" y="342710756"/>
                </a:cxn>
                <a:cxn ang="0">
                  <a:pos x="530221022" y="276379409"/>
                </a:cxn>
                <a:cxn ang="0">
                  <a:pos x="691594270" y="342710756"/>
                </a:cxn>
                <a:cxn ang="0">
                  <a:pos x="749224623" y="497485097"/>
                </a:cxn>
                <a:cxn ang="0">
                  <a:pos x="691594270" y="652255838"/>
                </a:cxn>
                <a:cxn ang="0">
                  <a:pos x="530221022" y="707533161"/>
                </a:cxn>
                <a:cxn ang="0">
                  <a:pos x="610905769" y="0"/>
                </a:cxn>
                <a:cxn ang="0">
                  <a:pos x="449536275" y="0"/>
                </a:cxn>
                <a:cxn ang="0">
                  <a:pos x="449536275" y="110551043"/>
                </a:cxn>
                <a:cxn ang="0">
                  <a:pos x="299692101" y="165828365"/>
                </a:cxn>
                <a:cxn ang="0">
                  <a:pos x="219003600" y="88442995"/>
                </a:cxn>
                <a:cxn ang="0">
                  <a:pos x="103739140" y="198994039"/>
                </a:cxn>
                <a:cxn ang="0">
                  <a:pos x="184423887" y="287437034"/>
                </a:cxn>
                <a:cxn ang="0">
                  <a:pos x="126793534" y="420099727"/>
                </a:cxn>
                <a:cxn ang="0">
                  <a:pos x="0" y="420099727"/>
                </a:cxn>
                <a:cxn ang="0">
                  <a:pos x="0" y="574870468"/>
                </a:cxn>
                <a:cxn ang="0">
                  <a:pos x="126793534" y="574870468"/>
                </a:cxn>
                <a:cxn ang="0">
                  <a:pos x="195952961" y="707533161"/>
                </a:cxn>
                <a:cxn ang="0">
                  <a:pos x="103739140" y="795976156"/>
                </a:cxn>
                <a:cxn ang="0">
                  <a:pos x="219003600" y="906527200"/>
                </a:cxn>
                <a:cxn ang="0">
                  <a:pos x="311217421" y="818084204"/>
                </a:cxn>
                <a:cxn ang="0">
                  <a:pos x="449536275" y="873361527"/>
                </a:cxn>
                <a:cxn ang="0">
                  <a:pos x="449536275" y="1006024219"/>
                </a:cxn>
                <a:cxn ang="0">
                  <a:pos x="610905769" y="1006024219"/>
                </a:cxn>
                <a:cxn ang="0">
                  <a:pos x="610905769" y="873361527"/>
                </a:cxn>
                <a:cxn ang="0">
                  <a:pos x="749224623" y="818084204"/>
                </a:cxn>
                <a:cxn ang="0">
                  <a:pos x="841438444" y="906527200"/>
                </a:cxn>
                <a:cxn ang="0">
                  <a:pos x="956702904" y="795976156"/>
                </a:cxn>
                <a:cxn ang="0">
                  <a:pos x="864492837" y="707533161"/>
                </a:cxn>
                <a:cxn ang="0">
                  <a:pos x="922123190" y="574870468"/>
                </a:cxn>
                <a:cxn ang="0">
                  <a:pos x="1048916725" y="574870468"/>
                </a:cxn>
                <a:cxn ang="0">
                  <a:pos x="1048916725" y="420099727"/>
                </a:cxn>
                <a:cxn ang="0">
                  <a:pos x="922123190" y="420099727"/>
                </a:cxn>
                <a:cxn ang="0">
                  <a:pos x="864492837" y="287437034"/>
                </a:cxn>
                <a:cxn ang="0">
                  <a:pos x="956702904" y="198994039"/>
                </a:cxn>
                <a:cxn ang="0">
                  <a:pos x="841438444" y="88442995"/>
                </a:cxn>
                <a:cxn ang="0">
                  <a:pos x="749224623" y="165828365"/>
                </a:cxn>
                <a:cxn ang="0">
                  <a:pos x="610905769" y="110551043"/>
                </a:cxn>
                <a:cxn ang="0">
                  <a:pos x="610905769" y="0"/>
                </a:cxn>
              </a:cxnLst>
              <a:rect l="0" t="0" r="0" b="0"/>
              <a:pathLst>
                <a:path w="91" h="91">
                  <a:moveTo>
                    <a:pt x="46" y="64"/>
                  </a:moveTo>
                  <a:cubicBezTo>
                    <a:pt x="40" y="64"/>
                    <a:pt x="36" y="62"/>
                    <a:pt x="32" y="59"/>
                  </a:cubicBezTo>
                  <a:cubicBezTo>
                    <a:pt x="29" y="55"/>
                    <a:pt x="26" y="50"/>
                    <a:pt x="26" y="45"/>
                  </a:cubicBezTo>
                  <a:cubicBezTo>
                    <a:pt x="26" y="39"/>
                    <a:pt x="29" y="35"/>
                    <a:pt x="32" y="31"/>
                  </a:cubicBezTo>
                  <a:cubicBezTo>
                    <a:pt x="36" y="27"/>
                    <a:pt x="40" y="25"/>
                    <a:pt x="46" y="25"/>
                  </a:cubicBezTo>
                  <a:cubicBezTo>
                    <a:pt x="51" y="25"/>
                    <a:pt x="56" y="27"/>
                    <a:pt x="60" y="31"/>
                  </a:cubicBezTo>
                  <a:cubicBezTo>
                    <a:pt x="63" y="35"/>
                    <a:pt x="65" y="39"/>
                    <a:pt x="65" y="45"/>
                  </a:cubicBezTo>
                  <a:cubicBezTo>
                    <a:pt x="65" y="50"/>
                    <a:pt x="63" y="55"/>
                    <a:pt x="60" y="59"/>
                  </a:cubicBezTo>
                  <a:cubicBezTo>
                    <a:pt x="56" y="62"/>
                    <a:pt x="51" y="64"/>
                    <a:pt x="46" y="64"/>
                  </a:cubicBezTo>
                  <a:moveTo>
                    <a:pt x="53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4" y="11"/>
                    <a:pt x="30" y="13"/>
                    <a:pt x="26" y="15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4" y="29"/>
                    <a:pt x="12" y="34"/>
                    <a:pt x="11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2" y="57"/>
                    <a:pt x="14" y="61"/>
                    <a:pt x="17" y="64"/>
                  </a:cubicBezTo>
                  <a:cubicBezTo>
                    <a:pt x="9" y="72"/>
                    <a:pt x="9" y="72"/>
                    <a:pt x="9" y="72"/>
                  </a:cubicBezTo>
                  <a:cubicBezTo>
                    <a:pt x="19" y="82"/>
                    <a:pt x="19" y="82"/>
                    <a:pt x="19" y="82"/>
                  </a:cubicBezTo>
                  <a:cubicBezTo>
                    <a:pt x="27" y="74"/>
                    <a:pt x="27" y="74"/>
                    <a:pt x="27" y="74"/>
                  </a:cubicBezTo>
                  <a:cubicBezTo>
                    <a:pt x="30" y="77"/>
                    <a:pt x="34" y="78"/>
                    <a:pt x="39" y="79"/>
                  </a:cubicBezTo>
                  <a:cubicBezTo>
                    <a:pt x="39" y="91"/>
                    <a:pt x="39" y="91"/>
                    <a:pt x="39" y="91"/>
                  </a:cubicBezTo>
                  <a:cubicBezTo>
                    <a:pt x="53" y="91"/>
                    <a:pt x="53" y="91"/>
                    <a:pt x="53" y="91"/>
                  </a:cubicBezTo>
                  <a:cubicBezTo>
                    <a:pt x="53" y="79"/>
                    <a:pt x="53" y="79"/>
                    <a:pt x="53" y="79"/>
                  </a:cubicBezTo>
                  <a:cubicBezTo>
                    <a:pt x="57" y="78"/>
                    <a:pt x="61" y="77"/>
                    <a:pt x="65" y="74"/>
                  </a:cubicBezTo>
                  <a:cubicBezTo>
                    <a:pt x="73" y="82"/>
                    <a:pt x="73" y="82"/>
                    <a:pt x="73" y="82"/>
                  </a:cubicBezTo>
                  <a:cubicBezTo>
                    <a:pt x="83" y="72"/>
                    <a:pt x="83" y="72"/>
                    <a:pt x="83" y="72"/>
                  </a:cubicBezTo>
                  <a:cubicBezTo>
                    <a:pt x="75" y="64"/>
                    <a:pt x="75" y="64"/>
                    <a:pt x="75" y="64"/>
                  </a:cubicBezTo>
                  <a:cubicBezTo>
                    <a:pt x="78" y="61"/>
                    <a:pt x="79" y="57"/>
                    <a:pt x="80" y="52"/>
                  </a:cubicBezTo>
                  <a:cubicBezTo>
                    <a:pt x="91" y="52"/>
                    <a:pt x="91" y="52"/>
                    <a:pt x="91" y="52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80" y="38"/>
                    <a:pt x="80" y="38"/>
                    <a:pt x="80" y="38"/>
                  </a:cubicBezTo>
                  <a:cubicBezTo>
                    <a:pt x="80" y="34"/>
                    <a:pt x="78" y="29"/>
                    <a:pt x="75" y="26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65" y="15"/>
                    <a:pt x="65" y="15"/>
                    <a:pt x="65" y="15"/>
                  </a:cubicBezTo>
                  <a:cubicBezTo>
                    <a:pt x="62" y="13"/>
                    <a:pt x="58" y="11"/>
                    <a:pt x="53" y="10"/>
                  </a:cubicBezTo>
                  <a:cubicBezTo>
                    <a:pt x="53" y="0"/>
                    <a:pt x="53" y="0"/>
                    <a:pt x="53" y="0"/>
                  </a:cubicBezTo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468120" y="3988435"/>
            <a:ext cx="571500" cy="571500"/>
            <a:chOff x="1955" y="6533"/>
            <a:chExt cx="900" cy="900"/>
          </a:xfrm>
        </p:grpSpPr>
        <p:sp>
          <p:nvSpPr>
            <p:cNvPr id="33798" name="Oval 16"/>
            <p:cNvSpPr/>
            <p:nvPr/>
          </p:nvSpPr>
          <p:spPr>
            <a:xfrm>
              <a:off x="1955" y="6533"/>
              <a:ext cx="900" cy="900"/>
            </a:xfrm>
            <a:prstGeom prst="ellipse">
              <a:avLst/>
            </a:prstGeom>
            <a:solidFill>
              <a:srgbClr val="672317"/>
            </a:solidFill>
            <a:ln w="12700">
              <a:noFill/>
            </a:ln>
          </p:spPr>
          <p:txBody>
            <a:bodyPr anchor="ctr"/>
            <a:lstStyle/>
            <a:p>
              <a:pPr lvl="0" indent="0" algn="ctr">
                <a:buFont typeface="Arial" panose="020B0604020202020204" pitchFamily="34" charset="0"/>
                <a:buNone/>
              </a:pPr>
              <a:endParaRPr lang="en-US" altLang="zh-CN" dirty="0">
                <a:solidFill>
                  <a:srgbClr val="F2F2F2"/>
                </a:solidFill>
                <a:latin typeface="FontAwesome" pitchFamily="2" charset="0"/>
                <a:ea typeface="宋体" panose="02010600030101010101" pitchFamily="2" charset="-122"/>
                <a:sym typeface="FontAwesome" pitchFamily="2" charset="0"/>
              </a:endParaRPr>
            </a:p>
          </p:txBody>
        </p:sp>
        <p:sp>
          <p:nvSpPr>
            <p:cNvPr id="33815" name="Freeform 49"/>
            <p:cNvSpPr>
              <a:spLocks noEditPoints="1"/>
            </p:cNvSpPr>
            <p:nvPr/>
          </p:nvSpPr>
          <p:spPr>
            <a:xfrm>
              <a:off x="2138" y="6760"/>
              <a:ext cx="537" cy="420"/>
            </a:xfrm>
            <a:custGeom>
              <a:avLst/>
              <a:gdLst/>
              <a:ahLst/>
              <a:cxnLst>
                <a:cxn ang="0">
                  <a:pos x="300900332" y="415507490"/>
                </a:cxn>
                <a:cxn ang="0">
                  <a:pos x="268370995" y="449428719"/>
                </a:cxn>
                <a:cxn ang="0">
                  <a:pos x="268370995" y="788618957"/>
                </a:cxn>
                <a:cxn ang="0">
                  <a:pos x="300900332" y="822537430"/>
                </a:cxn>
                <a:cxn ang="0">
                  <a:pos x="341563325" y="788618957"/>
                </a:cxn>
                <a:cxn ang="0">
                  <a:pos x="341563325" y="449428719"/>
                </a:cxn>
                <a:cxn ang="0">
                  <a:pos x="300900332" y="415507490"/>
                </a:cxn>
                <a:cxn ang="0">
                  <a:pos x="740054311" y="415507490"/>
                </a:cxn>
                <a:cxn ang="0">
                  <a:pos x="707524974" y="449428719"/>
                </a:cxn>
                <a:cxn ang="0">
                  <a:pos x="707524974" y="788618957"/>
                </a:cxn>
                <a:cxn ang="0">
                  <a:pos x="740054311" y="822537430"/>
                </a:cxn>
                <a:cxn ang="0">
                  <a:pos x="780717304" y="788618957"/>
                </a:cxn>
                <a:cxn ang="0">
                  <a:pos x="780717304" y="449428719"/>
                </a:cxn>
                <a:cxn ang="0">
                  <a:pos x="740054311" y="415507490"/>
                </a:cxn>
                <a:cxn ang="0">
                  <a:pos x="520477321" y="0"/>
                </a:cxn>
                <a:cxn ang="0">
                  <a:pos x="89456998" y="449428719"/>
                </a:cxn>
                <a:cxn ang="0">
                  <a:pos x="0" y="619023838"/>
                </a:cxn>
                <a:cxn ang="0">
                  <a:pos x="219576989" y="822537430"/>
                </a:cxn>
                <a:cxn ang="0">
                  <a:pos x="235841658" y="822537430"/>
                </a:cxn>
                <a:cxn ang="0">
                  <a:pos x="235841658" y="407029939"/>
                </a:cxn>
                <a:cxn ang="0">
                  <a:pos x="219576989" y="407029939"/>
                </a:cxn>
                <a:cxn ang="0">
                  <a:pos x="162649328" y="415507490"/>
                </a:cxn>
                <a:cxn ang="0">
                  <a:pos x="520477321" y="76317252"/>
                </a:cxn>
                <a:cxn ang="0">
                  <a:pos x="878305315" y="415507490"/>
                </a:cxn>
                <a:cxn ang="0">
                  <a:pos x="829511309" y="407029939"/>
                </a:cxn>
                <a:cxn ang="0">
                  <a:pos x="813246641" y="407029939"/>
                </a:cxn>
                <a:cxn ang="0">
                  <a:pos x="813246641" y="822537430"/>
                </a:cxn>
                <a:cxn ang="0">
                  <a:pos x="829511309" y="822537430"/>
                </a:cxn>
                <a:cxn ang="0">
                  <a:pos x="1049088299" y="619023838"/>
                </a:cxn>
                <a:cxn ang="0">
                  <a:pos x="951497645" y="440948412"/>
                </a:cxn>
                <a:cxn ang="0">
                  <a:pos x="520477321" y="0"/>
                </a:cxn>
              </a:cxnLst>
              <a:rect l="0" t="0" r="0" b="0"/>
              <a:pathLst>
                <a:path w="129" h="97">
                  <a:moveTo>
                    <a:pt x="37" y="49"/>
                  </a:moveTo>
                  <a:cubicBezTo>
                    <a:pt x="35" y="49"/>
                    <a:pt x="33" y="51"/>
                    <a:pt x="33" y="53"/>
                  </a:cubicBezTo>
                  <a:cubicBezTo>
                    <a:pt x="33" y="93"/>
                    <a:pt x="33" y="93"/>
                    <a:pt x="33" y="93"/>
                  </a:cubicBezTo>
                  <a:cubicBezTo>
                    <a:pt x="33" y="95"/>
                    <a:pt x="35" y="97"/>
                    <a:pt x="37" y="97"/>
                  </a:cubicBezTo>
                  <a:cubicBezTo>
                    <a:pt x="40" y="97"/>
                    <a:pt x="42" y="95"/>
                    <a:pt x="42" y="93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42" y="51"/>
                    <a:pt x="40" y="49"/>
                    <a:pt x="37" y="49"/>
                  </a:cubicBezTo>
                  <a:moveTo>
                    <a:pt x="91" y="49"/>
                  </a:moveTo>
                  <a:cubicBezTo>
                    <a:pt x="89" y="49"/>
                    <a:pt x="87" y="51"/>
                    <a:pt x="87" y="53"/>
                  </a:cubicBezTo>
                  <a:cubicBezTo>
                    <a:pt x="87" y="93"/>
                    <a:pt x="87" y="93"/>
                    <a:pt x="87" y="93"/>
                  </a:cubicBezTo>
                  <a:cubicBezTo>
                    <a:pt x="87" y="95"/>
                    <a:pt x="89" y="97"/>
                    <a:pt x="91" y="97"/>
                  </a:cubicBezTo>
                  <a:cubicBezTo>
                    <a:pt x="94" y="97"/>
                    <a:pt x="96" y="95"/>
                    <a:pt x="96" y="93"/>
                  </a:cubicBezTo>
                  <a:cubicBezTo>
                    <a:pt x="96" y="53"/>
                    <a:pt x="96" y="53"/>
                    <a:pt x="96" y="53"/>
                  </a:cubicBezTo>
                  <a:cubicBezTo>
                    <a:pt x="96" y="51"/>
                    <a:pt x="94" y="49"/>
                    <a:pt x="91" y="49"/>
                  </a:cubicBezTo>
                  <a:moveTo>
                    <a:pt x="64" y="0"/>
                  </a:moveTo>
                  <a:cubicBezTo>
                    <a:pt x="35" y="0"/>
                    <a:pt x="12" y="24"/>
                    <a:pt x="11" y="53"/>
                  </a:cubicBezTo>
                  <a:cubicBezTo>
                    <a:pt x="4" y="58"/>
                    <a:pt x="0" y="65"/>
                    <a:pt x="0" y="73"/>
                  </a:cubicBezTo>
                  <a:cubicBezTo>
                    <a:pt x="0" y="86"/>
                    <a:pt x="12" y="97"/>
                    <a:pt x="27" y="97"/>
                  </a:cubicBezTo>
                  <a:cubicBezTo>
                    <a:pt x="28" y="97"/>
                    <a:pt x="28" y="97"/>
                    <a:pt x="29" y="97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28" y="48"/>
                    <a:pt x="28" y="48"/>
                    <a:pt x="27" y="48"/>
                  </a:cubicBezTo>
                  <a:cubicBezTo>
                    <a:pt x="24" y="48"/>
                    <a:pt x="22" y="49"/>
                    <a:pt x="20" y="49"/>
                  </a:cubicBezTo>
                  <a:cubicBezTo>
                    <a:pt x="23" y="26"/>
                    <a:pt x="41" y="9"/>
                    <a:pt x="64" y="9"/>
                  </a:cubicBezTo>
                  <a:cubicBezTo>
                    <a:pt x="86" y="9"/>
                    <a:pt x="105" y="26"/>
                    <a:pt x="108" y="49"/>
                  </a:cubicBezTo>
                  <a:cubicBezTo>
                    <a:pt x="106" y="49"/>
                    <a:pt x="104" y="48"/>
                    <a:pt x="102" y="48"/>
                  </a:cubicBezTo>
                  <a:cubicBezTo>
                    <a:pt x="101" y="48"/>
                    <a:pt x="100" y="48"/>
                    <a:pt x="100" y="48"/>
                  </a:cubicBezTo>
                  <a:cubicBezTo>
                    <a:pt x="100" y="97"/>
                    <a:pt x="100" y="97"/>
                    <a:pt x="100" y="97"/>
                  </a:cubicBezTo>
                  <a:cubicBezTo>
                    <a:pt x="100" y="97"/>
                    <a:pt x="101" y="97"/>
                    <a:pt x="102" y="97"/>
                  </a:cubicBezTo>
                  <a:cubicBezTo>
                    <a:pt x="117" y="97"/>
                    <a:pt x="129" y="86"/>
                    <a:pt x="129" y="73"/>
                  </a:cubicBezTo>
                  <a:cubicBezTo>
                    <a:pt x="129" y="64"/>
                    <a:pt x="124" y="57"/>
                    <a:pt x="117" y="52"/>
                  </a:cubicBezTo>
                  <a:cubicBezTo>
                    <a:pt x="115" y="23"/>
                    <a:pt x="92" y="0"/>
                    <a:pt x="64" y="0"/>
                  </a:cubicBezTo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482725" y="5059680"/>
            <a:ext cx="571500" cy="571500"/>
            <a:chOff x="1978" y="8220"/>
            <a:chExt cx="900" cy="900"/>
          </a:xfrm>
        </p:grpSpPr>
        <p:sp>
          <p:nvSpPr>
            <p:cNvPr id="33799" name="Oval 18"/>
            <p:cNvSpPr/>
            <p:nvPr/>
          </p:nvSpPr>
          <p:spPr>
            <a:xfrm>
              <a:off x="1978" y="8220"/>
              <a:ext cx="900" cy="900"/>
            </a:xfrm>
            <a:prstGeom prst="ellipse">
              <a:avLst/>
            </a:prstGeom>
            <a:solidFill>
              <a:srgbClr val="672317"/>
            </a:solidFill>
            <a:ln w="12700">
              <a:noFill/>
            </a:ln>
          </p:spPr>
          <p:txBody>
            <a:bodyPr anchor="ctr"/>
            <a:lstStyle/>
            <a:p>
              <a:pPr lvl="0" indent="0" algn="ctr">
                <a:buFont typeface="Arial" panose="020B0604020202020204" pitchFamily="34" charset="0"/>
                <a:buNone/>
              </a:pPr>
              <a:endParaRPr lang="en-US" altLang="zh-CN" dirty="0">
                <a:solidFill>
                  <a:srgbClr val="F2F2F2"/>
                </a:solidFill>
                <a:latin typeface="FontAwesome" pitchFamily="2" charset="0"/>
                <a:ea typeface="宋体" panose="02010600030101010101" pitchFamily="2" charset="-122"/>
                <a:sym typeface="FontAwesome" pitchFamily="2" charset="0"/>
              </a:endParaRPr>
            </a:p>
          </p:txBody>
        </p:sp>
        <p:sp>
          <p:nvSpPr>
            <p:cNvPr id="33816" name="Freeform 81"/>
            <p:cNvSpPr>
              <a:spLocks noEditPoints="1"/>
            </p:cNvSpPr>
            <p:nvPr/>
          </p:nvSpPr>
          <p:spPr>
            <a:xfrm>
              <a:off x="2140" y="8408"/>
              <a:ext cx="530" cy="522"/>
            </a:xfrm>
            <a:custGeom>
              <a:avLst/>
              <a:gdLst/>
              <a:ahLst/>
              <a:cxnLst>
                <a:cxn ang="0">
                  <a:pos x="458423701" y="892149392"/>
                </a:cxn>
                <a:cxn ang="0">
                  <a:pos x="157173110" y="655676649"/>
                </a:cxn>
                <a:cxn ang="0">
                  <a:pos x="157173110" y="397704477"/>
                </a:cxn>
                <a:cxn ang="0">
                  <a:pos x="890651884" y="397704477"/>
                </a:cxn>
                <a:cxn ang="0">
                  <a:pos x="890651884" y="655676649"/>
                </a:cxn>
                <a:cxn ang="0">
                  <a:pos x="589401293" y="892149392"/>
                </a:cxn>
                <a:cxn ang="0">
                  <a:pos x="589401293" y="730917659"/>
                </a:cxn>
                <a:cxn ang="0">
                  <a:pos x="681087737" y="612681287"/>
                </a:cxn>
                <a:cxn ang="0">
                  <a:pos x="523914627" y="483695201"/>
                </a:cxn>
                <a:cxn ang="0">
                  <a:pos x="366741517" y="612681287"/>
                </a:cxn>
                <a:cxn ang="0">
                  <a:pos x="458423701" y="730917659"/>
                </a:cxn>
                <a:cxn ang="0">
                  <a:pos x="458423701" y="892149392"/>
                </a:cxn>
                <a:cxn ang="0">
                  <a:pos x="340541738" y="279468105"/>
                </a:cxn>
                <a:cxn ang="0">
                  <a:pos x="523914627" y="128986086"/>
                </a:cxn>
                <a:cxn ang="0">
                  <a:pos x="694187626" y="279468105"/>
                </a:cxn>
                <a:cxn ang="0">
                  <a:pos x="340541738" y="279468105"/>
                </a:cxn>
                <a:cxn ang="0">
                  <a:pos x="523914627" y="0"/>
                </a:cxn>
                <a:cxn ang="0">
                  <a:pos x="196468517" y="279468105"/>
                </a:cxn>
                <a:cxn ang="0">
                  <a:pos x="78586555" y="279468105"/>
                </a:cxn>
                <a:cxn ang="0">
                  <a:pos x="26195518" y="290217819"/>
                </a:cxn>
                <a:cxn ang="0">
                  <a:pos x="0" y="333213181"/>
                </a:cxn>
                <a:cxn ang="0">
                  <a:pos x="0" y="655676649"/>
                </a:cxn>
                <a:cxn ang="0">
                  <a:pos x="458423701" y="1021135478"/>
                </a:cxn>
                <a:cxn ang="0">
                  <a:pos x="589401293" y="1021135478"/>
                </a:cxn>
                <a:cxn ang="0">
                  <a:pos x="1034729365" y="655676649"/>
                </a:cxn>
                <a:cxn ang="0">
                  <a:pos x="1034729365" y="333213181"/>
                </a:cxn>
                <a:cxn ang="0">
                  <a:pos x="1021629475" y="290217819"/>
                </a:cxn>
                <a:cxn ang="0">
                  <a:pos x="956142810" y="279468105"/>
                </a:cxn>
                <a:cxn ang="0">
                  <a:pos x="851360736" y="279468105"/>
                </a:cxn>
                <a:cxn ang="0">
                  <a:pos x="523914627" y="0"/>
                </a:cxn>
              </a:cxnLst>
              <a:rect l="0" t="0" r="0" b="0"/>
              <a:pathLst>
                <a:path w="79" h="95">
                  <a:moveTo>
                    <a:pt x="35" y="83"/>
                  </a:moveTo>
                  <a:cubicBezTo>
                    <a:pt x="22" y="83"/>
                    <a:pt x="12" y="73"/>
                    <a:pt x="12" y="61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68" y="37"/>
                    <a:pt x="68" y="37"/>
                    <a:pt x="68" y="37"/>
                  </a:cubicBezTo>
                  <a:cubicBezTo>
                    <a:pt x="68" y="61"/>
                    <a:pt x="68" y="61"/>
                    <a:pt x="68" y="61"/>
                  </a:cubicBezTo>
                  <a:cubicBezTo>
                    <a:pt x="68" y="73"/>
                    <a:pt x="57" y="83"/>
                    <a:pt x="45" y="83"/>
                  </a:cubicBezTo>
                  <a:cubicBezTo>
                    <a:pt x="45" y="68"/>
                    <a:pt x="45" y="68"/>
                    <a:pt x="45" y="68"/>
                  </a:cubicBezTo>
                  <a:cubicBezTo>
                    <a:pt x="49" y="67"/>
                    <a:pt x="52" y="62"/>
                    <a:pt x="52" y="57"/>
                  </a:cubicBezTo>
                  <a:cubicBezTo>
                    <a:pt x="52" y="51"/>
                    <a:pt x="46" y="45"/>
                    <a:pt x="40" y="45"/>
                  </a:cubicBezTo>
                  <a:cubicBezTo>
                    <a:pt x="33" y="45"/>
                    <a:pt x="28" y="51"/>
                    <a:pt x="28" y="57"/>
                  </a:cubicBezTo>
                  <a:cubicBezTo>
                    <a:pt x="28" y="62"/>
                    <a:pt x="31" y="67"/>
                    <a:pt x="35" y="68"/>
                  </a:cubicBezTo>
                  <a:cubicBezTo>
                    <a:pt x="35" y="83"/>
                    <a:pt x="35" y="83"/>
                    <a:pt x="35" y="83"/>
                  </a:cubicBezTo>
                  <a:moveTo>
                    <a:pt x="26" y="26"/>
                  </a:moveTo>
                  <a:cubicBezTo>
                    <a:pt x="26" y="18"/>
                    <a:pt x="33" y="12"/>
                    <a:pt x="40" y="12"/>
                  </a:cubicBezTo>
                  <a:cubicBezTo>
                    <a:pt x="47" y="12"/>
                    <a:pt x="53" y="18"/>
                    <a:pt x="53" y="26"/>
                  </a:cubicBezTo>
                  <a:cubicBezTo>
                    <a:pt x="26" y="26"/>
                    <a:pt x="26" y="26"/>
                    <a:pt x="26" y="26"/>
                  </a:cubicBezTo>
                  <a:moveTo>
                    <a:pt x="40" y="0"/>
                  </a:moveTo>
                  <a:cubicBezTo>
                    <a:pt x="26" y="0"/>
                    <a:pt x="15" y="11"/>
                    <a:pt x="15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4" y="26"/>
                    <a:pt x="3" y="26"/>
                    <a:pt x="2" y="27"/>
                  </a:cubicBezTo>
                  <a:cubicBezTo>
                    <a:pt x="1" y="28"/>
                    <a:pt x="0" y="30"/>
                    <a:pt x="0" y="3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80"/>
                    <a:pt x="16" y="95"/>
                    <a:pt x="35" y="95"/>
                  </a:cubicBezTo>
                  <a:cubicBezTo>
                    <a:pt x="45" y="95"/>
                    <a:pt x="45" y="95"/>
                    <a:pt x="45" y="95"/>
                  </a:cubicBezTo>
                  <a:cubicBezTo>
                    <a:pt x="64" y="95"/>
                    <a:pt x="79" y="80"/>
                    <a:pt x="79" y="61"/>
                  </a:cubicBezTo>
                  <a:cubicBezTo>
                    <a:pt x="79" y="31"/>
                    <a:pt x="79" y="31"/>
                    <a:pt x="79" y="31"/>
                  </a:cubicBezTo>
                  <a:cubicBezTo>
                    <a:pt x="79" y="30"/>
                    <a:pt x="79" y="28"/>
                    <a:pt x="78" y="27"/>
                  </a:cubicBezTo>
                  <a:cubicBezTo>
                    <a:pt x="77" y="26"/>
                    <a:pt x="75" y="26"/>
                    <a:pt x="73" y="26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65" y="11"/>
                    <a:pt x="54" y="0"/>
                    <a:pt x="40" y="0"/>
                  </a:cubicBezTo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" name="矩形 4"/>
          <p:cNvSpPr/>
          <p:nvPr/>
        </p:nvSpPr>
        <p:spPr>
          <a:xfrm>
            <a:off x="6621145" y="1929130"/>
            <a:ext cx="4191000" cy="2514600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191036" y="1715743"/>
            <a:ext cx="1808480" cy="3371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6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90750" y="1946275"/>
            <a:ext cx="3624580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fontAlgn="auto">
              <a:lnSpc>
                <a:spcPct val="150000"/>
              </a:lnSpc>
            </a:pPr>
            <a:r>
              <a:rPr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点击此处更换文本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替换文字</a:t>
            </a:r>
            <a:r>
              <a:rPr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点击此处更换文本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替换文字</a:t>
            </a:r>
            <a:r>
              <a:rPr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点击此处更换文本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替换文字</a:t>
            </a:r>
            <a:endParaRPr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191036" y="2787623"/>
            <a:ext cx="1808480" cy="3371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6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190750" y="3018155"/>
            <a:ext cx="3624580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fontAlgn="auto">
              <a:lnSpc>
                <a:spcPct val="150000"/>
              </a:lnSpc>
            </a:pPr>
            <a:r>
              <a:rPr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点击此处更换文本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替换文字</a:t>
            </a:r>
            <a:r>
              <a:rPr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点击此处更换文本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替换文字</a:t>
            </a:r>
            <a:r>
              <a:rPr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点击此处更换文本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替换文字</a:t>
            </a:r>
            <a:endParaRPr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191036" y="3927448"/>
            <a:ext cx="1808480" cy="3371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6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190750" y="4157980"/>
            <a:ext cx="3624580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fontAlgn="auto">
              <a:lnSpc>
                <a:spcPct val="150000"/>
              </a:lnSpc>
            </a:pPr>
            <a:r>
              <a:rPr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点击此处更换文本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替换文字</a:t>
            </a:r>
            <a:r>
              <a:rPr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点击此处更换文本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替换文字</a:t>
            </a:r>
            <a:r>
              <a:rPr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点击此处更换文本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替换文字</a:t>
            </a:r>
            <a:endParaRPr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191036" y="4998693"/>
            <a:ext cx="1808480" cy="3371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6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190750" y="5229225"/>
            <a:ext cx="3624580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fontAlgn="auto">
              <a:lnSpc>
                <a:spcPct val="150000"/>
              </a:lnSpc>
            </a:pPr>
            <a:r>
              <a:rPr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点击此处更换文本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替换文字</a:t>
            </a:r>
            <a:r>
              <a:rPr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点击此处更换文本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替换文字</a:t>
            </a:r>
            <a:r>
              <a:rPr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点击此处更换文本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替换文字</a:t>
            </a:r>
            <a:endParaRPr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621431" y="4712308"/>
            <a:ext cx="1808480" cy="3371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16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621145" y="5049520"/>
            <a:ext cx="4191000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fontAlgn="auto">
              <a:lnSpc>
                <a:spcPct val="150000"/>
              </a:lnSpc>
            </a:pPr>
            <a:r>
              <a:rPr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点击此处更换文本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替换文字</a:t>
            </a:r>
            <a:r>
              <a:rPr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点击此处更换文本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替换文字</a:t>
            </a:r>
            <a:r>
              <a:rPr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点击此处更换文本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替换文字</a:t>
            </a:r>
            <a:endParaRPr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2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500"/>
                            </p:stCondLst>
                            <p:childTnLst>
                              <p:par>
                                <p:cTn id="7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" grpId="0" animBg="1"/>
      <p:bldP spid="5" grpId="1" bldLvl="0" animBg="1"/>
      <p:bldP spid="8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花边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605" y="635"/>
            <a:ext cx="12221210" cy="687451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4846320" y="622935"/>
            <a:ext cx="2499995" cy="3683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rgbClr val="672317"/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单击此处输入标题文本</a:t>
            </a:r>
          </a:p>
        </p:txBody>
      </p:sp>
      <p:sp>
        <p:nvSpPr>
          <p:cNvPr id="280" name="Shape 280"/>
          <p:cNvSpPr/>
          <p:nvPr/>
        </p:nvSpPr>
        <p:spPr>
          <a:xfrm>
            <a:off x="1563370" y="1586230"/>
            <a:ext cx="364490" cy="36449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6" y="0"/>
                  <a:pt x="0" y="26861"/>
                  <a:pt x="0" y="60000"/>
                </a:cubicBezTo>
                <a:cubicBezTo>
                  <a:pt x="0" y="93138"/>
                  <a:pt x="26866" y="120000"/>
                  <a:pt x="60000" y="120000"/>
                </a:cubicBezTo>
                <a:cubicBezTo>
                  <a:pt x="93133" y="120000"/>
                  <a:pt x="120000" y="93138"/>
                  <a:pt x="120000" y="60000"/>
                </a:cubicBezTo>
                <a:cubicBezTo>
                  <a:pt x="120000" y="26861"/>
                  <a:pt x="93133" y="0"/>
                  <a:pt x="60000" y="0"/>
                </a:cubicBezTo>
                <a:moveTo>
                  <a:pt x="53744" y="28072"/>
                </a:moveTo>
                <a:cubicBezTo>
                  <a:pt x="53250" y="27577"/>
                  <a:pt x="52572" y="27272"/>
                  <a:pt x="51816" y="27272"/>
                </a:cubicBezTo>
                <a:cubicBezTo>
                  <a:pt x="50311" y="27272"/>
                  <a:pt x="49088" y="28494"/>
                  <a:pt x="49088" y="30000"/>
                </a:cubicBezTo>
                <a:cubicBezTo>
                  <a:pt x="49088" y="30755"/>
                  <a:pt x="49394" y="31433"/>
                  <a:pt x="49888" y="31927"/>
                </a:cubicBezTo>
                <a:lnTo>
                  <a:pt x="75411" y="60000"/>
                </a:lnTo>
                <a:lnTo>
                  <a:pt x="49888" y="88072"/>
                </a:lnTo>
                <a:cubicBezTo>
                  <a:pt x="49394" y="88566"/>
                  <a:pt x="49088" y="89250"/>
                  <a:pt x="49088" y="90000"/>
                </a:cubicBezTo>
                <a:cubicBezTo>
                  <a:pt x="49088" y="91505"/>
                  <a:pt x="50311" y="92727"/>
                  <a:pt x="51816" y="92727"/>
                </a:cubicBezTo>
                <a:cubicBezTo>
                  <a:pt x="52572" y="92727"/>
                  <a:pt x="53250" y="92422"/>
                  <a:pt x="53744" y="91927"/>
                </a:cubicBezTo>
                <a:lnTo>
                  <a:pt x="81016" y="61927"/>
                </a:lnTo>
                <a:cubicBezTo>
                  <a:pt x="81511" y="61433"/>
                  <a:pt x="81816" y="60755"/>
                  <a:pt x="81816" y="60000"/>
                </a:cubicBezTo>
                <a:cubicBezTo>
                  <a:pt x="81816" y="59250"/>
                  <a:pt x="81511" y="58566"/>
                  <a:pt x="81016" y="58072"/>
                </a:cubicBezTo>
                <a:cubicBezTo>
                  <a:pt x="81016" y="58072"/>
                  <a:pt x="53744" y="28072"/>
                  <a:pt x="53744" y="28072"/>
                </a:cubicBezTo>
                <a:close/>
              </a:path>
            </a:pathLst>
          </a:custGeom>
          <a:solidFill>
            <a:srgbClr val="672317"/>
          </a:solidFill>
          <a:ln>
            <a:noFill/>
          </a:ln>
        </p:spPr>
        <p:txBody>
          <a:bodyPr lIns="38075" tIns="38075" rIns="38075" bIns="380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3000">
              <a:solidFill>
                <a:schemeClr val="dk1"/>
              </a:solidFill>
              <a:latin typeface="Lato" panose="020F0502020204030203"/>
              <a:ea typeface="Lato" panose="020F0502020204030203"/>
              <a:cs typeface="Lato" panose="020F0502020204030203"/>
              <a:sym typeface="Lato" panose="020F0502020204030203"/>
            </a:endParaRPr>
          </a:p>
        </p:txBody>
      </p:sp>
      <p:sp>
        <p:nvSpPr>
          <p:cNvPr id="284" name="Shape 284"/>
          <p:cNvSpPr/>
          <p:nvPr/>
        </p:nvSpPr>
        <p:spPr>
          <a:xfrm>
            <a:off x="1563370" y="3240405"/>
            <a:ext cx="364490" cy="36703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6" y="0"/>
                  <a:pt x="0" y="26861"/>
                  <a:pt x="0" y="60000"/>
                </a:cubicBezTo>
                <a:cubicBezTo>
                  <a:pt x="0" y="93138"/>
                  <a:pt x="26866" y="120000"/>
                  <a:pt x="60000" y="120000"/>
                </a:cubicBezTo>
                <a:cubicBezTo>
                  <a:pt x="93133" y="120000"/>
                  <a:pt x="120000" y="93138"/>
                  <a:pt x="120000" y="60000"/>
                </a:cubicBezTo>
                <a:cubicBezTo>
                  <a:pt x="120000" y="26861"/>
                  <a:pt x="93133" y="0"/>
                  <a:pt x="60000" y="0"/>
                </a:cubicBezTo>
                <a:moveTo>
                  <a:pt x="53744" y="28072"/>
                </a:moveTo>
                <a:cubicBezTo>
                  <a:pt x="53250" y="27577"/>
                  <a:pt x="52572" y="27272"/>
                  <a:pt x="51816" y="27272"/>
                </a:cubicBezTo>
                <a:cubicBezTo>
                  <a:pt x="50311" y="27272"/>
                  <a:pt x="49088" y="28494"/>
                  <a:pt x="49088" y="30000"/>
                </a:cubicBezTo>
                <a:cubicBezTo>
                  <a:pt x="49088" y="30755"/>
                  <a:pt x="49394" y="31433"/>
                  <a:pt x="49888" y="31927"/>
                </a:cubicBezTo>
                <a:lnTo>
                  <a:pt x="75411" y="60000"/>
                </a:lnTo>
                <a:lnTo>
                  <a:pt x="49888" y="88072"/>
                </a:lnTo>
                <a:cubicBezTo>
                  <a:pt x="49394" y="88566"/>
                  <a:pt x="49088" y="89250"/>
                  <a:pt x="49088" y="90000"/>
                </a:cubicBezTo>
                <a:cubicBezTo>
                  <a:pt x="49088" y="91505"/>
                  <a:pt x="50311" y="92727"/>
                  <a:pt x="51816" y="92727"/>
                </a:cubicBezTo>
                <a:cubicBezTo>
                  <a:pt x="52572" y="92727"/>
                  <a:pt x="53250" y="92422"/>
                  <a:pt x="53744" y="91927"/>
                </a:cubicBezTo>
                <a:lnTo>
                  <a:pt x="81016" y="61927"/>
                </a:lnTo>
                <a:cubicBezTo>
                  <a:pt x="81511" y="61433"/>
                  <a:pt x="81816" y="60755"/>
                  <a:pt x="81816" y="60000"/>
                </a:cubicBezTo>
                <a:cubicBezTo>
                  <a:pt x="81816" y="59250"/>
                  <a:pt x="81511" y="58566"/>
                  <a:pt x="81016" y="58072"/>
                </a:cubicBezTo>
                <a:cubicBezTo>
                  <a:pt x="81016" y="58072"/>
                  <a:pt x="53744" y="28072"/>
                  <a:pt x="53744" y="28072"/>
                </a:cubicBezTo>
                <a:close/>
              </a:path>
            </a:pathLst>
          </a:custGeom>
          <a:solidFill>
            <a:srgbClr val="672317"/>
          </a:solidFill>
          <a:ln>
            <a:noFill/>
          </a:ln>
        </p:spPr>
        <p:txBody>
          <a:bodyPr lIns="38075" tIns="38075" rIns="38075" bIns="380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3000">
              <a:solidFill>
                <a:schemeClr val="dk1"/>
              </a:solidFill>
              <a:latin typeface="Lato" panose="020F0502020204030203"/>
              <a:ea typeface="Lato" panose="020F0502020204030203"/>
              <a:cs typeface="Lato" panose="020F0502020204030203"/>
              <a:sym typeface="Lato" panose="020F0502020204030203"/>
            </a:endParaRPr>
          </a:p>
        </p:txBody>
      </p:sp>
      <p:sp>
        <p:nvSpPr>
          <p:cNvPr id="288" name="Shape 288"/>
          <p:cNvSpPr/>
          <p:nvPr/>
        </p:nvSpPr>
        <p:spPr>
          <a:xfrm>
            <a:off x="1563370" y="4919980"/>
            <a:ext cx="364490" cy="36703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6" y="0"/>
                  <a:pt x="0" y="26861"/>
                  <a:pt x="0" y="60000"/>
                </a:cubicBezTo>
                <a:cubicBezTo>
                  <a:pt x="0" y="93138"/>
                  <a:pt x="26866" y="120000"/>
                  <a:pt x="60000" y="120000"/>
                </a:cubicBezTo>
                <a:cubicBezTo>
                  <a:pt x="93133" y="120000"/>
                  <a:pt x="120000" y="93138"/>
                  <a:pt x="120000" y="60000"/>
                </a:cubicBezTo>
                <a:cubicBezTo>
                  <a:pt x="120000" y="26861"/>
                  <a:pt x="93133" y="0"/>
                  <a:pt x="60000" y="0"/>
                </a:cubicBezTo>
                <a:moveTo>
                  <a:pt x="53744" y="28072"/>
                </a:moveTo>
                <a:cubicBezTo>
                  <a:pt x="53250" y="27577"/>
                  <a:pt x="52572" y="27272"/>
                  <a:pt x="51816" y="27272"/>
                </a:cubicBezTo>
                <a:cubicBezTo>
                  <a:pt x="50311" y="27272"/>
                  <a:pt x="49088" y="28494"/>
                  <a:pt x="49088" y="30000"/>
                </a:cubicBezTo>
                <a:cubicBezTo>
                  <a:pt x="49088" y="30755"/>
                  <a:pt x="49394" y="31433"/>
                  <a:pt x="49888" y="31927"/>
                </a:cubicBezTo>
                <a:lnTo>
                  <a:pt x="75411" y="60000"/>
                </a:lnTo>
                <a:lnTo>
                  <a:pt x="49888" y="88072"/>
                </a:lnTo>
                <a:cubicBezTo>
                  <a:pt x="49394" y="88566"/>
                  <a:pt x="49088" y="89250"/>
                  <a:pt x="49088" y="90000"/>
                </a:cubicBezTo>
                <a:cubicBezTo>
                  <a:pt x="49088" y="91505"/>
                  <a:pt x="50311" y="92727"/>
                  <a:pt x="51816" y="92727"/>
                </a:cubicBezTo>
                <a:cubicBezTo>
                  <a:pt x="52572" y="92727"/>
                  <a:pt x="53250" y="92422"/>
                  <a:pt x="53744" y="91927"/>
                </a:cubicBezTo>
                <a:lnTo>
                  <a:pt x="81016" y="61927"/>
                </a:lnTo>
                <a:cubicBezTo>
                  <a:pt x="81511" y="61433"/>
                  <a:pt x="81816" y="60755"/>
                  <a:pt x="81816" y="60000"/>
                </a:cubicBezTo>
                <a:cubicBezTo>
                  <a:pt x="81816" y="59250"/>
                  <a:pt x="81511" y="58566"/>
                  <a:pt x="81016" y="58072"/>
                </a:cubicBezTo>
                <a:cubicBezTo>
                  <a:pt x="81016" y="58072"/>
                  <a:pt x="53744" y="28072"/>
                  <a:pt x="53744" y="28072"/>
                </a:cubicBezTo>
                <a:close/>
              </a:path>
            </a:pathLst>
          </a:custGeom>
          <a:solidFill>
            <a:srgbClr val="672317"/>
          </a:solidFill>
          <a:ln>
            <a:noFill/>
          </a:ln>
        </p:spPr>
        <p:txBody>
          <a:bodyPr lIns="38075" tIns="38075" rIns="38075" bIns="380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3000">
              <a:solidFill>
                <a:schemeClr val="dk1"/>
              </a:solidFill>
              <a:latin typeface="Lato" panose="020F0502020204030203"/>
              <a:ea typeface="Lato" panose="020F0502020204030203"/>
              <a:cs typeface="Lato" panose="020F0502020204030203"/>
              <a:sym typeface="Lato" panose="020F0502020204030203"/>
            </a:endParaRPr>
          </a:p>
        </p:txBody>
      </p:sp>
      <p:sp>
        <p:nvSpPr>
          <p:cNvPr id="108" name="矩形 107"/>
          <p:cNvSpPr/>
          <p:nvPr/>
        </p:nvSpPr>
        <p:spPr>
          <a:xfrm>
            <a:off x="2088801" y="1525243"/>
            <a:ext cx="1808480" cy="3371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1600" b="1">
                <a:solidFill>
                  <a:srgbClr val="672317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rgbClr val="672317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09" name="矩形 108"/>
          <p:cNvSpPr/>
          <p:nvPr/>
        </p:nvSpPr>
        <p:spPr>
          <a:xfrm>
            <a:off x="2088515" y="1862455"/>
            <a:ext cx="8343265" cy="922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fontAlgn="auto">
              <a:lnSpc>
                <a:spcPct val="150000"/>
              </a:lnSpc>
            </a:pPr>
            <a:r>
              <a:rPr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点击此处更换文本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替换文字</a:t>
            </a:r>
            <a:r>
              <a:rPr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点击此处更换文本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替换文字</a:t>
            </a:r>
            <a:r>
              <a:rPr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点击此处更换文本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替换文字</a:t>
            </a:r>
            <a:r>
              <a:rPr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点击此处更换文本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替换文字</a:t>
            </a:r>
            <a:r>
              <a:rPr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点击此处更换文本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替换文字</a:t>
            </a:r>
            <a:r>
              <a:rPr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点击此处更换文本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替换文字</a:t>
            </a:r>
            <a:r>
              <a:rPr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点击此处更换文本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替换文字</a:t>
            </a:r>
            <a:r>
              <a:rPr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点击此处更换文本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替换文字</a:t>
            </a:r>
            <a:r>
              <a:rPr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点击此处更换文本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替换文字</a:t>
            </a:r>
            <a:endParaRPr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0" name="矩形 109"/>
          <p:cNvSpPr/>
          <p:nvPr/>
        </p:nvSpPr>
        <p:spPr>
          <a:xfrm>
            <a:off x="2088801" y="3179418"/>
            <a:ext cx="1808480" cy="3371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1600" b="1">
                <a:solidFill>
                  <a:srgbClr val="672317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rgbClr val="672317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11" name="矩形 110"/>
          <p:cNvSpPr/>
          <p:nvPr/>
        </p:nvSpPr>
        <p:spPr>
          <a:xfrm>
            <a:off x="2088515" y="3516630"/>
            <a:ext cx="8343265" cy="922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fontAlgn="auto">
              <a:lnSpc>
                <a:spcPct val="150000"/>
              </a:lnSpc>
            </a:pPr>
            <a:r>
              <a:rPr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点击此处更换文本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替换文字</a:t>
            </a:r>
            <a:r>
              <a:rPr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点击此处更换文本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替换文字</a:t>
            </a:r>
            <a:r>
              <a:rPr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点击此处更换文本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替换文字</a:t>
            </a:r>
            <a:r>
              <a:rPr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点击此处更换文本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替换文字</a:t>
            </a:r>
            <a:r>
              <a:rPr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点击此处更换文本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替换文字</a:t>
            </a:r>
            <a:r>
              <a:rPr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点击此处更换文本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替换文字</a:t>
            </a:r>
            <a:r>
              <a:rPr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点击此处更换文本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替换文字</a:t>
            </a:r>
            <a:r>
              <a:rPr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点击此处更换文本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替换文字</a:t>
            </a:r>
            <a:r>
              <a:rPr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点击此处更换文本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替换文字</a:t>
            </a:r>
            <a:endParaRPr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2" name="矩形 111"/>
          <p:cNvSpPr/>
          <p:nvPr/>
        </p:nvSpPr>
        <p:spPr>
          <a:xfrm>
            <a:off x="2088801" y="4858993"/>
            <a:ext cx="1808480" cy="3371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1600" b="1">
                <a:solidFill>
                  <a:srgbClr val="672317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rgbClr val="672317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13" name="矩形 112"/>
          <p:cNvSpPr/>
          <p:nvPr/>
        </p:nvSpPr>
        <p:spPr>
          <a:xfrm>
            <a:off x="2088515" y="5196205"/>
            <a:ext cx="8343265" cy="922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fontAlgn="auto">
              <a:lnSpc>
                <a:spcPct val="150000"/>
              </a:lnSpc>
            </a:pPr>
            <a:r>
              <a:rPr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点击此处更换文本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替换文字</a:t>
            </a:r>
            <a:r>
              <a:rPr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点击此处更换文本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替换文字</a:t>
            </a:r>
            <a:r>
              <a:rPr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点击此处更换文本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替换文字</a:t>
            </a:r>
            <a:r>
              <a:rPr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点击此处更换文本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替换文字</a:t>
            </a:r>
            <a:r>
              <a:rPr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点击此处更换文本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替换文字</a:t>
            </a:r>
            <a:r>
              <a:rPr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点击此处更换文本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替换文字</a:t>
            </a:r>
            <a:r>
              <a:rPr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点击此处更换文本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替换文字</a:t>
            </a:r>
            <a:r>
              <a:rPr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点击此处更换文本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替换文字</a:t>
            </a:r>
            <a:r>
              <a:rPr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点击此处更换文本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替换文字</a:t>
            </a:r>
            <a:endParaRPr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80" grpId="0" bldLvl="0" animBg="1"/>
      <p:bldP spid="284" grpId="0" bldLvl="0" animBg="1"/>
      <p:bldP spid="288" grpId="0" bldLvl="0" animBg="1"/>
      <p:bldP spid="108" grpId="0"/>
      <p:bldP spid="109" grpId="0"/>
      <p:bldP spid="110" grpId="0"/>
      <p:bldP spid="111" grpId="0"/>
      <p:bldP spid="112" grpId="0"/>
      <p:bldP spid="11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花边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605" y="635"/>
            <a:ext cx="12221210" cy="6874510"/>
          </a:xfrm>
          <a:prstGeom prst="rect">
            <a:avLst/>
          </a:prstGeom>
        </p:spPr>
      </p:pic>
      <p:pic>
        <p:nvPicPr>
          <p:cNvPr id="8" name="图片 7" descr="梅花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985" y="635"/>
            <a:ext cx="4319905" cy="620395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4083685" y="2307590"/>
            <a:ext cx="705231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b="1">
                <a:solidFill>
                  <a:srgbClr val="672317"/>
                </a:solidFill>
                <a:latin typeface="微软雅黑" panose="020B0503020204020204" charset="-122"/>
                <a:ea typeface="微软雅黑" panose="020B0503020204020204" charset="-122"/>
              </a:rPr>
              <a:t>THANK YOU</a:t>
            </a:r>
          </a:p>
        </p:txBody>
      </p:sp>
      <p:sp>
        <p:nvSpPr>
          <p:cNvPr id="23" name="矩形 22"/>
          <p:cNvSpPr/>
          <p:nvPr/>
        </p:nvSpPr>
        <p:spPr>
          <a:xfrm>
            <a:off x="4897120" y="3904615"/>
            <a:ext cx="5426075" cy="640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zh-CN" altLang="en-US" sz="1200">
                <a:solidFill>
                  <a:srgbClr val="672317">
                    <a:alpha val="70000"/>
                  </a:srgb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Good love makes you see the whole world from one person while bad love makes you abandon the whole world for one person.</a:t>
            </a:r>
            <a:endParaRPr lang="zh-CN" altLang="en-US" sz="1200" dirty="0">
              <a:solidFill>
                <a:srgbClr val="672317">
                  <a:alpha val="70000"/>
                </a:srgb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4805680" y="3621405"/>
            <a:ext cx="5608320" cy="0"/>
          </a:xfrm>
          <a:prstGeom prst="line">
            <a:avLst/>
          </a:prstGeom>
          <a:ln w="12700">
            <a:solidFill>
              <a:srgbClr val="67231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6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899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399"/>
                            </p:stCondLst>
                            <p:childTnLst>
                              <p:par>
                                <p:cTn id="2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1" grpId="2"/>
      <p:bldP spid="2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063683" y="429919"/>
            <a:ext cx="2064634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zh-CN" altLang="en-US" sz="32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</a:t>
            </a:r>
            <a:r>
              <a:rPr lang="zh-CN" altLang="en-US" sz="32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用字体</a:t>
            </a:r>
            <a:endParaRPr lang="zh-CN" altLang="en-US" sz="3200" dirty="0">
              <a:solidFill>
                <a:srgbClr val="0270D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4809951" y="804441"/>
            <a:ext cx="359250" cy="0"/>
          </a:xfrm>
          <a:prstGeom prst="line">
            <a:avLst/>
          </a:prstGeom>
          <a:ln w="19050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6948692" y="804441"/>
            <a:ext cx="359250" cy="0"/>
          </a:xfrm>
          <a:prstGeom prst="line">
            <a:avLst/>
          </a:prstGeom>
          <a:ln w="19050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1562005" y="1460012"/>
            <a:ext cx="1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24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</a:t>
            </a:r>
            <a:r>
              <a:rPr lang="zh-CN" altLang="en-US" sz="24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553792" y="2041423"/>
            <a:ext cx="14397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下载地址</a:t>
            </a:r>
            <a:endParaRPr lang="zh-CN" altLang="en-US" sz="2400" dirty="0">
              <a:solidFill>
                <a:srgbClr val="0270D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178629" y="2096558"/>
            <a:ext cx="6313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http://www.ypppt.com/article/2017/3443.html</a:t>
            </a:r>
            <a:endParaRPr lang="zh-CN" altLang="en-US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101506" y="1520953"/>
            <a:ext cx="357180" cy="357180"/>
          </a:xfrm>
          <a:prstGeom prst="ellipse">
            <a:avLst/>
          </a:prstGeom>
          <a:solidFill>
            <a:srgbClr val="0270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8629" y="1395191"/>
            <a:ext cx="3346994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76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52992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花边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605" y="635"/>
            <a:ext cx="12221210" cy="6874510"/>
          </a:xfrm>
          <a:prstGeom prst="rect">
            <a:avLst/>
          </a:prstGeom>
        </p:spPr>
      </p:pic>
      <p:pic>
        <p:nvPicPr>
          <p:cNvPr id="8" name="图片 7" descr="梅花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985" y="635"/>
            <a:ext cx="2244725" cy="3223895"/>
          </a:xfrm>
          <a:prstGeom prst="rect">
            <a:avLst/>
          </a:prstGeom>
        </p:spPr>
      </p:pic>
      <p:pic>
        <p:nvPicPr>
          <p:cNvPr id="2" name="图片 1" descr="梅花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9961880" y="635"/>
            <a:ext cx="2244725" cy="322389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666615" y="1806575"/>
            <a:ext cx="285813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400">
                <a:solidFill>
                  <a:srgbClr val="672317"/>
                </a:solidFill>
                <a:latin typeface="微软雅黑" panose="020B0503020204020204" charset="-122"/>
                <a:ea typeface="微软雅黑" panose="020B0503020204020204" charset="-122"/>
              </a:rPr>
              <a:t>PART.01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3994785" y="2743835"/>
            <a:ext cx="4202430" cy="0"/>
          </a:xfrm>
          <a:prstGeom prst="line">
            <a:avLst/>
          </a:prstGeom>
          <a:ln w="19050">
            <a:solidFill>
              <a:srgbClr val="67231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3994785" y="3883025"/>
            <a:ext cx="4202430" cy="0"/>
          </a:xfrm>
          <a:prstGeom prst="line">
            <a:avLst/>
          </a:prstGeom>
          <a:ln w="19050">
            <a:solidFill>
              <a:srgbClr val="67231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3994785" y="2990850"/>
            <a:ext cx="420306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b="1">
                <a:solidFill>
                  <a:srgbClr val="672317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单击此处输入标题</a:t>
            </a:r>
          </a:p>
        </p:txBody>
      </p:sp>
      <p:sp>
        <p:nvSpPr>
          <p:cNvPr id="23" name="矩形 22"/>
          <p:cNvSpPr/>
          <p:nvPr/>
        </p:nvSpPr>
        <p:spPr>
          <a:xfrm>
            <a:off x="3994785" y="4083685"/>
            <a:ext cx="4203065" cy="922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</a:t>
            </a:r>
            <a:endParaRPr lang="zh-CN" altLang="en-US" sz="1200" dirty="0">
              <a:solidFill>
                <a:schemeClr val="tx1">
                  <a:lumMod val="65000"/>
                  <a:lumOff val="35000"/>
                  <a:alpha val="7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5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花边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605" y="635"/>
            <a:ext cx="12221210" cy="6874510"/>
          </a:xfrm>
          <a:prstGeom prst="rect">
            <a:avLst/>
          </a:prstGeom>
        </p:spPr>
      </p:pic>
      <p:grpSp>
        <p:nvGrpSpPr>
          <p:cNvPr id="5" name="淘宝店chenying0907 58"/>
          <p:cNvGrpSpPr/>
          <p:nvPr/>
        </p:nvGrpSpPr>
        <p:grpSpPr>
          <a:xfrm>
            <a:off x="4821952" y="3760017"/>
            <a:ext cx="1179462" cy="1178602"/>
            <a:chOff x="3318846" y="2912708"/>
            <a:chExt cx="1187133" cy="1185900"/>
          </a:xfrm>
          <a:solidFill>
            <a:srgbClr val="672317"/>
          </a:solidFill>
          <a:effectLst/>
        </p:grpSpPr>
        <p:sp>
          <p:nvSpPr>
            <p:cNvPr id="60" name="淘宝店chenying0907 5"/>
            <p:cNvSpPr/>
            <p:nvPr/>
          </p:nvSpPr>
          <p:spPr bwMode="auto">
            <a:xfrm>
              <a:off x="3537268" y="2912708"/>
              <a:ext cx="968711" cy="968712"/>
            </a:xfrm>
            <a:custGeom>
              <a:avLst/>
              <a:gdLst>
                <a:gd name="T0" fmla="*/ 33 w 6279"/>
                <a:gd name="T1" fmla="*/ 600 h 6277"/>
                <a:gd name="T2" fmla="*/ 140 w 6279"/>
                <a:gd name="T3" fmla="*/ 1177 h 6277"/>
                <a:gd name="T4" fmla="*/ 294 w 6279"/>
                <a:gd name="T5" fmla="*/ 1734 h 6277"/>
                <a:gd name="T6" fmla="*/ 495 w 6279"/>
                <a:gd name="T7" fmla="*/ 2271 h 6277"/>
                <a:gd name="T8" fmla="*/ 741 w 6279"/>
                <a:gd name="T9" fmla="*/ 2785 h 6277"/>
                <a:gd name="T10" fmla="*/ 1027 w 6279"/>
                <a:gd name="T11" fmla="*/ 3273 h 6277"/>
                <a:gd name="T12" fmla="*/ 1353 w 6279"/>
                <a:gd name="T13" fmla="*/ 3734 h 6277"/>
                <a:gd name="T14" fmla="*/ 1717 w 6279"/>
                <a:gd name="T15" fmla="*/ 4164 h 6277"/>
                <a:gd name="T16" fmla="*/ 2114 w 6279"/>
                <a:gd name="T17" fmla="*/ 4561 h 6277"/>
                <a:gd name="T18" fmla="*/ 2544 w 6279"/>
                <a:gd name="T19" fmla="*/ 4924 h 6277"/>
                <a:gd name="T20" fmla="*/ 3005 w 6279"/>
                <a:gd name="T21" fmla="*/ 5250 h 6277"/>
                <a:gd name="T22" fmla="*/ 3494 w 6279"/>
                <a:gd name="T23" fmla="*/ 5536 h 6277"/>
                <a:gd name="T24" fmla="*/ 4008 w 6279"/>
                <a:gd name="T25" fmla="*/ 5782 h 6277"/>
                <a:gd name="T26" fmla="*/ 4544 w 6279"/>
                <a:gd name="T27" fmla="*/ 5983 h 6277"/>
                <a:gd name="T28" fmla="*/ 5102 w 6279"/>
                <a:gd name="T29" fmla="*/ 6137 h 6277"/>
                <a:gd name="T30" fmla="*/ 5679 w 6279"/>
                <a:gd name="T31" fmla="*/ 6244 h 6277"/>
                <a:gd name="T32" fmla="*/ 5974 w 6279"/>
                <a:gd name="T33" fmla="*/ 4918 h 6277"/>
                <a:gd name="T34" fmla="*/ 5856 w 6279"/>
                <a:gd name="T35" fmla="*/ 4903 h 6277"/>
                <a:gd name="T36" fmla="*/ 5740 w 6279"/>
                <a:gd name="T37" fmla="*/ 4886 h 6277"/>
                <a:gd name="T38" fmla="*/ 5624 w 6279"/>
                <a:gd name="T39" fmla="*/ 4865 h 6277"/>
                <a:gd name="T40" fmla="*/ 5510 w 6279"/>
                <a:gd name="T41" fmla="*/ 4843 h 6277"/>
                <a:gd name="T42" fmla="*/ 5396 w 6279"/>
                <a:gd name="T43" fmla="*/ 4818 h 6277"/>
                <a:gd name="T44" fmla="*/ 5283 w 6279"/>
                <a:gd name="T45" fmla="*/ 4790 h 6277"/>
                <a:gd name="T46" fmla="*/ 5172 w 6279"/>
                <a:gd name="T47" fmla="*/ 4760 h 6277"/>
                <a:gd name="T48" fmla="*/ 5061 w 6279"/>
                <a:gd name="T49" fmla="*/ 4727 h 6277"/>
                <a:gd name="T50" fmla="*/ 4950 w 6279"/>
                <a:gd name="T51" fmla="*/ 4693 h 6277"/>
                <a:gd name="T52" fmla="*/ 4841 w 6279"/>
                <a:gd name="T53" fmla="*/ 4656 h 6277"/>
                <a:gd name="T54" fmla="*/ 4734 w 6279"/>
                <a:gd name="T55" fmla="*/ 4617 h 6277"/>
                <a:gd name="T56" fmla="*/ 4627 w 6279"/>
                <a:gd name="T57" fmla="*/ 4575 h 6277"/>
                <a:gd name="T58" fmla="*/ 4523 w 6279"/>
                <a:gd name="T59" fmla="*/ 4531 h 6277"/>
                <a:gd name="T60" fmla="*/ 4418 w 6279"/>
                <a:gd name="T61" fmla="*/ 4485 h 6277"/>
                <a:gd name="T62" fmla="*/ 4314 w 6279"/>
                <a:gd name="T63" fmla="*/ 4437 h 6277"/>
                <a:gd name="T64" fmla="*/ 4213 w 6279"/>
                <a:gd name="T65" fmla="*/ 4386 h 6277"/>
                <a:gd name="T66" fmla="*/ 6279 w 6279"/>
                <a:gd name="T67" fmla="*/ 1690 h 6277"/>
                <a:gd name="T68" fmla="*/ 2279 w 6279"/>
                <a:gd name="T69" fmla="*/ 619 h 6277"/>
                <a:gd name="T70" fmla="*/ 1866 w 6279"/>
                <a:gd name="T71" fmla="*/ 2015 h 6277"/>
                <a:gd name="T72" fmla="*/ 1816 w 6279"/>
                <a:gd name="T73" fmla="*/ 1913 h 6277"/>
                <a:gd name="T74" fmla="*/ 1770 w 6279"/>
                <a:gd name="T75" fmla="*/ 1809 h 6277"/>
                <a:gd name="T76" fmla="*/ 1724 w 6279"/>
                <a:gd name="T77" fmla="*/ 1705 h 6277"/>
                <a:gd name="T78" fmla="*/ 1681 w 6279"/>
                <a:gd name="T79" fmla="*/ 1598 h 6277"/>
                <a:gd name="T80" fmla="*/ 1642 w 6279"/>
                <a:gd name="T81" fmla="*/ 1491 h 6277"/>
                <a:gd name="T82" fmla="*/ 1603 w 6279"/>
                <a:gd name="T83" fmla="*/ 1383 h 6277"/>
                <a:gd name="T84" fmla="*/ 1567 w 6279"/>
                <a:gd name="T85" fmla="*/ 1274 h 6277"/>
                <a:gd name="T86" fmla="*/ 1533 w 6279"/>
                <a:gd name="T87" fmla="*/ 1164 h 6277"/>
                <a:gd name="T88" fmla="*/ 1503 w 6279"/>
                <a:gd name="T89" fmla="*/ 1052 h 6277"/>
                <a:gd name="T90" fmla="*/ 1473 w 6279"/>
                <a:gd name="T91" fmla="*/ 940 h 6277"/>
                <a:gd name="T92" fmla="*/ 1447 w 6279"/>
                <a:gd name="T93" fmla="*/ 827 h 6277"/>
                <a:gd name="T94" fmla="*/ 1423 w 6279"/>
                <a:gd name="T95" fmla="*/ 713 h 6277"/>
                <a:gd name="T96" fmla="*/ 1402 w 6279"/>
                <a:gd name="T97" fmla="*/ 597 h 6277"/>
                <a:gd name="T98" fmla="*/ 1383 w 6279"/>
                <a:gd name="T99" fmla="*/ 481 h 6277"/>
                <a:gd name="T100" fmla="*/ 1366 w 6279"/>
                <a:gd name="T101" fmla="*/ 365 h 6277"/>
                <a:gd name="T102" fmla="*/ 0 w 6279"/>
                <a:gd name="T103" fmla="*/ 306 h 6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279" h="6277">
                  <a:moveTo>
                    <a:pt x="0" y="306"/>
                  </a:moveTo>
                  <a:lnTo>
                    <a:pt x="33" y="600"/>
                  </a:lnTo>
                  <a:lnTo>
                    <a:pt x="81" y="891"/>
                  </a:lnTo>
                  <a:lnTo>
                    <a:pt x="140" y="1177"/>
                  </a:lnTo>
                  <a:lnTo>
                    <a:pt x="211" y="1458"/>
                  </a:lnTo>
                  <a:lnTo>
                    <a:pt x="294" y="1734"/>
                  </a:lnTo>
                  <a:lnTo>
                    <a:pt x="390" y="2006"/>
                  </a:lnTo>
                  <a:lnTo>
                    <a:pt x="495" y="2271"/>
                  </a:lnTo>
                  <a:lnTo>
                    <a:pt x="613" y="2531"/>
                  </a:lnTo>
                  <a:lnTo>
                    <a:pt x="741" y="2785"/>
                  </a:lnTo>
                  <a:lnTo>
                    <a:pt x="879" y="3032"/>
                  </a:lnTo>
                  <a:lnTo>
                    <a:pt x="1027" y="3273"/>
                  </a:lnTo>
                  <a:lnTo>
                    <a:pt x="1186" y="3507"/>
                  </a:lnTo>
                  <a:lnTo>
                    <a:pt x="1353" y="3734"/>
                  </a:lnTo>
                  <a:lnTo>
                    <a:pt x="1530" y="3953"/>
                  </a:lnTo>
                  <a:lnTo>
                    <a:pt x="1717" y="4164"/>
                  </a:lnTo>
                  <a:lnTo>
                    <a:pt x="1911" y="4367"/>
                  </a:lnTo>
                  <a:lnTo>
                    <a:pt x="2114" y="4561"/>
                  </a:lnTo>
                  <a:lnTo>
                    <a:pt x="2325" y="4748"/>
                  </a:lnTo>
                  <a:lnTo>
                    <a:pt x="2544" y="4924"/>
                  </a:lnTo>
                  <a:lnTo>
                    <a:pt x="2771" y="5092"/>
                  </a:lnTo>
                  <a:lnTo>
                    <a:pt x="3005" y="5250"/>
                  </a:lnTo>
                  <a:lnTo>
                    <a:pt x="3246" y="5398"/>
                  </a:lnTo>
                  <a:lnTo>
                    <a:pt x="3494" y="5536"/>
                  </a:lnTo>
                  <a:lnTo>
                    <a:pt x="3748" y="5664"/>
                  </a:lnTo>
                  <a:lnTo>
                    <a:pt x="4008" y="5782"/>
                  </a:lnTo>
                  <a:lnTo>
                    <a:pt x="4273" y="5887"/>
                  </a:lnTo>
                  <a:lnTo>
                    <a:pt x="4544" y="5983"/>
                  </a:lnTo>
                  <a:lnTo>
                    <a:pt x="4821" y="6066"/>
                  </a:lnTo>
                  <a:lnTo>
                    <a:pt x="5102" y="6137"/>
                  </a:lnTo>
                  <a:lnTo>
                    <a:pt x="5389" y="6196"/>
                  </a:lnTo>
                  <a:lnTo>
                    <a:pt x="5679" y="6244"/>
                  </a:lnTo>
                  <a:lnTo>
                    <a:pt x="5974" y="6277"/>
                  </a:lnTo>
                  <a:lnTo>
                    <a:pt x="5974" y="4918"/>
                  </a:lnTo>
                  <a:lnTo>
                    <a:pt x="5915" y="4911"/>
                  </a:lnTo>
                  <a:lnTo>
                    <a:pt x="5856" y="4903"/>
                  </a:lnTo>
                  <a:lnTo>
                    <a:pt x="5798" y="4895"/>
                  </a:lnTo>
                  <a:lnTo>
                    <a:pt x="5740" y="4886"/>
                  </a:lnTo>
                  <a:lnTo>
                    <a:pt x="5682" y="4875"/>
                  </a:lnTo>
                  <a:lnTo>
                    <a:pt x="5624" y="4865"/>
                  </a:lnTo>
                  <a:lnTo>
                    <a:pt x="5567" y="4854"/>
                  </a:lnTo>
                  <a:lnTo>
                    <a:pt x="5510" y="4843"/>
                  </a:lnTo>
                  <a:lnTo>
                    <a:pt x="5453" y="4831"/>
                  </a:lnTo>
                  <a:lnTo>
                    <a:pt x="5396" y="4818"/>
                  </a:lnTo>
                  <a:lnTo>
                    <a:pt x="5339" y="4804"/>
                  </a:lnTo>
                  <a:lnTo>
                    <a:pt x="5283" y="4790"/>
                  </a:lnTo>
                  <a:lnTo>
                    <a:pt x="5227" y="4775"/>
                  </a:lnTo>
                  <a:lnTo>
                    <a:pt x="5172" y="4760"/>
                  </a:lnTo>
                  <a:lnTo>
                    <a:pt x="5116" y="4743"/>
                  </a:lnTo>
                  <a:lnTo>
                    <a:pt x="5061" y="4727"/>
                  </a:lnTo>
                  <a:lnTo>
                    <a:pt x="5005" y="4710"/>
                  </a:lnTo>
                  <a:lnTo>
                    <a:pt x="4950" y="4693"/>
                  </a:lnTo>
                  <a:lnTo>
                    <a:pt x="4896" y="4674"/>
                  </a:lnTo>
                  <a:lnTo>
                    <a:pt x="4841" y="4656"/>
                  </a:lnTo>
                  <a:lnTo>
                    <a:pt x="4788" y="4636"/>
                  </a:lnTo>
                  <a:lnTo>
                    <a:pt x="4734" y="4617"/>
                  </a:lnTo>
                  <a:lnTo>
                    <a:pt x="4681" y="4596"/>
                  </a:lnTo>
                  <a:lnTo>
                    <a:pt x="4627" y="4575"/>
                  </a:lnTo>
                  <a:lnTo>
                    <a:pt x="4574" y="4554"/>
                  </a:lnTo>
                  <a:lnTo>
                    <a:pt x="4523" y="4531"/>
                  </a:lnTo>
                  <a:lnTo>
                    <a:pt x="4470" y="4508"/>
                  </a:lnTo>
                  <a:lnTo>
                    <a:pt x="4418" y="4485"/>
                  </a:lnTo>
                  <a:lnTo>
                    <a:pt x="4366" y="4461"/>
                  </a:lnTo>
                  <a:lnTo>
                    <a:pt x="4314" y="4437"/>
                  </a:lnTo>
                  <a:lnTo>
                    <a:pt x="4264" y="4412"/>
                  </a:lnTo>
                  <a:lnTo>
                    <a:pt x="4213" y="4386"/>
                  </a:lnTo>
                  <a:lnTo>
                    <a:pt x="5661" y="3998"/>
                  </a:lnTo>
                  <a:lnTo>
                    <a:pt x="6279" y="1690"/>
                  </a:lnTo>
                  <a:lnTo>
                    <a:pt x="4589" y="0"/>
                  </a:lnTo>
                  <a:lnTo>
                    <a:pt x="2279" y="619"/>
                  </a:lnTo>
                  <a:lnTo>
                    <a:pt x="1891" y="2066"/>
                  </a:lnTo>
                  <a:lnTo>
                    <a:pt x="1866" y="2015"/>
                  </a:lnTo>
                  <a:lnTo>
                    <a:pt x="1841" y="1964"/>
                  </a:lnTo>
                  <a:lnTo>
                    <a:pt x="1816" y="1913"/>
                  </a:lnTo>
                  <a:lnTo>
                    <a:pt x="1793" y="1861"/>
                  </a:lnTo>
                  <a:lnTo>
                    <a:pt x="1770" y="1809"/>
                  </a:lnTo>
                  <a:lnTo>
                    <a:pt x="1746" y="1757"/>
                  </a:lnTo>
                  <a:lnTo>
                    <a:pt x="1724" y="1705"/>
                  </a:lnTo>
                  <a:lnTo>
                    <a:pt x="1703" y="1652"/>
                  </a:lnTo>
                  <a:lnTo>
                    <a:pt x="1681" y="1598"/>
                  </a:lnTo>
                  <a:lnTo>
                    <a:pt x="1661" y="1545"/>
                  </a:lnTo>
                  <a:lnTo>
                    <a:pt x="1642" y="1491"/>
                  </a:lnTo>
                  <a:lnTo>
                    <a:pt x="1621" y="1438"/>
                  </a:lnTo>
                  <a:lnTo>
                    <a:pt x="1603" y="1383"/>
                  </a:lnTo>
                  <a:lnTo>
                    <a:pt x="1585" y="1329"/>
                  </a:lnTo>
                  <a:lnTo>
                    <a:pt x="1567" y="1274"/>
                  </a:lnTo>
                  <a:lnTo>
                    <a:pt x="1550" y="1218"/>
                  </a:lnTo>
                  <a:lnTo>
                    <a:pt x="1533" y="1164"/>
                  </a:lnTo>
                  <a:lnTo>
                    <a:pt x="1518" y="1108"/>
                  </a:lnTo>
                  <a:lnTo>
                    <a:pt x="1503" y="1052"/>
                  </a:lnTo>
                  <a:lnTo>
                    <a:pt x="1487" y="996"/>
                  </a:lnTo>
                  <a:lnTo>
                    <a:pt x="1473" y="940"/>
                  </a:lnTo>
                  <a:lnTo>
                    <a:pt x="1460" y="883"/>
                  </a:lnTo>
                  <a:lnTo>
                    <a:pt x="1447" y="827"/>
                  </a:lnTo>
                  <a:lnTo>
                    <a:pt x="1434" y="770"/>
                  </a:lnTo>
                  <a:lnTo>
                    <a:pt x="1423" y="713"/>
                  </a:lnTo>
                  <a:lnTo>
                    <a:pt x="1412" y="655"/>
                  </a:lnTo>
                  <a:lnTo>
                    <a:pt x="1402" y="597"/>
                  </a:lnTo>
                  <a:lnTo>
                    <a:pt x="1392" y="539"/>
                  </a:lnTo>
                  <a:lnTo>
                    <a:pt x="1383" y="481"/>
                  </a:lnTo>
                  <a:lnTo>
                    <a:pt x="1375" y="424"/>
                  </a:lnTo>
                  <a:lnTo>
                    <a:pt x="1366" y="365"/>
                  </a:lnTo>
                  <a:lnTo>
                    <a:pt x="1359" y="306"/>
                  </a:lnTo>
                  <a:lnTo>
                    <a:pt x="0" y="306"/>
                  </a:lnTo>
                  <a:close/>
                </a:path>
              </a:pathLst>
            </a:custGeom>
            <a:grpFill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64" name="淘宝店chenying0907 6"/>
            <p:cNvSpPr/>
            <p:nvPr/>
          </p:nvSpPr>
          <p:spPr bwMode="auto">
            <a:xfrm>
              <a:off x="3318846" y="3540828"/>
              <a:ext cx="557780" cy="557780"/>
            </a:xfrm>
            <a:custGeom>
              <a:avLst/>
              <a:gdLst>
                <a:gd name="T0" fmla="*/ 2950 w 3617"/>
                <a:gd name="T1" fmla="*/ 406 h 3615"/>
                <a:gd name="T2" fmla="*/ 2728 w 3617"/>
                <a:gd name="T3" fmla="*/ 250 h 3615"/>
                <a:gd name="T4" fmla="*/ 2489 w 3617"/>
                <a:gd name="T5" fmla="*/ 133 h 3615"/>
                <a:gd name="T6" fmla="*/ 2239 w 3617"/>
                <a:gd name="T7" fmla="*/ 51 h 3615"/>
                <a:gd name="T8" fmla="*/ 1982 w 3617"/>
                <a:gd name="T9" fmla="*/ 8 h 3615"/>
                <a:gd name="T10" fmla="*/ 1721 w 3617"/>
                <a:gd name="T11" fmla="*/ 2 h 3615"/>
                <a:gd name="T12" fmla="*/ 1463 w 3617"/>
                <a:gd name="T13" fmla="*/ 33 h 3615"/>
                <a:gd name="T14" fmla="*/ 1210 w 3617"/>
                <a:gd name="T15" fmla="*/ 101 h 3615"/>
                <a:gd name="T16" fmla="*/ 968 w 3617"/>
                <a:gd name="T17" fmla="*/ 207 h 3615"/>
                <a:gd name="T18" fmla="*/ 739 w 3617"/>
                <a:gd name="T19" fmla="*/ 350 h 3615"/>
                <a:gd name="T20" fmla="*/ 530 w 3617"/>
                <a:gd name="T21" fmla="*/ 529 h 3615"/>
                <a:gd name="T22" fmla="*/ 349 w 3617"/>
                <a:gd name="T23" fmla="*/ 738 h 3615"/>
                <a:gd name="T24" fmla="*/ 207 w 3617"/>
                <a:gd name="T25" fmla="*/ 967 h 3615"/>
                <a:gd name="T26" fmla="*/ 102 w 3617"/>
                <a:gd name="T27" fmla="*/ 1209 h 3615"/>
                <a:gd name="T28" fmla="*/ 34 w 3617"/>
                <a:gd name="T29" fmla="*/ 1462 h 3615"/>
                <a:gd name="T30" fmla="*/ 2 w 3617"/>
                <a:gd name="T31" fmla="*/ 1721 h 3615"/>
                <a:gd name="T32" fmla="*/ 8 w 3617"/>
                <a:gd name="T33" fmla="*/ 1981 h 3615"/>
                <a:gd name="T34" fmla="*/ 52 w 3617"/>
                <a:gd name="T35" fmla="*/ 2238 h 3615"/>
                <a:gd name="T36" fmla="*/ 132 w 3617"/>
                <a:gd name="T37" fmla="*/ 2487 h 3615"/>
                <a:gd name="T38" fmla="*/ 251 w 3617"/>
                <a:gd name="T39" fmla="*/ 2726 h 3615"/>
                <a:gd name="T40" fmla="*/ 405 w 3617"/>
                <a:gd name="T41" fmla="*/ 2948 h 3615"/>
                <a:gd name="T42" fmla="*/ 597 w 3617"/>
                <a:gd name="T43" fmla="*/ 3150 h 3615"/>
                <a:gd name="T44" fmla="*/ 813 w 3617"/>
                <a:gd name="T45" fmla="*/ 3318 h 3615"/>
                <a:gd name="T46" fmla="*/ 1047 w 3617"/>
                <a:gd name="T47" fmla="*/ 3448 h 3615"/>
                <a:gd name="T48" fmla="*/ 1294 w 3617"/>
                <a:gd name="T49" fmla="*/ 3541 h 3615"/>
                <a:gd name="T50" fmla="*/ 1549 w 3617"/>
                <a:gd name="T51" fmla="*/ 3597 h 3615"/>
                <a:gd name="T52" fmla="*/ 1809 w 3617"/>
                <a:gd name="T53" fmla="*/ 3615 h 3615"/>
                <a:gd name="T54" fmla="*/ 2069 w 3617"/>
                <a:gd name="T55" fmla="*/ 3597 h 3615"/>
                <a:gd name="T56" fmla="*/ 2323 w 3617"/>
                <a:gd name="T57" fmla="*/ 3541 h 3615"/>
                <a:gd name="T58" fmla="*/ 2570 w 3617"/>
                <a:gd name="T59" fmla="*/ 3448 h 3615"/>
                <a:gd name="T60" fmla="*/ 2804 w 3617"/>
                <a:gd name="T61" fmla="*/ 3318 h 3615"/>
                <a:gd name="T62" fmla="*/ 3020 w 3617"/>
                <a:gd name="T63" fmla="*/ 3150 h 3615"/>
                <a:gd name="T64" fmla="*/ 3211 w 3617"/>
                <a:gd name="T65" fmla="*/ 2948 h 3615"/>
                <a:gd name="T66" fmla="*/ 3366 w 3617"/>
                <a:gd name="T67" fmla="*/ 2726 h 3615"/>
                <a:gd name="T68" fmla="*/ 3484 w 3617"/>
                <a:gd name="T69" fmla="*/ 2487 h 3615"/>
                <a:gd name="T70" fmla="*/ 3565 w 3617"/>
                <a:gd name="T71" fmla="*/ 2238 h 3615"/>
                <a:gd name="T72" fmla="*/ 3609 w 3617"/>
                <a:gd name="T73" fmla="*/ 1981 h 3615"/>
                <a:gd name="T74" fmla="*/ 3615 w 3617"/>
                <a:gd name="T75" fmla="*/ 1721 h 3615"/>
                <a:gd name="T76" fmla="*/ 3584 w 3617"/>
                <a:gd name="T77" fmla="*/ 1462 h 3615"/>
                <a:gd name="T78" fmla="*/ 3516 w 3617"/>
                <a:gd name="T79" fmla="*/ 1209 h 3615"/>
                <a:gd name="T80" fmla="*/ 3410 w 3617"/>
                <a:gd name="T81" fmla="*/ 967 h 3615"/>
                <a:gd name="T82" fmla="*/ 3267 w 3617"/>
                <a:gd name="T83" fmla="*/ 738 h 3615"/>
                <a:gd name="T84" fmla="*/ 3087 w 3617"/>
                <a:gd name="T85" fmla="*/ 529 h 3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617" h="3615">
                  <a:moveTo>
                    <a:pt x="3087" y="529"/>
                  </a:moveTo>
                  <a:lnTo>
                    <a:pt x="3020" y="465"/>
                  </a:lnTo>
                  <a:lnTo>
                    <a:pt x="2950" y="406"/>
                  </a:lnTo>
                  <a:lnTo>
                    <a:pt x="2878" y="350"/>
                  </a:lnTo>
                  <a:lnTo>
                    <a:pt x="2804" y="298"/>
                  </a:lnTo>
                  <a:lnTo>
                    <a:pt x="2728" y="250"/>
                  </a:lnTo>
                  <a:lnTo>
                    <a:pt x="2649" y="207"/>
                  </a:lnTo>
                  <a:lnTo>
                    <a:pt x="2570" y="167"/>
                  </a:lnTo>
                  <a:lnTo>
                    <a:pt x="2489" y="133"/>
                  </a:lnTo>
                  <a:lnTo>
                    <a:pt x="2407" y="101"/>
                  </a:lnTo>
                  <a:lnTo>
                    <a:pt x="2323" y="75"/>
                  </a:lnTo>
                  <a:lnTo>
                    <a:pt x="2239" y="51"/>
                  </a:lnTo>
                  <a:lnTo>
                    <a:pt x="2154" y="33"/>
                  </a:lnTo>
                  <a:lnTo>
                    <a:pt x="2069" y="19"/>
                  </a:lnTo>
                  <a:lnTo>
                    <a:pt x="1982" y="8"/>
                  </a:lnTo>
                  <a:lnTo>
                    <a:pt x="1895" y="2"/>
                  </a:lnTo>
                  <a:lnTo>
                    <a:pt x="1809" y="0"/>
                  </a:lnTo>
                  <a:lnTo>
                    <a:pt x="1721" y="2"/>
                  </a:lnTo>
                  <a:lnTo>
                    <a:pt x="1635" y="8"/>
                  </a:lnTo>
                  <a:lnTo>
                    <a:pt x="1549" y="19"/>
                  </a:lnTo>
                  <a:lnTo>
                    <a:pt x="1463" y="33"/>
                  </a:lnTo>
                  <a:lnTo>
                    <a:pt x="1378" y="51"/>
                  </a:lnTo>
                  <a:lnTo>
                    <a:pt x="1294" y="75"/>
                  </a:lnTo>
                  <a:lnTo>
                    <a:pt x="1210" y="101"/>
                  </a:lnTo>
                  <a:lnTo>
                    <a:pt x="1128" y="133"/>
                  </a:lnTo>
                  <a:lnTo>
                    <a:pt x="1047" y="167"/>
                  </a:lnTo>
                  <a:lnTo>
                    <a:pt x="968" y="207"/>
                  </a:lnTo>
                  <a:lnTo>
                    <a:pt x="890" y="250"/>
                  </a:lnTo>
                  <a:lnTo>
                    <a:pt x="813" y="298"/>
                  </a:lnTo>
                  <a:lnTo>
                    <a:pt x="739" y="350"/>
                  </a:lnTo>
                  <a:lnTo>
                    <a:pt x="667" y="406"/>
                  </a:lnTo>
                  <a:lnTo>
                    <a:pt x="597" y="465"/>
                  </a:lnTo>
                  <a:lnTo>
                    <a:pt x="530" y="529"/>
                  </a:lnTo>
                  <a:lnTo>
                    <a:pt x="465" y="596"/>
                  </a:lnTo>
                  <a:lnTo>
                    <a:pt x="405" y="666"/>
                  </a:lnTo>
                  <a:lnTo>
                    <a:pt x="349" y="738"/>
                  </a:lnTo>
                  <a:lnTo>
                    <a:pt x="298" y="813"/>
                  </a:lnTo>
                  <a:lnTo>
                    <a:pt x="251" y="889"/>
                  </a:lnTo>
                  <a:lnTo>
                    <a:pt x="207" y="967"/>
                  </a:lnTo>
                  <a:lnTo>
                    <a:pt x="168" y="1046"/>
                  </a:lnTo>
                  <a:lnTo>
                    <a:pt x="132" y="1127"/>
                  </a:lnTo>
                  <a:lnTo>
                    <a:pt x="102" y="1209"/>
                  </a:lnTo>
                  <a:lnTo>
                    <a:pt x="74" y="1293"/>
                  </a:lnTo>
                  <a:lnTo>
                    <a:pt x="52" y="1377"/>
                  </a:lnTo>
                  <a:lnTo>
                    <a:pt x="34" y="1462"/>
                  </a:lnTo>
                  <a:lnTo>
                    <a:pt x="18" y="1547"/>
                  </a:lnTo>
                  <a:lnTo>
                    <a:pt x="8" y="1634"/>
                  </a:lnTo>
                  <a:lnTo>
                    <a:pt x="2" y="1721"/>
                  </a:lnTo>
                  <a:lnTo>
                    <a:pt x="0" y="1807"/>
                  </a:lnTo>
                  <a:lnTo>
                    <a:pt x="2" y="1894"/>
                  </a:lnTo>
                  <a:lnTo>
                    <a:pt x="8" y="1981"/>
                  </a:lnTo>
                  <a:lnTo>
                    <a:pt x="18" y="2067"/>
                  </a:lnTo>
                  <a:lnTo>
                    <a:pt x="34" y="2152"/>
                  </a:lnTo>
                  <a:lnTo>
                    <a:pt x="52" y="2238"/>
                  </a:lnTo>
                  <a:lnTo>
                    <a:pt x="74" y="2322"/>
                  </a:lnTo>
                  <a:lnTo>
                    <a:pt x="102" y="2405"/>
                  </a:lnTo>
                  <a:lnTo>
                    <a:pt x="132" y="2487"/>
                  </a:lnTo>
                  <a:lnTo>
                    <a:pt x="168" y="2569"/>
                  </a:lnTo>
                  <a:lnTo>
                    <a:pt x="207" y="2648"/>
                  </a:lnTo>
                  <a:lnTo>
                    <a:pt x="251" y="2726"/>
                  </a:lnTo>
                  <a:lnTo>
                    <a:pt x="298" y="2802"/>
                  </a:lnTo>
                  <a:lnTo>
                    <a:pt x="349" y="2876"/>
                  </a:lnTo>
                  <a:lnTo>
                    <a:pt x="405" y="2948"/>
                  </a:lnTo>
                  <a:lnTo>
                    <a:pt x="465" y="3018"/>
                  </a:lnTo>
                  <a:lnTo>
                    <a:pt x="530" y="3085"/>
                  </a:lnTo>
                  <a:lnTo>
                    <a:pt x="597" y="3150"/>
                  </a:lnTo>
                  <a:lnTo>
                    <a:pt x="667" y="3210"/>
                  </a:lnTo>
                  <a:lnTo>
                    <a:pt x="739" y="3266"/>
                  </a:lnTo>
                  <a:lnTo>
                    <a:pt x="813" y="3318"/>
                  </a:lnTo>
                  <a:lnTo>
                    <a:pt x="890" y="3364"/>
                  </a:lnTo>
                  <a:lnTo>
                    <a:pt x="968" y="3408"/>
                  </a:lnTo>
                  <a:lnTo>
                    <a:pt x="1047" y="3448"/>
                  </a:lnTo>
                  <a:lnTo>
                    <a:pt x="1128" y="3483"/>
                  </a:lnTo>
                  <a:lnTo>
                    <a:pt x="1210" y="3514"/>
                  </a:lnTo>
                  <a:lnTo>
                    <a:pt x="1294" y="3541"/>
                  </a:lnTo>
                  <a:lnTo>
                    <a:pt x="1378" y="3563"/>
                  </a:lnTo>
                  <a:lnTo>
                    <a:pt x="1463" y="3582"/>
                  </a:lnTo>
                  <a:lnTo>
                    <a:pt x="1549" y="3597"/>
                  </a:lnTo>
                  <a:lnTo>
                    <a:pt x="1635" y="3607"/>
                  </a:lnTo>
                  <a:lnTo>
                    <a:pt x="1721" y="3613"/>
                  </a:lnTo>
                  <a:lnTo>
                    <a:pt x="1809" y="3615"/>
                  </a:lnTo>
                  <a:lnTo>
                    <a:pt x="1895" y="3613"/>
                  </a:lnTo>
                  <a:lnTo>
                    <a:pt x="1982" y="3607"/>
                  </a:lnTo>
                  <a:lnTo>
                    <a:pt x="2069" y="3597"/>
                  </a:lnTo>
                  <a:lnTo>
                    <a:pt x="2154" y="3582"/>
                  </a:lnTo>
                  <a:lnTo>
                    <a:pt x="2239" y="3563"/>
                  </a:lnTo>
                  <a:lnTo>
                    <a:pt x="2323" y="3541"/>
                  </a:lnTo>
                  <a:lnTo>
                    <a:pt x="2407" y="3514"/>
                  </a:lnTo>
                  <a:lnTo>
                    <a:pt x="2489" y="3483"/>
                  </a:lnTo>
                  <a:lnTo>
                    <a:pt x="2570" y="3448"/>
                  </a:lnTo>
                  <a:lnTo>
                    <a:pt x="2649" y="3408"/>
                  </a:lnTo>
                  <a:lnTo>
                    <a:pt x="2728" y="3364"/>
                  </a:lnTo>
                  <a:lnTo>
                    <a:pt x="2804" y="3318"/>
                  </a:lnTo>
                  <a:lnTo>
                    <a:pt x="2878" y="3266"/>
                  </a:lnTo>
                  <a:lnTo>
                    <a:pt x="2950" y="3210"/>
                  </a:lnTo>
                  <a:lnTo>
                    <a:pt x="3020" y="3150"/>
                  </a:lnTo>
                  <a:lnTo>
                    <a:pt x="3087" y="3085"/>
                  </a:lnTo>
                  <a:lnTo>
                    <a:pt x="3151" y="3018"/>
                  </a:lnTo>
                  <a:lnTo>
                    <a:pt x="3211" y="2948"/>
                  </a:lnTo>
                  <a:lnTo>
                    <a:pt x="3267" y="2876"/>
                  </a:lnTo>
                  <a:lnTo>
                    <a:pt x="3319" y="2802"/>
                  </a:lnTo>
                  <a:lnTo>
                    <a:pt x="3366" y="2726"/>
                  </a:lnTo>
                  <a:lnTo>
                    <a:pt x="3410" y="2648"/>
                  </a:lnTo>
                  <a:lnTo>
                    <a:pt x="3450" y="2569"/>
                  </a:lnTo>
                  <a:lnTo>
                    <a:pt x="3484" y="2487"/>
                  </a:lnTo>
                  <a:lnTo>
                    <a:pt x="3516" y="2405"/>
                  </a:lnTo>
                  <a:lnTo>
                    <a:pt x="3542" y="2322"/>
                  </a:lnTo>
                  <a:lnTo>
                    <a:pt x="3565" y="2238"/>
                  </a:lnTo>
                  <a:lnTo>
                    <a:pt x="3584" y="2152"/>
                  </a:lnTo>
                  <a:lnTo>
                    <a:pt x="3598" y="2067"/>
                  </a:lnTo>
                  <a:lnTo>
                    <a:pt x="3609" y="1981"/>
                  </a:lnTo>
                  <a:lnTo>
                    <a:pt x="3615" y="1895"/>
                  </a:lnTo>
                  <a:lnTo>
                    <a:pt x="3617" y="1807"/>
                  </a:lnTo>
                  <a:lnTo>
                    <a:pt x="3615" y="1721"/>
                  </a:lnTo>
                  <a:lnTo>
                    <a:pt x="3609" y="1634"/>
                  </a:lnTo>
                  <a:lnTo>
                    <a:pt x="3598" y="1547"/>
                  </a:lnTo>
                  <a:lnTo>
                    <a:pt x="3584" y="1462"/>
                  </a:lnTo>
                  <a:lnTo>
                    <a:pt x="3565" y="1377"/>
                  </a:lnTo>
                  <a:lnTo>
                    <a:pt x="3542" y="1293"/>
                  </a:lnTo>
                  <a:lnTo>
                    <a:pt x="3516" y="1209"/>
                  </a:lnTo>
                  <a:lnTo>
                    <a:pt x="3484" y="1127"/>
                  </a:lnTo>
                  <a:lnTo>
                    <a:pt x="3450" y="1046"/>
                  </a:lnTo>
                  <a:lnTo>
                    <a:pt x="3410" y="967"/>
                  </a:lnTo>
                  <a:lnTo>
                    <a:pt x="3366" y="889"/>
                  </a:lnTo>
                  <a:lnTo>
                    <a:pt x="3319" y="813"/>
                  </a:lnTo>
                  <a:lnTo>
                    <a:pt x="3267" y="738"/>
                  </a:lnTo>
                  <a:lnTo>
                    <a:pt x="3211" y="666"/>
                  </a:lnTo>
                  <a:lnTo>
                    <a:pt x="3151" y="596"/>
                  </a:lnTo>
                  <a:lnTo>
                    <a:pt x="3087" y="529"/>
                  </a:lnTo>
                  <a:close/>
                </a:path>
              </a:pathLst>
            </a:custGeom>
            <a:grpFill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2" name="淘宝店chenying0907 69"/>
          <p:cNvGrpSpPr/>
          <p:nvPr/>
        </p:nvGrpSpPr>
        <p:grpSpPr>
          <a:xfrm>
            <a:off x="6162770" y="3760017"/>
            <a:ext cx="1179463" cy="1178602"/>
            <a:chOff x="4638021" y="2912708"/>
            <a:chExt cx="1187134" cy="1185900"/>
          </a:xfrm>
          <a:solidFill>
            <a:srgbClr val="672317"/>
          </a:solidFill>
          <a:effectLst/>
        </p:grpSpPr>
        <p:sp>
          <p:nvSpPr>
            <p:cNvPr id="71" name="淘宝店chenying0907 7"/>
            <p:cNvSpPr/>
            <p:nvPr/>
          </p:nvSpPr>
          <p:spPr bwMode="auto">
            <a:xfrm>
              <a:off x="5267375" y="3540828"/>
              <a:ext cx="557780" cy="557780"/>
            </a:xfrm>
            <a:custGeom>
              <a:avLst/>
              <a:gdLst>
                <a:gd name="T0" fmla="*/ 667 w 3617"/>
                <a:gd name="T1" fmla="*/ 3210 h 3615"/>
                <a:gd name="T2" fmla="*/ 889 w 3617"/>
                <a:gd name="T3" fmla="*/ 3364 h 3615"/>
                <a:gd name="T4" fmla="*/ 1128 w 3617"/>
                <a:gd name="T5" fmla="*/ 3483 h 3615"/>
                <a:gd name="T6" fmla="*/ 1378 w 3617"/>
                <a:gd name="T7" fmla="*/ 3563 h 3615"/>
                <a:gd name="T8" fmla="*/ 1635 w 3617"/>
                <a:gd name="T9" fmla="*/ 3607 h 3615"/>
                <a:gd name="T10" fmla="*/ 1896 w 3617"/>
                <a:gd name="T11" fmla="*/ 3613 h 3615"/>
                <a:gd name="T12" fmla="*/ 2154 w 3617"/>
                <a:gd name="T13" fmla="*/ 3582 h 3615"/>
                <a:gd name="T14" fmla="*/ 2407 w 3617"/>
                <a:gd name="T15" fmla="*/ 3514 h 3615"/>
                <a:gd name="T16" fmla="*/ 2649 w 3617"/>
                <a:gd name="T17" fmla="*/ 3408 h 3615"/>
                <a:gd name="T18" fmla="*/ 2878 w 3617"/>
                <a:gd name="T19" fmla="*/ 3266 h 3615"/>
                <a:gd name="T20" fmla="*/ 3087 w 3617"/>
                <a:gd name="T21" fmla="*/ 3085 h 3615"/>
                <a:gd name="T22" fmla="*/ 3268 w 3617"/>
                <a:gd name="T23" fmla="*/ 2876 h 3615"/>
                <a:gd name="T24" fmla="*/ 3410 w 3617"/>
                <a:gd name="T25" fmla="*/ 2648 h 3615"/>
                <a:gd name="T26" fmla="*/ 3515 w 3617"/>
                <a:gd name="T27" fmla="*/ 2405 h 3615"/>
                <a:gd name="T28" fmla="*/ 3583 w 3617"/>
                <a:gd name="T29" fmla="*/ 2152 h 3615"/>
                <a:gd name="T30" fmla="*/ 3615 w 3617"/>
                <a:gd name="T31" fmla="*/ 1895 h 3615"/>
                <a:gd name="T32" fmla="*/ 3609 w 3617"/>
                <a:gd name="T33" fmla="*/ 1634 h 3615"/>
                <a:gd name="T34" fmla="*/ 3565 w 3617"/>
                <a:gd name="T35" fmla="*/ 1377 h 3615"/>
                <a:gd name="T36" fmla="*/ 3485 w 3617"/>
                <a:gd name="T37" fmla="*/ 1127 h 3615"/>
                <a:gd name="T38" fmla="*/ 3366 w 3617"/>
                <a:gd name="T39" fmla="*/ 889 h 3615"/>
                <a:gd name="T40" fmla="*/ 3212 w 3617"/>
                <a:gd name="T41" fmla="*/ 666 h 3615"/>
                <a:gd name="T42" fmla="*/ 3020 w 3617"/>
                <a:gd name="T43" fmla="*/ 465 h 3615"/>
                <a:gd name="T44" fmla="*/ 2804 w 3617"/>
                <a:gd name="T45" fmla="*/ 298 h 3615"/>
                <a:gd name="T46" fmla="*/ 2570 w 3617"/>
                <a:gd name="T47" fmla="*/ 167 h 3615"/>
                <a:gd name="T48" fmla="*/ 2323 w 3617"/>
                <a:gd name="T49" fmla="*/ 75 h 3615"/>
                <a:gd name="T50" fmla="*/ 2068 w 3617"/>
                <a:gd name="T51" fmla="*/ 19 h 3615"/>
                <a:gd name="T52" fmla="*/ 1808 w 3617"/>
                <a:gd name="T53" fmla="*/ 0 h 3615"/>
                <a:gd name="T54" fmla="*/ 1548 w 3617"/>
                <a:gd name="T55" fmla="*/ 19 h 3615"/>
                <a:gd name="T56" fmla="*/ 1294 w 3617"/>
                <a:gd name="T57" fmla="*/ 75 h 3615"/>
                <a:gd name="T58" fmla="*/ 1047 w 3617"/>
                <a:gd name="T59" fmla="*/ 167 h 3615"/>
                <a:gd name="T60" fmla="*/ 813 w 3617"/>
                <a:gd name="T61" fmla="*/ 298 h 3615"/>
                <a:gd name="T62" fmla="*/ 597 w 3617"/>
                <a:gd name="T63" fmla="*/ 465 h 3615"/>
                <a:gd name="T64" fmla="*/ 406 w 3617"/>
                <a:gd name="T65" fmla="*/ 666 h 3615"/>
                <a:gd name="T66" fmla="*/ 251 w 3617"/>
                <a:gd name="T67" fmla="*/ 889 h 3615"/>
                <a:gd name="T68" fmla="*/ 133 w 3617"/>
                <a:gd name="T69" fmla="*/ 1127 h 3615"/>
                <a:gd name="T70" fmla="*/ 52 w 3617"/>
                <a:gd name="T71" fmla="*/ 1377 h 3615"/>
                <a:gd name="T72" fmla="*/ 8 w 3617"/>
                <a:gd name="T73" fmla="*/ 1634 h 3615"/>
                <a:gd name="T74" fmla="*/ 2 w 3617"/>
                <a:gd name="T75" fmla="*/ 1895 h 3615"/>
                <a:gd name="T76" fmla="*/ 33 w 3617"/>
                <a:gd name="T77" fmla="*/ 2152 h 3615"/>
                <a:gd name="T78" fmla="*/ 101 w 3617"/>
                <a:gd name="T79" fmla="*/ 2405 h 3615"/>
                <a:gd name="T80" fmla="*/ 207 w 3617"/>
                <a:gd name="T81" fmla="*/ 2648 h 3615"/>
                <a:gd name="T82" fmla="*/ 350 w 3617"/>
                <a:gd name="T83" fmla="*/ 2876 h 3615"/>
                <a:gd name="T84" fmla="*/ 530 w 3617"/>
                <a:gd name="T85" fmla="*/ 3085 h 3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617" h="3615">
                  <a:moveTo>
                    <a:pt x="530" y="3085"/>
                  </a:moveTo>
                  <a:lnTo>
                    <a:pt x="597" y="3150"/>
                  </a:lnTo>
                  <a:lnTo>
                    <a:pt x="667" y="3210"/>
                  </a:lnTo>
                  <a:lnTo>
                    <a:pt x="739" y="3266"/>
                  </a:lnTo>
                  <a:lnTo>
                    <a:pt x="813" y="3318"/>
                  </a:lnTo>
                  <a:lnTo>
                    <a:pt x="889" y="3364"/>
                  </a:lnTo>
                  <a:lnTo>
                    <a:pt x="968" y="3408"/>
                  </a:lnTo>
                  <a:lnTo>
                    <a:pt x="1047" y="3448"/>
                  </a:lnTo>
                  <a:lnTo>
                    <a:pt x="1128" y="3483"/>
                  </a:lnTo>
                  <a:lnTo>
                    <a:pt x="1210" y="3514"/>
                  </a:lnTo>
                  <a:lnTo>
                    <a:pt x="1294" y="3541"/>
                  </a:lnTo>
                  <a:lnTo>
                    <a:pt x="1378" y="3563"/>
                  </a:lnTo>
                  <a:lnTo>
                    <a:pt x="1463" y="3582"/>
                  </a:lnTo>
                  <a:lnTo>
                    <a:pt x="1548" y="3597"/>
                  </a:lnTo>
                  <a:lnTo>
                    <a:pt x="1635" y="3607"/>
                  </a:lnTo>
                  <a:lnTo>
                    <a:pt x="1722" y="3613"/>
                  </a:lnTo>
                  <a:lnTo>
                    <a:pt x="1808" y="3615"/>
                  </a:lnTo>
                  <a:lnTo>
                    <a:pt x="1896" y="3613"/>
                  </a:lnTo>
                  <a:lnTo>
                    <a:pt x="1982" y="3607"/>
                  </a:lnTo>
                  <a:lnTo>
                    <a:pt x="2068" y="3597"/>
                  </a:lnTo>
                  <a:lnTo>
                    <a:pt x="2154" y="3582"/>
                  </a:lnTo>
                  <a:lnTo>
                    <a:pt x="2239" y="3563"/>
                  </a:lnTo>
                  <a:lnTo>
                    <a:pt x="2323" y="3541"/>
                  </a:lnTo>
                  <a:lnTo>
                    <a:pt x="2407" y="3514"/>
                  </a:lnTo>
                  <a:lnTo>
                    <a:pt x="2489" y="3483"/>
                  </a:lnTo>
                  <a:lnTo>
                    <a:pt x="2570" y="3448"/>
                  </a:lnTo>
                  <a:lnTo>
                    <a:pt x="2649" y="3408"/>
                  </a:lnTo>
                  <a:lnTo>
                    <a:pt x="2727" y="3364"/>
                  </a:lnTo>
                  <a:lnTo>
                    <a:pt x="2804" y="3318"/>
                  </a:lnTo>
                  <a:lnTo>
                    <a:pt x="2878" y="3266"/>
                  </a:lnTo>
                  <a:lnTo>
                    <a:pt x="2950" y="3210"/>
                  </a:lnTo>
                  <a:lnTo>
                    <a:pt x="3020" y="3150"/>
                  </a:lnTo>
                  <a:lnTo>
                    <a:pt x="3087" y="3085"/>
                  </a:lnTo>
                  <a:lnTo>
                    <a:pt x="3152" y="3018"/>
                  </a:lnTo>
                  <a:lnTo>
                    <a:pt x="3212" y="2948"/>
                  </a:lnTo>
                  <a:lnTo>
                    <a:pt x="3268" y="2876"/>
                  </a:lnTo>
                  <a:lnTo>
                    <a:pt x="3319" y="2802"/>
                  </a:lnTo>
                  <a:lnTo>
                    <a:pt x="3366" y="2726"/>
                  </a:lnTo>
                  <a:lnTo>
                    <a:pt x="3410" y="2648"/>
                  </a:lnTo>
                  <a:lnTo>
                    <a:pt x="3449" y="2569"/>
                  </a:lnTo>
                  <a:lnTo>
                    <a:pt x="3485" y="2487"/>
                  </a:lnTo>
                  <a:lnTo>
                    <a:pt x="3515" y="2405"/>
                  </a:lnTo>
                  <a:lnTo>
                    <a:pt x="3543" y="2322"/>
                  </a:lnTo>
                  <a:lnTo>
                    <a:pt x="3565" y="2238"/>
                  </a:lnTo>
                  <a:lnTo>
                    <a:pt x="3583" y="2152"/>
                  </a:lnTo>
                  <a:lnTo>
                    <a:pt x="3599" y="2067"/>
                  </a:lnTo>
                  <a:lnTo>
                    <a:pt x="3609" y="1981"/>
                  </a:lnTo>
                  <a:lnTo>
                    <a:pt x="3615" y="1895"/>
                  </a:lnTo>
                  <a:lnTo>
                    <a:pt x="3617" y="1807"/>
                  </a:lnTo>
                  <a:lnTo>
                    <a:pt x="3615" y="1721"/>
                  </a:lnTo>
                  <a:lnTo>
                    <a:pt x="3609" y="1634"/>
                  </a:lnTo>
                  <a:lnTo>
                    <a:pt x="3599" y="1547"/>
                  </a:lnTo>
                  <a:lnTo>
                    <a:pt x="3583" y="1462"/>
                  </a:lnTo>
                  <a:lnTo>
                    <a:pt x="3565" y="1377"/>
                  </a:lnTo>
                  <a:lnTo>
                    <a:pt x="3543" y="1293"/>
                  </a:lnTo>
                  <a:lnTo>
                    <a:pt x="3515" y="1209"/>
                  </a:lnTo>
                  <a:lnTo>
                    <a:pt x="3485" y="1127"/>
                  </a:lnTo>
                  <a:lnTo>
                    <a:pt x="3449" y="1046"/>
                  </a:lnTo>
                  <a:lnTo>
                    <a:pt x="3410" y="967"/>
                  </a:lnTo>
                  <a:lnTo>
                    <a:pt x="3366" y="889"/>
                  </a:lnTo>
                  <a:lnTo>
                    <a:pt x="3319" y="813"/>
                  </a:lnTo>
                  <a:lnTo>
                    <a:pt x="3268" y="738"/>
                  </a:lnTo>
                  <a:lnTo>
                    <a:pt x="3212" y="666"/>
                  </a:lnTo>
                  <a:lnTo>
                    <a:pt x="3152" y="596"/>
                  </a:lnTo>
                  <a:lnTo>
                    <a:pt x="3087" y="529"/>
                  </a:lnTo>
                  <a:lnTo>
                    <a:pt x="3020" y="465"/>
                  </a:lnTo>
                  <a:lnTo>
                    <a:pt x="2950" y="406"/>
                  </a:lnTo>
                  <a:lnTo>
                    <a:pt x="2878" y="350"/>
                  </a:lnTo>
                  <a:lnTo>
                    <a:pt x="2804" y="298"/>
                  </a:lnTo>
                  <a:lnTo>
                    <a:pt x="2727" y="250"/>
                  </a:lnTo>
                  <a:lnTo>
                    <a:pt x="2649" y="207"/>
                  </a:lnTo>
                  <a:lnTo>
                    <a:pt x="2570" y="167"/>
                  </a:lnTo>
                  <a:lnTo>
                    <a:pt x="2489" y="133"/>
                  </a:lnTo>
                  <a:lnTo>
                    <a:pt x="2407" y="101"/>
                  </a:lnTo>
                  <a:lnTo>
                    <a:pt x="2323" y="75"/>
                  </a:lnTo>
                  <a:lnTo>
                    <a:pt x="2239" y="51"/>
                  </a:lnTo>
                  <a:lnTo>
                    <a:pt x="2154" y="33"/>
                  </a:lnTo>
                  <a:lnTo>
                    <a:pt x="2068" y="19"/>
                  </a:lnTo>
                  <a:lnTo>
                    <a:pt x="1982" y="8"/>
                  </a:lnTo>
                  <a:lnTo>
                    <a:pt x="1896" y="2"/>
                  </a:lnTo>
                  <a:lnTo>
                    <a:pt x="1808" y="0"/>
                  </a:lnTo>
                  <a:lnTo>
                    <a:pt x="1722" y="2"/>
                  </a:lnTo>
                  <a:lnTo>
                    <a:pt x="1635" y="8"/>
                  </a:lnTo>
                  <a:lnTo>
                    <a:pt x="1548" y="19"/>
                  </a:lnTo>
                  <a:lnTo>
                    <a:pt x="1463" y="33"/>
                  </a:lnTo>
                  <a:lnTo>
                    <a:pt x="1378" y="51"/>
                  </a:lnTo>
                  <a:lnTo>
                    <a:pt x="1294" y="75"/>
                  </a:lnTo>
                  <a:lnTo>
                    <a:pt x="1210" y="101"/>
                  </a:lnTo>
                  <a:lnTo>
                    <a:pt x="1128" y="133"/>
                  </a:lnTo>
                  <a:lnTo>
                    <a:pt x="1047" y="167"/>
                  </a:lnTo>
                  <a:lnTo>
                    <a:pt x="968" y="207"/>
                  </a:lnTo>
                  <a:lnTo>
                    <a:pt x="889" y="250"/>
                  </a:lnTo>
                  <a:lnTo>
                    <a:pt x="813" y="298"/>
                  </a:lnTo>
                  <a:lnTo>
                    <a:pt x="739" y="350"/>
                  </a:lnTo>
                  <a:lnTo>
                    <a:pt x="667" y="406"/>
                  </a:lnTo>
                  <a:lnTo>
                    <a:pt x="597" y="465"/>
                  </a:lnTo>
                  <a:lnTo>
                    <a:pt x="530" y="529"/>
                  </a:lnTo>
                  <a:lnTo>
                    <a:pt x="466" y="596"/>
                  </a:lnTo>
                  <a:lnTo>
                    <a:pt x="406" y="666"/>
                  </a:lnTo>
                  <a:lnTo>
                    <a:pt x="350" y="738"/>
                  </a:lnTo>
                  <a:lnTo>
                    <a:pt x="298" y="813"/>
                  </a:lnTo>
                  <a:lnTo>
                    <a:pt x="251" y="889"/>
                  </a:lnTo>
                  <a:lnTo>
                    <a:pt x="207" y="967"/>
                  </a:lnTo>
                  <a:lnTo>
                    <a:pt x="167" y="1046"/>
                  </a:lnTo>
                  <a:lnTo>
                    <a:pt x="133" y="1127"/>
                  </a:lnTo>
                  <a:lnTo>
                    <a:pt x="101" y="1209"/>
                  </a:lnTo>
                  <a:lnTo>
                    <a:pt x="75" y="1293"/>
                  </a:lnTo>
                  <a:lnTo>
                    <a:pt x="52" y="1377"/>
                  </a:lnTo>
                  <a:lnTo>
                    <a:pt x="33" y="1462"/>
                  </a:lnTo>
                  <a:lnTo>
                    <a:pt x="19" y="1548"/>
                  </a:lnTo>
                  <a:lnTo>
                    <a:pt x="8" y="1634"/>
                  </a:lnTo>
                  <a:lnTo>
                    <a:pt x="2" y="1721"/>
                  </a:lnTo>
                  <a:lnTo>
                    <a:pt x="0" y="1807"/>
                  </a:lnTo>
                  <a:lnTo>
                    <a:pt x="2" y="1895"/>
                  </a:lnTo>
                  <a:lnTo>
                    <a:pt x="8" y="1981"/>
                  </a:lnTo>
                  <a:lnTo>
                    <a:pt x="19" y="2067"/>
                  </a:lnTo>
                  <a:lnTo>
                    <a:pt x="33" y="2152"/>
                  </a:lnTo>
                  <a:lnTo>
                    <a:pt x="52" y="2238"/>
                  </a:lnTo>
                  <a:lnTo>
                    <a:pt x="75" y="2322"/>
                  </a:lnTo>
                  <a:lnTo>
                    <a:pt x="101" y="2405"/>
                  </a:lnTo>
                  <a:lnTo>
                    <a:pt x="133" y="2487"/>
                  </a:lnTo>
                  <a:lnTo>
                    <a:pt x="167" y="2569"/>
                  </a:lnTo>
                  <a:lnTo>
                    <a:pt x="207" y="2648"/>
                  </a:lnTo>
                  <a:lnTo>
                    <a:pt x="251" y="2726"/>
                  </a:lnTo>
                  <a:lnTo>
                    <a:pt x="298" y="2802"/>
                  </a:lnTo>
                  <a:lnTo>
                    <a:pt x="350" y="2876"/>
                  </a:lnTo>
                  <a:lnTo>
                    <a:pt x="406" y="2948"/>
                  </a:lnTo>
                  <a:lnTo>
                    <a:pt x="466" y="3018"/>
                  </a:lnTo>
                  <a:lnTo>
                    <a:pt x="530" y="3085"/>
                  </a:lnTo>
                  <a:close/>
                </a:path>
              </a:pathLst>
            </a:custGeom>
            <a:grpFill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72" name="淘宝店chenying0907 8"/>
            <p:cNvSpPr/>
            <p:nvPr/>
          </p:nvSpPr>
          <p:spPr bwMode="auto">
            <a:xfrm>
              <a:off x="4638021" y="2912708"/>
              <a:ext cx="934158" cy="968712"/>
            </a:xfrm>
            <a:custGeom>
              <a:avLst/>
              <a:gdLst>
                <a:gd name="T0" fmla="*/ 1915 w 6050"/>
                <a:gd name="T1" fmla="*/ 4346 h 6277"/>
                <a:gd name="T2" fmla="*/ 1809 w 6050"/>
                <a:gd name="T3" fmla="*/ 4400 h 6277"/>
                <a:gd name="T4" fmla="*/ 1702 w 6050"/>
                <a:gd name="T5" fmla="*/ 4452 h 6277"/>
                <a:gd name="T6" fmla="*/ 1593 w 6050"/>
                <a:gd name="T7" fmla="*/ 4502 h 6277"/>
                <a:gd name="T8" fmla="*/ 1483 w 6050"/>
                <a:gd name="T9" fmla="*/ 4550 h 6277"/>
                <a:gd name="T10" fmla="*/ 1373 w 6050"/>
                <a:gd name="T11" fmla="*/ 4594 h 6277"/>
                <a:gd name="T12" fmla="*/ 1260 w 6050"/>
                <a:gd name="T13" fmla="*/ 4637 h 6277"/>
                <a:gd name="T14" fmla="*/ 1146 w 6050"/>
                <a:gd name="T15" fmla="*/ 4676 h 6277"/>
                <a:gd name="T16" fmla="*/ 1031 w 6050"/>
                <a:gd name="T17" fmla="*/ 4714 h 6277"/>
                <a:gd name="T18" fmla="*/ 916 w 6050"/>
                <a:gd name="T19" fmla="*/ 4750 h 6277"/>
                <a:gd name="T20" fmla="*/ 799 w 6050"/>
                <a:gd name="T21" fmla="*/ 4781 h 6277"/>
                <a:gd name="T22" fmla="*/ 681 w 6050"/>
                <a:gd name="T23" fmla="*/ 4811 h 6277"/>
                <a:gd name="T24" fmla="*/ 561 w 6050"/>
                <a:gd name="T25" fmla="*/ 4838 h 6277"/>
                <a:gd name="T26" fmla="*/ 441 w 6050"/>
                <a:gd name="T27" fmla="*/ 4862 h 6277"/>
                <a:gd name="T28" fmla="*/ 320 w 6050"/>
                <a:gd name="T29" fmla="*/ 4884 h 6277"/>
                <a:gd name="T30" fmla="*/ 199 w 6050"/>
                <a:gd name="T31" fmla="*/ 4903 h 6277"/>
                <a:gd name="T32" fmla="*/ 76 w 6050"/>
                <a:gd name="T33" fmla="*/ 4918 h 6277"/>
                <a:gd name="T34" fmla="*/ 370 w 6050"/>
                <a:gd name="T35" fmla="*/ 6244 h 6277"/>
                <a:gd name="T36" fmla="*/ 947 w 6050"/>
                <a:gd name="T37" fmla="*/ 6137 h 6277"/>
                <a:gd name="T38" fmla="*/ 1505 w 6050"/>
                <a:gd name="T39" fmla="*/ 5983 h 6277"/>
                <a:gd name="T40" fmla="*/ 2042 w 6050"/>
                <a:gd name="T41" fmla="*/ 5782 h 6277"/>
                <a:gd name="T42" fmla="*/ 2556 w 6050"/>
                <a:gd name="T43" fmla="*/ 5536 h 6277"/>
                <a:gd name="T44" fmla="*/ 3044 w 6050"/>
                <a:gd name="T45" fmla="*/ 5250 h 6277"/>
                <a:gd name="T46" fmla="*/ 3504 w 6050"/>
                <a:gd name="T47" fmla="*/ 4924 h 6277"/>
                <a:gd name="T48" fmla="*/ 3935 w 6050"/>
                <a:gd name="T49" fmla="*/ 4561 h 6277"/>
                <a:gd name="T50" fmla="*/ 4333 w 6050"/>
                <a:gd name="T51" fmla="*/ 4164 h 6277"/>
                <a:gd name="T52" fmla="*/ 4696 w 6050"/>
                <a:gd name="T53" fmla="*/ 3734 h 6277"/>
                <a:gd name="T54" fmla="*/ 5022 w 6050"/>
                <a:gd name="T55" fmla="*/ 3273 h 6277"/>
                <a:gd name="T56" fmla="*/ 5309 w 6050"/>
                <a:gd name="T57" fmla="*/ 2785 h 6277"/>
                <a:gd name="T58" fmla="*/ 5553 w 6050"/>
                <a:gd name="T59" fmla="*/ 2271 h 6277"/>
                <a:gd name="T60" fmla="*/ 5754 w 6050"/>
                <a:gd name="T61" fmla="*/ 1734 h 6277"/>
                <a:gd name="T62" fmla="*/ 5910 w 6050"/>
                <a:gd name="T63" fmla="*/ 1177 h 6277"/>
                <a:gd name="T64" fmla="*/ 6015 w 6050"/>
                <a:gd name="T65" fmla="*/ 600 h 6277"/>
                <a:gd name="T66" fmla="*/ 4690 w 6050"/>
                <a:gd name="T67" fmla="*/ 306 h 6277"/>
                <a:gd name="T68" fmla="*/ 4664 w 6050"/>
                <a:gd name="T69" fmla="*/ 496 h 6277"/>
                <a:gd name="T70" fmla="*/ 4631 w 6050"/>
                <a:gd name="T71" fmla="*/ 682 h 6277"/>
                <a:gd name="T72" fmla="*/ 4593 w 6050"/>
                <a:gd name="T73" fmla="*/ 868 h 6277"/>
                <a:gd name="T74" fmla="*/ 4547 w 6050"/>
                <a:gd name="T75" fmla="*/ 1050 h 6277"/>
                <a:gd name="T76" fmla="*/ 4495 w 6050"/>
                <a:gd name="T77" fmla="*/ 1231 h 6277"/>
                <a:gd name="T78" fmla="*/ 4437 w 6050"/>
                <a:gd name="T79" fmla="*/ 1407 h 6277"/>
                <a:gd name="T80" fmla="*/ 4374 w 6050"/>
                <a:gd name="T81" fmla="*/ 1582 h 6277"/>
                <a:gd name="T82" fmla="*/ 4304 w 6050"/>
                <a:gd name="T83" fmla="*/ 1753 h 6277"/>
                <a:gd name="T84" fmla="*/ 1690 w 6050"/>
                <a:gd name="T85" fmla="*/ 0 h 6277"/>
                <a:gd name="T86" fmla="*/ 618 w 6050"/>
                <a:gd name="T87" fmla="*/ 3998 h 6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050" h="6277">
                  <a:moveTo>
                    <a:pt x="618" y="3998"/>
                  </a:moveTo>
                  <a:lnTo>
                    <a:pt x="1915" y="4346"/>
                  </a:lnTo>
                  <a:lnTo>
                    <a:pt x="1862" y="4374"/>
                  </a:lnTo>
                  <a:lnTo>
                    <a:pt x="1809" y="4400"/>
                  </a:lnTo>
                  <a:lnTo>
                    <a:pt x="1755" y="4427"/>
                  </a:lnTo>
                  <a:lnTo>
                    <a:pt x="1702" y="4452"/>
                  </a:lnTo>
                  <a:lnTo>
                    <a:pt x="1648" y="4478"/>
                  </a:lnTo>
                  <a:lnTo>
                    <a:pt x="1593" y="4502"/>
                  </a:lnTo>
                  <a:lnTo>
                    <a:pt x="1538" y="4526"/>
                  </a:lnTo>
                  <a:lnTo>
                    <a:pt x="1483" y="4550"/>
                  </a:lnTo>
                  <a:lnTo>
                    <a:pt x="1427" y="4572"/>
                  </a:lnTo>
                  <a:lnTo>
                    <a:pt x="1373" y="4594"/>
                  </a:lnTo>
                  <a:lnTo>
                    <a:pt x="1316" y="4616"/>
                  </a:lnTo>
                  <a:lnTo>
                    <a:pt x="1260" y="4637"/>
                  </a:lnTo>
                  <a:lnTo>
                    <a:pt x="1203" y="4657"/>
                  </a:lnTo>
                  <a:lnTo>
                    <a:pt x="1146" y="4676"/>
                  </a:lnTo>
                  <a:lnTo>
                    <a:pt x="1089" y="4696"/>
                  </a:lnTo>
                  <a:lnTo>
                    <a:pt x="1031" y="4714"/>
                  </a:lnTo>
                  <a:lnTo>
                    <a:pt x="973" y="4732"/>
                  </a:lnTo>
                  <a:lnTo>
                    <a:pt x="916" y="4750"/>
                  </a:lnTo>
                  <a:lnTo>
                    <a:pt x="858" y="4766"/>
                  </a:lnTo>
                  <a:lnTo>
                    <a:pt x="799" y="4781"/>
                  </a:lnTo>
                  <a:lnTo>
                    <a:pt x="740" y="4796"/>
                  </a:lnTo>
                  <a:lnTo>
                    <a:pt x="681" y="4811"/>
                  </a:lnTo>
                  <a:lnTo>
                    <a:pt x="621" y="4825"/>
                  </a:lnTo>
                  <a:lnTo>
                    <a:pt x="561" y="4838"/>
                  </a:lnTo>
                  <a:lnTo>
                    <a:pt x="501" y="4850"/>
                  </a:lnTo>
                  <a:lnTo>
                    <a:pt x="441" y="4862"/>
                  </a:lnTo>
                  <a:lnTo>
                    <a:pt x="381" y="4873"/>
                  </a:lnTo>
                  <a:lnTo>
                    <a:pt x="320" y="4884"/>
                  </a:lnTo>
                  <a:lnTo>
                    <a:pt x="260" y="4894"/>
                  </a:lnTo>
                  <a:lnTo>
                    <a:pt x="199" y="4903"/>
                  </a:lnTo>
                  <a:lnTo>
                    <a:pt x="138" y="4911"/>
                  </a:lnTo>
                  <a:lnTo>
                    <a:pt x="76" y="4918"/>
                  </a:lnTo>
                  <a:lnTo>
                    <a:pt x="76" y="6277"/>
                  </a:lnTo>
                  <a:lnTo>
                    <a:pt x="370" y="6244"/>
                  </a:lnTo>
                  <a:lnTo>
                    <a:pt x="661" y="6196"/>
                  </a:lnTo>
                  <a:lnTo>
                    <a:pt x="947" y="6137"/>
                  </a:lnTo>
                  <a:lnTo>
                    <a:pt x="1228" y="6066"/>
                  </a:lnTo>
                  <a:lnTo>
                    <a:pt x="1505" y="5983"/>
                  </a:lnTo>
                  <a:lnTo>
                    <a:pt x="1776" y="5887"/>
                  </a:lnTo>
                  <a:lnTo>
                    <a:pt x="2042" y="5782"/>
                  </a:lnTo>
                  <a:lnTo>
                    <a:pt x="2302" y="5664"/>
                  </a:lnTo>
                  <a:lnTo>
                    <a:pt x="2556" y="5536"/>
                  </a:lnTo>
                  <a:lnTo>
                    <a:pt x="2803" y="5398"/>
                  </a:lnTo>
                  <a:lnTo>
                    <a:pt x="3044" y="5250"/>
                  </a:lnTo>
                  <a:lnTo>
                    <a:pt x="3278" y="5092"/>
                  </a:lnTo>
                  <a:lnTo>
                    <a:pt x="3504" y="4924"/>
                  </a:lnTo>
                  <a:lnTo>
                    <a:pt x="3723" y="4748"/>
                  </a:lnTo>
                  <a:lnTo>
                    <a:pt x="3935" y="4561"/>
                  </a:lnTo>
                  <a:lnTo>
                    <a:pt x="4138" y="4367"/>
                  </a:lnTo>
                  <a:lnTo>
                    <a:pt x="4333" y="4164"/>
                  </a:lnTo>
                  <a:lnTo>
                    <a:pt x="4519" y="3953"/>
                  </a:lnTo>
                  <a:lnTo>
                    <a:pt x="4696" y="3734"/>
                  </a:lnTo>
                  <a:lnTo>
                    <a:pt x="4864" y="3507"/>
                  </a:lnTo>
                  <a:lnTo>
                    <a:pt x="5022" y="3273"/>
                  </a:lnTo>
                  <a:lnTo>
                    <a:pt x="5171" y="3032"/>
                  </a:lnTo>
                  <a:lnTo>
                    <a:pt x="5309" y="2785"/>
                  </a:lnTo>
                  <a:lnTo>
                    <a:pt x="5437" y="2531"/>
                  </a:lnTo>
                  <a:lnTo>
                    <a:pt x="5553" y="2271"/>
                  </a:lnTo>
                  <a:lnTo>
                    <a:pt x="5660" y="2006"/>
                  </a:lnTo>
                  <a:lnTo>
                    <a:pt x="5754" y="1734"/>
                  </a:lnTo>
                  <a:lnTo>
                    <a:pt x="5838" y="1458"/>
                  </a:lnTo>
                  <a:lnTo>
                    <a:pt x="5910" y="1177"/>
                  </a:lnTo>
                  <a:lnTo>
                    <a:pt x="5969" y="891"/>
                  </a:lnTo>
                  <a:lnTo>
                    <a:pt x="6015" y="600"/>
                  </a:lnTo>
                  <a:lnTo>
                    <a:pt x="6050" y="306"/>
                  </a:lnTo>
                  <a:lnTo>
                    <a:pt x="4690" y="306"/>
                  </a:lnTo>
                  <a:lnTo>
                    <a:pt x="4678" y="401"/>
                  </a:lnTo>
                  <a:lnTo>
                    <a:pt x="4664" y="496"/>
                  </a:lnTo>
                  <a:lnTo>
                    <a:pt x="4649" y="589"/>
                  </a:lnTo>
                  <a:lnTo>
                    <a:pt x="4631" y="682"/>
                  </a:lnTo>
                  <a:lnTo>
                    <a:pt x="4613" y="776"/>
                  </a:lnTo>
                  <a:lnTo>
                    <a:pt x="4593" y="868"/>
                  </a:lnTo>
                  <a:lnTo>
                    <a:pt x="4570" y="960"/>
                  </a:lnTo>
                  <a:lnTo>
                    <a:pt x="4547" y="1050"/>
                  </a:lnTo>
                  <a:lnTo>
                    <a:pt x="4523" y="1140"/>
                  </a:lnTo>
                  <a:lnTo>
                    <a:pt x="4495" y="1231"/>
                  </a:lnTo>
                  <a:lnTo>
                    <a:pt x="4468" y="1319"/>
                  </a:lnTo>
                  <a:lnTo>
                    <a:pt x="4437" y="1407"/>
                  </a:lnTo>
                  <a:lnTo>
                    <a:pt x="4407" y="1494"/>
                  </a:lnTo>
                  <a:lnTo>
                    <a:pt x="4374" y="1582"/>
                  </a:lnTo>
                  <a:lnTo>
                    <a:pt x="4340" y="1668"/>
                  </a:lnTo>
                  <a:lnTo>
                    <a:pt x="4304" y="1753"/>
                  </a:lnTo>
                  <a:lnTo>
                    <a:pt x="4000" y="619"/>
                  </a:lnTo>
                  <a:lnTo>
                    <a:pt x="1690" y="0"/>
                  </a:lnTo>
                  <a:lnTo>
                    <a:pt x="0" y="1690"/>
                  </a:lnTo>
                  <a:lnTo>
                    <a:pt x="618" y="3998"/>
                  </a:lnTo>
                  <a:close/>
                </a:path>
              </a:pathLst>
            </a:custGeom>
            <a:grpFill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4" name="淘宝店chenying0907 72"/>
          <p:cNvGrpSpPr/>
          <p:nvPr/>
        </p:nvGrpSpPr>
        <p:grpSpPr>
          <a:xfrm>
            <a:off x="6162770" y="2424645"/>
            <a:ext cx="1179463" cy="1178602"/>
            <a:chOff x="4638021" y="1593533"/>
            <a:chExt cx="1187134" cy="1185900"/>
          </a:xfrm>
          <a:solidFill>
            <a:srgbClr val="672317"/>
          </a:solidFill>
          <a:effectLst/>
        </p:grpSpPr>
        <p:sp>
          <p:nvSpPr>
            <p:cNvPr id="75" name="淘宝店chenying0907 9"/>
            <p:cNvSpPr/>
            <p:nvPr/>
          </p:nvSpPr>
          <p:spPr bwMode="auto">
            <a:xfrm>
              <a:off x="4638021" y="1846509"/>
              <a:ext cx="934158" cy="932924"/>
            </a:xfrm>
            <a:custGeom>
              <a:avLst/>
              <a:gdLst>
                <a:gd name="T0" fmla="*/ 76 w 6050"/>
                <a:gd name="T1" fmla="*/ 1359 h 6048"/>
                <a:gd name="T2" fmla="*/ 277 w 6050"/>
                <a:gd name="T3" fmla="*/ 1387 h 6048"/>
                <a:gd name="T4" fmla="*/ 477 w 6050"/>
                <a:gd name="T5" fmla="*/ 1422 h 6048"/>
                <a:gd name="T6" fmla="*/ 673 w 6050"/>
                <a:gd name="T7" fmla="*/ 1465 h 6048"/>
                <a:gd name="T8" fmla="*/ 867 w 6050"/>
                <a:gd name="T9" fmla="*/ 1515 h 6048"/>
                <a:gd name="T10" fmla="*/ 1058 w 6050"/>
                <a:gd name="T11" fmla="*/ 1571 h 6048"/>
                <a:gd name="T12" fmla="*/ 1246 w 6050"/>
                <a:gd name="T13" fmla="*/ 1635 h 6048"/>
                <a:gd name="T14" fmla="*/ 1429 w 6050"/>
                <a:gd name="T15" fmla="*/ 1706 h 6048"/>
                <a:gd name="T16" fmla="*/ 1610 w 6050"/>
                <a:gd name="T17" fmla="*/ 1784 h 6048"/>
                <a:gd name="T18" fmla="*/ 0 w 6050"/>
                <a:gd name="T19" fmla="*/ 4358 h 6048"/>
                <a:gd name="T20" fmla="*/ 4000 w 6050"/>
                <a:gd name="T21" fmla="*/ 5429 h 6048"/>
                <a:gd name="T22" fmla="*/ 4305 w 6050"/>
                <a:gd name="T23" fmla="*/ 4527 h 6048"/>
                <a:gd name="T24" fmla="*/ 4379 w 6050"/>
                <a:gd name="T25" fmla="*/ 4710 h 6048"/>
                <a:gd name="T26" fmla="*/ 4446 w 6050"/>
                <a:gd name="T27" fmla="*/ 4896 h 6048"/>
                <a:gd name="T28" fmla="*/ 4507 w 6050"/>
                <a:gd name="T29" fmla="*/ 5085 h 6048"/>
                <a:gd name="T30" fmla="*/ 4560 w 6050"/>
                <a:gd name="T31" fmla="*/ 5277 h 6048"/>
                <a:gd name="T32" fmla="*/ 4607 w 6050"/>
                <a:gd name="T33" fmla="*/ 5472 h 6048"/>
                <a:gd name="T34" fmla="*/ 4646 w 6050"/>
                <a:gd name="T35" fmla="*/ 5670 h 6048"/>
                <a:gd name="T36" fmla="*/ 4677 w 6050"/>
                <a:gd name="T37" fmla="*/ 5871 h 6048"/>
                <a:gd name="T38" fmla="*/ 6050 w 6050"/>
                <a:gd name="T39" fmla="*/ 5972 h 6048"/>
                <a:gd name="T40" fmla="*/ 5969 w 6050"/>
                <a:gd name="T41" fmla="*/ 5387 h 6048"/>
                <a:gd name="T42" fmla="*/ 5838 w 6050"/>
                <a:gd name="T43" fmla="*/ 4819 h 6048"/>
                <a:gd name="T44" fmla="*/ 5660 w 6050"/>
                <a:gd name="T45" fmla="*/ 4272 h 6048"/>
                <a:gd name="T46" fmla="*/ 5437 w 6050"/>
                <a:gd name="T47" fmla="*/ 3747 h 6048"/>
                <a:gd name="T48" fmla="*/ 5171 w 6050"/>
                <a:gd name="T49" fmla="*/ 3245 h 6048"/>
                <a:gd name="T50" fmla="*/ 4864 w 6050"/>
                <a:gd name="T51" fmla="*/ 2771 h 6048"/>
                <a:gd name="T52" fmla="*/ 4519 w 6050"/>
                <a:gd name="T53" fmla="*/ 2326 h 6048"/>
                <a:gd name="T54" fmla="*/ 4138 w 6050"/>
                <a:gd name="T55" fmla="*/ 1912 h 6048"/>
                <a:gd name="T56" fmla="*/ 3723 w 6050"/>
                <a:gd name="T57" fmla="*/ 1531 h 6048"/>
                <a:gd name="T58" fmla="*/ 3278 w 6050"/>
                <a:gd name="T59" fmla="*/ 1186 h 6048"/>
                <a:gd name="T60" fmla="*/ 2803 w 6050"/>
                <a:gd name="T61" fmla="*/ 879 h 6048"/>
                <a:gd name="T62" fmla="*/ 2302 w 6050"/>
                <a:gd name="T63" fmla="*/ 613 h 6048"/>
                <a:gd name="T64" fmla="*/ 1776 w 6050"/>
                <a:gd name="T65" fmla="*/ 390 h 6048"/>
                <a:gd name="T66" fmla="*/ 1228 w 6050"/>
                <a:gd name="T67" fmla="*/ 212 h 6048"/>
                <a:gd name="T68" fmla="*/ 661 w 6050"/>
                <a:gd name="T69" fmla="*/ 81 h 6048"/>
                <a:gd name="T70" fmla="*/ 76 w 6050"/>
                <a:gd name="T71" fmla="*/ 0 h 6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050" h="6048">
                  <a:moveTo>
                    <a:pt x="76" y="0"/>
                  </a:moveTo>
                  <a:lnTo>
                    <a:pt x="76" y="1359"/>
                  </a:lnTo>
                  <a:lnTo>
                    <a:pt x="176" y="1373"/>
                  </a:lnTo>
                  <a:lnTo>
                    <a:pt x="277" y="1387"/>
                  </a:lnTo>
                  <a:lnTo>
                    <a:pt x="377" y="1404"/>
                  </a:lnTo>
                  <a:lnTo>
                    <a:pt x="477" y="1422"/>
                  </a:lnTo>
                  <a:lnTo>
                    <a:pt x="575" y="1443"/>
                  </a:lnTo>
                  <a:lnTo>
                    <a:pt x="673" y="1465"/>
                  </a:lnTo>
                  <a:lnTo>
                    <a:pt x="770" y="1489"/>
                  </a:lnTo>
                  <a:lnTo>
                    <a:pt x="867" y="1515"/>
                  </a:lnTo>
                  <a:lnTo>
                    <a:pt x="962" y="1542"/>
                  </a:lnTo>
                  <a:lnTo>
                    <a:pt x="1058" y="1571"/>
                  </a:lnTo>
                  <a:lnTo>
                    <a:pt x="1152" y="1603"/>
                  </a:lnTo>
                  <a:lnTo>
                    <a:pt x="1246" y="1635"/>
                  </a:lnTo>
                  <a:lnTo>
                    <a:pt x="1338" y="1670"/>
                  </a:lnTo>
                  <a:lnTo>
                    <a:pt x="1429" y="1706"/>
                  </a:lnTo>
                  <a:lnTo>
                    <a:pt x="1521" y="1744"/>
                  </a:lnTo>
                  <a:lnTo>
                    <a:pt x="1610" y="1784"/>
                  </a:lnTo>
                  <a:lnTo>
                    <a:pt x="618" y="2050"/>
                  </a:lnTo>
                  <a:lnTo>
                    <a:pt x="0" y="4358"/>
                  </a:lnTo>
                  <a:lnTo>
                    <a:pt x="1690" y="6048"/>
                  </a:lnTo>
                  <a:lnTo>
                    <a:pt x="4000" y="5429"/>
                  </a:lnTo>
                  <a:lnTo>
                    <a:pt x="4266" y="4437"/>
                  </a:lnTo>
                  <a:lnTo>
                    <a:pt x="4305" y="4527"/>
                  </a:lnTo>
                  <a:lnTo>
                    <a:pt x="4343" y="4619"/>
                  </a:lnTo>
                  <a:lnTo>
                    <a:pt x="4379" y="4710"/>
                  </a:lnTo>
                  <a:lnTo>
                    <a:pt x="4414" y="4802"/>
                  </a:lnTo>
                  <a:lnTo>
                    <a:pt x="4446" y="4896"/>
                  </a:lnTo>
                  <a:lnTo>
                    <a:pt x="4478" y="4990"/>
                  </a:lnTo>
                  <a:lnTo>
                    <a:pt x="4507" y="5085"/>
                  </a:lnTo>
                  <a:lnTo>
                    <a:pt x="4535" y="5181"/>
                  </a:lnTo>
                  <a:lnTo>
                    <a:pt x="4560" y="5277"/>
                  </a:lnTo>
                  <a:lnTo>
                    <a:pt x="4585" y="5375"/>
                  </a:lnTo>
                  <a:lnTo>
                    <a:pt x="4607" y="5472"/>
                  </a:lnTo>
                  <a:lnTo>
                    <a:pt x="4627" y="5571"/>
                  </a:lnTo>
                  <a:lnTo>
                    <a:pt x="4646" y="5670"/>
                  </a:lnTo>
                  <a:lnTo>
                    <a:pt x="4663" y="5771"/>
                  </a:lnTo>
                  <a:lnTo>
                    <a:pt x="4677" y="5871"/>
                  </a:lnTo>
                  <a:lnTo>
                    <a:pt x="4690" y="5972"/>
                  </a:lnTo>
                  <a:lnTo>
                    <a:pt x="6050" y="5972"/>
                  </a:lnTo>
                  <a:lnTo>
                    <a:pt x="6015" y="5677"/>
                  </a:lnTo>
                  <a:lnTo>
                    <a:pt x="5969" y="5387"/>
                  </a:lnTo>
                  <a:lnTo>
                    <a:pt x="5910" y="5101"/>
                  </a:lnTo>
                  <a:lnTo>
                    <a:pt x="5838" y="4819"/>
                  </a:lnTo>
                  <a:lnTo>
                    <a:pt x="5754" y="4543"/>
                  </a:lnTo>
                  <a:lnTo>
                    <a:pt x="5660" y="4272"/>
                  </a:lnTo>
                  <a:lnTo>
                    <a:pt x="5553" y="4006"/>
                  </a:lnTo>
                  <a:lnTo>
                    <a:pt x="5437" y="3747"/>
                  </a:lnTo>
                  <a:lnTo>
                    <a:pt x="5309" y="3493"/>
                  </a:lnTo>
                  <a:lnTo>
                    <a:pt x="5171" y="3245"/>
                  </a:lnTo>
                  <a:lnTo>
                    <a:pt x="5022" y="3005"/>
                  </a:lnTo>
                  <a:lnTo>
                    <a:pt x="4864" y="2771"/>
                  </a:lnTo>
                  <a:lnTo>
                    <a:pt x="4696" y="2545"/>
                  </a:lnTo>
                  <a:lnTo>
                    <a:pt x="4519" y="2326"/>
                  </a:lnTo>
                  <a:lnTo>
                    <a:pt x="4333" y="2115"/>
                  </a:lnTo>
                  <a:lnTo>
                    <a:pt x="4138" y="1912"/>
                  </a:lnTo>
                  <a:lnTo>
                    <a:pt x="3935" y="1717"/>
                  </a:lnTo>
                  <a:lnTo>
                    <a:pt x="3723" y="1531"/>
                  </a:lnTo>
                  <a:lnTo>
                    <a:pt x="3504" y="1353"/>
                  </a:lnTo>
                  <a:lnTo>
                    <a:pt x="3278" y="1186"/>
                  </a:lnTo>
                  <a:lnTo>
                    <a:pt x="3044" y="1027"/>
                  </a:lnTo>
                  <a:lnTo>
                    <a:pt x="2803" y="879"/>
                  </a:lnTo>
                  <a:lnTo>
                    <a:pt x="2556" y="741"/>
                  </a:lnTo>
                  <a:lnTo>
                    <a:pt x="2302" y="613"/>
                  </a:lnTo>
                  <a:lnTo>
                    <a:pt x="2042" y="497"/>
                  </a:lnTo>
                  <a:lnTo>
                    <a:pt x="1776" y="390"/>
                  </a:lnTo>
                  <a:lnTo>
                    <a:pt x="1505" y="296"/>
                  </a:lnTo>
                  <a:lnTo>
                    <a:pt x="1228" y="212"/>
                  </a:lnTo>
                  <a:lnTo>
                    <a:pt x="947" y="140"/>
                  </a:lnTo>
                  <a:lnTo>
                    <a:pt x="661" y="81"/>
                  </a:lnTo>
                  <a:lnTo>
                    <a:pt x="370" y="35"/>
                  </a:lnTo>
                  <a:lnTo>
                    <a:pt x="76" y="0"/>
                  </a:lnTo>
                  <a:close/>
                </a:path>
              </a:pathLst>
            </a:custGeom>
            <a:grpFill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76" name="淘宝店chenying0907 10"/>
            <p:cNvSpPr/>
            <p:nvPr/>
          </p:nvSpPr>
          <p:spPr bwMode="auto">
            <a:xfrm>
              <a:off x="5267375" y="1593533"/>
              <a:ext cx="557780" cy="557780"/>
            </a:xfrm>
            <a:custGeom>
              <a:avLst/>
              <a:gdLst>
                <a:gd name="T0" fmla="*/ 667 w 3617"/>
                <a:gd name="T1" fmla="*/ 3209 h 3615"/>
                <a:gd name="T2" fmla="*/ 889 w 3617"/>
                <a:gd name="T3" fmla="*/ 3365 h 3615"/>
                <a:gd name="T4" fmla="*/ 1128 w 3617"/>
                <a:gd name="T5" fmla="*/ 3482 h 3615"/>
                <a:gd name="T6" fmla="*/ 1378 w 3617"/>
                <a:gd name="T7" fmla="*/ 3564 h 3615"/>
                <a:gd name="T8" fmla="*/ 1635 w 3617"/>
                <a:gd name="T9" fmla="*/ 3607 h 3615"/>
                <a:gd name="T10" fmla="*/ 1896 w 3617"/>
                <a:gd name="T11" fmla="*/ 3613 h 3615"/>
                <a:gd name="T12" fmla="*/ 2154 w 3617"/>
                <a:gd name="T13" fmla="*/ 3582 h 3615"/>
                <a:gd name="T14" fmla="*/ 2407 w 3617"/>
                <a:gd name="T15" fmla="*/ 3514 h 3615"/>
                <a:gd name="T16" fmla="*/ 2649 w 3617"/>
                <a:gd name="T17" fmla="*/ 3408 h 3615"/>
                <a:gd name="T18" fmla="*/ 2878 w 3617"/>
                <a:gd name="T19" fmla="*/ 3265 h 3615"/>
                <a:gd name="T20" fmla="*/ 3087 w 3617"/>
                <a:gd name="T21" fmla="*/ 3086 h 3615"/>
                <a:gd name="T22" fmla="*/ 3268 w 3617"/>
                <a:gd name="T23" fmla="*/ 2877 h 3615"/>
                <a:gd name="T24" fmla="*/ 3410 w 3617"/>
                <a:gd name="T25" fmla="*/ 2648 h 3615"/>
                <a:gd name="T26" fmla="*/ 3515 w 3617"/>
                <a:gd name="T27" fmla="*/ 2406 h 3615"/>
                <a:gd name="T28" fmla="*/ 3583 w 3617"/>
                <a:gd name="T29" fmla="*/ 2153 h 3615"/>
                <a:gd name="T30" fmla="*/ 3615 w 3617"/>
                <a:gd name="T31" fmla="*/ 1894 h 3615"/>
                <a:gd name="T32" fmla="*/ 3609 w 3617"/>
                <a:gd name="T33" fmla="*/ 1634 h 3615"/>
                <a:gd name="T34" fmla="*/ 3565 w 3617"/>
                <a:gd name="T35" fmla="*/ 1377 h 3615"/>
                <a:gd name="T36" fmla="*/ 3485 w 3617"/>
                <a:gd name="T37" fmla="*/ 1128 h 3615"/>
                <a:gd name="T38" fmla="*/ 3366 w 3617"/>
                <a:gd name="T39" fmla="*/ 889 h 3615"/>
                <a:gd name="T40" fmla="*/ 3212 w 3617"/>
                <a:gd name="T41" fmla="*/ 667 h 3615"/>
                <a:gd name="T42" fmla="*/ 3020 w 3617"/>
                <a:gd name="T43" fmla="*/ 466 h 3615"/>
                <a:gd name="T44" fmla="*/ 2804 w 3617"/>
                <a:gd name="T45" fmla="*/ 297 h 3615"/>
                <a:gd name="T46" fmla="*/ 2570 w 3617"/>
                <a:gd name="T47" fmla="*/ 167 h 3615"/>
                <a:gd name="T48" fmla="*/ 2323 w 3617"/>
                <a:gd name="T49" fmla="*/ 74 h 3615"/>
                <a:gd name="T50" fmla="*/ 2068 w 3617"/>
                <a:gd name="T51" fmla="*/ 18 h 3615"/>
                <a:gd name="T52" fmla="*/ 1808 w 3617"/>
                <a:gd name="T53" fmla="*/ 0 h 3615"/>
                <a:gd name="T54" fmla="*/ 1548 w 3617"/>
                <a:gd name="T55" fmla="*/ 18 h 3615"/>
                <a:gd name="T56" fmla="*/ 1294 w 3617"/>
                <a:gd name="T57" fmla="*/ 74 h 3615"/>
                <a:gd name="T58" fmla="*/ 1047 w 3617"/>
                <a:gd name="T59" fmla="*/ 167 h 3615"/>
                <a:gd name="T60" fmla="*/ 813 w 3617"/>
                <a:gd name="T61" fmla="*/ 297 h 3615"/>
                <a:gd name="T62" fmla="*/ 597 w 3617"/>
                <a:gd name="T63" fmla="*/ 465 h 3615"/>
                <a:gd name="T64" fmla="*/ 406 w 3617"/>
                <a:gd name="T65" fmla="*/ 667 h 3615"/>
                <a:gd name="T66" fmla="*/ 251 w 3617"/>
                <a:gd name="T67" fmla="*/ 889 h 3615"/>
                <a:gd name="T68" fmla="*/ 133 w 3617"/>
                <a:gd name="T69" fmla="*/ 1128 h 3615"/>
                <a:gd name="T70" fmla="*/ 52 w 3617"/>
                <a:gd name="T71" fmla="*/ 1377 h 3615"/>
                <a:gd name="T72" fmla="*/ 8 w 3617"/>
                <a:gd name="T73" fmla="*/ 1634 h 3615"/>
                <a:gd name="T74" fmla="*/ 2 w 3617"/>
                <a:gd name="T75" fmla="*/ 1894 h 3615"/>
                <a:gd name="T76" fmla="*/ 33 w 3617"/>
                <a:gd name="T77" fmla="*/ 2153 h 3615"/>
                <a:gd name="T78" fmla="*/ 101 w 3617"/>
                <a:gd name="T79" fmla="*/ 2406 h 3615"/>
                <a:gd name="T80" fmla="*/ 207 w 3617"/>
                <a:gd name="T81" fmla="*/ 2648 h 3615"/>
                <a:gd name="T82" fmla="*/ 350 w 3617"/>
                <a:gd name="T83" fmla="*/ 2877 h 3615"/>
                <a:gd name="T84" fmla="*/ 530 w 3617"/>
                <a:gd name="T85" fmla="*/ 3086 h 3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617" h="3615">
                  <a:moveTo>
                    <a:pt x="530" y="3086"/>
                  </a:moveTo>
                  <a:lnTo>
                    <a:pt x="597" y="3150"/>
                  </a:lnTo>
                  <a:lnTo>
                    <a:pt x="667" y="3209"/>
                  </a:lnTo>
                  <a:lnTo>
                    <a:pt x="739" y="3265"/>
                  </a:lnTo>
                  <a:lnTo>
                    <a:pt x="813" y="3317"/>
                  </a:lnTo>
                  <a:lnTo>
                    <a:pt x="889" y="3365"/>
                  </a:lnTo>
                  <a:lnTo>
                    <a:pt x="968" y="3408"/>
                  </a:lnTo>
                  <a:lnTo>
                    <a:pt x="1047" y="3448"/>
                  </a:lnTo>
                  <a:lnTo>
                    <a:pt x="1128" y="3482"/>
                  </a:lnTo>
                  <a:lnTo>
                    <a:pt x="1210" y="3514"/>
                  </a:lnTo>
                  <a:lnTo>
                    <a:pt x="1294" y="3540"/>
                  </a:lnTo>
                  <a:lnTo>
                    <a:pt x="1378" y="3564"/>
                  </a:lnTo>
                  <a:lnTo>
                    <a:pt x="1463" y="3582"/>
                  </a:lnTo>
                  <a:lnTo>
                    <a:pt x="1549" y="3596"/>
                  </a:lnTo>
                  <a:lnTo>
                    <a:pt x="1635" y="3607"/>
                  </a:lnTo>
                  <a:lnTo>
                    <a:pt x="1722" y="3613"/>
                  </a:lnTo>
                  <a:lnTo>
                    <a:pt x="1808" y="3615"/>
                  </a:lnTo>
                  <a:lnTo>
                    <a:pt x="1896" y="3613"/>
                  </a:lnTo>
                  <a:lnTo>
                    <a:pt x="1982" y="3607"/>
                  </a:lnTo>
                  <a:lnTo>
                    <a:pt x="2068" y="3596"/>
                  </a:lnTo>
                  <a:lnTo>
                    <a:pt x="2154" y="3582"/>
                  </a:lnTo>
                  <a:lnTo>
                    <a:pt x="2239" y="3564"/>
                  </a:lnTo>
                  <a:lnTo>
                    <a:pt x="2323" y="3540"/>
                  </a:lnTo>
                  <a:lnTo>
                    <a:pt x="2407" y="3514"/>
                  </a:lnTo>
                  <a:lnTo>
                    <a:pt x="2489" y="3482"/>
                  </a:lnTo>
                  <a:lnTo>
                    <a:pt x="2570" y="3448"/>
                  </a:lnTo>
                  <a:lnTo>
                    <a:pt x="2649" y="3408"/>
                  </a:lnTo>
                  <a:lnTo>
                    <a:pt x="2727" y="3365"/>
                  </a:lnTo>
                  <a:lnTo>
                    <a:pt x="2804" y="3317"/>
                  </a:lnTo>
                  <a:lnTo>
                    <a:pt x="2878" y="3265"/>
                  </a:lnTo>
                  <a:lnTo>
                    <a:pt x="2950" y="3209"/>
                  </a:lnTo>
                  <a:lnTo>
                    <a:pt x="3020" y="3150"/>
                  </a:lnTo>
                  <a:lnTo>
                    <a:pt x="3087" y="3086"/>
                  </a:lnTo>
                  <a:lnTo>
                    <a:pt x="3152" y="3019"/>
                  </a:lnTo>
                  <a:lnTo>
                    <a:pt x="3212" y="2949"/>
                  </a:lnTo>
                  <a:lnTo>
                    <a:pt x="3268" y="2877"/>
                  </a:lnTo>
                  <a:lnTo>
                    <a:pt x="3319" y="2802"/>
                  </a:lnTo>
                  <a:lnTo>
                    <a:pt x="3366" y="2726"/>
                  </a:lnTo>
                  <a:lnTo>
                    <a:pt x="3410" y="2648"/>
                  </a:lnTo>
                  <a:lnTo>
                    <a:pt x="3449" y="2569"/>
                  </a:lnTo>
                  <a:lnTo>
                    <a:pt x="3485" y="2488"/>
                  </a:lnTo>
                  <a:lnTo>
                    <a:pt x="3515" y="2406"/>
                  </a:lnTo>
                  <a:lnTo>
                    <a:pt x="3543" y="2322"/>
                  </a:lnTo>
                  <a:lnTo>
                    <a:pt x="3565" y="2238"/>
                  </a:lnTo>
                  <a:lnTo>
                    <a:pt x="3583" y="2153"/>
                  </a:lnTo>
                  <a:lnTo>
                    <a:pt x="3599" y="2068"/>
                  </a:lnTo>
                  <a:lnTo>
                    <a:pt x="3609" y="1981"/>
                  </a:lnTo>
                  <a:lnTo>
                    <a:pt x="3615" y="1894"/>
                  </a:lnTo>
                  <a:lnTo>
                    <a:pt x="3617" y="1808"/>
                  </a:lnTo>
                  <a:lnTo>
                    <a:pt x="3615" y="1721"/>
                  </a:lnTo>
                  <a:lnTo>
                    <a:pt x="3609" y="1634"/>
                  </a:lnTo>
                  <a:lnTo>
                    <a:pt x="3599" y="1548"/>
                  </a:lnTo>
                  <a:lnTo>
                    <a:pt x="3583" y="1463"/>
                  </a:lnTo>
                  <a:lnTo>
                    <a:pt x="3565" y="1377"/>
                  </a:lnTo>
                  <a:lnTo>
                    <a:pt x="3543" y="1293"/>
                  </a:lnTo>
                  <a:lnTo>
                    <a:pt x="3515" y="1210"/>
                  </a:lnTo>
                  <a:lnTo>
                    <a:pt x="3485" y="1128"/>
                  </a:lnTo>
                  <a:lnTo>
                    <a:pt x="3449" y="1046"/>
                  </a:lnTo>
                  <a:lnTo>
                    <a:pt x="3410" y="967"/>
                  </a:lnTo>
                  <a:lnTo>
                    <a:pt x="3366" y="889"/>
                  </a:lnTo>
                  <a:lnTo>
                    <a:pt x="3319" y="813"/>
                  </a:lnTo>
                  <a:lnTo>
                    <a:pt x="3268" y="739"/>
                  </a:lnTo>
                  <a:lnTo>
                    <a:pt x="3212" y="667"/>
                  </a:lnTo>
                  <a:lnTo>
                    <a:pt x="3152" y="597"/>
                  </a:lnTo>
                  <a:lnTo>
                    <a:pt x="3087" y="530"/>
                  </a:lnTo>
                  <a:lnTo>
                    <a:pt x="3020" y="466"/>
                  </a:lnTo>
                  <a:lnTo>
                    <a:pt x="2950" y="405"/>
                  </a:lnTo>
                  <a:lnTo>
                    <a:pt x="2878" y="349"/>
                  </a:lnTo>
                  <a:lnTo>
                    <a:pt x="2804" y="297"/>
                  </a:lnTo>
                  <a:lnTo>
                    <a:pt x="2727" y="251"/>
                  </a:lnTo>
                  <a:lnTo>
                    <a:pt x="2649" y="207"/>
                  </a:lnTo>
                  <a:lnTo>
                    <a:pt x="2570" y="167"/>
                  </a:lnTo>
                  <a:lnTo>
                    <a:pt x="2489" y="132"/>
                  </a:lnTo>
                  <a:lnTo>
                    <a:pt x="2407" y="102"/>
                  </a:lnTo>
                  <a:lnTo>
                    <a:pt x="2323" y="74"/>
                  </a:lnTo>
                  <a:lnTo>
                    <a:pt x="2239" y="52"/>
                  </a:lnTo>
                  <a:lnTo>
                    <a:pt x="2154" y="33"/>
                  </a:lnTo>
                  <a:lnTo>
                    <a:pt x="2068" y="18"/>
                  </a:lnTo>
                  <a:lnTo>
                    <a:pt x="1982" y="8"/>
                  </a:lnTo>
                  <a:lnTo>
                    <a:pt x="1896" y="2"/>
                  </a:lnTo>
                  <a:lnTo>
                    <a:pt x="1808" y="0"/>
                  </a:lnTo>
                  <a:lnTo>
                    <a:pt x="1722" y="2"/>
                  </a:lnTo>
                  <a:lnTo>
                    <a:pt x="1635" y="8"/>
                  </a:lnTo>
                  <a:lnTo>
                    <a:pt x="1548" y="18"/>
                  </a:lnTo>
                  <a:lnTo>
                    <a:pt x="1463" y="33"/>
                  </a:lnTo>
                  <a:lnTo>
                    <a:pt x="1378" y="52"/>
                  </a:lnTo>
                  <a:lnTo>
                    <a:pt x="1294" y="74"/>
                  </a:lnTo>
                  <a:lnTo>
                    <a:pt x="1210" y="102"/>
                  </a:lnTo>
                  <a:lnTo>
                    <a:pt x="1128" y="132"/>
                  </a:lnTo>
                  <a:lnTo>
                    <a:pt x="1047" y="167"/>
                  </a:lnTo>
                  <a:lnTo>
                    <a:pt x="968" y="207"/>
                  </a:lnTo>
                  <a:lnTo>
                    <a:pt x="889" y="250"/>
                  </a:lnTo>
                  <a:lnTo>
                    <a:pt x="813" y="297"/>
                  </a:lnTo>
                  <a:lnTo>
                    <a:pt x="739" y="349"/>
                  </a:lnTo>
                  <a:lnTo>
                    <a:pt x="667" y="405"/>
                  </a:lnTo>
                  <a:lnTo>
                    <a:pt x="597" y="465"/>
                  </a:lnTo>
                  <a:lnTo>
                    <a:pt x="530" y="530"/>
                  </a:lnTo>
                  <a:lnTo>
                    <a:pt x="466" y="597"/>
                  </a:lnTo>
                  <a:lnTo>
                    <a:pt x="406" y="667"/>
                  </a:lnTo>
                  <a:lnTo>
                    <a:pt x="350" y="739"/>
                  </a:lnTo>
                  <a:lnTo>
                    <a:pt x="298" y="813"/>
                  </a:lnTo>
                  <a:lnTo>
                    <a:pt x="251" y="889"/>
                  </a:lnTo>
                  <a:lnTo>
                    <a:pt x="207" y="967"/>
                  </a:lnTo>
                  <a:lnTo>
                    <a:pt x="167" y="1046"/>
                  </a:lnTo>
                  <a:lnTo>
                    <a:pt x="133" y="1128"/>
                  </a:lnTo>
                  <a:lnTo>
                    <a:pt x="101" y="1210"/>
                  </a:lnTo>
                  <a:lnTo>
                    <a:pt x="75" y="1293"/>
                  </a:lnTo>
                  <a:lnTo>
                    <a:pt x="52" y="1377"/>
                  </a:lnTo>
                  <a:lnTo>
                    <a:pt x="33" y="1463"/>
                  </a:lnTo>
                  <a:lnTo>
                    <a:pt x="19" y="1548"/>
                  </a:lnTo>
                  <a:lnTo>
                    <a:pt x="8" y="1634"/>
                  </a:lnTo>
                  <a:lnTo>
                    <a:pt x="2" y="1720"/>
                  </a:lnTo>
                  <a:lnTo>
                    <a:pt x="0" y="1808"/>
                  </a:lnTo>
                  <a:lnTo>
                    <a:pt x="2" y="1894"/>
                  </a:lnTo>
                  <a:lnTo>
                    <a:pt x="8" y="1981"/>
                  </a:lnTo>
                  <a:lnTo>
                    <a:pt x="19" y="2068"/>
                  </a:lnTo>
                  <a:lnTo>
                    <a:pt x="33" y="2153"/>
                  </a:lnTo>
                  <a:lnTo>
                    <a:pt x="52" y="2238"/>
                  </a:lnTo>
                  <a:lnTo>
                    <a:pt x="75" y="2322"/>
                  </a:lnTo>
                  <a:lnTo>
                    <a:pt x="101" y="2406"/>
                  </a:lnTo>
                  <a:lnTo>
                    <a:pt x="133" y="2488"/>
                  </a:lnTo>
                  <a:lnTo>
                    <a:pt x="167" y="2569"/>
                  </a:lnTo>
                  <a:lnTo>
                    <a:pt x="207" y="2648"/>
                  </a:lnTo>
                  <a:lnTo>
                    <a:pt x="251" y="2726"/>
                  </a:lnTo>
                  <a:lnTo>
                    <a:pt x="298" y="2802"/>
                  </a:lnTo>
                  <a:lnTo>
                    <a:pt x="350" y="2877"/>
                  </a:lnTo>
                  <a:lnTo>
                    <a:pt x="406" y="2949"/>
                  </a:lnTo>
                  <a:lnTo>
                    <a:pt x="466" y="3019"/>
                  </a:lnTo>
                  <a:lnTo>
                    <a:pt x="530" y="3086"/>
                  </a:lnTo>
                  <a:close/>
                </a:path>
              </a:pathLst>
            </a:custGeom>
            <a:grpFill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8" name="淘宝店chenying0907 76"/>
          <p:cNvGrpSpPr/>
          <p:nvPr/>
        </p:nvGrpSpPr>
        <p:grpSpPr>
          <a:xfrm>
            <a:off x="4821952" y="2424645"/>
            <a:ext cx="1179462" cy="1178602"/>
            <a:chOff x="3318846" y="1593533"/>
            <a:chExt cx="1187133" cy="1185900"/>
          </a:xfrm>
          <a:solidFill>
            <a:srgbClr val="672317"/>
          </a:solidFill>
          <a:effectLst/>
        </p:grpSpPr>
        <p:sp>
          <p:nvSpPr>
            <p:cNvPr id="79" name="淘宝店chenying0907 11"/>
            <p:cNvSpPr/>
            <p:nvPr/>
          </p:nvSpPr>
          <p:spPr bwMode="auto">
            <a:xfrm>
              <a:off x="3537268" y="1846509"/>
              <a:ext cx="968711" cy="932924"/>
            </a:xfrm>
            <a:custGeom>
              <a:avLst/>
              <a:gdLst>
                <a:gd name="T0" fmla="*/ 1366 w 6279"/>
                <a:gd name="T1" fmla="*/ 5910 h 6048"/>
                <a:gd name="T2" fmla="*/ 1384 w 6279"/>
                <a:gd name="T3" fmla="*/ 5788 h 6048"/>
                <a:gd name="T4" fmla="*/ 1404 w 6279"/>
                <a:gd name="T5" fmla="*/ 5666 h 6048"/>
                <a:gd name="T6" fmla="*/ 1427 w 6279"/>
                <a:gd name="T7" fmla="*/ 5546 h 6048"/>
                <a:gd name="T8" fmla="*/ 1453 w 6279"/>
                <a:gd name="T9" fmla="*/ 5426 h 6048"/>
                <a:gd name="T10" fmla="*/ 1481 w 6279"/>
                <a:gd name="T11" fmla="*/ 5308 h 6048"/>
                <a:gd name="T12" fmla="*/ 1512 w 6279"/>
                <a:gd name="T13" fmla="*/ 5190 h 6048"/>
                <a:gd name="T14" fmla="*/ 1545 w 6279"/>
                <a:gd name="T15" fmla="*/ 5074 h 6048"/>
                <a:gd name="T16" fmla="*/ 1582 w 6279"/>
                <a:gd name="T17" fmla="*/ 4959 h 6048"/>
                <a:gd name="T18" fmla="*/ 1620 w 6279"/>
                <a:gd name="T19" fmla="*/ 4845 h 6048"/>
                <a:gd name="T20" fmla="*/ 1662 w 6279"/>
                <a:gd name="T21" fmla="*/ 4732 h 6048"/>
                <a:gd name="T22" fmla="*/ 1706 w 6279"/>
                <a:gd name="T23" fmla="*/ 4621 h 6048"/>
                <a:gd name="T24" fmla="*/ 1751 w 6279"/>
                <a:gd name="T25" fmla="*/ 4510 h 6048"/>
                <a:gd name="T26" fmla="*/ 1800 w 6279"/>
                <a:gd name="T27" fmla="*/ 4400 h 6048"/>
                <a:gd name="T28" fmla="*/ 1851 w 6279"/>
                <a:gd name="T29" fmla="*/ 4293 h 6048"/>
                <a:gd name="T30" fmla="*/ 1904 w 6279"/>
                <a:gd name="T31" fmla="*/ 4186 h 6048"/>
                <a:gd name="T32" fmla="*/ 2279 w 6279"/>
                <a:gd name="T33" fmla="*/ 5429 h 6048"/>
                <a:gd name="T34" fmla="*/ 6279 w 6279"/>
                <a:gd name="T35" fmla="*/ 4358 h 6048"/>
                <a:gd name="T36" fmla="*/ 4526 w 6279"/>
                <a:gd name="T37" fmla="*/ 1745 h 6048"/>
                <a:gd name="T38" fmla="*/ 4697 w 6279"/>
                <a:gd name="T39" fmla="*/ 1675 h 6048"/>
                <a:gd name="T40" fmla="*/ 4872 w 6279"/>
                <a:gd name="T41" fmla="*/ 1612 h 6048"/>
                <a:gd name="T42" fmla="*/ 5049 w 6279"/>
                <a:gd name="T43" fmla="*/ 1554 h 6048"/>
                <a:gd name="T44" fmla="*/ 5229 w 6279"/>
                <a:gd name="T45" fmla="*/ 1502 h 6048"/>
                <a:gd name="T46" fmla="*/ 5411 w 6279"/>
                <a:gd name="T47" fmla="*/ 1457 h 6048"/>
                <a:gd name="T48" fmla="*/ 5597 w 6279"/>
                <a:gd name="T49" fmla="*/ 1418 h 6048"/>
                <a:gd name="T50" fmla="*/ 5784 w 6279"/>
                <a:gd name="T51" fmla="*/ 1386 h 6048"/>
                <a:gd name="T52" fmla="*/ 5974 w 6279"/>
                <a:gd name="T53" fmla="*/ 1359 h 6048"/>
                <a:gd name="T54" fmla="*/ 5679 w 6279"/>
                <a:gd name="T55" fmla="*/ 35 h 6048"/>
                <a:gd name="T56" fmla="*/ 5102 w 6279"/>
                <a:gd name="T57" fmla="*/ 140 h 6048"/>
                <a:gd name="T58" fmla="*/ 4544 w 6279"/>
                <a:gd name="T59" fmla="*/ 296 h 6048"/>
                <a:gd name="T60" fmla="*/ 4008 w 6279"/>
                <a:gd name="T61" fmla="*/ 497 h 6048"/>
                <a:gd name="T62" fmla="*/ 3494 w 6279"/>
                <a:gd name="T63" fmla="*/ 741 h 6048"/>
                <a:gd name="T64" fmla="*/ 3005 w 6279"/>
                <a:gd name="T65" fmla="*/ 1027 h 6048"/>
                <a:gd name="T66" fmla="*/ 2544 w 6279"/>
                <a:gd name="T67" fmla="*/ 1353 h 6048"/>
                <a:gd name="T68" fmla="*/ 2114 w 6279"/>
                <a:gd name="T69" fmla="*/ 1717 h 6048"/>
                <a:gd name="T70" fmla="*/ 1717 w 6279"/>
                <a:gd name="T71" fmla="*/ 2115 h 6048"/>
                <a:gd name="T72" fmla="*/ 1353 w 6279"/>
                <a:gd name="T73" fmla="*/ 2545 h 6048"/>
                <a:gd name="T74" fmla="*/ 1027 w 6279"/>
                <a:gd name="T75" fmla="*/ 3005 h 6048"/>
                <a:gd name="T76" fmla="*/ 741 w 6279"/>
                <a:gd name="T77" fmla="*/ 3493 h 6048"/>
                <a:gd name="T78" fmla="*/ 495 w 6279"/>
                <a:gd name="T79" fmla="*/ 4006 h 6048"/>
                <a:gd name="T80" fmla="*/ 294 w 6279"/>
                <a:gd name="T81" fmla="*/ 4543 h 6048"/>
                <a:gd name="T82" fmla="*/ 140 w 6279"/>
                <a:gd name="T83" fmla="*/ 5101 h 6048"/>
                <a:gd name="T84" fmla="*/ 33 w 6279"/>
                <a:gd name="T85" fmla="*/ 5677 h 6048"/>
                <a:gd name="T86" fmla="*/ 1359 w 6279"/>
                <a:gd name="T87" fmla="*/ 5972 h 6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279" h="6048">
                  <a:moveTo>
                    <a:pt x="1359" y="5972"/>
                  </a:moveTo>
                  <a:lnTo>
                    <a:pt x="1366" y="5910"/>
                  </a:lnTo>
                  <a:lnTo>
                    <a:pt x="1375" y="5849"/>
                  </a:lnTo>
                  <a:lnTo>
                    <a:pt x="1384" y="5788"/>
                  </a:lnTo>
                  <a:lnTo>
                    <a:pt x="1394" y="5727"/>
                  </a:lnTo>
                  <a:lnTo>
                    <a:pt x="1404" y="5666"/>
                  </a:lnTo>
                  <a:lnTo>
                    <a:pt x="1415" y="5606"/>
                  </a:lnTo>
                  <a:lnTo>
                    <a:pt x="1427" y="5546"/>
                  </a:lnTo>
                  <a:lnTo>
                    <a:pt x="1440" y="5486"/>
                  </a:lnTo>
                  <a:lnTo>
                    <a:pt x="1453" y="5426"/>
                  </a:lnTo>
                  <a:lnTo>
                    <a:pt x="1466" y="5367"/>
                  </a:lnTo>
                  <a:lnTo>
                    <a:pt x="1481" y="5308"/>
                  </a:lnTo>
                  <a:lnTo>
                    <a:pt x="1496" y="5249"/>
                  </a:lnTo>
                  <a:lnTo>
                    <a:pt x="1512" y="5190"/>
                  </a:lnTo>
                  <a:lnTo>
                    <a:pt x="1528" y="5132"/>
                  </a:lnTo>
                  <a:lnTo>
                    <a:pt x="1545" y="5074"/>
                  </a:lnTo>
                  <a:lnTo>
                    <a:pt x="1563" y="5016"/>
                  </a:lnTo>
                  <a:lnTo>
                    <a:pt x="1582" y="4959"/>
                  </a:lnTo>
                  <a:lnTo>
                    <a:pt x="1601" y="4902"/>
                  </a:lnTo>
                  <a:lnTo>
                    <a:pt x="1620" y="4845"/>
                  </a:lnTo>
                  <a:lnTo>
                    <a:pt x="1641" y="4788"/>
                  </a:lnTo>
                  <a:lnTo>
                    <a:pt x="1662" y="4732"/>
                  </a:lnTo>
                  <a:lnTo>
                    <a:pt x="1683" y="4675"/>
                  </a:lnTo>
                  <a:lnTo>
                    <a:pt x="1706" y="4621"/>
                  </a:lnTo>
                  <a:lnTo>
                    <a:pt x="1728" y="4565"/>
                  </a:lnTo>
                  <a:lnTo>
                    <a:pt x="1751" y="4510"/>
                  </a:lnTo>
                  <a:lnTo>
                    <a:pt x="1776" y="4455"/>
                  </a:lnTo>
                  <a:lnTo>
                    <a:pt x="1800" y="4400"/>
                  </a:lnTo>
                  <a:lnTo>
                    <a:pt x="1825" y="4346"/>
                  </a:lnTo>
                  <a:lnTo>
                    <a:pt x="1851" y="4293"/>
                  </a:lnTo>
                  <a:lnTo>
                    <a:pt x="1877" y="4239"/>
                  </a:lnTo>
                  <a:lnTo>
                    <a:pt x="1904" y="4186"/>
                  </a:lnTo>
                  <a:lnTo>
                    <a:pt x="1932" y="4133"/>
                  </a:lnTo>
                  <a:lnTo>
                    <a:pt x="2279" y="5429"/>
                  </a:lnTo>
                  <a:lnTo>
                    <a:pt x="4589" y="6048"/>
                  </a:lnTo>
                  <a:lnTo>
                    <a:pt x="6279" y="4358"/>
                  </a:lnTo>
                  <a:lnTo>
                    <a:pt x="5661" y="2050"/>
                  </a:lnTo>
                  <a:lnTo>
                    <a:pt x="4526" y="1745"/>
                  </a:lnTo>
                  <a:lnTo>
                    <a:pt x="4611" y="1710"/>
                  </a:lnTo>
                  <a:lnTo>
                    <a:pt x="4697" y="1675"/>
                  </a:lnTo>
                  <a:lnTo>
                    <a:pt x="4785" y="1643"/>
                  </a:lnTo>
                  <a:lnTo>
                    <a:pt x="4872" y="1612"/>
                  </a:lnTo>
                  <a:lnTo>
                    <a:pt x="4960" y="1582"/>
                  </a:lnTo>
                  <a:lnTo>
                    <a:pt x="5049" y="1554"/>
                  </a:lnTo>
                  <a:lnTo>
                    <a:pt x="5139" y="1527"/>
                  </a:lnTo>
                  <a:lnTo>
                    <a:pt x="5229" y="1502"/>
                  </a:lnTo>
                  <a:lnTo>
                    <a:pt x="5320" y="1479"/>
                  </a:lnTo>
                  <a:lnTo>
                    <a:pt x="5411" y="1457"/>
                  </a:lnTo>
                  <a:lnTo>
                    <a:pt x="5504" y="1436"/>
                  </a:lnTo>
                  <a:lnTo>
                    <a:pt x="5597" y="1418"/>
                  </a:lnTo>
                  <a:lnTo>
                    <a:pt x="5690" y="1401"/>
                  </a:lnTo>
                  <a:lnTo>
                    <a:pt x="5784" y="1386"/>
                  </a:lnTo>
                  <a:lnTo>
                    <a:pt x="5878" y="1372"/>
                  </a:lnTo>
                  <a:lnTo>
                    <a:pt x="5974" y="1359"/>
                  </a:lnTo>
                  <a:lnTo>
                    <a:pt x="5974" y="0"/>
                  </a:lnTo>
                  <a:lnTo>
                    <a:pt x="5679" y="35"/>
                  </a:lnTo>
                  <a:lnTo>
                    <a:pt x="5389" y="81"/>
                  </a:lnTo>
                  <a:lnTo>
                    <a:pt x="5102" y="140"/>
                  </a:lnTo>
                  <a:lnTo>
                    <a:pt x="4821" y="212"/>
                  </a:lnTo>
                  <a:lnTo>
                    <a:pt x="4544" y="296"/>
                  </a:lnTo>
                  <a:lnTo>
                    <a:pt x="4273" y="390"/>
                  </a:lnTo>
                  <a:lnTo>
                    <a:pt x="4008" y="497"/>
                  </a:lnTo>
                  <a:lnTo>
                    <a:pt x="3748" y="613"/>
                  </a:lnTo>
                  <a:lnTo>
                    <a:pt x="3494" y="741"/>
                  </a:lnTo>
                  <a:lnTo>
                    <a:pt x="3246" y="879"/>
                  </a:lnTo>
                  <a:lnTo>
                    <a:pt x="3005" y="1027"/>
                  </a:lnTo>
                  <a:lnTo>
                    <a:pt x="2771" y="1186"/>
                  </a:lnTo>
                  <a:lnTo>
                    <a:pt x="2544" y="1353"/>
                  </a:lnTo>
                  <a:lnTo>
                    <a:pt x="2325" y="1531"/>
                  </a:lnTo>
                  <a:lnTo>
                    <a:pt x="2114" y="1717"/>
                  </a:lnTo>
                  <a:lnTo>
                    <a:pt x="1911" y="1912"/>
                  </a:lnTo>
                  <a:lnTo>
                    <a:pt x="1717" y="2115"/>
                  </a:lnTo>
                  <a:lnTo>
                    <a:pt x="1530" y="2326"/>
                  </a:lnTo>
                  <a:lnTo>
                    <a:pt x="1353" y="2545"/>
                  </a:lnTo>
                  <a:lnTo>
                    <a:pt x="1186" y="2771"/>
                  </a:lnTo>
                  <a:lnTo>
                    <a:pt x="1027" y="3005"/>
                  </a:lnTo>
                  <a:lnTo>
                    <a:pt x="879" y="3245"/>
                  </a:lnTo>
                  <a:lnTo>
                    <a:pt x="741" y="3493"/>
                  </a:lnTo>
                  <a:lnTo>
                    <a:pt x="613" y="3747"/>
                  </a:lnTo>
                  <a:lnTo>
                    <a:pt x="495" y="4006"/>
                  </a:lnTo>
                  <a:lnTo>
                    <a:pt x="390" y="4272"/>
                  </a:lnTo>
                  <a:lnTo>
                    <a:pt x="294" y="4543"/>
                  </a:lnTo>
                  <a:lnTo>
                    <a:pt x="211" y="4819"/>
                  </a:lnTo>
                  <a:lnTo>
                    <a:pt x="140" y="5101"/>
                  </a:lnTo>
                  <a:lnTo>
                    <a:pt x="81" y="5387"/>
                  </a:lnTo>
                  <a:lnTo>
                    <a:pt x="33" y="5677"/>
                  </a:lnTo>
                  <a:lnTo>
                    <a:pt x="0" y="5972"/>
                  </a:lnTo>
                  <a:lnTo>
                    <a:pt x="1359" y="5972"/>
                  </a:lnTo>
                  <a:close/>
                </a:path>
              </a:pathLst>
            </a:custGeom>
            <a:grpFill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80" name="淘宝店chenying0907 12"/>
            <p:cNvSpPr/>
            <p:nvPr/>
          </p:nvSpPr>
          <p:spPr bwMode="auto">
            <a:xfrm>
              <a:off x="3318846" y="1593533"/>
              <a:ext cx="557780" cy="557780"/>
            </a:xfrm>
            <a:custGeom>
              <a:avLst/>
              <a:gdLst>
                <a:gd name="T0" fmla="*/ 667 w 3617"/>
                <a:gd name="T1" fmla="*/ 3209 h 3615"/>
                <a:gd name="T2" fmla="*/ 890 w 3617"/>
                <a:gd name="T3" fmla="*/ 3365 h 3615"/>
                <a:gd name="T4" fmla="*/ 1128 w 3617"/>
                <a:gd name="T5" fmla="*/ 3482 h 3615"/>
                <a:gd name="T6" fmla="*/ 1378 w 3617"/>
                <a:gd name="T7" fmla="*/ 3564 h 3615"/>
                <a:gd name="T8" fmla="*/ 1635 w 3617"/>
                <a:gd name="T9" fmla="*/ 3607 h 3615"/>
                <a:gd name="T10" fmla="*/ 1895 w 3617"/>
                <a:gd name="T11" fmla="*/ 3613 h 3615"/>
                <a:gd name="T12" fmla="*/ 2154 w 3617"/>
                <a:gd name="T13" fmla="*/ 3582 h 3615"/>
                <a:gd name="T14" fmla="*/ 2407 w 3617"/>
                <a:gd name="T15" fmla="*/ 3514 h 3615"/>
                <a:gd name="T16" fmla="*/ 2649 w 3617"/>
                <a:gd name="T17" fmla="*/ 3408 h 3615"/>
                <a:gd name="T18" fmla="*/ 2878 w 3617"/>
                <a:gd name="T19" fmla="*/ 3265 h 3615"/>
                <a:gd name="T20" fmla="*/ 3087 w 3617"/>
                <a:gd name="T21" fmla="*/ 3086 h 3615"/>
                <a:gd name="T22" fmla="*/ 3267 w 3617"/>
                <a:gd name="T23" fmla="*/ 2877 h 3615"/>
                <a:gd name="T24" fmla="*/ 3410 w 3617"/>
                <a:gd name="T25" fmla="*/ 2648 h 3615"/>
                <a:gd name="T26" fmla="*/ 3516 w 3617"/>
                <a:gd name="T27" fmla="*/ 2406 h 3615"/>
                <a:gd name="T28" fmla="*/ 3584 w 3617"/>
                <a:gd name="T29" fmla="*/ 2153 h 3615"/>
                <a:gd name="T30" fmla="*/ 3615 w 3617"/>
                <a:gd name="T31" fmla="*/ 1894 h 3615"/>
                <a:gd name="T32" fmla="*/ 3609 w 3617"/>
                <a:gd name="T33" fmla="*/ 1634 h 3615"/>
                <a:gd name="T34" fmla="*/ 3565 w 3617"/>
                <a:gd name="T35" fmla="*/ 1377 h 3615"/>
                <a:gd name="T36" fmla="*/ 3484 w 3617"/>
                <a:gd name="T37" fmla="*/ 1128 h 3615"/>
                <a:gd name="T38" fmla="*/ 3366 w 3617"/>
                <a:gd name="T39" fmla="*/ 889 h 3615"/>
                <a:gd name="T40" fmla="*/ 3211 w 3617"/>
                <a:gd name="T41" fmla="*/ 667 h 3615"/>
                <a:gd name="T42" fmla="*/ 3020 w 3617"/>
                <a:gd name="T43" fmla="*/ 465 h 3615"/>
                <a:gd name="T44" fmla="*/ 2804 w 3617"/>
                <a:gd name="T45" fmla="*/ 297 h 3615"/>
                <a:gd name="T46" fmla="*/ 2570 w 3617"/>
                <a:gd name="T47" fmla="*/ 167 h 3615"/>
                <a:gd name="T48" fmla="*/ 2323 w 3617"/>
                <a:gd name="T49" fmla="*/ 74 h 3615"/>
                <a:gd name="T50" fmla="*/ 2069 w 3617"/>
                <a:gd name="T51" fmla="*/ 18 h 3615"/>
                <a:gd name="T52" fmla="*/ 1809 w 3617"/>
                <a:gd name="T53" fmla="*/ 0 h 3615"/>
                <a:gd name="T54" fmla="*/ 1549 w 3617"/>
                <a:gd name="T55" fmla="*/ 18 h 3615"/>
                <a:gd name="T56" fmla="*/ 1294 w 3617"/>
                <a:gd name="T57" fmla="*/ 74 h 3615"/>
                <a:gd name="T58" fmla="*/ 1047 w 3617"/>
                <a:gd name="T59" fmla="*/ 167 h 3615"/>
                <a:gd name="T60" fmla="*/ 813 w 3617"/>
                <a:gd name="T61" fmla="*/ 297 h 3615"/>
                <a:gd name="T62" fmla="*/ 597 w 3617"/>
                <a:gd name="T63" fmla="*/ 465 h 3615"/>
                <a:gd name="T64" fmla="*/ 405 w 3617"/>
                <a:gd name="T65" fmla="*/ 667 h 3615"/>
                <a:gd name="T66" fmla="*/ 251 w 3617"/>
                <a:gd name="T67" fmla="*/ 889 h 3615"/>
                <a:gd name="T68" fmla="*/ 132 w 3617"/>
                <a:gd name="T69" fmla="*/ 1128 h 3615"/>
                <a:gd name="T70" fmla="*/ 52 w 3617"/>
                <a:gd name="T71" fmla="*/ 1377 h 3615"/>
                <a:gd name="T72" fmla="*/ 8 w 3617"/>
                <a:gd name="T73" fmla="*/ 1634 h 3615"/>
                <a:gd name="T74" fmla="*/ 2 w 3617"/>
                <a:gd name="T75" fmla="*/ 1894 h 3615"/>
                <a:gd name="T76" fmla="*/ 34 w 3617"/>
                <a:gd name="T77" fmla="*/ 2153 h 3615"/>
                <a:gd name="T78" fmla="*/ 102 w 3617"/>
                <a:gd name="T79" fmla="*/ 2406 h 3615"/>
                <a:gd name="T80" fmla="*/ 207 w 3617"/>
                <a:gd name="T81" fmla="*/ 2648 h 3615"/>
                <a:gd name="T82" fmla="*/ 349 w 3617"/>
                <a:gd name="T83" fmla="*/ 2877 h 3615"/>
                <a:gd name="T84" fmla="*/ 530 w 3617"/>
                <a:gd name="T85" fmla="*/ 3086 h 3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617" h="3615">
                  <a:moveTo>
                    <a:pt x="530" y="3086"/>
                  </a:moveTo>
                  <a:lnTo>
                    <a:pt x="597" y="3150"/>
                  </a:lnTo>
                  <a:lnTo>
                    <a:pt x="667" y="3209"/>
                  </a:lnTo>
                  <a:lnTo>
                    <a:pt x="739" y="3265"/>
                  </a:lnTo>
                  <a:lnTo>
                    <a:pt x="813" y="3317"/>
                  </a:lnTo>
                  <a:lnTo>
                    <a:pt x="890" y="3365"/>
                  </a:lnTo>
                  <a:lnTo>
                    <a:pt x="968" y="3408"/>
                  </a:lnTo>
                  <a:lnTo>
                    <a:pt x="1047" y="3448"/>
                  </a:lnTo>
                  <a:lnTo>
                    <a:pt x="1128" y="3482"/>
                  </a:lnTo>
                  <a:lnTo>
                    <a:pt x="1210" y="3514"/>
                  </a:lnTo>
                  <a:lnTo>
                    <a:pt x="1294" y="3540"/>
                  </a:lnTo>
                  <a:lnTo>
                    <a:pt x="1378" y="3564"/>
                  </a:lnTo>
                  <a:lnTo>
                    <a:pt x="1463" y="3582"/>
                  </a:lnTo>
                  <a:lnTo>
                    <a:pt x="1549" y="3596"/>
                  </a:lnTo>
                  <a:lnTo>
                    <a:pt x="1635" y="3607"/>
                  </a:lnTo>
                  <a:lnTo>
                    <a:pt x="1721" y="3613"/>
                  </a:lnTo>
                  <a:lnTo>
                    <a:pt x="1809" y="3615"/>
                  </a:lnTo>
                  <a:lnTo>
                    <a:pt x="1895" y="3613"/>
                  </a:lnTo>
                  <a:lnTo>
                    <a:pt x="1982" y="3607"/>
                  </a:lnTo>
                  <a:lnTo>
                    <a:pt x="2069" y="3596"/>
                  </a:lnTo>
                  <a:lnTo>
                    <a:pt x="2154" y="3582"/>
                  </a:lnTo>
                  <a:lnTo>
                    <a:pt x="2239" y="3564"/>
                  </a:lnTo>
                  <a:lnTo>
                    <a:pt x="2323" y="3540"/>
                  </a:lnTo>
                  <a:lnTo>
                    <a:pt x="2407" y="3514"/>
                  </a:lnTo>
                  <a:lnTo>
                    <a:pt x="2489" y="3482"/>
                  </a:lnTo>
                  <a:lnTo>
                    <a:pt x="2570" y="3448"/>
                  </a:lnTo>
                  <a:lnTo>
                    <a:pt x="2649" y="3408"/>
                  </a:lnTo>
                  <a:lnTo>
                    <a:pt x="2728" y="3365"/>
                  </a:lnTo>
                  <a:lnTo>
                    <a:pt x="2804" y="3317"/>
                  </a:lnTo>
                  <a:lnTo>
                    <a:pt x="2878" y="3265"/>
                  </a:lnTo>
                  <a:lnTo>
                    <a:pt x="2950" y="3209"/>
                  </a:lnTo>
                  <a:lnTo>
                    <a:pt x="3020" y="3150"/>
                  </a:lnTo>
                  <a:lnTo>
                    <a:pt x="3087" y="3086"/>
                  </a:lnTo>
                  <a:lnTo>
                    <a:pt x="3151" y="3019"/>
                  </a:lnTo>
                  <a:lnTo>
                    <a:pt x="3211" y="2949"/>
                  </a:lnTo>
                  <a:lnTo>
                    <a:pt x="3267" y="2877"/>
                  </a:lnTo>
                  <a:lnTo>
                    <a:pt x="3319" y="2802"/>
                  </a:lnTo>
                  <a:lnTo>
                    <a:pt x="3366" y="2726"/>
                  </a:lnTo>
                  <a:lnTo>
                    <a:pt x="3410" y="2648"/>
                  </a:lnTo>
                  <a:lnTo>
                    <a:pt x="3450" y="2569"/>
                  </a:lnTo>
                  <a:lnTo>
                    <a:pt x="3484" y="2488"/>
                  </a:lnTo>
                  <a:lnTo>
                    <a:pt x="3516" y="2406"/>
                  </a:lnTo>
                  <a:lnTo>
                    <a:pt x="3542" y="2322"/>
                  </a:lnTo>
                  <a:lnTo>
                    <a:pt x="3565" y="2238"/>
                  </a:lnTo>
                  <a:lnTo>
                    <a:pt x="3584" y="2153"/>
                  </a:lnTo>
                  <a:lnTo>
                    <a:pt x="3598" y="2068"/>
                  </a:lnTo>
                  <a:lnTo>
                    <a:pt x="3609" y="1981"/>
                  </a:lnTo>
                  <a:lnTo>
                    <a:pt x="3615" y="1894"/>
                  </a:lnTo>
                  <a:lnTo>
                    <a:pt x="3617" y="1808"/>
                  </a:lnTo>
                  <a:lnTo>
                    <a:pt x="3615" y="1720"/>
                  </a:lnTo>
                  <a:lnTo>
                    <a:pt x="3609" y="1634"/>
                  </a:lnTo>
                  <a:lnTo>
                    <a:pt x="3598" y="1548"/>
                  </a:lnTo>
                  <a:lnTo>
                    <a:pt x="3584" y="1463"/>
                  </a:lnTo>
                  <a:lnTo>
                    <a:pt x="3565" y="1377"/>
                  </a:lnTo>
                  <a:lnTo>
                    <a:pt x="3542" y="1293"/>
                  </a:lnTo>
                  <a:lnTo>
                    <a:pt x="3516" y="1210"/>
                  </a:lnTo>
                  <a:lnTo>
                    <a:pt x="3484" y="1128"/>
                  </a:lnTo>
                  <a:lnTo>
                    <a:pt x="3450" y="1046"/>
                  </a:lnTo>
                  <a:lnTo>
                    <a:pt x="3410" y="967"/>
                  </a:lnTo>
                  <a:lnTo>
                    <a:pt x="3366" y="889"/>
                  </a:lnTo>
                  <a:lnTo>
                    <a:pt x="3319" y="813"/>
                  </a:lnTo>
                  <a:lnTo>
                    <a:pt x="3267" y="739"/>
                  </a:lnTo>
                  <a:lnTo>
                    <a:pt x="3211" y="667"/>
                  </a:lnTo>
                  <a:lnTo>
                    <a:pt x="3151" y="597"/>
                  </a:lnTo>
                  <a:lnTo>
                    <a:pt x="3087" y="530"/>
                  </a:lnTo>
                  <a:lnTo>
                    <a:pt x="3020" y="465"/>
                  </a:lnTo>
                  <a:lnTo>
                    <a:pt x="2950" y="405"/>
                  </a:lnTo>
                  <a:lnTo>
                    <a:pt x="2878" y="349"/>
                  </a:lnTo>
                  <a:lnTo>
                    <a:pt x="2804" y="297"/>
                  </a:lnTo>
                  <a:lnTo>
                    <a:pt x="2728" y="251"/>
                  </a:lnTo>
                  <a:lnTo>
                    <a:pt x="2649" y="207"/>
                  </a:lnTo>
                  <a:lnTo>
                    <a:pt x="2570" y="167"/>
                  </a:lnTo>
                  <a:lnTo>
                    <a:pt x="2489" y="132"/>
                  </a:lnTo>
                  <a:lnTo>
                    <a:pt x="2407" y="102"/>
                  </a:lnTo>
                  <a:lnTo>
                    <a:pt x="2323" y="74"/>
                  </a:lnTo>
                  <a:lnTo>
                    <a:pt x="2239" y="52"/>
                  </a:lnTo>
                  <a:lnTo>
                    <a:pt x="2154" y="33"/>
                  </a:lnTo>
                  <a:lnTo>
                    <a:pt x="2069" y="18"/>
                  </a:lnTo>
                  <a:lnTo>
                    <a:pt x="1982" y="8"/>
                  </a:lnTo>
                  <a:lnTo>
                    <a:pt x="1895" y="2"/>
                  </a:lnTo>
                  <a:lnTo>
                    <a:pt x="1809" y="0"/>
                  </a:lnTo>
                  <a:lnTo>
                    <a:pt x="1721" y="2"/>
                  </a:lnTo>
                  <a:lnTo>
                    <a:pt x="1635" y="8"/>
                  </a:lnTo>
                  <a:lnTo>
                    <a:pt x="1549" y="18"/>
                  </a:lnTo>
                  <a:lnTo>
                    <a:pt x="1463" y="33"/>
                  </a:lnTo>
                  <a:lnTo>
                    <a:pt x="1378" y="52"/>
                  </a:lnTo>
                  <a:lnTo>
                    <a:pt x="1294" y="74"/>
                  </a:lnTo>
                  <a:lnTo>
                    <a:pt x="1210" y="102"/>
                  </a:lnTo>
                  <a:lnTo>
                    <a:pt x="1128" y="132"/>
                  </a:lnTo>
                  <a:lnTo>
                    <a:pt x="1047" y="167"/>
                  </a:lnTo>
                  <a:lnTo>
                    <a:pt x="968" y="207"/>
                  </a:lnTo>
                  <a:lnTo>
                    <a:pt x="890" y="251"/>
                  </a:lnTo>
                  <a:lnTo>
                    <a:pt x="813" y="297"/>
                  </a:lnTo>
                  <a:lnTo>
                    <a:pt x="739" y="349"/>
                  </a:lnTo>
                  <a:lnTo>
                    <a:pt x="667" y="405"/>
                  </a:lnTo>
                  <a:lnTo>
                    <a:pt x="597" y="465"/>
                  </a:lnTo>
                  <a:lnTo>
                    <a:pt x="530" y="530"/>
                  </a:lnTo>
                  <a:lnTo>
                    <a:pt x="466" y="597"/>
                  </a:lnTo>
                  <a:lnTo>
                    <a:pt x="405" y="667"/>
                  </a:lnTo>
                  <a:lnTo>
                    <a:pt x="349" y="739"/>
                  </a:lnTo>
                  <a:lnTo>
                    <a:pt x="298" y="813"/>
                  </a:lnTo>
                  <a:lnTo>
                    <a:pt x="251" y="889"/>
                  </a:lnTo>
                  <a:lnTo>
                    <a:pt x="207" y="967"/>
                  </a:lnTo>
                  <a:lnTo>
                    <a:pt x="168" y="1046"/>
                  </a:lnTo>
                  <a:lnTo>
                    <a:pt x="132" y="1128"/>
                  </a:lnTo>
                  <a:lnTo>
                    <a:pt x="102" y="1210"/>
                  </a:lnTo>
                  <a:lnTo>
                    <a:pt x="74" y="1293"/>
                  </a:lnTo>
                  <a:lnTo>
                    <a:pt x="52" y="1377"/>
                  </a:lnTo>
                  <a:lnTo>
                    <a:pt x="34" y="1463"/>
                  </a:lnTo>
                  <a:lnTo>
                    <a:pt x="18" y="1548"/>
                  </a:lnTo>
                  <a:lnTo>
                    <a:pt x="8" y="1634"/>
                  </a:lnTo>
                  <a:lnTo>
                    <a:pt x="2" y="1720"/>
                  </a:lnTo>
                  <a:lnTo>
                    <a:pt x="0" y="1808"/>
                  </a:lnTo>
                  <a:lnTo>
                    <a:pt x="2" y="1894"/>
                  </a:lnTo>
                  <a:lnTo>
                    <a:pt x="8" y="1981"/>
                  </a:lnTo>
                  <a:lnTo>
                    <a:pt x="18" y="2068"/>
                  </a:lnTo>
                  <a:lnTo>
                    <a:pt x="34" y="2153"/>
                  </a:lnTo>
                  <a:lnTo>
                    <a:pt x="52" y="2238"/>
                  </a:lnTo>
                  <a:lnTo>
                    <a:pt x="74" y="2322"/>
                  </a:lnTo>
                  <a:lnTo>
                    <a:pt x="102" y="2406"/>
                  </a:lnTo>
                  <a:lnTo>
                    <a:pt x="132" y="2488"/>
                  </a:lnTo>
                  <a:lnTo>
                    <a:pt x="168" y="2569"/>
                  </a:lnTo>
                  <a:lnTo>
                    <a:pt x="207" y="2648"/>
                  </a:lnTo>
                  <a:lnTo>
                    <a:pt x="251" y="2726"/>
                  </a:lnTo>
                  <a:lnTo>
                    <a:pt x="298" y="2802"/>
                  </a:lnTo>
                  <a:lnTo>
                    <a:pt x="349" y="2877"/>
                  </a:lnTo>
                  <a:lnTo>
                    <a:pt x="405" y="2949"/>
                  </a:lnTo>
                  <a:lnTo>
                    <a:pt x="465" y="3019"/>
                  </a:lnTo>
                  <a:lnTo>
                    <a:pt x="530" y="3086"/>
                  </a:lnTo>
                  <a:close/>
                </a:path>
              </a:pathLst>
            </a:custGeom>
            <a:grpFill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2275972" y="2277628"/>
            <a:ext cx="2329957" cy="337184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886460" y="2584450"/>
            <a:ext cx="3698240" cy="645159"/>
          </a:xfrm>
          <a:prstGeom prst="roundRect">
            <a:avLst>
              <a:gd name="adj" fmla="val 0"/>
            </a:avLst>
          </a:prstGeom>
          <a:noFill/>
          <a:ln w="25400">
            <a:noFill/>
          </a:ln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2255017" y="4219299"/>
            <a:ext cx="2329957" cy="337184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866140" y="4526280"/>
            <a:ext cx="3697605" cy="645159"/>
          </a:xfrm>
          <a:prstGeom prst="roundRect">
            <a:avLst>
              <a:gd name="adj" fmla="val 0"/>
            </a:avLst>
          </a:prstGeom>
          <a:noFill/>
          <a:ln w="25400">
            <a:noFill/>
          </a:ln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7508345" y="2277628"/>
            <a:ext cx="2329957" cy="337184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7508240" y="2584450"/>
            <a:ext cx="3726180" cy="645159"/>
          </a:xfrm>
          <a:prstGeom prst="roundRect">
            <a:avLst>
              <a:gd name="adj" fmla="val 0"/>
            </a:avLst>
          </a:prstGeom>
          <a:noFill/>
          <a:ln w="25400">
            <a:noFill/>
          </a:ln>
          <a:effectLst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7508345" y="4219624"/>
            <a:ext cx="2329957" cy="337184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7508240" y="4526280"/>
            <a:ext cx="3726815" cy="645159"/>
          </a:xfrm>
          <a:prstGeom prst="roundRect">
            <a:avLst>
              <a:gd name="adj" fmla="val 0"/>
            </a:avLst>
          </a:prstGeom>
          <a:noFill/>
          <a:ln w="25400">
            <a:noFill/>
          </a:ln>
          <a:effectLst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846320" y="622935"/>
            <a:ext cx="2499995" cy="3683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rgbClr val="672317"/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单击此处输入标题文本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500"/>
                            </p:stCondLst>
                            <p:childTnLst>
                              <p:par>
                                <p:cTn id="6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  <p:bldP spid="83" grpId="0" bldLvl="0" animBg="1"/>
      <p:bldP spid="84" grpId="0"/>
      <p:bldP spid="85" grpId="0" bldLvl="0" animBg="1"/>
      <p:bldP spid="86" grpId="0"/>
      <p:bldP spid="87" grpId="0" bldLvl="0" animBg="1"/>
      <p:bldP spid="88" grpId="0"/>
      <p:bldP spid="89" grpId="0" bldLvl="0" animBg="1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花边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605" y="635"/>
            <a:ext cx="12221210" cy="687451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4846320" y="622935"/>
            <a:ext cx="2499995" cy="3683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rgbClr val="672317"/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单击此处输入标题文本</a:t>
            </a:r>
          </a:p>
        </p:txBody>
      </p:sp>
      <p:cxnSp>
        <p:nvCxnSpPr>
          <p:cNvPr id="14" name="肘形连接符 13"/>
          <p:cNvCxnSpPr/>
          <p:nvPr/>
        </p:nvCxnSpPr>
        <p:spPr>
          <a:xfrm flipV="1">
            <a:off x="3401060" y="2354580"/>
            <a:ext cx="2771775" cy="721995"/>
          </a:xfrm>
          <a:prstGeom prst="bentConnector3">
            <a:avLst>
              <a:gd name="adj1" fmla="val 62381"/>
            </a:avLst>
          </a:prstGeom>
          <a:ln w="9525" cap="rnd">
            <a:solidFill>
              <a:srgbClr val="672317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肘形连接符 14"/>
          <p:cNvCxnSpPr/>
          <p:nvPr/>
        </p:nvCxnSpPr>
        <p:spPr>
          <a:xfrm>
            <a:off x="3401060" y="3381375"/>
            <a:ext cx="2949575" cy="774700"/>
          </a:xfrm>
          <a:prstGeom prst="bentConnector3">
            <a:avLst>
              <a:gd name="adj1" fmla="val 50000"/>
            </a:avLst>
          </a:prstGeom>
          <a:ln w="9525">
            <a:solidFill>
              <a:srgbClr val="672317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/>
        </p:nvSpPr>
        <p:spPr>
          <a:xfrm>
            <a:off x="6172200" y="2035810"/>
            <a:ext cx="521335" cy="521335"/>
          </a:xfrm>
          <a:prstGeom prst="ellipse">
            <a:avLst/>
          </a:prstGeom>
          <a:solidFill>
            <a:srgbClr val="67231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algn="ctr"/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</a:rPr>
              <a:t>01</a:t>
            </a:r>
          </a:p>
        </p:txBody>
      </p:sp>
      <p:cxnSp>
        <p:nvCxnSpPr>
          <p:cNvPr id="18" name="肘形连接符 17"/>
          <p:cNvCxnSpPr/>
          <p:nvPr/>
        </p:nvCxnSpPr>
        <p:spPr>
          <a:xfrm flipV="1">
            <a:off x="3990340" y="3296285"/>
            <a:ext cx="2868295" cy="741045"/>
          </a:xfrm>
          <a:prstGeom prst="bentConnector3">
            <a:avLst>
              <a:gd name="adj1" fmla="val 50000"/>
            </a:avLst>
          </a:prstGeom>
          <a:ln w="9525">
            <a:solidFill>
              <a:srgbClr val="672317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肘形连接符 18"/>
          <p:cNvCxnSpPr/>
          <p:nvPr/>
        </p:nvCxnSpPr>
        <p:spPr>
          <a:xfrm>
            <a:off x="3949700" y="4323080"/>
            <a:ext cx="2949575" cy="774700"/>
          </a:xfrm>
          <a:prstGeom prst="bentConnector3">
            <a:avLst>
              <a:gd name="adj1" fmla="val 55369"/>
            </a:avLst>
          </a:prstGeom>
          <a:ln w="9525">
            <a:solidFill>
              <a:srgbClr val="672317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椭圆 19"/>
          <p:cNvSpPr/>
          <p:nvPr/>
        </p:nvSpPr>
        <p:spPr>
          <a:xfrm>
            <a:off x="6858635" y="2997200"/>
            <a:ext cx="521335" cy="521335"/>
          </a:xfrm>
          <a:prstGeom prst="ellipse">
            <a:avLst/>
          </a:prstGeom>
          <a:solidFill>
            <a:srgbClr val="67231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algn="ctr"/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02</a:t>
            </a:r>
            <a:endParaRPr lang="zh-CN" altLang="en-US" sz="12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6103620" y="3861435"/>
            <a:ext cx="521335" cy="521335"/>
          </a:xfrm>
          <a:prstGeom prst="ellipse">
            <a:avLst/>
          </a:prstGeom>
          <a:solidFill>
            <a:srgbClr val="67231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algn="ctr"/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03</a:t>
            </a:r>
            <a:endParaRPr lang="zh-CN" altLang="en-US"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6790055" y="4822825"/>
            <a:ext cx="521335" cy="521335"/>
          </a:xfrm>
          <a:prstGeom prst="ellipse">
            <a:avLst/>
          </a:prstGeom>
          <a:solidFill>
            <a:srgbClr val="67231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algn="ctr"/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04</a:t>
            </a:r>
            <a:endParaRPr lang="zh-CN" altLang="en-US" sz="12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6" name="Freeform 9"/>
          <p:cNvSpPr/>
          <p:nvPr/>
        </p:nvSpPr>
        <p:spPr bwMode="auto">
          <a:xfrm flipH="1">
            <a:off x="1424305" y="2626360"/>
            <a:ext cx="2812415" cy="1757680"/>
          </a:xfrm>
          <a:custGeom>
            <a:avLst/>
            <a:gdLst>
              <a:gd name="T0" fmla="*/ 262 w 320"/>
              <a:gd name="T1" fmla="*/ 70 h 200"/>
              <a:gd name="T2" fmla="*/ 163 w 320"/>
              <a:gd name="T3" fmla="*/ 0 h 200"/>
              <a:gd name="T4" fmla="*/ 63 w 320"/>
              <a:gd name="T5" fmla="*/ 94 h 200"/>
              <a:gd name="T6" fmla="*/ 54 w 320"/>
              <a:gd name="T7" fmla="*/ 93 h 200"/>
              <a:gd name="T8" fmla="*/ 0 w 320"/>
              <a:gd name="T9" fmla="*/ 146 h 200"/>
              <a:gd name="T10" fmla="*/ 43 w 320"/>
              <a:gd name="T11" fmla="*/ 200 h 200"/>
              <a:gd name="T12" fmla="*/ 251 w 320"/>
              <a:gd name="T13" fmla="*/ 200 h 200"/>
              <a:gd name="T14" fmla="*/ 320 w 320"/>
              <a:gd name="T15" fmla="*/ 134 h 200"/>
              <a:gd name="T16" fmla="*/ 262 w 320"/>
              <a:gd name="T17" fmla="*/ 7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0" h="200">
                <a:moveTo>
                  <a:pt x="262" y="70"/>
                </a:moveTo>
                <a:cubicBezTo>
                  <a:pt x="249" y="29"/>
                  <a:pt x="209" y="0"/>
                  <a:pt x="163" y="0"/>
                </a:cubicBezTo>
                <a:cubicBezTo>
                  <a:pt x="108" y="0"/>
                  <a:pt x="66" y="41"/>
                  <a:pt x="63" y="94"/>
                </a:cubicBezTo>
                <a:cubicBezTo>
                  <a:pt x="60" y="94"/>
                  <a:pt x="57" y="93"/>
                  <a:pt x="54" y="93"/>
                </a:cubicBezTo>
                <a:cubicBezTo>
                  <a:pt x="24" y="93"/>
                  <a:pt x="0" y="117"/>
                  <a:pt x="0" y="146"/>
                </a:cubicBezTo>
                <a:cubicBezTo>
                  <a:pt x="0" y="171"/>
                  <a:pt x="19" y="195"/>
                  <a:pt x="43" y="200"/>
                </a:cubicBezTo>
                <a:cubicBezTo>
                  <a:pt x="251" y="200"/>
                  <a:pt x="251" y="200"/>
                  <a:pt x="251" y="200"/>
                </a:cubicBezTo>
                <a:cubicBezTo>
                  <a:pt x="287" y="200"/>
                  <a:pt x="320" y="170"/>
                  <a:pt x="320" y="134"/>
                </a:cubicBezTo>
                <a:cubicBezTo>
                  <a:pt x="320" y="101"/>
                  <a:pt x="295" y="74"/>
                  <a:pt x="262" y="70"/>
                </a:cubicBezTo>
                <a:close/>
              </a:path>
            </a:pathLst>
          </a:custGeom>
          <a:solidFill>
            <a:srgbClr val="672317"/>
          </a:solidFill>
          <a:ln>
            <a:noFill/>
          </a:ln>
          <a:effectLst/>
        </p:spPr>
        <p:txBody>
          <a:bodyPr vert="horz" wrap="square" lIns="56632" tIns="28316" rIns="56632" bIns="28316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565785">
              <a:defRPr/>
            </a:pPr>
            <a:endParaRPr lang="zh-CN" altLang="en-US" sz="1100" dirty="0">
              <a:solidFill>
                <a:sysClr val="windowText" lastClr="000000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3" name="KSO_Shape"/>
          <p:cNvSpPr/>
          <p:nvPr/>
        </p:nvSpPr>
        <p:spPr bwMode="auto">
          <a:xfrm>
            <a:off x="2411730" y="3016885"/>
            <a:ext cx="604520" cy="604520"/>
          </a:xfrm>
          <a:custGeom>
            <a:avLst/>
            <a:gdLst>
              <a:gd name="T0" fmla="*/ 984018 w 1589088"/>
              <a:gd name="T1" fmla="*/ 589506 h 1589088"/>
              <a:gd name="T2" fmla="*/ 955171 w 1589088"/>
              <a:gd name="T3" fmla="*/ 645802 h 1589088"/>
              <a:gd name="T4" fmla="*/ 898294 w 1589088"/>
              <a:gd name="T5" fmla="*/ 673272 h 1589088"/>
              <a:gd name="T6" fmla="*/ 881422 w 1589088"/>
              <a:gd name="T7" fmla="*/ 964824 h 1589088"/>
              <a:gd name="T8" fmla="*/ 873530 w 1589088"/>
              <a:gd name="T9" fmla="*/ 1040159 h 1589088"/>
              <a:gd name="T10" fmla="*/ 824817 w 1589088"/>
              <a:gd name="T11" fmla="*/ 1084490 h 1589088"/>
              <a:gd name="T12" fmla="*/ 756238 w 1589088"/>
              <a:gd name="T13" fmla="*/ 1088026 h 1589088"/>
              <a:gd name="T14" fmla="*/ 703444 w 1589088"/>
              <a:gd name="T15" fmla="*/ 1048590 h 1589088"/>
              <a:gd name="T16" fmla="*/ 686571 w 1589088"/>
              <a:gd name="T17" fmla="*/ 985493 h 1589088"/>
              <a:gd name="T18" fmla="*/ 486007 w 1589088"/>
              <a:gd name="T19" fmla="*/ 893024 h 1589088"/>
              <a:gd name="T20" fmla="*/ 398106 w 1589088"/>
              <a:gd name="T21" fmla="*/ 820680 h 1589088"/>
              <a:gd name="T22" fmla="*/ 402189 w 1589088"/>
              <a:gd name="T23" fmla="*/ 755134 h 1589088"/>
              <a:gd name="T24" fmla="*/ 446547 w 1589088"/>
              <a:gd name="T25" fmla="*/ 706452 h 1589088"/>
              <a:gd name="T26" fmla="*/ 514037 w 1589088"/>
              <a:gd name="T27" fmla="*/ 696389 h 1589088"/>
              <a:gd name="T28" fmla="*/ 570641 w 1589088"/>
              <a:gd name="T29" fmla="*/ 730385 h 1589088"/>
              <a:gd name="T30" fmla="*/ 593501 w 1589088"/>
              <a:gd name="T31" fmla="*/ 794027 h 1589088"/>
              <a:gd name="T32" fmla="*/ 818558 w 1589088"/>
              <a:gd name="T33" fmla="*/ 648522 h 1589088"/>
              <a:gd name="T34" fmla="*/ 785901 w 1589088"/>
              <a:gd name="T35" fmla="*/ 575091 h 1589088"/>
              <a:gd name="T36" fmla="*/ 808761 w 1589088"/>
              <a:gd name="T37" fmla="*/ 511721 h 1589088"/>
              <a:gd name="T38" fmla="*/ 865365 w 1589088"/>
              <a:gd name="T39" fmla="*/ 477726 h 1589088"/>
              <a:gd name="T40" fmla="*/ 728574 w 1589088"/>
              <a:gd name="T41" fmla="*/ 144010 h 1589088"/>
              <a:gd name="T42" fmla="*/ 531280 w 1589088"/>
              <a:gd name="T43" fmla="*/ 182593 h 1589088"/>
              <a:gd name="T44" fmla="*/ 353281 w 1589088"/>
              <a:gd name="T45" fmla="*/ 288291 h 1589088"/>
              <a:gd name="T46" fmla="*/ 219577 w 1589088"/>
              <a:gd name="T47" fmla="*/ 451592 h 1589088"/>
              <a:gd name="T48" fmla="*/ 152454 w 1589088"/>
              <a:gd name="T49" fmla="*/ 642880 h 1589088"/>
              <a:gd name="T50" fmla="*/ 152454 w 1589088"/>
              <a:gd name="T51" fmla="*/ 843135 h 1589088"/>
              <a:gd name="T52" fmla="*/ 219577 w 1589088"/>
              <a:gd name="T53" fmla="*/ 1034422 h 1589088"/>
              <a:gd name="T54" fmla="*/ 353281 w 1589088"/>
              <a:gd name="T55" fmla="*/ 1197724 h 1589088"/>
              <a:gd name="T56" fmla="*/ 531280 w 1589088"/>
              <a:gd name="T57" fmla="*/ 1303421 h 1589088"/>
              <a:gd name="T58" fmla="*/ 728574 w 1589088"/>
              <a:gd name="T59" fmla="*/ 1341734 h 1589088"/>
              <a:gd name="T60" fmla="*/ 927227 w 1589088"/>
              <a:gd name="T61" fmla="*/ 1312931 h 1589088"/>
              <a:gd name="T62" fmla="*/ 1109302 w 1589088"/>
              <a:gd name="T63" fmla="*/ 1217015 h 1589088"/>
              <a:gd name="T64" fmla="*/ 1251431 w 1589088"/>
              <a:gd name="T65" fmla="*/ 1059964 h 1589088"/>
              <a:gd name="T66" fmla="*/ 1328065 w 1589088"/>
              <a:gd name="T67" fmla="*/ 871393 h 1589088"/>
              <a:gd name="T68" fmla="*/ 1337576 w 1589088"/>
              <a:gd name="T69" fmla="*/ 671410 h 1589088"/>
              <a:gd name="T70" fmla="*/ 1280237 w 1589088"/>
              <a:gd name="T71" fmla="*/ 477677 h 1589088"/>
              <a:gd name="T72" fmla="*/ 1155500 w 1589088"/>
              <a:gd name="T73" fmla="*/ 308670 h 1589088"/>
              <a:gd name="T74" fmla="*/ 981849 w 1589088"/>
              <a:gd name="T75" fmla="*/ 193462 h 1589088"/>
              <a:gd name="T76" fmla="*/ 785915 w 1589088"/>
              <a:gd name="T77" fmla="*/ 145640 h 1589088"/>
              <a:gd name="T78" fmla="*/ 902226 w 1589088"/>
              <a:gd name="T79" fmla="*/ 17390 h 1589088"/>
              <a:gd name="T80" fmla="*/ 1136207 w 1589088"/>
              <a:gd name="T81" fmla="*/ 112491 h 1589088"/>
              <a:gd name="T82" fmla="*/ 1320999 w 1589088"/>
              <a:gd name="T83" fmla="*/ 276063 h 1589088"/>
              <a:gd name="T84" fmla="*/ 1429702 w 1589088"/>
              <a:gd name="T85" fmla="*/ 459201 h 1589088"/>
              <a:gd name="T86" fmla="*/ 1481334 w 1589088"/>
              <a:gd name="T87" fmla="*/ 660270 h 1589088"/>
              <a:gd name="T88" fmla="*/ 1475356 w 1589088"/>
              <a:gd name="T89" fmla="*/ 866502 h 1589088"/>
              <a:gd name="T90" fmla="*/ 1412581 w 1589088"/>
              <a:gd name="T91" fmla="*/ 1064855 h 1589088"/>
              <a:gd name="T92" fmla="*/ 1892771 w 1589088"/>
              <a:gd name="T93" fmla="*/ 1636001 h 1589088"/>
              <a:gd name="T94" fmla="*/ 1896304 w 1589088"/>
              <a:gd name="T95" fmla="*/ 1759632 h 1589088"/>
              <a:gd name="T96" fmla="*/ 1783798 w 1589088"/>
              <a:gd name="T97" fmla="*/ 1885980 h 1589088"/>
              <a:gd name="T98" fmla="*/ 1662866 w 1589088"/>
              <a:gd name="T99" fmla="*/ 1900381 h 1589088"/>
              <a:gd name="T100" fmla="*/ 1104954 w 1589088"/>
              <a:gd name="T101" fmla="*/ 1391458 h 1589088"/>
              <a:gd name="T102" fmla="*/ 909835 w 1589088"/>
              <a:gd name="T103" fmla="*/ 1466451 h 1589088"/>
              <a:gd name="T104" fmla="*/ 704388 w 1589088"/>
              <a:gd name="T105" fmla="*/ 1484656 h 1589088"/>
              <a:gd name="T106" fmla="*/ 501116 w 1589088"/>
              <a:gd name="T107" fmla="*/ 1445528 h 1589088"/>
              <a:gd name="T108" fmla="*/ 313061 w 1589088"/>
              <a:gd name="T109" fmla="*/ 1349069 h 1589088"/>
              <a:gd name="T110" fmla="*/ 143758 w 1589088"/>
              <a:gd name="T111" fmla="*/ 1181965 h 1589088"/>
              <a:gd name="T112" fmla="*/ 30708 w 1589088"/>
              <a:gd name="T113" fmla="*/ 954538 h 1589088"/>
              <a:gd name="T114" fmla="*/ 815 w 1589088"/>
              <a:gd name="T115" fmla="*/ 707277 h 1589088"/>
              <a:gd name="T116" fmla="*/ 54351 w 1589088"/>
              <a:gd name="T117" fmla="*/ 463275 h 1589088"/>
              <a:gd name="T118" fmla="*/ 191315 w 1589088"/>
              <a:gd name="T119" fmla="*/ 245360 h 1589088"/>
              <a:gd name="T120" fmla="*/ 397577 w 1589088"/>
              <a:gd name="T121" fmla="*/ 85319 h 1589088"/>
              <a:gd name="T122" fmla="*/ 636177 w 1589088"/>
              <a:gd name="T123" fmla="*/ 7880 h 158908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589088" h="1589088">
                <a:moveTo>
                  <a:pt x="916859" y="288925"/>
                </a:moveTo>
                <a:lnTo>
                  <a:pt x="954088" y="332030"/>
                </a:lnTo>
                <a:lnTo>
                  <a:pt x="816067" y="450682"/>
                </a:lnTo>
                <a:lnTo>
                  <a:pt x="817430" y="454085"/>
                </a:lnTo>
                <a:lnTo>
                  <a:pt x="818338" y="457488"/>
                </a:lnTo>
                <a:lnTo>
                  <a:pt x="819246" y="461118"/>
                </a:lnTo>
                <a:lnTo>
                  <a:pt x="820381" y="464748"/>
                </a:lnTo>
                <a:lnTo>
                  <a:pt x="820835" y="468378"/>
                </a:lnTo>
                <a:lnTo>
                  <a:pt x="821289" y="472008"/>
                </a:lnTo>
                <a:lnTo>
                  <a:pt x="821743" y="475865"/>
                </a:lnTo>
                <a:lnTo>
                  <a:pt x="821743" y="479722"/>
                </a:lnTo>
                <a:lnTo>
                  <a:pt x="821743" y="483805"/>
                </a:lnTo>
                <a:lnTo>
                  <a:pt x="821289" y="487662"/>
                </a:lnTo>
                <a:lnTo>
                  <a:pt x="820835" y="491746"/>
                </a:lnTo>
                <a:lnTo>
                  <a:pt x="820154" y="495602"/>
                </a:lnTo>
                <a:lnTo>
                  <a:pt x="819246" y="499459"/>
                </a:lnTo>
                <a:lnTo>
                  <a:pt x="818338" y="503089"/>
                </a:lnTo>
                <a:lnTo>
                  <a:pt x="816976" y="506946"/>
                </a:lnTo>
                <a:lnTo>
                  <a:pt x="815840" y="510349"/>
                </a:lnTo>
                <a:lnTo>
                  <a:pt x="814251" y="513979"/>
                </a:lnTo>
                <a:lnTo>
                  <a:pt x="812662" y="517382"/>
                </a:lnTo>
                <a:lnTo>
                  <a:pt x="810619" y="520785"/>
                </a:lnTo>
                <a:lnTo>
                  <a:pt x="808803" y="523961"/>
                </a:lnTo>
                <a:lnTo>
                  <a:pt x="806760" y="527137"/>
                </a:lnTo>
                <a:lnTo>
                  <a:pt x="804263" y="530313"/>
                </a:lnTo>
                <a:lnTo>
                  <a:pt x="801993" y="533036"/>
                </a:lnTo>
                <a:lnTo>
                  <a:pt x="799496" y="535985"/>
                </a:lnTo>
                <a:lnTo>
                  <a:pt x="796772" y="538707"/>
                </a:lnTo>
                <a:lnTo>
                  <a:pt x="794048" y="541203"/>
                </a:lnTo>
                <a:lnTo>
                  <a:pt x="791324" y="543698"/>
                </a:lnTo>
                <a:lnTo>
                  <a:pt x="788146" y="545967"/>
                </a:lnTo>
                <a:lnTo>
                  <a:pt x="785194" y="548009"/>
                </a:lnTo>
                <a:lnTo>
                  <a:pt x="781789" y="550051"/>
                </a:lnTo>
                <a:lnTo>
                  <a:pt x="778611" y="552093"/>
                </a:lnTo>
                <a:lnTo>
                  <a:pt x="775433" y="553908"/>
                </a:lnTo>
                <a:lnTo>
                  <a:pt x="771801" y="555496"/>
                </a:lnTo>
                <a:lnTo>
                  <a:pt x="768396" y="556857"/>
                </a:lnTo>
                <a:lnTo>
                  <a:pt x="764537" y="558218"/>
                </a:lnTo>
                <a:lnTo>
                  <a:pt x="760905" y="559352"/>
                </a:lnTo>
                <a:lnTo>
                  <a:pt x="757046" y="560260"/>
                </a:lnTo>
                <a:lnTo>
                  <a:pt x="753413" y="560940"/>
                </a:lnTo>
                <a:lnTo>
                  <a:pt x="749327" y="561621"/>
                </a:lnTo>
                <a:lnTo>
                  <a:pt x="745241" y="562075"/>
                </a:lnTo>
                <a:lnTo>
                  <a:pt x="692121" y="754005"/>
                </a:lnTo>
                <a:lnTo>
                  <a:pt x="697343" y="756728"/>
                </a:lnTo>
                <a:lnTo>
                  <a:pt x="702110" y="759904"/>
                </a:lnTo>
                <a:lnTo>
                  <a:pt x="706650" y="763080"/>
                </a:lnTo>
                <a:lnTo>
                  <a:pt x="710963" y="766937"/>
                </a:lnTo>
                <a:lnTo>
                  <a:pt x="715049" y="770794"/>
                </a:lnTo>
                <a:lnTo>
                  <a:pt x="718908" y="774877"/>
                </a:lnTo>
                <a:lnTo>
                  <a:pt x="722313" y="779188"/>
                </a:lnTo>
                <a:lnTo>
                  <a:pt x="725718" y="783952"/>
                </a:lnTo>
                <a:lnTo>
                  <a:pt x="728670" y="788943"/>
                </a:lnTo>
                <a:lnTo>
                  <a:pt x="731167" y="793934"/>
                </a:lnTo>
                <a:lnTo>
                  <a:pt x="733437" y="799379"/>
                </a:lnTo>
                <a:lnTo>
                  <a:pt x="735253" y="804824"/>
                </a:lnTo>
                <a:lnTo>
                  <a:pt x="736615" y="810496"/>
                </a:lnTo>
                <a:lnTo>
                  <a:pt x="737750" y="816167"/>
                </a:lnTo>
                <a:lnTo>
                  <a:pt x="738431" y="822066"/>
                </a:lnTo>
                <a:lnTo>
                  <a:pt x="738658" y="828191"/>
                </a:lnTo>
                <a:lnTo>
                  <a:pt x="738658" y="832729"/>
                </a:lnTo>
                <a:lnTo>
                  <a:pt x="738431" y="836812"/>
                </a:lnTo>
                <a:lnTo>
                  <a:pt x="737523" y="840896"/>
                </a:lnTo>
                <a:lnTo>
                  <a:pt x="736842" y="844980"/>
                </a:lnTo>
                <a:lnTo>
                  <a:pt x="735934" y="849063"/>
                </a:lnTo>
                <a:lnTo>
                  <a:pt x="734799" y="852920"/>
                </a:lnTo>
                <a:lnTo>
                  <a:pt x="733664" y="856777"/>
                </a:lnTo>
                <a:lnTo>
                  <a:pt x="732075" y="860407"/>
                </a:lnTo>
                <a:lnTo>
                  <a:pt x="730259" y="864263"/>
                </a:lnTo>
                <a:lnTo>
                  <a:pt x="728670" y="867666"/>
                </a:lnTo>
                <a:lnTo>
                  <a:pt x="726626" y="871296"/>
                </a:lnTo>
                <a:lnTo>
                  <a:pt x="724583" y="874699"/>
                </a:lnTo>
                <a:lnTo>
                  <a:pt x="722086" y="877876"/>
                </a:lnTo>
                <a:lnTo>
                  <a:pt x="719589" y="881052"/>
                </a:lnTo>
                <a:lnTo>
                  <a:pt x="717092" y="884228"/>
                </a:lnTo>
                <a:lnTo>
                  <a:pt x="714141" y="886950"/>
                </a:lnTo>
                <a:lnTo>
                  <a:pt x="711417" y="889673"/>
                </a:lnTo>
                <a:lnTo>
                  <a:pt x="708239" y="892395"/>
                </a:lnTo>
                <a:lnTo>
                  <a:pt x="705288" y="894891"/>
                </a:lnTo>
                <a:lnTo>
                  <a:pt x="702110" y="896933"/>
                </a:lnTo>
                <a:lnTo>
                  <a:pt x="698705" y="899428"/>
                </a:lnTo>
                <a:lnTo>
                  <a:pt x="695299" y="901243"/>
                </a:lnTo>
                <a:lnTo>
                  <a:pt x="691440" y="903058"/>
                </a:lnTo>
                <a:lnTo>
                  <a:pt x="688035" y="904646"/>
                </a:lnTo>
                <a:lnTo>
                  <a:pt x="684176" y="906234"/>
                </a:lnTo>
                <a:lnTo>
                  <a:pt x="680317" y="907595"/>
                </a:lnTo>
                <a:lnTo>
                  <a:pt x="676231" y="908730"/>
                </a:lnTo>
                <a:lnTo>
                  <a:pt x="672372" y="909637"/>
                </a:lnTo>
                <a:lnTo>
                  <a:pt x="668286" y="910318"/>
                </a:lnTo>
                <a:lnTo>
                  <a:pt x="664199" y="910771"/>
                </a:lnTo>
                <a:lnTo>
                  <a:pt x="659886" y="911225"/>
                </a:lnTo>
                <a:lnTo>
                  <a:pt x="655573" y="911225"/>
                </a:lnTo>
                <a:lnTo>
                  <a:pt x="651260" y="911225"/>
                </a:lnTo>
                <a:lnTo>
                  <a:pt x="646947" y="910771"/>
                </a:lnTo>
                <a:lnTo>
                  <a:pt x="643088" y="910318"/>
                </a:lnTo>
                <a:lnTo>
                  <a:pt x="638775" y="909637"/>
                </a:lnTo>
                <a:lnTo>
                  <a:pt x="634915" y="908730"/>
                </a:lnTo>
                <a:lnTo>
                  <a:pt x="630829" y="907595"/>
                </a:lnTo>
                <a:lnTo>
                  <a:pt x="627197" y="906234"/>
                </a:lnTo>
                <a:lnTo>
                  <a:pt x="623338" y="904646"/>
                </a:lnTo>
                <a:lnTo>
                  <a:pt x="619706" y="903058"/>
                </a:lnTo>
                <a:lnTo>
                  <a:pt x="616074" y="901243"/>
                </a:lnTo>
                <a:lnTo>
                  <a:pt x="612669" y="899428"/>
                </a:lnTo>
                <a:lnTo>
                  <a:pt x="609037" y="896933"/>
                </a:lnTo>
                <a:lnTo>
                  <a:pt x="605858" y="894891"/>
                </a:lnTo>
                <a:lnTo>
                  <a:pt x="602680" y="892395"/>
                </a:lnTo>
                <a:lnTo>
                  <a:pt x="599729" y="889673"/>
                </a:lnTo>
                <a:lnTo>
                  <a:pt x="596778" y="886950"/>
                </a:lnTo>
                <a:lnTo>
                  <a:pt x="594054" y="884228"/>
                </a:lnTo>
                <a:lnTo>
                  <a:pt x="591557" y="881052"/>
                </a:lnTo>
                <a:lnTo>
                  <a:pt x="588833" y="877876"/>
                </a:lnTo>
                <a:lnTo>
                  <a:pt x="586790" y="874699"/>
                </a:lnTo>
                <a:lnTo>
                  <a:pt x="584520" y="871296"/>
                </a:lnTo>
                <a:lnTo>
                  <a:pt x="582704" y="867666"/>
                </a:lnTo>
                <a:lnTo>
                  <a:pt x="580661" y="864263"/>
                </a:lnTo>
                <a:lnTo>
                  <a:pt x="579072" y="860407"/>
                </a:lnTo>
                <a:lnTo>
                  <a:pt x="577710" y="856777"/>
                </a:lnTo>
                <a:lnTo>
                  <a:pt x="576348" y="852920"/>
                </a:lnTo>
                <a:lnTo>
                  <a:pt x="575212" y="849063"/>
                </a:lnTo>
                <a:lnTo>
                  <a:pt x="574077" y="844980"/>
                </a:lnTo>
                <a:lnTo>
                  <a:pt x="573396" y="840896"/>
                </a:lnTo>
                <a:lnTo>
                  <a:pt x="572942" y="836812"/>
                </a:lnTo>
                <a:lnTo>
                  <a:pt x="572488" y="832729"/>
                </a:lnTo>
                <a:lnTo>
                  <a:pt x="572488" y="828191"/>
                </a:lnTo>
                <a:lnTo>
                  <a:pt x="572488" y="825242"/>
                </a:lnTo>
                <a:lnTo>
                  <a:pt x="572715" y="822066"/>
                </a:lnTo>
                <a:lnTo>
                  <a:pt x="573623" y="815940"/>
                </a:lnTo>
                <a:lnTo>
                  <a:pt x="574986" y="810042"/>
                </a:lnTo>
                <a:lnTo>
                  <a:pt x="576575" y="804370"/>
                </a:lnTo>
                <a:lnTo>
                  <a:pt x="454445" y="733134"/>
                </a:lnTo>
                <a:lnTo>
                  <a:pt x="449904" y="736083"/>
                </a:lnTo>
                <a:lnTo>
                  <a:pt x="444910" y="738352"/>
                </a:lnTo>
                <a:lnTo>
                  <a:pt x="439689" y="740166"/>
                </a:lnTo>
                <a:lnTo>
                  <a:pt x="434468" y="741981"/>
                </a:lnTo>
                <a:lnTo>
                  <a:pt x="429020" y="743569"/>
                </a:lnTo>
                <a:lnTo>
                  <a:pt x="423571" y="744477"/>
                </a:lnTo>
                <a:lnTo>
                  <a:pt x="417669" y="745158"/>
                </a:lnTo>
                <a:lnTo>
                  <a:pt x="412221" y="745384"/>
                </a:lnTo>
                <a:lnTo>
                  <a:pt x="408589" y="745158"/>
                </a:lnTo>
                <a:lnTo>
                  <a:pt x="405411" y="744931"/>
                </a:lnTo>
                <a:lnTo>
                  <a:pt x="398828" y="744023"/>
                </a:lnTo>
                <a:lnTo>
                  <a:pt x="305755" y="898294"/>
                </a:lnTo>
                <a:lnTo>
                  <a:pt x="257175" y="869255"/>
                </a:lnTo>
                <a:lnTo>
                  <a:pt x="349113" y="716118"/>
                </a:lnTo>
                <a:lnTo>
                  <a:pt x="347070" y="713396"/>
                </a:lnTo>
                <a:lnTo>
                  <a:pt x="344573" y="710220"/>
                </a:lnTo>
                <a:lnTo>
                  <a:pt x="342757" y="707497"/>
                </a:lnTo>
                <a:lnTo>
                  <a:pt x="340714" y="704321"/>
                </a:lnTo>
                <a:lnTo>
                  <a:pt x="339125" y="701145"/>
                </a:lnTo>
                <a:lnTo>
                  <a:pt x="337536" y="697969"/>
                </a:lnTo>
                <a:lnTo>
                  <a:pt x="335720" y="694793"/>
                </a:lnTo>
                <a:lnTo>
                  <a:pt x="334358" y="691390"/>
                </a:lnTo>
                <a:lnTo>
                  <a:pt x="333223" y="687987"/>
                </a:lnTo>
                <a:lnTo>
                  <a:pt x="332087" y="684584"/>
                </a:lnTo>
                <a:lnTo>
                  <a:pt x="331179" y="680954"/>
                </a:lnTo>
                <a:lnTo>
                  <a:pt x="330498" y="677324"/>
                </a:lnTo>
                <a:lnTo>
                  <a:pt x="329590" y="673467"/>
                </a:lnTo>
                <a:lnTo>
                  <a:pt x="329136" y="670064"/>
                </a:lnTo>
                <a:lnTo>
                  <a:pt x="328909" y="665981"/>
                </a:lnTo>
                <a:lnTo>
                  <a:pt x="328909" y="662351"/>
                </a:lnTo>
                <a:lnTo>
                  <a:pt x="328909" y="658040"/>
                </a:lnTo>
                <a:lnTo>
                  <a:pt x="329363" y="653730"/>
                </a:lnTo>
                <a:lnTo>
                  <a:pt x="330044" y="649646"/>
                </a:lnTo>
                <a:lnTo>
                  <a:pt x="330725" y="645335"/>
                </a:lnTo>
                <a:lnTo>
                  <a:pt x="331633" y="641479"/>
                </a:lnTo>
                <a:lnTo>
                  <a:pt x="332768" y="637395"/>
                </a:lnTo>
                <a:lnTo>
                  <a:pt x="333904" y="633765"/>
                </a:lnTo>
                <a:lnTo>
                  <a:pt x="335493" y="629908"/>
                </a:lnTo>
                <a:lnTo>
                  <a:pt x="337082" y="626279"/>
                </a:lnTo>
                <a:lnTo>
                  <a:pt x="339125" y="622649"/>
                </a:lnTo>
                <a:lnTo>
                  <a:pt x="340941" y="619246"/>
                </a:lnTo>
                <a:lnTo>
                  <a:pt x="342984" y="615843"/>
                </a:lnTo>
                <a:lnTo>
                  <a:pt x="345481" y="612666"/>
                </a:lnTo>
                <a:lnTo>
                  <a:pt x="347978" y="609263"/>
                </a:lnTo>
                <a:lnTo>
                  <a:pt x="350475" y="606314"/>
                </a:lnTo>
                <a:lnTo>
                  <a:pt x="353426" y="603592"/>
                </a:lnTo>
                <a:lnTo>
                  <a:pt x="356150" y="600642"/>
                </a:lnTo>
                <a:lnTo>
                  <a:pt x="359101" y="598147"/>
                </a:lnTo>
                <a:lnTo>
                  <a:pt x="362279" y="595878"/>
                </a:lnTo>
                <a:lnTo>
                  <a:pt x="365458" y="593383"/>
                </a:lnTo>
                <a:lnTo>
                  <a:pt x="369090" y="591341"/>
                </a:lnTo>
                <a:lnTo>
                  <a:pt x="372495" y="589299"/>
                </a:lnTo>
                <a:lnTo>
                  <a:pt x="376127" y="587484"/>
                </a:lnTo>
                <a:lnTo>
                  <a:pt x="379759" y="585669"/>
                </a:lnTo>
                <a:lnTo>
                  <a:pt x="383618" y="584308"/>
                </a:lnTo>
                <a:lnTo>
                  <a:pt x="387250" y="582947"/>
                </a:lnTo>
                <a:lnTo>
                  <a:pt x="391336" y="581812"/>
                </a:lnTo>
                <a:lnTo>
                  <a:pt x="395196" y="580905"/>
                </a:lnTo>
                <a:lnTo>
                  <a:pt x="399509" y="580224"/>
                </a:lnTo>
                <a:lnTo>
                  <a:pt x="403368" y="579544"/>
                </a:lnTo>
                <a:lnTo>
                  <a:pt x="407681" y="579317"/>
                </a:lnTo>
                <a:lnTo>
                  <a:pt x="412221" y="579090"/>
                </a:lnTo>
                <a:lnTo>
                  <a:pt x="416307" y="579317"/>
                </a:lnTo>
                <a:lnTo>
                  <a:pt x="420620" y="579544"/>
                </a:lnTo>
                <a:lnTo>
                  <a:pt x="424707" y="580224"/>
                </a:lnTo>
                <a:lnTo>
                  <a:pt x="428793" y="580905"/>
                </a:lnTo>
                <a:lnTo>
                  <a:pt x="432652" y="581812"/>
                </a:lnTo>
                <a:lnTo>
                  <a:pt x="436738" y="582947"/>
                </a:lnTo>
                <a:lnTo>
                  <a:pt x="440597" y="584308"/>
                </a:lnTo>
                <a:lnTo>
                  <a:pt x="444456" y="585669"/>
                </a:lnTo>
                <a:lnTo>
                  <a:pt x="447861" y="587484"/>
                </a:lnTo>
                <a:lnTo>
                  <a:pt x="451720" y="589299"/>
                </a:lnTo>
                <a:lnTo>
                  <a:pt x="454899" y="591341"/>
                </a:lnTo>
                <a:lnTo>
                  <a:pt x="458531" y="593383"/>
                </a:lnTo>
                <a:lnTo>
                  <a:pt x="461709" y="595878"/>
                </a:lnTo>
                <a:lnTo>
                  <a:pt x="464887" y="598147"/>
                </a:lnTo>
                <a:lnTo>
                  <a:pt x="467838" y="600642"/>
                </a:lnTo>
                <a:lnTo>
                  <a:pt x="470562" y="603592"/>
                </a:lnTo>
                <a:lnTo>
                  <a:pt x="473513" y="606314"/>
                </a:lnTo>
                <a:lnTo>
                  <a:pt x="476010" y="609263"/>
                </a:lnTo>
                <a:lnTo>
                  <a:pt x="478734" y="612666"/>
                </a:lnTo>
                <a:lnTo>
                  <a:pt x="481004" y="615843"/>
                </a:lnTo>
                <a:lnTo>
                  <a:pt x="483047" y="619246"/>
                </a:lnTo>
                <a:lnTo>
                  <a:pt x="484864" y="622649"/>
                </a:lnTo>
                <a:lnTo>
                  <a:pt x="486907" y="626279"/>
                </a:lnTo>
                <a:lnTo>
                  <a:pt x="488496" y="629908"/>
                </a:lnTo>
                <a:lnTo>
                  <a:pt x="490085" y="633765"/>
                </a:lnTo>
                <a:lnTo>
                  <a:pt x="491220" y="637395"/>
                </a:lnTo>
                <a:lnTo>
                  <a:pt x="492355" y="641479"/>
                </a:lnTo>
                <a:lnTo>
                  <a:pt x="493490" y="645335"/>
                </a:lnTo>
                <a:lnTo>
                  <a:pt x="494171" y="649646"/>
                </a:lnTo>
                <a:lnTo>
                  <a:pt x="494625" y="653730"/>
                </a:lnTo>
                <a:lnTo>
                  <a:pt x="495079" y="658040"/>
                </a:lnTo>
                <a:lnTo>
                  <a:pt x="495079" y="662351"/>
                </a:lnTo>
                <a:lnTo>
                  <a:pt x="495079" y="665527"/>
                </a:lnTo>
                <a:lnTo>
                  <a:pt x="494852" y="669157"/>
                </a:lnTo>
                <a:lnTo>
                  <a:pt x="494398" y="672333"/>
                </a:lnTo>
                <a:lnTo>
                  <a:pt x="493944" y="675509"/>
                </a:lnTo>
                <a:lnTo>
                  <a:pt x="492355" y="682088"/>
                </a:lnTo>
                <a:lnTo>
                  <a:pt x="490539" y="688214"/>
                </a:lnTo>
                <a:lnTo>
                  <a:pt x="610853" y="758543"/>
                </a:lnTo>
                <a:lnTo>
                  <a:pt x="616528" y="755140"/>
                </a:lnTo>
                <a:lnTo>
                  <a:pt x="622430" y="752417"/>
                </a:lnTo>
                <a:lnTo>
                  <a:pt x="628559" y="749922"/>
                </a:lnTo>
                <a:lnTo>
                  <a:pt x="634915" y="748107"/>
                </a:lnTo>
                <a:lnTo>
                  <a:pt x="690305" y="547101"/>
                </a:lnTo>
                <a:lnTo>
                  <a:pt x="686673" y="544152"/>
                </a:lnTo>
                <a:lnTo>
                  <a:pt x="682814" y="540976"/>
                </a:lnTo>
                <a:lnTo>
                  <a:pt x="679409" y="537800"/>
                </a:lnTo>
                <a:lnTo>
                  <a:pt x="676004" y="533943"/>
                </a:lnTo>
                <a:lnTo>
                  <a:pt x="673053" y="530540"/>
                </a:lnTo>
                <a:lnTo>
                  <a:pt x="670102" y="526456"/>
                </a:lnTo>
                <a:lnTo>
                  <a:pt x="667605" y="522373"/>
                </a:lnTo>
                <a:lnTo>
                  <a:pt x="665107" y="518062"/>
                </a:lnTo>
                <a:lnTo>
                  <a:pt x="662837" y="513979"/>
                </a:lnTo>
                <a:lnTo>
                  <a:pt x="661021" y="509214"/>
                </a:lnTo>
                <a:lnTo>
                  <a:pt x="659432" y="504450"/>
                </a:lnTo>
                <a:lnTo>
                  <a:pt x="658070" y="499913"/>
                </a:lnTo>
                <a:lnTo>
                  <a:pt x="657162" y="494922"/>
                </a:lnTo>
                <a:lnTo>
                  <a:pt x="656027" y="489931"/>
                </a:lnTo>
                <a:lnTo>
                  <a:pt x="655573" y="484940"/>
                </a:lnTo>
                <a:lnTo>
                  <a:pt x="655573" y="479722"/>
                </a:lnTo>
                <a:lnTo>
                  <a:pt x="655573" y="475411"/>
                </a:lnTo>
                <a:lnTo>
                  <a:pt x="655800" y="471327"/>
                </a:lnTo>
                <a:lnTo>
                  <a:pt x="656708" y="467017"/>
                </a:lnTo>
                <a:lnTo>
                  <a:pt x="657389" y="463160"/>
                </a:lnTo>
                <a:lnTo>
                  <a:pt x="658297" y="458850"/>
                </a:lnTo>
                <a:lnTo>
                  <a:pt x="659432" y="455220"/>
                </a:lnTo>
                <a:lnTo>
                  <a:pt x="660567" y="451136"/>
                </a:lnTo>
                <a:lnTo>
                  <a:pt x="661929" y="447506"/>
                </a:lnTo>
                <a:lnTo>
                  <a:pt x="663745" y="443649"/>
                </a:lnTo>
                <a:lnTo>
                  <a:pt x="665561" y="440246"/>
                </a:lnTo>
                <a:lnTo>
                  <a:pt x="667605" y="436617"/>
                </a:lnTo>
                <a:lnTo>
                  <a:pt x="669648" y="433440"/>
                </a:lnTo>
                <a:lnTo>
                  <a:pt x="672145" y="430037"/>
                </a:lnTo>
                <a:lnTo>
                  <a:pt x="674642" y="426861"/>
                </a:lnTo>
                <a:lnTo>
                  <a:pt x="677139" y="423912"/>
                </a:lnTo>
                <a:lnTo>
                  <a:pt x="679863" y="420963"/>
                </a:lnTo>
                <a:lnTo>
                  <a:pt x="682814" y="418240"/>
                </a:lnTo>
                <a:lnTo>
                  <a:pt x="685765" y="415518"/>
                </a:lnTo>
                <a:lnTo>
                  <a:pt x="688943" y="413249"/>
                </a:lnTo>
                <a:lnTo>
                  <a:pt x="692121" y="410980"/>
                </a:lnTo>
                <a:lnTo>
                  <a:pt x="695526" y="408712"/>
                </a:lnTo>
                <a:lnTo>
                  <a:pt x="698932" y="406670"/>
                </a:lnTo>
                <a:lnTo>
                  <a:pt x="702791" y="404855"/>
                </a:lnTo>
                <a:lnTo>
                  <a:pt x="706196" y="403267"/>
                </a:lnTo>
                <a:lnTo>
                  <a:pt x="710055" y="401679"/>
                </a:lnTo>
                <a:lnTo>
                  <a:pt x="713914" y="400318"/>
                </a:lnTo>
                <a:lnTo>
                  <a:pt x="718000" y="399410"/>
                </a:lnTo>
                <a:lnTo>
                  <a:pt x="721859" y="398503"/>
                </a:lnTo>
                <a:lnTo>
                  <a:pt x="725945" y="397595"/>
                </a:lnTo>
                <a:lnTo>
                  <a:pt x="730032" y="397141"/>
                </a:lnTo>
                <a:lnTo>
                  <a:pt x="734345" y="396915"/>
                </a:lnTo>
                <a:lnTo>
                  <a:pt x="738658" y="396688"/>
                </a:lnTo>
                <a:lnTo>
                  <a:pt x="744106" y="396915"/>
                </a:lnTo>
                <a:lnTo>
                  <a:pt x="749554" y="397595"/>
                </a:lnTo>
                <a:lnTo>
                  <a:pt x="754775" y="398276"/>
                </a:lnTo>
                <a:lnTo>
                  <a:pt x="759770" y="399637"/>
                </a:lnTo>
                <a:lnTo>
                  <a:pt x="764764" y="400998"/>
                </a:lnTo>
                <a:lnTo>
                  <a:pt x="769758" y="403040"/>
                </a:lnTo>
                <a:lnTo>
                  <a:pt x="774298" y="405082"/>
                </a:lnTo>
                <a:lnTo>
                  <a:pt x="778838" y="407577"/>
                </a:lnTo>
                <a:lnTo>
                  <a:pt x="916859" y="288925"/>
                </a:lnTo>
                <a:close/>
                <a:moveTo>
                  <a:pt x="607752" y="120128"/>
                </a:moveTo>
                <a:lnTo>
                  <a:pt x="595738" y="120581"/>
                </a:lnTo>
                <a:lnTo>
                  <a:pt x="583950" y="121488"/>
                </a:lnTo>
                <a:lnTo>
                  <a:pt x="571936" y="122621"/>
                </a:lnTo>
                <a:lnTo>
                  <a:pt x="559921" y="123755"/>
                </a:lnTo>
                <a:lnTo>
                  <a:pt x="548133" y="125341"/>
                </a:lnTo>
                <a:lnTo>
                  <a:pt x="536119" y="127154"/>
                </a:lnTo>
                <a:lnTo>
                  <a:pt x="524331" y="129421"/>
                </a:lnTo>
                <a:lnTo>
                  <a:pt x="512543" y="131688"/>
                </a:lnTo>
                <a:lnTo>
                  <a:pt x="500755" y="134407"/>
                </a:lnTo>
                <a:lnTo>
                  <a:pt x="489194" y="137581"/>
                </a:lnTo>
                <a:lnTo>
                  <a:pt x="477406" y="140754"/>
                </a:lnTo>
                <a:lnTo>
                  <a:pt x="466072" y="144380"/>
                </a:lnTo>
                <a:lnTo>
                  <a:pt x="454511" y="148234"/>
                </a:lnTo>
                <a:lnTo>
                  <a:pt x="443176" y="152313"/>
                </a:lnTo>
                <a:lnTo>
                  <a:pt x="431615" y="156620"/>
                </a:lnTo>
                <a:lnTo>
                  <a:pt x="420508" y="161380"/>
                </a:lnTo>
                <a:lnTo>
                  <a:pt x="409400" y="166593"/>
                </a:lnTo>
                <a:lnTo>
                  <a:pt x="398519" y="171579"/>
                </a:lnTo>
                <a:lnTo>
                  <a:pt x="387411" y="177246"/>
                </a:lnTo>
                <a:lnTo>
                  <a:pt x="376530" y="183139"/>
                </a:lnTo>
                <a:lnTo>
                  <a:pt x="365876" y="189485"/>
                </a:lnTo>
                <a:lnTo>
                  <a:pt x="355221" y="195831"/>
                </a:lnTo>
                <a:lnTo>
                  <a:pt x="344794" y="202631"/>
                </a:lnTo>
                <a:lnTo>
                  <a:pt x="334593" y="209431"/>
                </a:lnTo>
                <a:lnTo>
                  <a:pt x="324392" y="216684"/>
                </a:lnTo>
                <a:lnTo>
                  <a:pt x="314191" y="224163"/>
                </a:lnTo>
                <a:lnTo>
                  <a:pt x="304443" y="232323"/>
                </a:lnTo>
                <a:lnTo>
                  <a:pt x="294695" y="240483"/>
                </a:lnTo>
                <a:lnTo>
                  <a:pt x="284948" y="248869"/>
                </a:lnTo>
                <a:lnTo>
                  <a:pt x="275654" y="257482"/>
                </a:lnTo>
                <a:lnTo>
                  <a:pt x="266359" y="266548"/>
                </a:lnTo>
                <a:lnTo>
                  <a:pt x="257518" y="275614"/>
                </a:lnTo>
                <a:lnTo>
                  <a:pt x="248678" y="285134"/>
                </a:lnTo>
                <a:lnTo>
                  <a:pt x="240290" y="294654"/>
                </a:lnTo>
                <a:lnTo>
                  <a:pt x="232129" y="304400"/>
                </a:lnTo>
                <a:lnTo>
                  <a:pt x="224195" y="314373"/>
                </a:lnTo>
                <a:lnTo>
                  <a:pt x="216714" y="324346"/>
                </a:lnTo>
                <a:lnTo>
                  <a:pt x="209460" y="334545"/>
                </a:lnTo>
                <a:lnTo>
                  <a:pt x="202433" y="344971"/>
                </a:lnTo>
                <a:lnTo>
                  <a:pt x="195632" y="355397"/>
                </a:lnTo>
                <a:lnTo>
                  <a:pt x="189058" y="366050"/>
                </a:lnTo>
                <a:lnTo>
                  <a:pt x="183164" y="376703"/>
                </a:lnTo>
                <a:lnTo>
                  <a:pt x="177271" y="387583"/>
                </a:lnTo>
                <a:lnTo>
                  <a:pt x="171603" y="398462"/>
                </a:lnTo>
                <a:lnTo>
                  <a:pt x="166390" y="409342"/>
                </a:lnTo>
                <a:lnTo>
                  <a:pt x="161402" y="420448"/>
                </a:lnTo>
                <a:lnTo>
                  <a:pt x="156642" y="431554"/>
                </a:lnTo>
                <a:lnTo>
                  <a:pt x="152108" y="443114"/>
                </a:lnTo>
                <a:lnTo>
                  <a:pt x="148028" y="454673"/>
                </a:lnTo>
                <a:lnTo>
                  <a:pt x="144174" y="466006"/>
                </a:lnTo>
                <a:lnTo>
                  <a:pt x="140774" y="477565"/>
                </a:lnTo>
                <a:lnTo>
                  <a:pt x="137373" y="489125"/>
                </a:lnTo>
                <a:lnTo>
                  <a:pt x="134426" y="500911"/>
                </a:lnTo>
                <a:lnTo>
                  <a:pt x="131706" y="512470"/>
                </a:lnTo>
                <a:lnTo>
                  <a:pt x="129213" y="524256"/>
                </a:lnTo>
                <a:lnTo>
                  <a:pt x="127172" y="536269"/>
                </a:lnTo>
                <a:lnTo>
                  <a:pt x="125359" y="548055"/>
                </a:lnTo>
                <a:lnTo>
                  <a:pt x="123772" y="560068"/>
                </a:lnTo>
                <a:lnTo>
                  <a:pt x="122185" y="571854"/>
                </a:lnTo>
                <a:lnTo>
                  <a:pt x="121278" y="583867"/>
                </a:lnTo>
                <a:lnTo>
                  <a:pt x="120598" y="595880"/>
                </a:lnTo>
                <a:lnTo>
                  <a:pt x="120145" y="607666"/>
                </a:lnTo>
                <a:lnTo>
                  <a:pt x="120145" y="619905"/>
                </a:lnTo>
                <a:lnTo>
                  <a:pt x="120145" y="631918"/>
                </a:lnTo>
                <a:lnTo>
                  <a:pt x="120598" y="643704"/>
                </a:lnTo>
                <a:lnTo>
                  <a:pt x="121278" y="655717"/>
                </a:lnTo>
                <a:lnTo>
                  <a:pt x="122185" y="667503"/>
                </a:lnTo>
                <a:lnTo>
                  <a:pt x="123772" y="679516"/>
                </a:lnTo>
                <a:lnTo>
                  <a:pt x="125359" y="691529"/>
                </a:lnTo>
                <a:lnTo>
                  <a:pt x="127172" y="703315"/>
                </a:lnTo>
                <a:lnTo>
                  <a:pt x="129213" y="715328"/>
                </a:lnTo>
                <a:lnTo>
                  <a:pt x="131706" y="726887"/>
                </a:lnTo>
                <a:lnTo>
                  <a:pt x="134426" y="738673"/>
                </a:lnTo>
                <a:lnTo>
                  <a:pt x="137373" y="750460"/>
                </a:lnTo>
                <a:lnTo>
                  <a:pt x="140774" y="762019"/>
                </a:lnTo>
                <a:lnTo>
                  <a:pt x="144174" y="773579"/>
                </a:lnTo>
                <a:lnTo>
                  <a:pt x="148028" y="784911"/>
                </a:lnTo>
                <a:lnTo>
                  <a:pt x="152108" y="796471"/>
                </a:lnTo>
                <a:lnTo>
                  <a:pt x="156642" y="807804"/>
                </a:lnTo>
                <a:lnTo>
                  <a:pt x="161402" y="819136"/>
                </a:lnTo>
                <a:lnTo>
                  <a:pt x="166390" y="830016"/>
                </a:lnTo>
                <a:lnTo>
                  <a:pt x="171603" y="841122"/>
                </a:lnTo>
                <a:lnTo>
                  <a:pt x="177271" y="852002"/>
                </a:lnTo>
                <a:lnTo>
                  <a:pt x="183164" y="862881"/>
                </a:lnTo>
                <a:lnTo>
                  <a:pt x="189058" y="873534"/>
                </a:lnTo>
                <a:lnTo>
                  <a:pt x="195632" y="884187"/>
                </a:lnTo>
                <a:lnTo>
                  <a:pt x="202433" y="894613"/>
                </a:lnTo>
                <a:lnTo>
                  <a:pt x="209460" y="904813"/>
                </a:lnTo>
                <a:lnTo>
                  <a:pt x="216714" y="915239"/>
                </a:lnTo>
                <a:lnTo>
                  <a:pt x="224195" y="925212"/>
                </a:lnTo>
                <a:lnTo>
                  <a:pt x="232129" y="934958"/>
                </a:lnTo>
                <a:lnTo>
                  <a:pt x="240290" y="944931"/>
                </a:lnTo>
                <a:lnTo>
                  <a:pt x="248678" y="954450"/>
                </a:lnTo>
                <a:lnTo>
                  <a:pt x="257518" y="963743"/>
                </a:lnTo>
                <a:lnTo>
                  <a:pt x="266359" y="973036"/>
                </a:lnTo>
                <a:lnTo>
                  <a:pt x="275654" y="982102"/>
                </a:lnTo>
                <a:lnTo>
                  <a:pt x="284948" y="990715"/>
                </a:lnTo>
                <a:lnTo>
                  <a:pt x="294695" y="999102"/>
                </a:lnTo>
                <a:lnTo>
                  <a:pt x="304443" y="1007261"/>
                </a:lnTo>
                <a:lnTo>
                  <a:pt x="314191" y="1015194"/>
                </a:lnTo>
                <a:lnTo>
                  <a:pt x="324392" y="1022674"/>
                </a:lnTo>
                <a:lnTo>
                  <a:pt x="334593" y="1029927"/>
                </a:lnTo>
                <a:lnTo>
                  <a:pt x="344794" y="1036953"/>
                </a:lnTo>
                <a:lnTo>
                  <a:pt x="355221" y="1043753"/>
                </a:lnTo>
                <a:lnTo>
                  <a:pt x="365876" y="1050099"/>
                </a:lnTo>
                <a:lnTo>
                  <a:pt x="376530" y="1056446"/>
                </a:lnTo>
                <a:lnTo>
                  <a:pt x="387411" y="1062339"/>
                </a:lnTo>
                <a:lnTo>
                  <a:pt x="398292" y="1067779"/>
                </a:lnTo>
                <a:lnTo>
                  <a:pt x="409400" y="1072992"/>
                </a:lnTo>
                <a:lnTo>
                  <a:pt x="420508" y="1078205"/>
                </a:lnTo>
                <a:lnTo>
                  <a:pt x="431615" y="1082738"/>
                </a:lnTo>
                <a:lnTo>
                  <a:pt x="443176" y="1087271"/>
                </a:lnTo>
                <a:lnTo>
                  <a:pt x="454511" y="1091351"/>
                </a:lnTo>
                <a:lnTo>
                  <a:pt x="466072" y="1095204"/>
                </a:lnTo>
                <a:lnTo>
                  <a:pt x="477406" y="1098830"/>
                </a:lnTo>
                <a:lnTo>
                  <a:pt x="489194" y="1102004"/>
                </a:lnTo>
                <a:lnTo>
                  <a:pt x="500755" y="1104950"/>
                </a:lnTo>
                <a:lnTo>
                  <a:pt x="512543" y="1107897"/>
                </a:lnTo>
                <a:lnTo>
                  <a:pt x="524331" y="1110163"/>
                </a:lnTo>
                <a:lnTo>
                  <a:pt x="536119" y="1112203"/>
                </a:lnTo>
                <a:lnTo>
                  <a:pt x="548133" y="1114243"/>
                </a:lnTo>
                <a:lnTo>
                  <a:pt x="559921" y="1115830"/>
                </a:lnTo>
                <a:lnTo>
                  <a:pt x="571936" y="1116963"/>
                </a:lnTo>
                <a:lnTo>
                  <a:pt x="583950" y="1118096"/>
                </a:lnTo>
                <a:lnTo>
                  <a:pt x="595738" y="1118776"/>
                </a:lnTo>
                <a:lnTo>
                  <a:pt x="607752" y="1119230"/>
                </a:lnTo>
                <a:lnTo>
                  <a:pt x="619540" y="1119230"/>
                </a:lnTo>
                <a:lnTo>
                  <a:pt x="631782" y="1119230"/>
                </a:lnTo>
                <a:lnTo>
                  <a:pt x="643796" y="1118776"/>
                </a:lnTo>
                <a:lnTo>
                  <a:pt x="655584" y="1118096"/>
                </a:lnTo>
                <a:lnTo>
                  <a:pt x="667598" y="1116963"/>
                </a:lnTo>
                <a:lnTo>
                  <a:pt x="679613" y="1115830"/>
                </a:lnTo>
                <a:lnTo>
                  <a:pt x="691401" y="1114243"/>
                </a:lnTo>
                <a:lnTo>
                  <a:pt x="703415" y="1112203"/>
                </a:lnTo>
                <a:lnTo>
                  <a:pt x="715203" y="1110163"/>
                </a:lnTo>
                <a:lnTo>
                  <a:pt x="726991" y="1107897"/>
                </a:lnTo>
                <a:lnTo>
                  <a:pt x="738779" y="1104950"/>
                </a:lnTo>
                <a:lnTo>
                  <a:pt x="750340" y="1102004"/>
                </a:lnTo>
                <a:lnTo>
                  <a:pt x="762128" y="1098830"/>
                </a:lnTo>
                <a:lnTo>
                  <a:pt x="773462" y="1095204"/>
                </a:lnTo>
                <a:lnTo>
                  <a:pt x="785023" y="1091351"/>
                </a:lnTo>
                <a:lnTo>
                  <a:pt x="796358" y="1087271"/>
                </a:lnTo>
                <a:lnTo>
                  <a:pt x="807692" y="1082738"/>
                </a:lnTo>
                <a:lnTo>
                  <a:pt x="819026" y="1078205"/>
                </a:lnTo>
                <a:lnTo>
                  <a:pt x="830134" y="1072992"/>
                </a:lnTo>
                <a:lnTo>
                  <a:pt x="841015" y="1067779"/>
                </a:lnTo>
                <a:lnTo>
                  <a:pt x="852123" y="1062339"/>
                </a:lnTo>
                <a:lnTo>
                  <a:pt x="862777" y="1056446"/>
                </a:lnTo>
                <a:lnTo>
                  <a:pt x="873658" y="1050099"/>
                </a:lnTo>
                <a:lnTo>
                  <a:pt x="884086" y="1043753"/>
                </a:lnTo>
                <a:lnTo>
                  <a:pt x="894740" y="1036953"/>
                </a:lnTo>
                <a:lnTo>
                  <a:pt x="904941" y="1029927"/>
                </a:lnTo>
                <a:lnTo>
                  <a:pt x="915142" y="1022674"/>
                </a:lnTo>
                <a:lnTo>
                  <a:pt x="925343" y="1015194"/>
                </a:lnTo>
                <a:lnTo>
                  <a:pt x="935091" y="1007261"/>
                </a:lnTo>
                <a:lnTo>
                  <a:pt x="944839" y="999102"/>
                </a:lnTo>
                <a:lnTo>
                  <a:pt x="954586" y="990715"/>
                </a:lnTo>
                <a:lnTo>
                  <a:pt x="963880" y="982102"/>
                </a:lnTo>
                <a:lnTo>
                  <a:pt x="972948" y="973036"/>
                </a:lnTo>
                <a:lnTo>
                  <a:pt x="982016" y="963743"/>
                </a:lnTo>
                <a:lnTo>
                  <a:pt x="990856" y="954450"/>
                </a:lnTo>
                <a:lnTo>
                  <a:pt x="999244" y="944931"/>
                </a:lnTo>
                <a:lnTo>
                  <a:pt x="1007405" y="934958"/>
                </a:lnTo>
                <a:lnTo>
                  <a:pt x="1015339" y="925212"/>
                </a:lnTo>
                <a:lnTo>
                  <a:pt x="1022820" y="915239"/>
                </a:lnTo>
                <a:lnTo>
                  <a:pt x="1030074" y="904813"/>
                </a:lnTo>
                <a:lnTo>
                  <a:pt x="1037101" y="894613"/>
                </a:lnTo>
                <a:lnTo>
                  <a:pt x="1043902" y="884187"/>
                </a:lnTo>
                <a:lnTo>
                  <a:pt x="1050249" y="873534"/>
                </a:lnTo>
                <a:lnTo>
                  <a:pt x="1056370" y="862881"/>
                </a:lnTo>
                <a:lnTo>
                  <a:pt x="1062263" y="852002"/>
                </a:lnTo>
                <a:lnTo>
                  <a:pt x="1067931" y="841122"/>
                </a:lnTo>
                <a:lnTo>
                  <a:pt x="1073144" y="830016"/>
                </a:lnTo>
                <a:lnTo>
                  <a:pt x="1078132" y="819136"/>
                </a:lnTo>
                <a:lnTo>
                  <a:pt x="1082892" y="807804"/>
                </a:lnTo>
                <a:lnTo>
                  <a:pt x="1087426" y="796471"/>
                </a:lnTo>
                <a:lnTo>
                  <a:pt x="1091280" y="784911"/>
                </a:lnTo>
                <a:lnTo>
                  <a:pt x="1095360" y="773579"/>
                </a:lnTo>
                <a:lnTo>
                  <a:pt x="1098760" y="762019"/>
                </a:lnTo>
                <a:lnTo>
                  <a:pt x="1102161" y="750460"/>
                </a:lnTo>
                <a:lnTo>
                  <a:pt x="1105108" y="738673"/>
                </a:lnTo>
                <a:lnTo>
                  <a:pt x="1107828" y="726887"/>
                </a:lnTo>
                <a:lnTo>
                  <a:pt x="1110321" y="715328"/>
                </a:lnTo>
                <a:lnTo>
                  <a:pt x="1112362" y="703315"/>
                </a:lnTo>
                <a:lnTo>
                  <a:pt x="1114175" y="691529"/>
                </a:lnTo>
                <a:lnTo>
                  <a:pt x="1115762" y="679516"/>
                </a:lnTo>
                <a:lnTo>
                  <a:pt x="1117122" y="667503"/>
                </a:lnTo>
                <a:lnTo>
                  <a:pt x="1118256" y="655717"/>
                </a:lnTo>
                <a:lnTo>
                  <a:pt x="1118936" y="643704"/>
                </a:lnTo>
                <a:lnTo>
                  <a:pt x="1119389" y="631918"/>
                </a:lnTo>
                <a:lnTo>
                  <a:pt x="1119389" y="619905"/>
                </a:lnTo>
                <a:lnTo>
                  <a:pt x="1119389" y="607666"/>
                </a:lnTo>
                <a:lnTo>
                  <a:pt x="1118936" y="595880"/>
                </a:lnTo>
                <a:lnTo>
                  <a:pt x="1118256" y="583867"/>
                </a:lnTo>
                <a:lnTo>
                  <a:pt x="1117122" y="571854"/>
                </a:lnTo>
                <a:lnTo>
                  <a:pt x="1115762" y="560068"/>
                </a:lnTo>
                <a:lnTo>
                  <a:pt x="1114175" y="548055"/>
                </a:lnTo>
                <a:lnTo>
                  <a:pt x="1112362" y="536269"/>
                </a:lnTo>
                <a:lnTo>
                  <a:pt x="1110321" y="524256"/>
                </a:lnTo>
                <a:lnTo>
                  <a:pt x="1107828" y="512470"/>
                </a:lnTo>
                <a:lnTo>
                  <a:pt x="1105108" y="500911"/>
                </a:lnTo>
                <a:lnTo>
                  <a:pt x="1102161" y="489125"/>
                </a:lnTo>
                <a:lnTo>
                  <a:pt x="1098760" y="477565"/>
                </a:lnTo>
                <a:lnTo>
                  <a:pt x="1095360" y="466006"/>
                </a:lnTo>
                <a:lnTo>
                  <a:pt x="1091280" y="454673"/>
                </a:lnTo>
                <a:lnTo>
                  <a:pt x="1087426" y="443114"/>
                </a:lnTo>
                <a:lnTo>
                  <a:pt x="1082892" y="431554"/>
                </a:lnTo>
                <a:lnTo>
                  <a:pt x="1078132" y="420448"/>
                </a:lnTo>
                <a:lnTo>
                  <a:pt x="1073144" y="409342"/>
                </a:lnTo>
                <a:lnTo>
                  <a:pt x="1067931" y="398462"/>
                </a:lnTo>
                <a:lnTo>
                  <a:pt x="1062263" y="387583"/>
                </a:lnTo>
                <a:lnTo>
                  <a:pt x="1056370" y="376703"/>
                </a:lnTo>
                <a:lnTo>
                  <a:pt x="1050249" y="366050"/>
                </a:lnTo>
                <a:lnTo>
                  <a:pt x="1043902" y="355397"/>
                </a:lnTo>
                <a:lnTo>
                  <a:pt x="1037101" y="344971"/>
                </a:lnTo>
                <a:lnTo>
                  <a:pt x="1030074" y="334545"/>
                </a:lnTo>
                <a:lnTo>
                  <a:pt x="1022820" y="324346"/>
                </a:lnTo>
                <a:lnTo>
                  <a:pt x="1015339" y="314373"/>
                </a:lnTo>
                <a:lnTo>
                  <a:pt x="1007405" y="304400"/>
                </a:lnTo>
                <a:lnTo>
                  <a:pt x="999244" y="294654"/>
                </a:lnTo>
                <a:lnTo>
                  <a:pt x="990856" y="285134"/>
                </a:lnTo>
                <a:lnTo>
                  <a:pt x="982016" y="275614"/>
                </a:lnTo>
                <a:lnTo>
                  <a:pt x="972948" y="266548"/>
                </a:lnTo>
                <a:lnTo>
                  <a:pt x="963880" y="257482"/>
                </a:lnTo>
                <a:lnTo>
                  <a:pt x="954586" y="248869"/>
                </a:lnTo>
                <a:lnTo>
                  <a:pt x="944839" y="240483"/>
                </a:lnTo>
                <a:lnTo>
                  <a:pt x="935091" y="232323"/>
                </a:lnTo>
                <a:lnTo>
                  <a:pt x="925343" y="224163"/>
                </a:lnTo>
                <a:lnTo>
                  <a:pt x="915142" y="216684"/>
                </a:lnTo>
                <a:lnTo>
                  <a:pt x="904941" y="209431"/>
                </a:lnTo>
                <a:lnTo>
                  <a:pt x="894740" y="202631"/>
                </a:lnTo>
                <a:lnTo>
                  <a:pt x="884086" y="195831"/>
                </a:lnTo>
                <a:lnTo>
                  <a:pt x="873658" y="189485"/>
                </a:lnTo>
                <a:lnTo>
                  <a:pt x="862777" y="183139"/>
                </a:lnTo>
                <a:lnTo>
                  <a:pt x="852123" y="177246"/>
                </a:lnTo>
                <a:lnTo>
                  <a:pt x="841015" y="171579"/>
                </a:lnTo>
                <a:lnTo>
                  <a:pt x="830134" y="166593"/>
                </a:lnTo>
                <a:lnTo>
                  <a:pt x="819026" y="161380"/>
                </a:lnTo>
                <a:lnTo>
                  <a:pt x="807692" y="156620"/>
                </a:lnTo>
                <a:lnTo>
                  <a:pt x="796358" y="152313"/>
                </a:lnTo>
                <a:lnTo>
                  <a:pt x="785023" y="148234"/>
                </a:lnTo>
                <a:lnTo>
                  <a:pt x="773462" y="144380"/>
                </a:lnTo>
                <a:lnTo>
                  <a:pt x="762128" y="140754"/>
                </a:lnTo>
                <a:lnTo>
                  <a:pt x="750340" y="137581"/>
                </a:lnTo>
                <a:lnTo>
                  <a:pt x="738779" y="134407"/>
                </a:lnTo>
                <a:lnTo>
                  <a:pt x="726991" y="131688"/>
                </a:lnTo>
                <a:lnTo>
                  <a:pt x="715203" y="129421"/>
                </a:lnTo>
                <a:lnTo>
                  <a:pt x="703415" y="127154"/>
                </a:lnTo>
                <a:lnTo>
                  <a:pt x="691401" y="125341"/>
                </a:lnTo>
                <a:lnTo>
                  <a:pt x="679613" y="123755"/>
                </a:lnTo>
                <a:lnTo>
                  <a:pt x="667598" y="122621"/>
                </a:lnTo>
                <a:lnTo>
                  <a:pt x="655584" y="121488"/>
                </a:lnTo>
                <a:lnTo>
                  <a:pt x="643796" y="120581"/>
                </a:lnTo>
                <a:lnTo>
                  <a:pt x="631782" y="120128"/>
                </a:lnTo>
                <a:lnTo>
                  <a:pt x="619540" y="120128"/>
                </a:lnTo>
                <a:lnTo>
                  <a:pt x="607752" y="120128"/>
                </a:lnTo>
                <a:close/>
                <a:moveTo>
                  <a:pt x="619540" y="0"/>
                </a:moveTo>
                <a:lnTo>
                  <a:pt x="634502" y="227"/>
                </a:lnTo>
                <a:lnTo>
                  <a:pt x="649690" y="907"/>
                </a:lnTo>
                <a:lnTo>
                  <a:pt x="664198" y="1587"/>
                </a:lnTo>
                <a:lnTo>
                  <a:pt x="678933" y="3173"/>
                </a:lnTo>
                <a:lnTo>
                  <a:pt x="694121" y="4533"/>
                </a:lnTo>
                <a:lnTo>
                  <a:pt x="708629" y="6573"/>
                </a:lnTo>
                <a:lnTo>
                  <a:pt x="723364" y="8840"/>
                </a:lnTo>
                <a:lnTo>
                  <a:pt x="738098" y="11560"/>
                </a:lnTo>
                <a:lnTo>
                  <a:pt x="752607" y="14506"/>
                </a:lnTo>
                <a:lnTo>
                  <a:pt x="767115" y="17906"/>
                </a:lnTo>
                <a:lnTo>
                  <a:pt x="781623" y="21533"/>
                </a:lnTo>
                <a:lnTo>
                  <a:pt x="796131" y="25839"/>
                </a:lnTo>
                <a:lnTo>
                  <a:pt x="810412" y="30146"/>
                </a:lnTo>
                <a:lnTo>
                  <a:pt x="824694" y="34905"/>
                </a:lnTo>
                <a:lnTo>
                  <a:pt x="838975" y="40118"/>
                </a:lnTo>
                <a:lnTo>
                  <a:pt x="853030" y="45558"/>
                </a:lnTo>
                <a:lnTo>
                  <a:pt x="866858" y="51451"/>
                </a:lnTo>
                <a:lnTo>
                  <a:pt x="880686" y="57571"/>
                </a:lnTo>
                <a:lnTo>
                  <a:pt x="894514" y="64144"/>
                </a:lnTo>
                <a:lnTo>
                  <a:pt x="907888" y="71170"/>
                </a:lnTo>
                <a:lnTo>
                  <a:pt x="921263" y="78423"/>
                </a:lnTo>
                <a:lnTo>
                  <a:pt x="934638" y="85903"/>
                </a:lnTo>
                <a:lnTo>
                  <a:pt x="947786" y="93836"/>
                </a:lnTo>
                <a:lnTo>
                  <a:pt x="960934" y="102222"/>
                </a:lnTo>
                <a:lnTo>
                  <a:pt x="973401" y="110835"/>
                </a:lnTo>
                <a:lnTo>
                  <a:pt x="986096" y="119901"/>
                </a:lnTo>
                <a:lnTo>
                  <a:pt x="998791" y="129421"/>
                </a:lnTo>
                <a:lnTo>
                  <a:pt x="1010805" y="139167"/>
                </a:lnTo>
                <a:lnTo>
                  <a:pt x="1023046" y="149140"/>
                </a:lnTo>
                <a:lnTo>
                  <a:pt x="1034607" y="159793"/>
                </a:lnTo>
                <a:lnTo>
                  <a:pt x="1046395" y="170446"/>
                </a:lnTo>
                <a:lnTo>
                  <a:pt x="1057956" y="181779"/>
                </a:lnTo>
                <a:lnTo>
                  <a:pt x="1067251" y="191072"/>
                </a:lnTo>
                <a:lnTo>
                  <a:pt x="1076318" y="200591"/>
                </a:lnTo>
                <a:lnTo>
                  <a:pt x="1084932" y="210564"/>
                </a:lnTo>
                <a:lnTo>
                  <a:pt x="1093546" y="220310"/>
                </a:lnTo>
                <a:lnTo>
                  <a:pt x="1101934" y="230283"/>
                </a:lnTo>
                <a:lnTo>
                  <a:pt x="1110095" y="240709"/>
                </a:lnTo>
                <a:lnTo>
                  <a:pt x="1117802" y="250909"/>
                </a:lnTo>
                <a:lnTo>
                  <a:pt x="1125510" y="261108"/>
                </a:lnTo>
                <a:lnTo>
                  <a:pt x="1132764" y="271988"/>
                </a:lnTo>
                <a:lnTo>
                  <a:pt x="1139791" y="282414"/>
                </a:lnTo>
                <a:lnTo>
                  <a:pt x="1146592" y="293294"/>
                </a:lnTo>
                <a:lnTo>
                  <a:pt x="1153166" y="304173"/>
                </a:lnTo>
                <a:lnTo>
                  <a:pt x="1159513" y="315279"/>
                </a:lnTo>
                <a:lnTo>
                  <a:pt x="1165634" y="326159"/>
                </a:lnTo>
                <a:lnTo>
                  <a:pt x="1171527" y="337492"/>
                </a:lnTo>
                <a:lnTo>
                  <a:pt x="1177195" y="348598"/>
                </a:lnTo>
                <a:lnTo>
                  <a:pt x="1182408" y="360157"/>
                </a:lnTo>
                <a:lnTo>
                  <a:pt x="1187622" y="371490"/>
                </a:lnTo>
                <a:lnTo>
                  <a:pt x="1192610" y="383050"/>
                </a:lnTo>
                <a:lnTo>
                  <a:pt x="1197143" y="394609"/>
                </a:lnTo>
                <a:lnTo>
                  <a:pt x="1201677" y="406395"/>
                </a:lnTo>
                <a:lnTo>
                  <a:pt x="1205984" y="418181"/>
                </a:lnTo>
                <a:lnTo>
                  <a:pt x="1209611" y="429741"/>
                </a:lnTo>
                <a:lnTo>
                  <a:pt x="1213465" y="441754"/>
                </a:lnTo>
                <a:lnTo>
                  <a:pt x="1216865" y="453540"/>
                </a:lnTo>
                <a:lnTo>
                  <a:pt x="1219812" y="465552"/>
                </a:lnTo>
                <a:lnTo>
                  <a:pt x="1222986" y="477792"/>
                </a:lnTo>
                <a:lnTo>
                  <a:pt x="1225706" y="489578"/>
                </a:lnTo>
                <a:lnTo>
                  <a:pt x="1228200" y="501818"/>
                </a:lnTo>
                <a:lnTo>
                  <a:pt x="1230240" y="514057"/>
                </a:lnTo>
                <a:lnTo>
                  <a:pt x="1232280" y="526070"/>
                </a:lnTo>
                <a:lnTo>
                  <a:pt x="1233867" y="538536"/>
                </a:lnTo>
                <a:lnTo>
                  <a:pt x="1235680" y="550775"/>
                </a:lnTo>
                <a:lnTo>
                  <a:pt x="1236814" y="563015"/>
                </a:lnTo>
                <a:lnTo>
                  <a:pt x="1237720" y="575254"/>
                </a:lnTo>
                <a:lnTo>
                  <a:pt x="1238401" y="587720"/>
                </a:lnTo>
                <a:lnTo>
                  <a:pt x="1239081" y="599733"/>
                </a:lnTo>
                <a:lnTo>
                  <a:pt x="1239307" y="612199"/>
                </a:lnTo>
                <a:lnTo>
                  <a:pt x="1239307" y="624665"/>
                </a:lnTo>
                <a:lnTo>
                  <a:pt x="1239081" y="636678"/>
                </a:lnTo>
                <a:lnTo>
                  <a:pt x="1238627" y="649144"/>
                </a:lnTo>
                <a:lnTo>
                  <a:pt x="1237947" y="661610"/>
                </a:lnTo>
                <a:lnTo>
                  <a:pt x="1237040" y="673623"/>
                </a:lnTo>
                <a:lnTo>
                  <a:pt x="1235907" y="686089"/>
                </a:lnTo>
                <a:lnTo>
                  <a:pt x="1234320" y="698102"/>
                </a:lnTo>
                <a:lnTo>
                  <a:pt x="1232507" y="710341"/>
                </a:lnTo>
                <a:lnTo>
                  <a:pt x="1230693" y="722807"/>
                </a:lnTo>
                <a:lnTo>
                  <a:pt x="1228653" y="734820"/>
                </a:lnTo>
                <a:lnTo>
                  <a:pt x="1226159" y="746833"/>
                </a:lnTo>
                <a:lnTo>
                  <a:pt x="1223439" y="759073"/>
                </a:lnTo>
                <a:lnTo>
                  <a:pt x="1220719" y="771085"/>
                </a:lnTo>
                <a:lnTo>
                  <a:pt x="1217545" y="783098"/>
                </a:lnTo>
                <a:lnTo>
                  <a:pt x="1214145" y="795111"/>
                </a:lnTo>
                <a:lnTo>
                  <a:pt x="1210518" y="806897"/>
                </a:lnTo>
                <a:lnTo>
                  <a:pt x="1206664" y="818683"/>
                </a:lnTo>
                <a:lnTo>
                  <a:pt x="1202357" y="830469"/>
                </a:lnTo>
                <a:lnTo>
                  <a:pt x="1198277" y="842255"/>
                </a:lnTo>
                <a:lnTo>
                  <a:pt x="1193516" y="853588"/>
                </a:lnTo>
                <a:lnTo>
                  <a:pt x="1188529" y="865374"/>
                </a:lnTo>
                <a:lnTo>
                  <a:pt x="1183769" y="876934"/>
                </a:lnTo>
                <a:lnTo>
                  <a:pt x="1178328" y="888267"/>
                </a:lnTo>
                <a:lnTo>
                  <a:pt x="1172661" y="899599"/>
                </a:lnTo>
                <a:lnTo>
                  <a:pt x="1166767" y="910706"/>
                </a:lnTo>
                <a:lnTo>
                  <a:pt x="1160646" y="921812"/>
                </a:lnTo>
                <a:lnTo>
                  <a:pt x="1534229" y="1295115"/>
                </a:lnTo>
                <a:lnTo>
                  <a:pt x="1540350" y="1301461"/>
                </a:lnTo>
                <a:lnTo>
                  <a:pt x="1545790" y="1308034"/>
                </a:lnTo>
                <a:lnTo>
                  <a:pt x="1551231" y="1314607"/>
                </a:lnTo>
                <a:lnTo>
                  <a:pt x="1556445" y="1321407"/>
                </a:lnTo>
                <a:lnTo>
                  <a:pt x="1560752" y="1328433"/>
                </a:lnTo>
                <a:lnTo>
                  <a:pt x="1565286" y="1335460"/>
                </a:lnTo>
                <a:lnTo>
                  <a:pt x="1569366" y="1342713"/>
                </a:lnTo>
                <a:lnTo>
                  <a:pt x="1572766" y="1349966"/>
                </a:lnTo>
                <a:lnTo>
                  <a:pt x="1576167" y="1357219"/>
                </a:lnTo>
                <a:lnTo>
                  <a:pt x="1578887" y="1364698"/>
                </a:lnTo>
                <a:lnTo>
                  <a:pt x="1581381" y="1372178"/>
                </a:lnTo>
                <a:lnTo>
                  <a:pt x="1583648" y="1379658"/>
                </a:lnTo>
                <a:lnTo>
                  <a:pt x="1585461" y="1387137"/>
                </a:lnTo>
                <a:lnTo>
                  <a:pt x="1586821" y="1394617"/>
                </a:lnTo>
                <a:lnTo>
                  <a:pt x="1587955" y="1402323"/>
                </a:lnTo>
                <a:lnTo>
                  <a:pt x="1588635" y="1409803"/>
                </a:lnTo>
                <a:lnTo>
                  <a:pt x="1589088" y="1417283"/>
                </a:lnTo>
                <a:lnTo>
                  <a:pt x="1589088" y="1424762"/>
                </a:lnTo>
                <a:lnTo>
                  <a:pt x="1588861" y="1432242"/>
                </a:lnTo>
                <a:lnTo>
                  <a:pt x="1588181" y="1439495"/>
                </a:lnTo>
                <a:lnTo>
                  <a:pt x="1587274" y="1446748"/>
                </a:lnTo>
                <a:lnTo>
                  <a:pt x="1585914" y="1454001"/>
                </a:lnTo>
                <a:lnTo>
                  <a:pt x="1584101" y="1461027"/>
                </a:lnTo>
                <a:lnTo>
                  <a:pt x="1581834" y="1467827"/>
                </a:lnTo>
                <a:lnTo>
                  <a:pt x="1579340" y="1474627"/>
                </a:lnTo>
                <a:lnTo>
                  <a:pt x="1576620" y="1481200"/>
                </a:lnTo>
                <a:lnTo>
                  <a:pt x="1573220" y="1487773"/>
                </a:lnTo>
                <a:lnTo>
                  <a:pt x="1569593" y="1494119"/>
                </a:lnTo>
                <a:lnTo>
                  <a:pt x="1565512" y="1500239"/>
                </a:lnTo>
                <a:lnTo>
                  <a:pt x="1561432" y="1506132"/>
                </a:lnTo>
                <a:lnTo>
                  <a:pt x="1556445" y="1511572"/>
                </a:lnTo>
                <a:lnTo>
                  <a:pt x="1551231" y="1517011"/>
                </a:lnTo>
                <a:lnTo>
                  <a:pt x="1517228" y="1551237"/>
                </a:lnTo>
                <a:lnTo>
                  <a:pt x="1511787" y="1556223"/>
                </a:lnTo>
                <a:lnTo>
                  <a:pt x="1506120" y="1561209"/>
                </a:lnTo>
                <a:lnTo>
                  <a:pt x="1500226" y="1565516"/>
                </a:lnTo>
                <a:lnTo>
                  <a:pt x="1494106" y="1569369"/>
                </a:lnTo>
                <a:lnTo>
                  <a:pt x="1487985" y="1573222"/>
                </a:lnTo>
                <a:lnTo>
                  <a:pt x="1481411" y="1576395"/>
                </a:lnTo>
                <a:lnTo>
                  <a:pt x="1474837" y="1579342"/>
                </a:lnTo>
                <a:lnTo>
                  <a:pt x="1468036" y="1581835"/>
                </a:lnTo>
                <a:lnTo>
                  <a:pt x="1461009" y="1583875"/>
                </a:lnTo>
                <a:lnTo>
                  <a:pt x="1453982" y="1585688"/>
                </a:lnTo>
                <a:lnTo>
                  <a:pt x="1446728" y="1587275"/>
                </a:lnTo>
                <a:lnTo>
                  <a:pt x="1439474" y="1588182"/>
                </a:lnTo>
                <a:lnTo>
                  <a:pt x="1432219" y="1588862"/>
                </a:lnTo>
                <a:lnTo>
                  <a:pt x="1424739" y="1589088"/>
                </a:lnTo>
                <a:lnTo>
                  <a:pt x="1417258" y="1589088"/>
                </a:lnTo>
                <a:lnTo>
                  <a:pt x="1409777" y="1588862"/>
                </a:lnTo>
                <a:lnTo>
                  <a:pt x="1402296" y="1587955"/>
                </a:lnTo>
                <a:lnTo>
                  <a:pt x="1394589" y="1587048"/>
                </a:lnTo>
                <a:lnTo>
                  <a:pt x="1387108" y="1585235"/>
                </a:lnTo>
                <a:lnTo>
                  <a:pt x="1379628" y="1583422"/>
                </a:lnTo>
                <a:lnTo>
                  <a:pt x="1372147" y="1581382"/>
                </a:lnTo>
                <a:lnTo>
                  <a:pt x="1364666" y="1578662"/>
                </a:lnTo>
                <a:lnTo>
                  <a:pt x="1357186" y="1575942"/>
                </a:lnTo>
                <a:lnTo>
                  <a:pt x="1349931" y="1572769"/>
                </a:lnTo>
                <a:lnTo>
                  <a:pt x="1342677" y="1569142"/>
                </a:lnTo>
                <a:lnTo>
                  <a:pt x="1335423" y="1565289"/>
                </a:lnTo>
                <a:lnTo>
                  <a:pt x="1328396" y="1560756"/>
                </a:lnTo>
                <a:lnTo>
                  <a:pt x="1321369" y="1556223"/>
                </a:lnTo>
                <a:lnTo>
                  <a:pt x="1314568" y="1551237"/>
                </a:lnTo>
                <a:lnTo>
                  <a:pt x="1307994" y="1545797"/>
                </a:lnTo>
                <a:lnTo>
                  <a:pt x="1301420" y="1540130"/>
                </a:lnTo>
                <a:lnTo>
                  <a:pt x="1295299" y="1534011"/>
                </a:lnTo>
                <a:lnTo>
                  <a:pt x="921716" y="1160708"/>
                </a:lnTo>
                <a:lnTo>
                  <a:pt x="910835" y="1166827"/>
                </a:lnTo>
                <a:lnTo>
                  <a:pt x="899501" y="1172720"/>
                </a:lnTo>
                <a:lnTo>
                  <a:pt x="888166" y="1178160"/>
                </a:lnTo>
                <a:lnTo>
                  <a:pt x="876832" y="1183600"/>
                </a:lnTo>
                <a:lnTo>
                  <a:pt x="865498" y="1188586"/>
                </a:lnTo>
                <a:lnTo>
                  <a:pt x="853710" y="1193346"/>
                </a:lnTo>
                <a:lnTo>
                  <a:pt x="842375" y="1198106"/>
                </a:lnTo>
                <a:lnTo>
                  <a:pt x="830588" y="1202412"/>
                </a:lnTo>
                <a:lnTo>
                  <a:pt x="818573" y="1206492"/>
                </a:lnTo>
                <a:lnTo>
                  <a:pt x="807012" y="1210572"/>
                </a:lnTo>
                <a:lnTo>
                  <a:pt x="794997" y="1213972"/>
                </a:lnTo>
                <a:lnTo>
                  <a:pt x="783210" y="1217598"/>
                </a:lnTo>
                <a:lnTo>
                  <a:pt x="771195" y="1220545"/>
                </a:lnTo>
                <a:lnTo>
                  <a:pt x="758954" y="1223265"/>
                </a:lnTo>
                <a:lnTo>
                  <a:pt x="746939" y="1226211"/>
                </a:lnTo>
                <a:lnTo>
                  <a:pt x="734698" y="1228478"/>
                </a:lnTo>
                <a:lnTo>
                  <a:pt x="722457" y="1230518"/>
                </a:lnTo>
                <a:lnTo>
                  <a:pt x="710442" y="1232784"/>
                </a:lnTo>
                <a:lnTo>
                  <a:pt x="698201" y="1234371"/>
                </a:lnTo>
                <a:lnTo>
                  <a:pt x="685960" y="1235731"/>
                </a:lnTo>
                <a:lnTo>
                  <a:pt x="673719" y="1236864"/>
                </a:lnTo>
                <a:lnTo>
                  <a:pt x="661478" y="1237771"/>
                </a:lnTo>
                <a:lnTo>
                  <a:pt x="649010" y="1238451"/>
                </a:lnTo>
                <a:lnTo>
                  <a:pt x="636769" y="1239131"/>
                </a:lnTo>
                <a:lnTo>
                  <a:pt x="624527" y="1239357"/>
                </a:lnTo>
                <a:lnTo>
                  <a:pt x="612060" y="1239357"/>
                </a:lnTo>
                <a:lnTo>
                  <a:pt x="599818" y="1239131"/>
                </a:lnTo>
                <a:lnTo>
                  <a:pt x="587577" y="1238451"/>
                </a:lnTo>
                <a:lnTo>
                  <a:pt x="575109" y="1237544"/>
                </a:lnTo>
                <a:lnTo>
                  <a:pt x="562868" y="1236638"/>
                </a:lnTo>
                <a:lnTo>
                  <a:pt x="550627" y="1235504"/>
                </a:lnTo>
                <a:lnTo>
                  <a:pt x="538612" y="1233918"/>
                </a:lnTo>
                <a:lnTo>
                  <a:pt x="526145" y="1232331"/>
                </a:lnTo>
                <a:lnTo>
                  <a:pt x="513903" y="1230291"/>
                </a:lnTo>
                <a:lnTo>
                  <a:pt x="501889" y="1228025"/>
                </a:lnTo>
                <a:lnTo>
                  <a:pt x="489648" y="1225758"/>
                </a:lnTo>
                <a:lnTo>
                  <a:pt x="477633" y="1222811"/>
                </a:lnTo>
                <a:lnTo>
                  <a:pt x="465619" y="1219865"/>
                </a:lnTo>
                <a:lnTo>
                  <a:pt x="453604" y="1216918"/>
                </a:lnTo>
                <a:lnTo>
                  <a:pt x="441590" y="1213292"/>
                </a:lnTo>
                <a:lnTo>
                  <a:pt x="429802" y="1209665"/>
                </a:lnTo>
                <a:lnTo>
                  <a:pt x="418014" y="1205812"/>
                </a:lnTo>
                <a:lnTo>
                  <a:pt x="406453" y="1201506"/>
                </a:lnTo>
                <a:lnTo>
                  <a:pt x="394665" y="1197199"/>
                </a:lnTo>
                <a:lnTo>
                  <a:pt x="383104" y="1192440"/>
                </a:lnTo>
                <a:lnTo>
                  <a:pt x="371543" y="1187680"/>
                </a:lnTo>
                <a:lnTo>
                  <a:pt x="359982" y="1182467"/>
                </a:lnTo>
                <a:lnTo>
                  <a:pt x="348647" y="1177027"/>
                </a:lnTo>
                <a:lnTo>
                  <a:pt x="337313" y="1171360"/>
                </a:lnTo>
                <a:lnTo>
                  <a:pt x="326205" y="1165694"/>
                </a:lnTo>
                <a:lnTo>
                  <a:pt x="315097" y="1159574"/>
                </a:lnTo>
                <a:lnTo>
                  <a:pt x="304216" y="1153228"/>
                </a:lnTo>
                <a:lnTo>
                  <a:pt x="293109" y="1146655"/>
                </a:lnTo>
                <a:lnTo>
                  <a:pt x="282454" y="1139629"/>
                </a:lnTo>
                <a:lnTo>
                  <a:pt x="272026" y="1132602"/>
                </a:lnTo>
                <a:lnTo>
                  <a:pt x="261145" y="1125349"/>
                </a:lnTo>
                <a:lnTo>
                  <a:pt x="250944" y="1117643"/>
                </a:lnTo>
                <a:lnTo>
                  <a:pt x="240517" y="1109937"/>
                </a:lnTo>
                <a:lnTo>
                  <a:pt x="230316" y="1101777"/>
                </a:lnTo>
                <a:lnTo>
                  <a:pt x="220341" y="1093617"/>
                </a:lnTo>
                <a:lnTo>
                  <a:pt x="210367" y="1085004"/>
                </a:lnTo>
                <a:lnTo>
                  <a:pt x="200620" y="1076391"/>
                </a:lnTo>
                <a:lnTo>
                  <a:pt x="191099" y="1067099"/>
                </a:lnTo>
                <a:lnTo>
                  <a:pt x="181578" y="1057806"/>
                </a:lnTo>
                <a:lnTo>
                  <a:pt x="170470" y="1046473"/>
                </a:lnTo>
                <a:lnTo>
                  <a:pt x="159589" y="1034913"/>
                </a:lnTo>
                <a:lnTo>
                  <a:pt x="149161" y="1022901"/>
                </a:lnTo>
                <a:lnTo>
                  <a:pt x="139187" y="1010888"/>
                </a:lnTo>
                <a:lnTo>
                  <a:pt x="129213" y="998648"/>
                </a:lnTo>
                <a:lnTo>
                  <a:pt x="119918" y="985956"/>
                </a:lnTo>
                <a:lnTo>
                  <a:pt x="110851" y="973489"/>
                </a:lnTo>
                <a:lnTo>
                  <a:pt x="102237" y="960797"/>
                </a:lnTo>
                <a:lnTo>
                  <a:pt x="93849" y="947651"/>
                </a:lnTo>
                <a:lnTo>
                  <a:pt x="85688" y="934505"/>
                </a:lnTo>
                <a:lnTo>
                  <a:pt x="78208" y="921358"/>
                </a:lnTo>
                <a:lnTo>
                  <a:pt x="70954" y="907986"/>
                </a:lnTo>
                <a:lnTo>
                  <a:pt x="64153" y="894386"/>
                </a:lnTo>
                <a:lnTo>
                  <a:pt x="57579" y="880560"/>
                </a:lnTo>
                <a:lnTo>
                  <a:pt x="51232" y="866734"/>
                </a:lnTo>
                <a:lnTo>
                  <a:pt x="45338" y="852908"/>
                </a:lnTo>
                <a:lnTo>
                  <a:pt x="39897" y="838856"/>
                </a:lnTo>
                <a:lnTo>
                  <a:pt x="34910" y="824803"/>
                </a:lnTo>
                <a:lnTo>
                  <a:pt x="30150" y="810524"/>
                </a:lnTo>
                <a:lnTo>
                  <a:pt x="25616" y="796244"/>
                </a:lnTo>
                <a:lnTo>
                  <a:pt x="21535" y="781738"/>
                </a:lnTo>
                <a:lnTo>
                  <a:pt x="17682" y="767232"/>
                </a:lnTo>
                <a:lnTo>
                  <a:pt x="14508" y="752726"/>
                </a:lnTo>
                <a:lnTo>
                  <a:pt x="11334" y="738220"/>
                </a:lnTo>
                <a:lnTo>
                  <a:pt x="8841" y="723487"/>
                </a:lnTo>
                <a:lnTo>
                  <a:pt x="6574" y="708755"/>
                </a:lnTo>
                <a:lnTo>
                  <a:pt x="4307" y="694022"/>
                </a:lnTo>
                <a:lnTo>
                  <a:pt x="2947" y="679289"/>
                </a:lnTo>
                <a:lnTo>
                  <a:pt x="1587" y="664330"/>
                </a:lnTo>
                <a:lnTo>
                  <a:pt x="680" y="649597"/>
                </a:lnTo>
                <a:lnTo>
                  <a:pt x="227" y="634638"/>
                </a:lnTo>
                <a:lnTo>
                  <a:pt x="0" y="619905"/>
                </a:lnTo>
                <a:lnTo>
                  <a:pt x="227" y="604946"/>
                </a:lnTo>
                <a:lnTo>
                  <a:pt x="680" y="589987"/>
                </a:lnTo>
                <a:lnTo>
                  <a:pt x="1587" y="575254"/>
                </a:lnTo>
                <a:lnTo>
                  <a:pt x="2947" y="560295"/>
                </a:lnTo>
                <a:lnTo>
                  <a:pt x="4307" y="545562"/>
                </a:lnTo>
                <a:lnTo>
                  <a:pt x="6574" y="530830"/>
                </a:lnTo>
                <a:lnTo>
                  <a:pt x="8841" y="516097"/>
                </a:lnTo>
                <a:lnTo>
                  <a:pt x="11334" y="501364"/>
                </a:lnTo>
                <a:lnTo>
                  <a:pt x="14508" y="486858"/>
                </a:lnTo>
                <a:lnTo>
                  <a:pt x="17682" y="472352"/>
                </a:lnTo>
                <a:lnTo>
                  <a:pt x="21535" y="457846"/>
                </a:lnTo>
                <a:lnTo>
                  <a:pt x="25616" y="443340"/>
                </a:lnTo>
                <a:lnTo>
                  <a:pt x="30150" y="429061"/>
                </a:lnTo>
                <a:lnTo>
                  <a:pt x="34910" y="414781"/>
                </a:lnTo>
                <a:lnTo>
                  <a:pt x="39897" y="400502"/>
                </a:lnTo>
                <a:lnTo>
                  <a:pt x="45338" y="386449"/>
                </a:lnTo>
                <a:lnTo>
                  <a:pt x="51232" y="372850"/>
                </a:lnTo>
                <a:lnTo>
                  <a:pt x="57579" y="359024"/>
                </a:lnTo>
                <a:lnTo>
                  <a:pt x="64153" y="345198"/>
                </a:lnTo>
                <a:lnTo>
                  <a:pt x="70954" y="331599"/>
                </a:lnTo>
                <a:lnTo>
                  <a:pt x="78208" y="318226"/>
                </a:lnTo>
                <a:lnTo>
                  <a:pt x="85688" y="304853"/>
                </a:lnTo>
                <a:lnTo>
                  <a:pt x="93849" y="291934"/>
                </a:lnTo>
                <a:lnTo>
                  <a:pt x="102237" y="278788"/>
                </a:lnTo>
                <a:lnTo>
                  <a:pt x="110851" y="266095"/>
                </a:lnTo>
                <a:lnTo>
                  <a:pt x="119918" y="253402"/>
                </a:lnTo>
                <a:lnTo>
                  <a:pt x="129213" y="240936"/>
                </a:lnTo>
                <a:lnTo>
                  <a:pt x="139187" y="228697"/>
                </a:lnTo>
                <a:lnTo>
                  <a:pt x="149161" y="216457"/>
                </a:lnTo>
                <a:lnTo>
                  <a:pt x="159589" y="204671"/>
                </a:lnTo>
                <a:lnTo>
                  <a:pt x="170470" y="193111"/>
                </a:lnTo>
                <a:lnTo>
                  <a:pt x="181578" y="181779"/>
                </a:lnTo>
                <a:lnTo>
                  <a:pt x="193139" y="170446"/>
                </a:lnTo>
                <a:lnTo>
                  <a:pt x="204473" y="159793"/>
                </a:lnTo>
                <a:lnTo>
                  <a:pt x="216488" y="149140"/>
                </a:lnTo>
                <a:lnTo>
                  <a:pt x="228729" y="139167"/>
                </a:lnTo>
                <a:lnTo>
                  <a:pt x="240743" y="129421"/>
                </a:lnTo>
                <a:lnTo>
                  <a:pt x="253438" y="119901"/>
                </a:lnTo>
                <a:lnTo>
                  <a:pt x="266133" y="110835"/>
                </a:lnTo>
                <a:lnTo>
                  <a:pt x="278600" y="102222"/>
                </a:lnTo>
                <a:lnTo>
                  <a:pt x="291748" y="93836"/>
                </a:lnTo>
                <a:lnTo>
                  <a:pt x="304896" y="85903"/>
                </a:lnTo>
                <a:lnTo>
                  <a:pt x="318271" y="78423"/>
                </a:lnTo>
                <a:lnTo>
                  <a:pt x="331646" y="71170"/>
                </a:lnTo>
                <a:lnTo>
                  <a:pt x="345020" y="64144"/>
                </a:lnTo>
                <a:lnTo>
                  <a:pt x="358848" y="57571"/>
                </a:lnTo>
                <a:lnTo>
                  <a:pt x="372676" y="51451"/>
                </a:lnTo>
                <a:lnTo>
                  <a:pt x="386504" y="45558"/>
                </a:lnTo>
                <a:lnTo>
                  <a:pt x="400559" y="40118"/>
                </a:lnTo>
                <a:lnTo>
                  <a:pt x="414840" y="34905"/>
                </a:lnTo>
                <a:lnTo>
                  <a:pt x="429122" y="30146"/>
                </a:lnTo>
                <a:lnTo>
                  <a:pt x="443403" y="25839"/>
                </a:lnTo>
                <a:lnTo>
                  <a:pt x="457911" y="21533"/>
                </a:lnTo>
                <a:lnTo>
                  <a:pt x="472419" y="17906"/>
                </a:lnTo>
                <a:lnTo>
                  <a:pt x="486927" y="14506"/>
                </a:lnTo>
                <a:lnTo>
                  <a:pt x="501435" y="11560"/>
                </a:lnTo>
                <a:lnTo>
                  <a:pt x="515944" y="8840"/>
                </a:lnTo>
                <a:lnTo>
                  <a:pt x="530678" y="6573"/>
                </a:lnTo>
                <a:lnTo>
                  <a:pt x="545413" y="4533"/>
                </a:lnTo>
                <a:lnTo>
                  <a:pt x="560148" y="3173"/>
                </a:lnTo>
                <a:lnTo>
                  <a:pt x="575109" y="1587"/>
                </a:lnTo>
                <a:lnTo>
                  <a:pt x="589844" y="907"/>
                </a:lnTo>
                <a:lnTo>
                  <a:pt x="604806" y="227"/>
                </a:lnTo>
                <a:lnTo>
                  <a:pt x="61954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lIns="68571" tIns="34285" rIns="68571" bIns="34285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5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835785" y="3802380"/>
            <a:ext cx="1988820" cy="313055"/>
          </a:xfrm>
          <a:prstGeom prst="rect">
            <a:avLst/>
          </a:prstGeom>
        </p:spPr>
        <p:txBody>
          <a:bodyPr wrap="square" lIns="68564" tIns="34282" rIns="68564" bIns="34282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单击此处输入标题</a:t>
            </a:r>
          </a:p>
        </p:txBody>
      </p:sp>
      <p:sp>
        <p:nvSpPr>
          <p:cNvPr id="35" name="矩形 34"/>
          <p:cNvSpPr>
            <a:spLocks noChangeArrowheads="1"/>
          </p:cNvSpPr>
          <p:nvPr/>
        </p:nvSpPr>
        <p:spPr bwMode="auto">
          <a:xfrm>
            <a:off x="1423670" y="4505325"/>
            <a:ext cx="2813685" cy="897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4" tIns="34282" rIns="68564" bIns="34282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indent="0" algn="ctr">
              <a:lnSpc>
                <a:spcPct val="150000"/>
              </a:lnSpc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sym typeface="+mn-ea"/>
              </a:rPr>
              <a:t>点击此处更换文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+mn-ea"/>
              </a:rPr>
              <a:t>本替换文字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858635" y="1768475"/>
            <a:ext cx="2627630" cy="313055"/>
          </a:xfrm>
          <a:prstGeom prst="rect">
            <a:avLst/>
          </a:prstGeom>
        </p:spPr>
        <p:txBody>
          <a:bodyPr wrap="square" lIns="68564" tIns="34282" rIns="68564" bIns="34282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37" name="矩形 47"/>
          <p:cNvSpPr>
            <a:spLocks noChangeArrowheads="1"/>
          </p:cNvSpPr>
          <p:nvPr/>
        </p:nvSpPr>
        <p:spPr bwMode="auto">
          <a:xfrm>
            <a:off x="6858000" y="2005330"/>
            <a:ext cx="4145280" cy="621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4" tIns="34282" rIns="68564" bIns="34282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indent="0" algn="l">
              <a:lnSpc>
                <a:spcPct val="150000"/>
              </a:lnSpc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sym typeface="+mn-ea"/>
              </a:rPr>
              <a:t>点击此处更换文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+mn-ea"/>
              </a:rPr>
              <a:t>本替换文字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charset="-122"/>
            </a:endParaRPr>
          </a:p>
        </p:txBody>
      </p:sp>
      <p:sp>
        <p:nvSpPr>
          <p:cNvPr id="38" name="矩形 47"/>
          <p:cNvSpPr>
            <a:spLocks noChangeArrowheads="1"/>
          </p:cNvSpPr>
          <p:nvPr/>
        </p:nvSpPr>
        <p:spPr bwMode="auto">
          <a:xfrm>
            <a:off x="7585710" y="2941320"/>
            <a:ext cx="3726815" cy="621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4" tIns="34282" rIns="68564" bIns="34282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l">
              <a:lnSpc>
                <a:spcPct val="150000"/>
              </a:lnSpc>
              <a:spcBef>
                <a:spcPct val="20000"/>
              </a:spcBef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sym typeface="+mn-ea"/>
              </a:rPr>
              <a:t>点击此处更换文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+mn-ea"/>
              </a:rPr>
              <a:t>本替换文字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6858635" y="3624580"/>
            <a:ext cx="2022475" cy="313055"/>
          </a:xfrm>
          <a:prstGeom prst="rect">
            <a:avLst/>
          </a:prstGeom>
        </p:spPr>
        <p:txBody>
          <a:bodyPr wrap="square" lIns="68564" tIns="34282" rIns="68564" bIns="34282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40" name="矩形 47"/>
          <p:cNvSpPr>
            <a:spLocks noChangeArrowheads="1"/>
          </p:cNvSpPr>
          <p:nvPr/>
        </p:nvSpPr>
        <p:spPr bwMode="auto">
          <a:xfrm>
            <a:off x="6858000" y="3859530"/>
            <a:ext cx="3842385" cy="621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4" tIns="34282" rIns="68564" bIns="34282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l">
              <a:lnSpc>
                <a:spcPct val="150000"/>
              </a:lnSpc>
              <a:spcBef>
                <a:spcPct val="20000"/>
              </a:spcBef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sym typeface="+mn-ea"/>
              </a:rPr>
              <a:t>点击此处更换文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+mn-ea"/>
              </a:rPr>
              <a:t>本替换文字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7585710" y="4614545"/>
            <a:ext cx="2127250" cy="313055"/>
          </a:xfrm>
          <a:prstGeom prst="rect">
            <a:avLst/>
          </a:prstGeom>
        </p:spPr>
        <p:txBody>
          <a:bodyPr wrap="square" lIns="68564" tIns="34282" rIns="68564" bIns="34282">
            <a:spAutoFit/>
          </a:bodyPr>
          <a:lstStyle/>
          <a:p>
            <a:pPr algn="l">
              <a:buFont typeface="Arial" panose="020B0604020202020204" pitchFamily="34" charset="0"/>
              <a:buNone/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42" name="矩形 47"/>
          <p:cNvSpPr>
            <a:spLocks noChangeArrowheads="1"/>
          </p:cNvSpPr>
          <p:nvPr/>
        </p:nvSpPr>
        <p:spPr bwMode="auto">
          <a:xfrm>
            <a:off x="7585075" y="4866640"/>
            <a:ext cx="3727450" cy="621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4" tIns="34282" rIns="68564" bIns="34282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l">
              <a:lnSpc>
                <a:spcPct val="150000"/>
              </a:lnSpc>
              <a:spcBef>
                <a:spcPct val="20000"/>
              </a:spcBef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sym typeface="+mn-ea"/>
              </a:rPr>
              <a:t>点击此处更换文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+mn-ea"/>
              </a:rPr>
              <a:t>本替换文字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7585710" y="2714625"/>
            <a:ext cx="2022475" cy="313055"/>
          </a:xfrm>
          <a:prstGeom prst="rect">
            <a:avLst/>
          </a:prstGeom>
        </p:spPr>
        <p:txBody>
          <a:bodyPr wrap="square" lIns="68564" tIns="34282" rIns="68564" bIns="34282">
            <a:spAutoFit/>
          </a:bodyPr>
          <a:lstStyle/>
          <a:p>
            <a:pPr algn="l">
              <a:buFont typeface="Arial" panose="020B0604020202020204" pitchFamily="34" charset="0"/>
              <a:buNone/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80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85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6" grpId="0" bldLvl="0" animBg="1"/>
      <p:bldP spid="20" grpId="0" bldLvl="0" animBg="1"/>
      <p:bldP spid="22" grpId="0" bldLvl="0" animBg="1"/>
      <p:bldP spid="24" grpId="0" bldLvl="0" animBg="1"/>
      <p:bldP spid="26" grpId="0" bldLvl="0" animBg="1"/>
      <p:bldP spid="33" grpId="0" bldLvl="0" animBg="1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花边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605" y="635"/>
            <a:ext cx="12221210" cy="687451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4846320" y="622935"/>
            <a:ext cx="2499995" cy="3683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rgbClr val="672317"/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单击此处输入标题文本</a:t>
            </a:r>
          </a:p>
        </p:txBody>
      </p:sp>
      <p:sp>
        <p:nvSpPr>
          <p:cNvPr id="5" name="矩形 4"/>
          <p:cNvSpPr/>
          <p:nvPr/>
        </p:nvSpPr>
        <p:spPr>
          <a:xfrm>
            <a:off x="4526915" y="1804670"/>
            <a:ext cx="3137535" cy="184658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527550" y="3742690"/>
            <a:ext cx="3137535" cy="184658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50" name="折线柱形图"/>
          <p:cNvSpPr/>
          <p:nvPr/>
        </p:nvSpPr>
        <p:spPr bwMode="auto">
          <a:xfrm>
            <a:off x="2592070" y="1804670"/>
            <a:ext cx="548640" cy="548640"/>
          </a:xfrm>
          <a:custGeom>
            <a:avLst/>
            <a:gdLst>
              <a:gd name="T0" fmla="*/ 269770 w 11301413"/>
              <a:gd name="T1" fmla="*/ 1200927 h 11718926"/>
              <a:gd name="T2" fmla="*/ 408539 w 11301413"/>
              <a:gd name="T3" fmla="*/ 1208278 h 11718926"/>
              <a:gd name="T4" fmla="*/ 479976 w 11301413"/>
              <a:gd name="T5" fmla="*/ 1297067 h 11718926"/>
              <a:gd name="T6" fmla="*/ 479976 w 11301413"/>
              <a:gd name="T7" fmla="*/ 1710455 h 11718926"/>
              <a:gd name="T8" fmla="*/ 401049 w 11301413"/>
              <a:gd name="T9" fmla="*/ 1800397 h 11718926"/>
              <a:gd name="T10" fmla="*/ 138923 w 11301413"/>
              <a:gd name="T11" fmla="*/ 1800397 h 11718926"/>
              <a:gd name="T12" fmla="*/ 59997 w 11301413"/>
              <a:gd name="T13" fmla="*/ 1710455 h 11718926"/>
              <a:gd name="T14" fmla="*/ 59997 w 11301413"/>
              <a:gd name="T15" fmla="*/ 1297643 h 11718926"/>
              <a:gd name="T16" fmla="*/ 131434 w 11301413"/>
              <a:gd name="T17" fmla="*/ 1208278 h 11718926"/>
              <a:gd name="T18" fmla="*/ 269770 w 11301413"/>
              <a:gd name="T19" fmla="*/ 1200927 h 11718926"/>
              <a:gd name="T20" fmla="*/ 869740 w 11301413"/>
              <a:gd name="T21" fmla="*/ 1021179 h 11718926"/>
              <a:gd name="T22" fmla="*/ 1008508 w 11301413"/>
              <a:gd name="T23" fmla="*/ 1028529 h 11718926"/>
              <a:gd name="T24" fmla="*/ 1079945 w 11301413"/>
              <a:gd name="T25" fmla="*/ 1117879 h 11718926"/>
              <a:gd name="T26" fmla="*/ 1079945 w 11301413"/>
              <a:gd name="T27" fmla="*/ 1710471 h 11718926"/>
              <a:gd name="T28" fmla="*/ 1001019 w 11301413"/>
              <a:gd name="T29" fmla="*/ 1800397 h 11718926"/>
              <a:gd name="T30" fmla="*/ 738892 w 11301413"/>
              <a:gd name="T31" fmla="*/ 1800397 h 11718926"/>
              <a:gd name="T32" fmla="*/ 659966 w 11301413"/>
              <a:gd name="T33" fmla="*/ 1710471 h 11718926"/>
              <a:gd name="T34" fmla="*/ 659966 w 11301413"/>
              <a:gd name="T35" fmla="*/ 1117879 h 11718926"/>
              <a:gd name="T36" fmla="*/ 731403 w 11301413"/>
              <a:gd name="T37" fmla="*/ 1028529 h 11718926"/>
              <a:gd name="T38" fmla="*/ 869740 w 11301413"/>
              <a:gd name="T39" fmla="*/ 1021179 h 11718926"/>
              <a:gd name="T40" fmla="*/ 1469559 w 11301413"/>
              <a:gd name="T41" fmla="*/ 720707 h 11718926"/>
              <a:gd name="T42" fmla="*/ 1608510 w 11301413"/>
              <a:gd name="T43" fmla="*/ 728058 h 11718926"/>
              <a:gd name="T44" fmla="*/ 1679427 w 11301413"/>
              <a:gd name="T45" fmla="*/ 817996 h 11718926"/>
              <a:gd name="T46" fmla="*/ 1679427 w 11301413"/>
              <a:gd name="T47" fmla="*/ 1710459 h 11718926"/>
              <a:gd name="T48" fmla="*/ 1601015 w 11301413"/>
              <a:gd name="T49" fmla="*/ 1800397 h 11718926"/>
              <a:gd name="T50" fmla="*/ 1338104 w 11301413"/>
              <a:gd name="T51" fmla="*/ 1800397 h 11718926"/>
              <a:gd name="T52" fmla="*/ 1259692 w 11301413"/>
              <a:gd name="T53" fmla="*/ 1710459 h 11718926"/>
              <a:gd name="T54" fmla="*/ 1259692 w 11301413"/>
              <a:gd name="T55" fmla="*/ 817996 h 11718926"/>
              <a:gd name="T56" fmla="*/ 1330609 w 11301413"/>
              <a:gd name="T57" fmla="*/ 728058 h 11718926"/>
              <a:gd name="T58" fmla="*/ 1469559 w 11301413"/>
              <a:gd name="T59" fmla="*/ 720707 h 11718926"/>
              <a:gd name="T60" fmla="*/ 1527073 w 11301413"/>
              <a:gd name="T61" fmla="*/ 0 h 11718926"/>
              <a:gd name="T62" fmla="*/ 1736253 w 11301413"/>
              <a:gd name="T63" fmla="*/ 210420 h 11718926"/>
              <a:gd name="T64" fmla="*/ 1527073 w 11301413"/>
              <a:gd name="T65" fmla="*/ 420264 h 11718926"/>
              <a:gd name="T66" fmla="*/ 1462532 w 11301413"/>
              <a:gd name="T67" fmla="*/ 409311 h 11718926"/>
              <a:gd name="T68" fmla="*/ 970988 w 11301413"/>
              <a:gd name="T69" fmla="*/ 779997 h 11718926"/>
              <a:gd name="T70" fmla="*/ 810213 w 11301413"/>
              <a:gd name="T71" fmla="*/ 765008 h 11718926"/>
              <a:gd name="T72" fmla="*/ 595270 w 11301413"/>
              <a:gd name="T73" fmla="*/ 528645 h 11718926"/>
              <a:gd name="T74" fmla="*/ 415479 w 11301413"/>
              <a:gd name="T75" fmla="*/ 711970 h 11718926"/>
              <a:gd name="T76" fmla="*/ 418937 w 11301413"/>
              <a:gd name="T77" fmla="*/ 750019 h 11718926"/>
              <a:gd name="T78" fmla="*/ 209756 w 11301413"/>
              <a:gd name="T79" fmla="*/ 960439 h 11718926"/>
              <a:gd name="T80" fmla="*/ 0 w 11301413"/>
              <a:gd name="T81" fmla="*/ 750019 h 11718926"/>
              <a:gd name="T82" fmla="*/ 209756 w 11301413"/>
              <a:gd name="T83" fmla="*/ 540175 h 11718926"/>
              <a:gd name="T84" fmla="*/ 244332 w 11301413"/>
              <a:gd name="T85" fmla="*/ 543634 h 11718926"/>
              <a:gd name="T86" fmla="*/ 513442 w 11301413"/>
              <a:gd name="T87" fmla="*/ 276141 h 11718926"/>
              <a:gd name="T88" fmla="*/ 601033 w 11301413"/>
              <a:gd name="T89" fmla="*/ 240398 h 11718926"/>
              <a:gd name="T90" fmla="*/ 687471 w 11301413"/>
              <a:gd name="T91" fmla="*/ 279600 h 11718926"/>
              <a:gd name="T92" fmla="*/ 913939 w 11301413"/>
              <a:gd name="T93" fmla="*/ 522304 h 11718926"/>
              <a:gd name="T94" fmla="*/ 1317893 w 11301413"/>
              <a:gd name="T95" fmla="*/ 217338 h 11718926"/>
              <a:gd name="T96" fmla="*/ 1317316 w 11301413"/>
              <a:gd name="T97" fmla="*/ 210420 h 11718926"/>
              <a:gd name="T98" fmla="*/ 1527073 w 11301413"/>
              <a:gd name="T99" fmla="*/ 0 h 1171892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1301413" h="11718926">
                <a:moveTo>
                  <a:pt x="1755956" y="7816926"/>
                </a:moveTo>
                <a:cubicBezTo>
                  <a:pt x="2057354" y="7816926"/>
                  <a:pt x="2359221" y="7832876"/>
                  <a:pt x="2659213" y="7864774"/>
                </a:cubicBezTo>
                <a:cubicBezTo>
                  <a:pt x="2921705" y="7894796"/>
                  <a:pt x="3124200" y="8142484"/>
                  <a:pt x="3124200" y="8442710"/>
                </a:cubicBezTo>
                <a:cubicBezTo>
                  <a:pt x="3124200" y="8442710"/>
                  <a:pt x="3124200" y="8442710"/>
                  <a:pt x="3124200" y="11133486"/>
                </a:cubicBezTo>
                <a:cubicBezTo>
                  <a:pt x="3124200" y="11456228"/>
                  <a:pt x="2895456" y="11718926"/>
                  <a:pt x="2610464" y="11718926"/>
                </a:cubicBezTo>
                <a:cubicBezTo>
                  <a:pt x="2610464" y="11718926"/>
                  <a:pt x="2610464" y="11718926"/>
                  <a:pt x="904261" y="11718926"/>
                </a:cubicBezTo>
                <a:cubicBezTo>
                  <a:pt x="619269" y="11718926"/>
                  <a:pt x="390525" y="11456228"/>
                  <a:pt x="390525" y="11133486"/>
                </a:cubicBezTo>
                <a:cubicBezTo>
                  <a:pt x="390525" y="11133486"/>
                  <a:pt x="390525" y="11133486"/>
                  <a:pt x="390525" y="8446462"/>
                </a:cubicBezTo>
                <a:cubicBezTo>
                  <a:pt x="390525" y="8146236"/>
                  <a:pt x="593019" y="7894796"/>
                  <a:pt x="855512" y="7864774"/>
                </a:cubicBezTo>
                <a:cubicBezTo>
                  <a:pt x="1153629" y="7832876"/>
                  <a:pt x="1454558" y="7816926"/>
                  <a:pt x="1755956" y="7816926"/>
                </a:cubicBezTo>
                <a:close/>
                <a:moveTo>
                  <a:pt x="5661206" y="6646934"/>
                </a:moveTo>
                <a:cubicBezTo>
                  <a:pt x="5962604" y="6646934"/>
                  <a:pt x="6264471" y="6662880"/>
                  <a:pt x="6564463" y="6694774"/>
                </a:cubicBezTo>
                <a:cubicBezTo>
                  <a:pt x="6826955" y="6721040"/>
                  <a:pt x="7029450" y="6976188"/>
                  <a:pt x="7029450" y="7276360"/>
                </a:cubicBezTo>
                <a:cubicBezTo>
                  <a:pt x="7029450" y="7276360"/>
                  <a:pt x="7029450" y="7276360"/>
                  <a:pt x="7029450" y="11133588"/>
                </a:cubicBezTo>
                <a:cubicBezTo>
                  <a:pt x="7029450" y="11456274"/>
                  <a:pt x="6796957" y="11718926"/>
                  <a:pt x="6515714" y="11718926"/>
                </a:cubicBezTo>
                <a:cubicBezTo>
                  <a:pt x="6515714" y="11718926"/>
                  <a:pt x="6515714" y="11718926"/>
                  <a:pt x="4809511" y="11718926"/>
                </a:cubicBezTo>
                <a:cubicBezTo>
                  <a:pt x="4524519" y="11718926"/>
                  <a:pt x="4295775" y="11456274"/>
                  <a:pt x="4295775" y="11133588"/>
                </a:cubicBezTo>
                <a:cubicBezTo>
                  <a:pt x="4295775" y="11133588"/>
                  <a:pt x="4295775" y="11133588"/>
                  <a:pt x="4295775" y="7276360"/>
                </a:cubicBezTo>
                <a:cubicBezTo>
                  <a:pt x="4295775" y="6976188"/>
                  <a:pt x="4498269" y="6721040"/>
                  <a:pt x="4760762" y="6694774"/>
                </a:cubicBezTo>
                <a:cubicBezTo>
                  <a:pt x="5058879" y="6662880"/>
                  <a:pt x="5359808" y="6646934"/>
                  <a:pt x="5661206" y="6646934"/>
                </a:cubicBezTo>
                <a:close/>
                <a:moveTo>
                  <a:pt x="9565481" y="4691138"/>
                </a:moveTo>
                <a:cubicBezTo>
                  <a:pt x="9867587" y="4691138"/>
                  <a:pt x="10169692" y="4707086"/>
                  <a:pt x="10469922" y="4738984"/>
                </a:cubicBezTo>
                <a:cubicBezTo>
                  <a:pt x="10732623" y="4769004"/>
                  <a:pt x="10931525" y="5020432"/>
                  <a:pt x="10931525" y="5324398"/>
                </a:cubicBezTo>
                <a:cubicBezTo>
                  <a:pt x="10931525" y="5324398"/>
                  <a:pt x="10931525" y="5324398"/>
                  <a:pt x="10931525" y="11133512"/>
                </a:cubicBezTo>
                <a:cubicBezTo>
                  <a:pt x="10931525" y="11456240"/>
                  <a:pt x="10702600" y="11718926"/>
                  <a:pt x="10421135" y="11718926"/>
                </a:cubicBezTo>
                <a:cubicBezTo>
                  <a:pt x="10421135" y="11718926"/>
                  <a:pt x="10421135" y="11718926"/>
                  <a:pt x="8709827" y="11718926"/>
                </a:cubicBezTo>
                <a:cubicBezTo>
                  <a:pt x="8428362" y="11718926"/>
                  <a:pt x="8199437" y="11456240"/>
                  <a:pt x="8199437" y="11133512"/>
                </a:cubicBezTo>
                <a:cubicBezTo>
                  <a:pt x="8199437" y="11133512"/>
                  <a:pt x="8199437" y="11133512"/>
                  <a:pt x="8199437" y="5324398"/>
                </a:cubicBezTo>
                <a:cubicBezTo>
                  <a:pt x="8199437" y="5020432"/>
                  <a:pt x="8398339" y="4769004"/>
                  <a:pt x="8661040" y="4738984"/>
                </a:cubicBezTo>
                <a:cubicBezTo>
                  <a:pt x="8961270" y="4707086"/>
                  <a:pt x="9263375" y="4691138"/>
                  <a:pt x="9565481" y="4691138"/>
                </a:cubicBezTo>
                <a:close/>
                <a:moveTo>
                  <a:pt x="9939842" y="0"/>
                </a:moveTo>
                <a:cubicBezTo>
                  <a:pt x="10693770" y="0"/>
                  <a:pt x="11301413" y="611648"/>
                  <a:pt x="11301413" y="1369642"/>
                </a:cubicBezTo>
                <a:cubicBezTo>
                  <a:pt x="11301413" y="2123884"/>
                  <a:pt x="10693770" y="2735532"/>
                  <a:pt x="9939842" y="2735532"/>
                </a:cubicBezTo>
                <a:cubicBezTo>
                  <a:pt x="9789807" y="2735532"/>
                  <a:pt x="9651024" y="2705514"/>
                  <a:pt x="9519743" y="2664236"/>
                </a:cubicBezTo>
                <a:cubicBezTo>
                  <a:pt x="9519743" y="2664236"/>
                  <a:pt x="9519743" y="2664236"/>
                  <a:pt x="6320239" y="5077060"/>
                </a:cubicBezTo>
                <a:cubicBezTo>
                  <a:pt x="5997663" y="5320968"/>
                  <a:pt x="5543807" y="5275940"/>
                  <a:pt x="5273743" y="4979496"/>
                </a:cubicBezTo>
                <a:cubicBezTo>
                  <a:pt x="5273743" y="4979496"/>
                  <a:pt x="5273743" y="4979496"/>
                  <a:pt x="3874663" y="3440992"/>
                </a:cubicBezTo>
                <a:cubicBezTo>
                  <a:pt x="3874663" y="3440992"/>
                  <a:pt x="3874663" y="3440992"/>
                  <a:pt x="2704387" y="4634272"/>
                </a:cubicBezTo>
                <a:cubicBezTo>
                  <a:pt x="2719391" y="4716824"/>
                  <a:pt x="2726893" y="4799378"/>
                  <a:pt x="2726893" y="4881932"/>
                </a:cubicBezTo>
                <a:cubicBezTo>
                  <a:pt x="2726893" y="5639926"/>
                  <a:pt x="2119249" y="6251576"/>
                  <a:pt x="1365322" y="6251576"/>
                </a:cubicBezTo>
                <a:cubicBezTo>
                  <a:pt x="611394" y="6251576"/>
                  <a:pt x="0" y="5639926"/>
                  <a:pt x="0" y="4881932"/>
                </a:cubicBezTo>
                <a:cubicBezTo>
                  <a:pt x="0" y="4127690"/>
                  <a:pt x="611394" y="3516042"/>
                  <a:pt x="1365322" y="3516042"/>
                </a:cubicBezTo>
                <a:cubicBezTo>
                  <a:pt x="1440339" y="3516042"/>
                  <a:pt x="1515357" y="3527300"/>
                  <a:pt x="1590375" y="3538556"/>
                </a:cubicBezTo>
                <a:cubicBezTo>
                  <a:pt x="1590375" y="3538556"/>
                  <a:pt x="1590375" y="3538556"/>
                  <a:pt x="3342037" y="1797422"/>
                </a:cubicBezTo>
                <a:cubicBezTo>
                  <a:pt x="3492073" y="1647324"/>
                  <a:pt x="3702122" y="1557266"/>
                  <a:pt x="3912172" y="1564770"/>
                </a:cubicBezTo>
                <a:cubicBezTo>
                  <a:pt x="4125972" y="1572274"/>
                  <a:pt x="4328520" y="1662334"/>
                  <a:pt x="4474805" y="1819936"/>
                </a:cubicBezTo>
                <a:cubicBezTo>
                  <a:pt x="4474805" y="1819936"/>
                  <a:pt x="4474805" y="1819936"/>
                  <a:pt x="5948902" y="3399716"/>
                </a:cubicBezTo>
                <a:cubicBezTo>
                  <a:pt x="5948902" y="3399716"/>
                  <a:pt x="5948902" y="3399716"/>
                  <a:pt x="8578271" y="1414672"/>
                </a:cubicBezTo>
                <a:cubicBezTo>
                  <a:pt x="8578271" y="1399662"/>
                  <a:pt x="8574520" y="1384652"/>
                  <a:pt x="8574520" y="1369642"/>
                </a:cubicBezTo>
                <a:cubicBezTo>
                  <a:pt x="8574520" y="611648"/>
                  <a:pt x="9185915" y="0"/>
                  <a:pt x="9939842" y="0"/>
                </a:cubicBezTo>
                <a:close/>
              </a:path>
            </a:pathLst>
          </a:custGeom>
          <a:solidFill>
            <a:srgbClr val="67231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" name="四项箭头"/>
          <p:cNvSpPr/>
          <p:nvPr/>
        </p:nvSpPr>
        <p:spPr bwMode="auto">
          <a:xfrm>
            <a:off x="9051290" y="1804670"/>
            <a:ext cx="548640" cy="548640"/>
          </a:xfrm>
          <a:custGeom>
            <a:avLst/>
            <a:gdLst>
              <a:gd name="T0" fmla="*/ 1330672 w 2775"/>
              <a:gd name="T1" fmla="*/ 1049154 h 2774"/>
              <a:gd name="T2" fmla="*/ 1143171 w 2775"/>
              <a:gd name="T3" fmla="*/ 1055643 h 2774"/>
              <a:gd name="T4" fmla="*/ 1136034 w 2775"/>
              <a:gd name="T5" fmla="*/ 1065375 h 2774"/>
              <a:gd name="T6" fmla="*/ 1126951 w 2775"/>
              <a:gd name="T7" fmla="*/ 1077703 h 2774"/>
              <a:gd name="T8" fmla="*/ 1119166 w 2775"/>
              <a:gd name="T9" fmla="*/ 1086786 h 2774"/>
              <a:gd name="T10" fmla="*/ 1108785 w 2775"/>
              <a:gd name="T11" fmla="*/ 1098465 h 2774"/>
              <a:gd name="T12" fmla="*/ 1100351 w 2775"/>
              <a:gd name="T13" fmla="*/ 1106900 h 2774"/>
              <a:gd name="T14" fmla="*/ 1095160 w 2775"/>
              <a:gd name="T15" fmla="*/ 1112091 h 2774"/>
              <a:gd name="T16" fmla="*/ 1084780 w 2775"/>
              <a:gd name="T17" fmla="*/ 1121174 h 2774"/>
              <a:gd name="T18" fmla="*/ 1074399 w 2775"/>
              <a:gd name="T19" fmla="*/ 1128960 h 2774"/>
              <a:gd name="T20" fmla="*/ 1056882 w 2775"/>
              <a:gd name="T21" fmla="*/ 1138044 h 2774"/>
              <a:gd name="T22" fmla="*/ 1046501 w 2775"/>
              <a:gd name="T23" fmla="*/ 1144532 h 2774"/>
              <a:gd name="T24" fmla="*/ 1261251 w 2775"/>
              <a:gd name="T25" fmla="*/ 1339180 h 2774"/>
              <a:gd name="T26" fmla="*/ 757140 w 2775"/>
              <a:gd name="T27" fmla="*/ 1339180 h 2774"/>
              <a:gd name="T28" fmla="*/ 750003 w 2775"/>
              <a:gd name="T29" fmla="*/ 1143234 h 2774"/>
              <a:gd name="T30" fmla="*/ 739623 w 2775"/>
              <a:gd name="T31" fmla="*/ 1136746 h 2774"/>
              <a:gd name="T32" fmla="*/ 721456 w 2775"/>
              <a:gd name="T33" fmla="*/ 1127663 h 2774"/>
              <a:gd name="T34" fmla="*/ 711725 w 2775"/>
              <a:gd name="T35" fmla="*/ 1119877 h 2774"/>
              <a:gd name="T36" fmla="*/ 701344 w 2775"/>
              <a:gd name="T37" fmla="*/ 1110144 h 2774"/>
              <a:gd name="T38" fmla="*/ 691612 w 2775"/>
              <a:gd name="T39" fmla="*/ 1101061 h 2774"/>
              <a:gd name="T40" fmla="*/ 682529 w 2775"/>
              <a:gd name="T41" fmla="*/ 1090679 h 2774"/>
              <a:gd name="T42" fmla="*/ 673446 w 2775"/>
              <a:gd name="T43" fmla="*/ 1080298 h 2774"/>
              <a:gd name="T44" fmla="*/ 665012 w 2775"/>
              <a:gd name="T45" fmla="*/ 1069268 h 2774"/>
              <a:gd name="T46" fmla="*/ 657226 w 2775"/>
              <a:gd name="T47" fmla="*/ 1058238 h 2774"/>
              <a:gd name="T48" fmla="*/ 652036 w 2775"/>
              <a:gd name="T49" fmla="*/ 1049154 h 2774"/>
              <a:gd name="T50" fmla="*/ 0 w 2775"/>
              <a:gd name="T51" fmla="*/ 899924 h 2774"/>
              <a:gd name="T52" fmla="*/ 652036 w 2775"/>
              <a:gd name="T53" fmla="*/ 759128 h 2774"/>
              <a:gd name="T54" fmla="*/ 657226 w 2775"/>
              <a:gd name="T55" fmla="*/ 741610 h 2774"/>
              <a:gd name="T56" fmla="*/ 665012 w 2775"/>
              <a:gd name="T57" fmla="*/ 730580 h 2774"/>
              <a:gd name="T58" fmla="*/ 673446 w 2775"/>
              <a:gd name="T59" fmla="*/ 719550 h 2774"/>
              <a:gd name="T60" fmla="*/ 682529 w 2775"/>
              <a:gd name="T61" fmla="*/ 709169 h 2774"/>
              <a:gd name="T62" fmla="*/ 691612 w 2775"/>
              <a:gd name="T63" fmla="*/ 698787 h 2774"/>
              <a:gd name="T64" fmla="*/ 696802 w 2775"/>
              <a:gd name="T65" fmla="*/ 693597 h 2774"/>
              <a:gd name="T66" fmla="*/ 699397 w 2775"/>
              <a:gd name="T67" fmla="*/ 691650 h 2774"/>
              <a:gd name="T68" fmla="*/ 705237 w 2775"/>
              <a:gd name="T69" fmla="*/ 685811 h 2774"/>
              <a:gd name="T70" fmla="*/ 717564 w 2775"/>
              <a:gd name="T71" fmla="*/ 675430 h 2774"/>
              <a:gd name="T72" fmla="*/ 726647 w 2775"/>
              <a:gd name="T73" fmla="*/ 667644 h 2774"/>
              <a:gd name="T74" fmla="*/ 745462 w 2775"/>
              <a:gd name="T75" fmla="*/ 658560 h 2774"/>
              <a:gd name="T76" fmla="*/ 755194 w 2775"/>
              <a:gd name="T77" fmla="*/ 652072 h 2774"/>
              <a:gd name="T78" fmla="*/ 539795 w 2775"/>
              <a:gd name="T79" fmla="*/ 472347 h 2774"/>
              <a:gd name="T80" fmla="*/ 1043906 w 2775"/>
              <a:gd name="T81" fmla="*/ 472347 h 2774"/>
              <a:gd name="T82" fmla="*/ 1048447 w 2775"/>
              <a:gd name="T83" fmla="*/ 654018 h 2774"/>
              <a:gd name="T84" fmla="*/ 1061423 w 2775"/>
              <a:gd name="T85" fmla="*/ 663102 h 2774"/>
              <a:gd name="T86" fmla="*/ 1071155 w 2775"/>
              <a:gd name="T87" fmla="*/ 670239 h 2774"/>
              <a:gd name="T88" fmla="*/ 1089321 w 2775"/>
              <a:gd name="T89" fmla="*/ 679971 h 2774"/>
              <a:gd name="T90" fmla="*/ 1097756 w 2775"/>
              <a:gd name="T91" fmla="*/ 687757 h 2774"/>
              <a:gd name="T92" fmla="*/ 1108785 w 2775"/>
              <a:gd name="T93" fmla="*/ 698787 h 2774"/>
              <a:gd name="T94" fmla="*/ 1117219 w 2775"/>
              <a:gd name="T95" fmla="*/ 707871 h 2774"/>
              <a:gd name="T96" fmla="*/ 1126302 w 2775"/>
              <a:gd name="T97" fmla="*/ 718901 h 2774"/>
              <a:gd name="T98" fmla="*/ 1134088 w 2775"/>
              <a:gd name="T99" fmla="*/ 729282 h 2774"/>
              <a:gd name="T100" fmla="*/ 1142522 w 2775"/>
              <a:gd name="T101" fmla="*/ 740961 h 2774"/>
              <a:gd name="T102" fmla="*/ 1148361 w 2775"/>
              <a:gd name="T103" fmla="*/ 759128 h 2774"/>
              <a:gd name="T104" fmla="*/ 1800397 w 2775"/>
              <a:gd name="T105" fmla="*/ 899924 h 2774"/>
              <a:gd name="T106" fmla="*/ 1000437 w 2775"/>
              <a:gd name="T107" fmla="*/ 1000492 h 2774"/>
              <a:gd name="T108" fmla="*/ 799311 w 2775"/>
              <a:gd name="T109" fmla="*/ 798058 h 2774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2775" h="2774">
                <a:moveTo>
                  <a:pt x="2775" y="1387"/>
                </a:moveTo>
                <a:cubicBezTo>
                  <a:pt x="2051" y="1943"/>
                  <a:pt x="2051" y="1943"/>
                  <a:pt x="2051" y="1943"/>
                </a:cubicBezTo>
                <a:cubicBezTo>
                  <a:pt x="2051" y="1617"/>
                  <a:pt x="2051" y="1617"/>
                  <a:pt x="2051" y="1617"/>
                </a:cubicBezTo>
                <a:cubicBezTo>
                  <a:pt x="1767" y="1617"/>
                  <a:pt x="1767" y="1617"/>
                  <a:pt x="1767" y="1617"/>
                </a:cubicBezTo>
                <a:cubicBezTo>
                  <a:pt x="1767" y="1619"/>
                  <a:pt x="1766" y="1620"/>
                  <a:pt x="1765" y="1621"/>
                </a:cubicBezTo>
                <a:cubicBezTo>
                  <a:pt x="1764" y="1623"/>
                  <a:pt x="1763" y="1625"/>
                  <a:pt x="1762" y="1627"/>
                </a:cubicBezTo>
                <a:cubicBezTo>
                  <a:pt x="1760" y="1628"/>
                  <a:pt x="1759" y="1630"/>
                  <a:pt x="1758" y="1632"/>
                </a:cubicBezTo>
                <a:cubicBezTo>
                  <a:pt x="1757" y="1634"/>
                  <a:pt x="1756" y="1635"/>
                  <a:pt x="1754" y="1637"/>
                </a:cubicBezTo>
                <a:cubicBezTo>
                  <a:pt x="1753" y="1639"/>
                  <a:pt x="1752" y="1641"/>
                  <a:pt x="1751" y="1642"/>
                </a:cubicBezTo>
                <a:cubicBezTo>
                  <a:pt x="1749" y="1645"/>
                  <a:pt x="1747" y="1648"/>
                  <a:pt x="1744" y="1651"/>
                </a:cubicBezTo>
                <a:cubicBezTo>
                  <a:pt x="1743" y="1653"/>
                  <a:pt x="1742" y="1654"/>
                  <a:pt x="1741" y="1656"/>
                </a:cubicBezTo>
                <a:cubicBezTo>
                  <a:pt x="1740" y="1657"/>
                  <a:pt x="1738" y="1659"/>
                  <a:pt x="1737" y="1661"/>
                </a:cubicBezTo>
                <a:cubicBezTo>
                  <a:pt x="1736" y="1663"/>
                  <a:pt x="1734" y="1664"/>
                  <a:pt x="1733" y="1666"/>
                </a:cubicBezTo>
                <a:cubicBezTo>
                  <a:pt x="1732" y="1668"/>
                  <a:pt x="1730" y="1669"/>
                  <a:pt x="1729" y="1671"/>
                </a:cubicBezTo>
                <a:cubicBezTo>
                  <a:pt x="1728" y="1672"/>
                  <a:pt x="1726" y="1674"/>
                  <a:pt x="1725" y="1675"/>
                </a:cubicBezTo>
                <a:cubicBezTo>
                  <a:pt x="1723" y="1677"/>
                  <a:pt x="1721" y="1680"/>
                  <a:pt x="1720" y="1682"/>
                </a:cubicBezTo>
                <a:cubicBezTo>
                  <a:pt x="1718" y="1684"/>
                  <a:pt x="1716" y="1685"/>
                  <a:pt x="1714" y="1687"/>
                </a:cubicBezTo>
                <a:cubicBezTo>
                  <a:pt x="1713" y="1689"/>
                  <a:pt x="1711" y="1691"/>
                  <a:pt x="1709" y="1693"/>
                </a:cubicBezTo>
                <a:cubicBezTo>
                  <a:pt x="1708" y="1694"/>
                  <a:pt x="1706" y="1696"/>
                  <a:pt x="1705" y="1697"/>
                </a:cubicBezTo>
                <a:cubicBezTo>
                  <a:pt x="1703" y="1699"/>
                  <a:pt x="1702" y="1700"/>
                  <a:pt x="1700" y="1702"/>
                </a:cubicBezTo>
                <a:cubicBezTo>
                  <a:pt x="1699" y="1703"/>
                  <a:pt x="1697" y="1705"/>
                  <a:pt x="1696" y="1706"/>
                </a:cubicBezTo>
                <a:cubicBezTo>
                  <a:pt x="1696" y="1706"/>
                  <a:pt x="1696" y="1706"/>
                  <a:pt x="1696" y="1706"/>
                </a:cubicBezTo>
                <a:cubicBezTo>
                  <a:pt x="1695" y="1707"/>
                  <a:pt x="1694" y="1708"/>
                  <a:pt x="1694" y="1708"/>
                </a:cubicBezTo>
                <a:cubicBezTo>
                  <a:pt x="1692" y="1710"/>
                  <a:pt x="1690" y="1712"/>
                  <a:pt x="1688" y="1714"/>
                </a:cubicBezTo>
                <a:cubicBezTo>
                  <a:pt x="1686" y="1715"/>
                  <a:pt x="1684" y="1717"/>
                  <a:pt x="1682" y="1719"/>
                </a:cubicBezTo>
                <a:cubicBezTo>
                  <a:pt x="1680" y="1721"/>
                  <a:pt x="1678" y="1722"/>
                  <a:pt x="1676" y="1724"/>
                </a:cubicBezTo>
                <a:cubicBezTo>
                  <a:pt x="1675" y="1726"/>
                  <a:pt x="1673" y="1727"/>
                  <a:pt x="1672" y="1728"/>
                </a:cubicBezTo>
                <a:cubicBezTo>
                  <a:pt x="1670" y="1729"/>
                  <a:pt x="1668" y="1731"/>
                  <a:pt x="1667" y="1732"/>
                </a:cubicBezTo>
                <a:cubicBezTo>
                  <a:pt x="1665" y="1733"/>
                  <a:pt x="1663" y="1735"/>
                  <a:pt x="1662" y="1736"/>
                </a:cubicBezTo>
                <a:cubicBezTo>
                  <a:pt x="1660" y="1737"/>
                  <a:pt x="1658" y="1739"/>
                  <a:pt x="1656" y="1740"/>
                </a:cubicBezTo>
                <a:cubicBezTo>
                  <a:pt x="1655" y="1741"/>
                  <a:pt x="1644" y="1743"/>
                  <a:pt x="1643" y="1744"/>
                </a:cubicBezTo>
                <a:cubicBezTo>
                  <a:pt x="1640" y="1746"/>
                  <a:pt x="1637" y="1748"/>
                  <a:pt x="1634" y="1750"/>
                </a:cubicBezTo>
                <a:cubicBezTo>
                  <a:pt x="1632" y="1751"/>
                  <a:pt x="1630" y="1752"/>
                  <a:pt x="1629" y="1754"/>
                </a:cubicBezTo>
                <a:cubicBezTo>
                  <a:pt x="1627" y="1755"/>
                  <a:pt x="1625" y="1756"/>
                  <a:pt x="1623" y="1757"/>
                </a:cubicBezTo>
                <a:cubicBezTo>
                  <a:pt x="1622" y="1758"/>
                  <a:pt x="1620" y="1760"/>
                  <a:pt x="1618" y="1761"/>
                </a:cubicBezTo>
                <a:cubicBezTo>
                  <a:pt x="1616" y="1762"/>
                  <a:pt x="1614" y="1763"/>
                  <a:pt x="1613" y="1764"/>
                </a:cubicBezTo>
                <a:cubicBezTo>
                  <a:pt x="1611" y="1765"/>
                  <a:pt x="1610" y="1766"/>
                  <a:pt x="1609" y="1767"/>
                </a:cubicBezTo>
                <a:cubicBezTo>
                  <a:pt x="1609" y="2064"/>
                  <a:pt x="1609" y="2064"/>
                  <a:pt x="1609" y="2064"/>
                </a:cubicBezTo>
                <a:cubicBezTo>
                  <a:pt x="1944" y="2064"/>
                  <a:pt x="1944" y="2064"/>
                  <a:pt x="1944" y="2064"/>
                </a:cubicBezTo>
                <a:cubicBezTo>
                  <a:pt x="1388" y="2774"/>
                  <a:pt x="1388" y="2774"/>
                  <a:pt x="1388" y="2774"/>
                </a:cubicBezTo>
                <a:cubicBezTo>
                  <a:pt x="832" y="2064"/>
                  <a:pt x="832" y="2064"/>
                  <a:pt x="832" y="2064"/>
                </a:cubicBezTo>
                <a:cubicBezTo>
                  <a:pt x="1167" y="2064"/>
                  <a:pt x="1167" y="2064"/>
                  <a:pt x="1167" y="2064"/>
                </a:cubicBezTo>
                <a:cubicBezTo>
                  <a:pt x="1167" y="1769"/>
                  <a:pt x="1167" y="1769"/>
                  <a:pt x="1167" y="1769"/>
                </a:cubicBezTo>
                <a:cubicBezTo>
                  <a:pt x="1166" y="1769"/>
                  <a:pt x="1166" y="1769"/>
                  <a:pt x="1165" y="1768"/>
                </a:cubicBezTo>
                <a:cubicBezTo>
                  <a:pt x="1162" y="1766"/>
                  <a:pt x="1159" y="1764"/>
                  <a:pt x="1156" y="1762"/>
                </a:cubicBezTo>
                <a:cubicBezTo>
                  <a:pt x="1154" y="1762"/>
                  <a:pt x="1153" y="1761"/>
                  <a:pt x="1152" y="1760"/>
                </a:cubicBezTo>
                <a:cubicBezTo>
                  <a:pt x="1149" y="1758"/>
                  <a:pt x="1147" y="1757"/>
                  <a:pt x="1144" y="1755"/>
                </a:cubicBezTo>
                <a:cubicBezTo>
                  <a:pt x="1143" y="1754"/>
                  <a:pt x="1142" y="1753"/>
                  <a:pt x="1140" y="1752"/>
                </a:cubicBezTo>
                <a:cubicBezTo>
                  <a:pt x="1138" y="1751"/>
                  <a:pt x="1136" y="1749"/>
                  <a:pt x="1134" y="1748"/>
                </a:cubicBezTo>
                <a:cubicBezTo>
                  <a:pt x="1133" y="1747"/>
                  <a:pt x="1131" y="1745"/>
                  <a:pt x="1130" y="1744"/>
                </a:cubicBezTo>
                <a:cubicBezTo>
                  <a:pt x="1127" y="1742"/>
                  <a:pt x="1115" y="1740"/>
                  <a:pt x="1112" y="1738"/>
                </a:cubicBezTo>
                <a:cubicBezTo>
                  <a:pt x="1111" y="1737"/>
                  <a:pt x="1110" y="1736"/>
                  <a:pt x="1109" y="1735"/>
                </a:cubicBezTo>
                <a:cubicBezTo>
                  <a:pt x="1106" y="1733"/>
                  <a:pt x="1104" y="1731"/>
                  <a:pt x="1101" y="1729"/>
                </a:cubicBezTo>
                <a:cubicBezTo>
                  <a:pt x="1100" y="1728"/>
                  <a:pt x="1099" y="1727"/>
                  <a:pt x="1097" y="1726"/>
                </a:cubicBezTo>
                <a:cubicBezTo>
                  <a:pt x="1095" y="1724"/>
                  <a:pt x="1093" y="1723"/>
                  <a:pt x="1091" y="1721"/>
                </a:cubicBezTo>
                <a:cubicBezTo>
                  <a:pt x="1090" y="1720"/>
                  <a:pt x="1089" y="1719"/>
                  <a:pt x="1088" y="1718"/>
                </a:cubicBezTo>
                <a:cubicBezTo>
                  <a:pt x="1085" y="1715"/>
                  <a:pt x="1083" y="1713"/>
                  <a:pt x="1081" y="1711"/>
                </a:cubicBezTo>
                <a:cubicBezTo>
                  <a:pt x="1080" y="1710"/>
                  <a:pt x="1078" y="1709"/>
                  <a:pt x="1077" y="1708"/>
                </a:cubicBezTo>
                <a:cubicBezTo>
                  <a:pt x="1075" y="1706"/>
                  <a:pt x="1072" y="1703"/>
                  <a:pt x="1070" y="1701"/>
                </a:cubicBezTo>
                <a:cubicBezTo>
                  <a:pt x="1069" y="1699"/>
                  <a:pt x="1068" y="1698"/>
                  <a:pt x="1066" y="1697"/>
                </a:cubicBezTo>
                <a:cubicBezTo>
                  <a:pt x="1065" y="1695"/>
                  <a:pt x="1063" y="1693"/>
                  <a:pt x="1061" y="1691"/>
                </a:cubicBezTo>
                <a:cubicBezTo>
                  <a:pt x="1060" y="1690"/>
                  <a:pt x="1059" y="1689"/>
                  <a:pt x="1058" y="1688"/>
                </a:cubicBezTo>
                <a:cubicBezTo>
                  <a:pt x="1055" y="1686"/>
                  <a:pt x="1054" y="1683"/>
                  <a:pt x="1052" y="1681"/>
                </a:cubicBezTo>
                <a:cubicBezTo>
                  <a:pt x="1051" y="1680"/>
                  <a:pt x="1050" y="1679"/>
                  <a:pt x="1049" y="1678"/>
                </a:cubicBezTo>
                <a:cubicBezTo>
                  <a:pt x="1046" y="1675"/>
                  <a:pt x="1044" y="1672"/>
                  <a:pt x="1041" y="1669"/>
                </a:cubicBezTo>
                <a:cubicBezTo>
                  <a:pt x="1040" y="1668"/>
                  <a:pt x="1039" y="1666"/>
                  <a:pt x="1038" y="1665"/>
                </a:cubicBezTo>
                <a:cubicBezTo>
                  <a:pt x="1037" y="1663"/>
                  <a:pt x="1035" y="1661"/>
                  <a:pt x="1033" y="1659"/>
                </a:cubicBezTo>
                <a:cubicBezTo>
                  <a:pt x="1032" y="1658"/>
                  <a:pt x="1031" y="1656"/>
                  <a:pt x="1030" y="1655"/>
                </a:cubicBezTo>
                <a:cubicBezTo>
                  <a:pt x="1029" y="1653"/>
                  <a:pt x="1027" y="1651"/>
                  <a:pt x="1025" y="1648"/>
                </a:cubicBezTo>
                <a:cubicBezTo>
                  <a:pt x="1024" y="1647"/>
                  <a:pt x="1024" y="1646"/>
                  <a:pt x="1023" y="1645"/>
                </a:cubicBezTo>
                <a:cubicBezTo>
                  <a:pt x="1020" y="1642"/>
                  <a:pt x="1018" y="1638"/>
                  <a:pt x="1016" y="1635"/>
                </a:cubicBezTo>
                <a:cubicBezTo>
                  <a:pt x="1015" y="1634"/>
                  <a:pt x="1014" y="1632"/>
                  <a:pt x="1013" y="1631"/>
                </a:cubicBezTo>
                <a:cubicBezTo>
                  <a:pt x="1012" y="1629"/>
                  <a:pt x="1010" y="1627"/>
                  <a:pt x="1009" y="1624"/>
                </a:cubicBezTo>
                <a:cubicBezTo>
                  <a:pt x="1008" y="1623"/>
                  <a:pt x="1007" y="1621"/>
                  <a:pt x="1006" y="1620"/>
                </a:cubicBezTo>
                <a:cubicBezTo>
                  <a:pt x="1006" y="1619"/>
                  <a:pt x="1005" y="1618"/>
                  <a:pt x="1005" y="1617"/>
                </a:cubicBezTo>
                <a:cubicBezTo>
                  <a:pt x="724" y="1617"/>
                  <a:pt x="724" y="1617"/>
                  <a:pt x="724" y="1617"/>
                </a:cubicBezTo>
                <a:cubicBezTo>
                  <a:pt x="724" y="1943"/>
                  <a:pt x="724" y="1943"/>
                  <a:pt x="724" y="1943"/>
                </a:cubicBezTo>
                <a:cubicBezTo>
                  <a:pt x="0" y="1387"/>
                  <a:pt x="0" y="1387"/>
                  <a:pt x="0" y="1387"/>
                </a:cubicBezTo>
                <a:cubicBezTo>
                  <a:pt x="724" y="831"/>
                  <a:pt x="724" y="831"/>
                  <a:pt x="724" y="831"/>
                </a:cubicBezTo>
                <a:cubicBezTo>
                  <a:pt x="724" y="1170"/>
                  <a:pt x="724" y="1170"/>
                  <a:pt x="724" y="1170"/>
                </a:cubicBezTo>
                <a:cubicBezTo>
                  <a:pt x="1005" y="1170"/>
                  <a:pt x="1005" y="1170"/>
                  <a:pt x="1005" y="1170"/>
                </a:cubicBezTo>
                <a:cubicBezTo>
                  <a:pt x="1005" y="1170"/>
                  <a:pt x="1006" y="1169"/>
                  <a:pt x="1006" y="1168"/>
                </a:cubicBezTo>
                <a:cubicBezTo>
                  <a:pt x="1007" y="1166"/>
                  <a:pt x="1008" y="1165"/>
                  <a:pt x="1009" y="1163"/>
                </a:cubicBezTo>
                <a:cubicBezTo>
                  <a:pt x="1010" y="1161"/>
                  <a:pt x="1012" y="1145"/>
                  <a:pt x="1013" y="1143"/>
                </a:cubicBezTo>
                <a:cubicBezTo>
                  <a:pt x="1014" y="1142"/>
                  <a:pt x="1015" y="1140"/>
                  <a:pt x="1016" y="1139"/>
                </a:cubicBezTo>
                <a:cubicBezTo>
                  <a:pt x="1018" y="1136"/>
                  <a:pt x="1020" y="1132"/>
                  <a:pt x="1023" y="1129"/>
                </a:cubicBezTo>
                <a:cubicBezTo>
                  <a:pt x="1024" y="1128"/>
                  <a:pt x="1024" y="1127"/>
                  <a:pt x="1025" y="1126"/>
                </a:cubicBezTo>
                <a:cubicBezTo>
                  <a:pt x="1027" y="1123"/>
                  <a:pt x="1029" y="1121"/>
                  <a:pt x="1030" y="1119"/>
                </a:cubicBezTo>
                <a:cubicBezTo>
                  <a:pt x="1031" y="1118"/>
                  <a:pt x="1032" y="1116"/>
                  <a:pt x="1033" y="1115"/>
                </a:cubicBezTo>
                <a:cubicBezTo>
                  <a:pt x="1035" y="1113"/>
                  <a:pt x="1037" y="1111"/>
                  <a:pt x="1038" y="1109"/>
                </a:cubicBezTo>
                <a:cubicBezTo>
                  <a:pt x="1039" y="1107"/>
                  <a:pt x="1040" y="1106"/>
                  <a:pt x="1041" y="1105"/>
                </a:cubicBezTo>
                <a:cubicBezTo>
                  <a:pt x="1044" y="1102"/>
                  <a:pt x="1046" y="1099"/>
                  <a:pt x="1049" y="1096"/>
                </a:cubicBezTo>
                <a:cubicBezTo>
                  <a:pt x="1050" y="1095"/>
                  <a:pt x="1051" y="1094"/>
                  <a:pt x="1052" y="1093"/>
                </a:cubicBezTo>
                <a:cubicBezTo>
                  <a:pt x="1054" y="1091"/>
                  <a:pt x="1055" y="1088"/>
                  <a:pt x="1058" y="1086"/>
                </a:cubicBezTo>
                <a:cubicBezTo>
                  <a:pt x="1059" y="1085"/>
                  <a:pt x="1060" y="1084"/>
                  <a:pt x="1061" y="1082"/>
                </a:cubicBezTo>
                <a:cubicBezTo>
                  <a:pt x="1063" y="1080"/>
                  <a:pt x="1065" y="1079"/>
                  <a:pt x="1066" y="1077"/>
                </a:cubicBezTo>
                <a:cubicBezTo>
                  <a:pt x="1068" y="1076"/>
                  <a:pt x="1069" y="1074"/>
                  <a:pt x="1070" y="1073"/>
                </a:cubicBezTo>
                <a:cubicBezTo>
                  <a:pt x="1071" y="1072"/>
                  <a:pt x="1072" y="1071"/>
                  <a:pt x="1074" y="1070"/>
                </a:cubicBezTo>
                <a:cubicBezTo>
                  <a:pt x="1074" y="1069"/>
                  <a:pt x="1074" y="1069"/>
                  <a:pt x="1074" y="1069"/>
                </a:cubicBezTo>
                <a:cubicBezTo>
                  <a:pt x="1075" y="1068"/>
                  <a:pt x="1075" y="1068"/>
                  <a:pt x="1076" y="1067"/>
                </a:cubicBezTo>
                <a:cubicBezTo>
                  <a:pt x="1077" y="1067"/>
                  <a:pt x="1077" y="1066"/>
                  <a:pt x="1077" y="1066"/>
                </a:cubicBezTo>
                <a:cubicBezTo>
                  <a:pt x="1077" y="1066"/>
                  <a:pt x="1078" y="1066"/>
                  <a:pt x="1078" y="1066"/>
                </a:cubicBezTo>
                <a:cubicBezTo>
                  <a:pt x="1078" y="1066"/>
                  <a:pt x="1078" y="1066"/>
                  <a:pt x="1078" y="1066"/>
                </a:cubicBezTo>
                <a:cubicBezTo>
                  <a:pt x="1079" y="1064"/>
                  <a:pt x="1081" y="1062"/>
                  <a:pt x="1083" y="1060"/>
                </a:cubicBezTo>
                <a:cubicBezTo>
                  <a:pt x="1085" y="1059"/>
                  <a:pt x="1086" y="1058"/>
                  <a:pt x="1087" y="1057"/>
                </a:cubicBezTo>
                <a:cubicBezTo>
                  <a:pt x="1089" y="1055"/>
                  <a:pt x="1091" y="1053"/>
                  <a:pt x="1094" y="1051"/>
                </a:cubicBezTo>
                <a:cubicBezTo>
                  <a:pt x="1095" y="1050"/>
                  <a:pt x="1096" y="1049"/>
                  <a:pt x="1096" y="1048"/>
                </a:cubicBezTo>
                <a:cubicBezTo>
                  <a:pt x="1099" y="1046"/>
                  <a:pt x="1102" y="1043"/>
                  <a:pt x="1106" y="1041"/>
                </a:cubicBezTo>
                <a:cubicBezTo>
                  <a:pt x="1107" y="1040"/>
                  <a:pt x="1108" y="1038"/>
                  <a:pt x="1109" y="1038"/>
                </a:cubicBezTo>
                <a:cubicBezTo>
                  <a:pt x="1111" y="1036"/>
                  <a:pt x="1114" y="1034"/>
                  <a:pt x="1116" y="1033"/>
                </a:cubicBezTo>
                <a:cubicBezTo>
                  <a:pt x="1117" y="1032"/>
                  <a:pt x="1118" y="1031"/>
                  <a:pt x="1120" y="1029"/>
                </a:cubicBezTo>
                <a:cubicBezTo>
                  <a:pt x="1122" y="1028"/>
                  <a:pt x="1124" y="1026"/>
                  <a:pt x="1127" y="1024"/>
                </a:cubicBezTo>
                <a:cubicBezTo>
                  <a:pt x="1128" y="1024"/>
                  <a:pt x="1129" y="1023"/>
                  <a:pt x="1130" y="1022"/>
                </a:cubicBezTo>
                <a:cubicBezTo>
                  <a:pt x="1133" y="1020"/>
                  <a:pt x="1146" y="1017"/>
                  <a:pt x="1149" y="1015"/>
                </a:cubicBezTo>
                <a:cubicBezTo>
                  <a:pt x="1150" y="1014"/>
                  <a:pt x="1152" y="1013"/>
                  <a:pt x="1153" y="1013"/>
                </a:cubicBezTo>
                <a:cubicBezTo>
                  <a:pt x="1155" y="1011"/>
                  <a:pt x="1157" y="1010"/>
                  <a:pt x="1160" y="1008"/>
                </a:cubicBezTo>
                <a:cubicBezTo>
                  <a:pt x="1161" y="1007"/>
                  <a:pt x="1163" y="1006"/>
                  <a:pt x="1164" y="1005"/>
                </a:cubicBezTo>
                <a:cubicBezTo>
                  <a:pt x="1165" y="1005"/>
                  <a:pt x="1166" y="1005"/>
                  <a:pt x="1167" y="1004"/>
                </a:cubicBezTo>
                <a:cubicBezTo>
                  <a:pt x="1167" y="728"/>
                  <a:pt x="1167" y="728"/>
                  <a:pt x="1167" y="728"/>
                </a:cubicBezTo>
                <a:cubicBezTo>
                  <a:pt x="832" y="728"/>
                  <a:pt x="832" y="728"/>
                  <a:pt x="832" y="728"/>
                </a:cubicBezTo>
                <a:cubicBezTo>
                  <a:pt x="1388" y="0"/>
                  <a:pt x="1388" y="0"/>
                  <a:pt x="1388" y="0"/>
                </a:cubicBezTo>
                <a:cubicBezTo>
                  <a:pt x="1944" y="728"/>
                  <a:pt x="1944" y="728"/>
                  <a:pt x="1944" y="728"/>
                </a:cubicBezTo>
                <a:cubicBezTo>
                  <a:pt x="1609" y="728"/>
                  <a:pt x="1609" y="728"/>
                  <a:pt x="1609" y="728"/>
                </a:cubicBezTo>
                <a:cubicBezTo>
                  <a:pt x="1609" y="1004"/>
                  <a:pt x="1609" y="1004"/>
                  <a:pt x="1609" y="1004"/>
                </a:cubicBezTo>
                <a:cubicBezTo>
                  <a:pt x="1610" y="1004"/>
                  <a:pt x="1611" y="1005"/>
                  <a:pt x="1611" y="1005"/>
                </a:cubicBezTo>
                <a:cubicBezTo>
                  <a:pt x="1613" y="1006"/>
                  <a:pt x="1614" y="1007"/>
                  <a:pt x="1616" y="1008"/>
                </a:cubicBezTo>
                <a:cubicBezTo>
                  <a:pt x="1618" y="1010"/>
                  <a:pt x="1620" y="1011"/>
                  <a:pt x="1623" y="1013"/>
                </a:cubicBezTo>
                <a:cubicBezTo>
                  <a:pt x="1624" y="1013"/>
                  <a:pt x="1625" y="1014"/>
                  <a:pt x="1627" y="1015"/>
                </a:cubicBezTo>
                <a:cubicBezTo>
                  <a:pt x="1630" y="1017"/>
                  <a:pt x="1633" y="1020"/>
                  <a:pt x="1636" y="1022"/>
                </a:cubicBezTo>
                <a:cubicBezTo>
                  <a:pt x="1637" y="1023"/>
                  <a:pt x="1639" y="1024"/>
                  <a:pt x="1640" y="1024"/>
                </a:cubicBezTo>
                <a:cubicBezTo>
                  <a:pt x="1642" y="1026"/>
                  <a:pt x="1644" y="1028"/>
                  <a:pt x="1647" y="1029"/>
                </a:cubicBezTo>
                <a:cubicBezTo>
                  <a:pt x="1648" y="1031"/>
                  <a:pt x="1649" y="1032"/>
                  <a:pt x="1651" y="1033"/>
                </a:cubicBezTo>
                <a:cubicBezTo>
                  <a:pt x="1653" y="1034"/>
                  <a:pt x="1655" y="1036"/>
                  <a:pt x="1657" y="1038"/>
                </a:cubicBezTo>
                <a:cubicBezTo>
                  <a:pt x="1658" y="1038"/>
                  <a:pt x="1659" y="1040"/>
                  <a:pt x="1661" y="1041"/>
                </a:cubicBezTo>
                <a:cubicBezTo>
                  <a:pt x="1664" y="1043"/>
                  <a:pt x="1676" y="1046"/>
                  <a:pt x="1679" y="1048"/>
                </a:cubicBezTo>
                <a:cubicBezTo>
                  <a:pt x="1680" y="1049"/>
                  <a:pt x="1681" y="1050"/>
                  <a:pt x="1682" y="1051"/>
                </a:cubicBezTo>
                <a:cubicBezTo>
                  <a:pt x="1684" y="1053"/>
                  <a:pt x="1686" y="1055"/>
                  <a:pt x="1688" y="1057"/>
                </a:cubicBezTo>
                <a:cubicBezTo>
                  <a:pt x="1690" y="1058"/>
                  <a:pt x="1691" y="1059"/>
                  <a:pt x="1692" y="1060"/>
                </a:cubicBezTo>
                <a:cubicBezTo>
                  <a:pt x="1694" y="1062"/>
                  <a:pt x="1696" y="1064"/>
                  <a:pt x="1698" y="1066"/>
                </a:cubicBezTo>
                <a:cubicBezTo>
                  <a:pt x="1699" y="1067"/>
                  <a:pt x="1700" y="1068"/>
                  <a:pt x="1701" y="1069"/>
                </a:cubicBezTo>
                <a:cubicBezTo>
                  <a:pt x="1704" y="1072"/>
                  <a:pt x="1706" y="1074"/>
                  <a:pt x="1709" y="1077"/>
                </a:cubicBezTo>
                <a:cubicBezTo>
                  <a:pt x="1710" y="1078"/>
                  <a:pt x="1711" y="1079"/>
                  <a:pt x="1712" y="1080"/>
                </a:cubicBezTo>
                <a:cubicBezTo>
                  <a:pt x="1714" y="1082"/>
                  <a:pt x="1716" y="1084"/>
                  <a:pt x="1718" y="1087"/>
                </a:cubicBezTo>
                <a:cubicBezTo>
                  <a:pt x="1720" y="1088"/>
                  <a:pt x="1721" y="1089"/>
                  <a:pt x="1722" y="1091"/>
                </a:cubicBezTo>
                <a:cubicBezTo>
                  <a:pt x="1724" y="1093"/>
                  <a:pt x="1725" y="1095"/>
                  <a:pt x="1727" y="1097"/>
                </a:cubicBezTo>
                <a:cubicBezTo>
                  <a:pt x="1728" y="1098"/>
                  <a:pt x="1729" y="1099"/>
                  <a:pt x="1730" y="1101"/>
                </a:cubicBezTo>
                <a:cubicBezTo>
                  <a:pt x="1732" y="1103"/>
                  <a:pt x="1734" y="1105"/>
                  <a:pt x="1736" y="1108"/>
                </a:cubicBezTo>
                <a:cubicBezTo>
                  <a:pt x="1737" y="1109"/>
                  <a:pt x="1738" y="1110"/>
                  <a:pt x="1739" y="1111"/>
                </a:cubicBezTo>
                <a:cubicBezTo>
                  <a:pt x="1741" y="1114"/>
                  <a:pt x="1743" y="1117"/>
                  <a:pt x="1745" y="1120"/>
                </a:cubicBezTo>
                <a:cubicBezTo>
                  <a:pt x="1746" y="1121"/>
                  <a:pt x="1747" y="1122"/>
                  <a:pt x="1748" y="1124"/>
                </a:cubicBezTo>
                <a:cubicBezTo>
                  <a:pt x="1750" y="1126"/>
                  <a:pt x="1751" y="1128"/>
                  <a:pt x="1753" y="1130"/>
                </a:cubicBezTo>
                <a:cubicBezTo>
                  <a:pt x="1754" y="1132"/>
                  <a:pt x="1755" y="1133"/>
                  <a:pt x="1756" y="1134"/>
                </a:cubicBezTo>
                <a:cubicBezTo>
                  <a:pt x="1757" y="1137"/>
                  <a:pt x="1759" y="1139"/>
                  <a:pt x="1761" y="1142"/>
                </a:cubicBezTo>
                <a:cubicBezTo>
                  <a:pt x="1762" y="1143"/>
                  <a:pt x="1762" y="1144"/>
                  <a:pt x="1763" y="1146"/>
                </a:cubicBezTo>
                <a:cubicBezTo>
                  <a:pt x="1765" y="1149"/>
                  <a:pt x="1767" y="1166"/>
                  <a:pt x="1769" y="1169"/>
                </a:cubicBezTo>
                <a:cubicBezTo>
                  <a:pt x="1769" y="1169"/>
                  <a:pt x="1770" y="1170"/>
                  <a:pt x="1770" y="1170"/>
                </a:cubicBezTo>
                <a:cubicBezTo>
                  <a:pt x="2051" y="1170"/>
                  <a:pt x="2051" y="1170"/>
                  <a:pt x="2051" y="1170"/>
                </a:cubicBezTo>
                <a:cubicBezTo>
                  <a:pt x="2051" y="831"/>
                  <a:pt x="2051" y="831"/>
                  <a:pt x="2051" y="831"/>
                </a:cubicBezTo>
                <a:lnTo>
                  <a:pt x="2775" y="1387"/>
                </a:lnTo>
                <a:close/>
                <a:moveTo>
                  <a:pt x="1168" y="1385"/>
                </a:moveTo>
                <a:cubicBezTo>
                  <a:pt x="1168" y="1506"/>
                  <a:pt x="1266" y="1605"/>
                  <a:pt x="1388" y="1605"/>
                </a:cubicBezTo>
                <a:cubicBezTo>
                  <a:pt x="1448" y="1605"/>
                  <a:pt x="1502" y="1581"/>
                  <a:pt x="1542" y="1542"/>
                </a:cubicBezTo>
                <a:cubicBezTo>
                  <a:pt x="1581" y="1502"/>
                  <a:pt x="1606" y="1447"/>
                  <a:pt x="1606" y="1387"/>
                </a:cubicBezTo>
                <a:cubicBezTo>
                  <a:pt x="1606" y="1265"/>
                  <a:pt x="1507" y="1167"/>
                  <a:pt x="1386" y="1167"/>
                </a:cubicBezTo>
                <a:cubicBezTo>
                  <a:pt x="1326" y="1167"/>
                  <a:pt x="1271" y="1191"/>
                  <a:pt x="1232" y="1230"/>
                </a:cubicBezTo>
                <a:cubicBezTo>
                  <a:pt x="1192" y="1270"/>
                  <a:pt x="1168" y="1324"/>
                  <a:pt x="1168" y="1385"/>
                </a:cubicBezTo>
                <a:close/>
              </a:path>
            </a:pathLst>
          </a:custGeom>
          <a:solidFill>
            <a:srgbClr val="67231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8" name="循环箭头"/>
          <p:cNvSpPr/>
          <p:nvPr/>
        </p:nvSpPr>
        <p:spPr bwMode="auto">
          <a:xfrm>
            <a:off x="2592705" y="3742690"/>
            <a:ext cx="548640" cy="548640"/>
          </a:xfrm>
          <a:custGeom>
            <a:avLst/>
            <a:gdLst/>
            <a:ahLst/>
            <a:cxnLst/>
            <a:rect l="0" t="0" r="r" b="b"/>
            <a:pathLst>
              <a:path w="11316632" h="11327810">
                <a:moveTo>
                  <a:pt x="9851561" y="3907555"/>
                </a:moveTo>
                <a:cubicBezTo>
                  <a:pt x="10012569" y="3901911"/>
                  <a:pt x="10172296" y="3961139"/>
                  <a:pt x="10289527" y="4076079"/>
                </a:cubicBezTo>
                <a:cubicBezTo>
                  <a:pt x="10289527" y="4076079"/>
                  <a:pt x="10289527" y="4076079"/>
                  <a:pt x="10390814" y="4177413"/>
                </a:cubicBezTo>
                <a:cubicBezTo>
                  <a:pt x="10390814" y="4177413"/>
                  <a:pt x="10420825" y="4203685"/>
                  <a:pt x="10477095" y="4259983"/>
                </a:cubicBezTo>
                <a:cubicBezTo>
                  <a:pt x="10529615" y="4312527"/>
                  <a:pt x="10612145" y="4395095"/>
                  <a:pt x="10705929" y="4515195"/>
                </a:cubicBezTo>
                <a:cubicBezTo>
                  <a:pt x="10882244" y="4751643"/>
                  <a:pt x="11122332" y="5126957"/>
                  <a:pt x="11253630" y="5663657"/>
                </a:cubicBezTo>
                <a:cubicBezTo>
                  <a:pt x="11366171" y="6196603"/>
                  <a:pt x="11347414" y="6890933"/>
                  <a:pt x="11036050" y="7581511"/>
                </a:cubicBezTo>
                <a:cubicBezTo>
                  <a:pt x="10889746" y="7926799"/>
                  <a:pt x="10649659" y="8249569"/>
                  <a:pt x="10360803" y="8534807"/>
                </a:cubicBezTo>
                <a:cubicBezTo>
                  <a:pt x="10068196" y="8827553"/>
                  <a:pt x="9715566" y="9067753"/>
                  <a:pt x="9332926" y="9236645"/>
                </a:cubicBezTo>
                <a:cubicBezTo>
                  <a:pt x="8950286" y="9413043"/>
                  <a:pt x="8541386" y="9525637"/>
                  <a:pt x="8139989" y="9585687"/>
                </a:cubicBezTo>
                <a:cubicBezTo>
                  <a:pt x="7798614" y="9619465"/>
                  <a:pt x="7460990" y="9653243"/>
                  <a:pt x="7138372" y="9687021"/>
                </a:cubicBezTo>
                <a:cubicBezTo>
                  <a:pt x="6530649" y="9735811"/>
                  <a:pt x="5967943" y="9758331"/>
                  <a:pt x="5484016" y="9765837"/>
                </a:cubicBezTo>
                <a:cubicBezTo>
                  <a:pt x="5337712" y="9769591"/>
                  <a:pt x="5202663" y="9765837"/>
                  <a:pt x="5071365" y="9762083"/>
                </a:cubicBezTo>
                <a:cubicBezTo>
                  <a:pt x="5071365" y="9762083"/>
                  <a:pt x="5071365" y="9762083"/>
                  <a:pt x="5071365" y="10981855"/>
                </a:cubicBezTo>
                <a:cubicBezTo>
                  <a:pt x="5071365" y="11120721"/>
                  <a:pt x="4992586" y="11244575"/>
                  <a:pt x="4865039" y="11297119"/>
                </a:cubicBezTo>
                <a:cubicBezTo>
                  <a:pt x="4741244" y="11353415"/>
                  <a:pt x="4594940" y="11330895"/>
                  <a:pt x="4493653" y="11240821"/>
                </a:cubicBezTo>
                <a:cubicBezTo>
                  <a:pt x="3424511" y="10291277"/>
                  <a:pt x="2471662" y="8947653"/>
                  <a:pt x="2374126" y="8741231"/>
                </a:cubicBezTo>
                <a:cubicBezTo>
                  <a:pt x="2325358" y="8647401"/>
                  <a:pt x="2329110" y="8534807"/>
                  <a:pt x="2374126" y="8440979"/>
                </a:cubicBezTo>
                <a:cubicBezTo>
                  <a:pt x="2475413" y="8238309"/>
                  <a:pt x="3428262" y="6898439"/>
                  <a:pt x="4493653" y="5948895"/>
                </a:cubicBezTo>
                <a:cubicBezTo>
                  <a:pt x="4557426" y="5892597"/>
                  <a:pt x="4639957" y="5862573"/>
                  <a:pt x="4722487" y="5862573"/>
                </a:cubicBezTo>
                <a:cubicBezTo>
                  <a:pt x="4771255" y="5862573"/>
                  <a:pt x="4820023" y="5870079"/>
                  <a:pt x="4865039" y="5892597"/>
                </a:cubicBezTo>
                <a:cubicBezTo>
                  <a:pt x="4992586" y="5945141"/>
                  <a:pt x="5071365" y="6068995"/>
                  <a:pt x="5071365" y="6207861"/>
                </a:cubicBezTo>
                <a:cubicBezTo>
                  <a:pt x="5071365" y="6207861"/>
                  <a:pt x="5071365" y="6207861"/>
                  <a:pt x="5071365" y="7461409"/>
                </a:cubicBezTo>
                <a:cubicBezTo>
                  <a:pt x="5202663" y="7461409"/>
                  <a:pt x="5337712" y="7461409"/>
                  <a:pt x="5484016" y="7461409"/>
                </a:cubicBezTo>
                <a:cubicBezTo>
                  <a:pt x="5967943" y="7461409"/>
                  <a:pt x="6530649" y="7461409"/>
                  <a:pt x="7138372" y="7461409"/>
                </a:cubicBezTo>
                <a:cubicBezTo>
                  <a:pt x="7288427" y="7461409"/>
                  <a:pt x="7442233" y="7461409"/>
                  <a:pt x="7599791" y="7461409"/>
                </a:cubicBezTo>
                <a:cubicBezTo>
                  <a:pt x="7599791" y="7461409"/>
                  <a:pt x="7599791" y="7461409"/>
                  <a:pt x="7824874" y="7461409"/>
                </a:cubicBezTo>
                <a:cubicBezTo>
                  <a:pt x="7824874" y="7461409"/>
                  <a:pt x="7824874" y="7461409"/>
                  <a:pt x="7993685" y="7453903"/>
                </a:cubicBezTo>
                <a:cubicBezTo>
                  <a:pt x="8215017" y="7438891"/>
                  <a:pt x="8428845" y="7397607"/>
                  <a:pt x="8620165" y="7330051"/>
                </a:cubicBezTo>
                <a:cubicBezTo>
                  <a:pt x="9002805" y="7194937"/>
                  <a:pt x="9302915" y="6947229"/>
                  <a:pt x="9482981" y="6654485"/>
                </a:cubicBezTo>
                <a:cubicBezTo>
                  <a:pt x="9666799" y="6357987"/>
                  <a:pt x="9730572" y="6027711"/>
                  <a:pt x="9711815" y="5746225"/>
                </a:cubicBezTo>
                <a:cubicBezTo>
                  <a:pt x="9696810" y="5460987"/>
                  <a:pt x="9606777" y="5220785"/>
                  <a:pt x="9531749" y="5059401"/>
                </a:cubicBezTo>
                <a:cubicBezTo>
                  <a:pt x="9516744" y="5029375"/>
                  <a:pt x="9501738" y="5003103"/>
                  <a:pt x="9490484" y="4976831"/>
                </a:cubicBezTo>
                <a:cubicBezTo>
                  <a:pt x="9482981" y="4961819"/>
                  <a:pt x="9445467" y="4901769"/>
                  <a:pt x="9430462" y="4875497"/>
                </a:cubicBezTo>
                <a:cubicBezTo>
                  <a:pt x="9389197" y="4811693"/>
                  <a:pt x="9370440" y="4777915"/>
                  <a:pt x="9370440" y="4777915"/>
                </a:cubicBezTo>
                <a:cubicBezTo>
                  <a:pt x="9201628" y="4507689"/>
                  <a:pt x="9291661" y="4151141"/>
                  <a:pt x="9569263" y="3989757"/>
                </a:cubicBezTo>
                <a:cubicBezTo>
                  <a:pt x="9657889" y="3937683"/>
                  <a:pt x="9754956" y="3910941"/>
                  <a:pt x="9851561" y="3907555"/>
                </a:cubicBezTo>
                <a:close/>
                <a:moveTo>
                  <a:pt x="6546440" y="2947"/>
                </a:moveTo>
                <a:cubicBezTo>
                  <a:pt x="6646151" y="-10071"/>
                  <a:pt x="6747445" y="20187"/>
                  <a:pt x="6823415" y="90553"/>
                </a:cubicBezTo>
                <a:cubicBezTo>
                  <a:pt x="7892625" y="1040023"/>
                  <a:pt x="8841783" y="2383543"/>
                  <a:pt x="8943077" y="2586197"/>
                </a:cubicBezTo>
                <a:cubicBezTo>
                  <a:pt x="8988096" y="2683771"/>
                  <a:pt x="8988096" y="2792605"/>
                  <a:pt x="8943077" y="2890179"/>
                </a:cubicBezTo>
                <a:cubicBezTo>
                  <a:pt x="8841783" y="3092833"/>
                  <a:pt x="7888873" y="4432599"/>
                  <a:pt x="6823415" y="5382071"/>
                </a:cubicBezTo>
                <a:cubicBezTo>
                  <a:pt x="6759638" y="5438363"/>
                  <a:pt x="6677102" y="5468387"/>
                  <a:pt x="6590815" y="5468387"/>
                </a:cubicBezTo>
                <a:cubicBezTo>
                  <a:pt x="6542044" y="5468387"/>
                  <a:pt x="6493273" y="5460881"/>
                  <a:pt x="6448254" y="5438363"/>
                </a:cubicBezTo>
                <a:cubicBezTo>
                  <a:pt x="6324450" y="5385823"/>
                  <a:pt x="6245666" y="5258227"/>
                  <a:pt x="6245666" y="5123123"/>
                </a:cubicBezTo>
                <a:cubicBezTo>
                  <a:pt x="6245666" y="5123123"/>
                  <a:pt x="6245666" y="5123123"/>
                  <a:pt x="6245666" y="3869673"/>
                </a:cubicBezTo>
                <a:cubicBezTo>
                  <a:pt x="6114360" y="3869673"/>
                  <a:pt x="5979302" y="3869673"/>
                  <a:pt x="5832989" y="3869673"/>
                </a:cubicBezTo>
                <a:cubicBezTo>
                  <a:pt x="5349031" y="3869673"/>
                  <a:pt x="4782537" y="3869673"/>
                  <a:pt x="4178527" y="3869673"/>
                </a:cubicBezTo>
                <a:cubicBezTo>
                  <a:pt x="4028463" y="3869673"/>
                  <a:pt x="3874647" y="3869673"/>
                  <a:pt x="3717079" y="3869673"/>
                </a:cubicBezTo>
                <a:cubicBezTo>
                  <a:pt x="3717079" y="3869673"/>
                  <a:pt x="3717079" y="3869673"/>
                  <a:pt x="3488230" y="3869673"/>
                </a:cubicBezTo>
                <a:cubicBezTo>
                  <a:pt x="3488230" y="3869673"/>
                  <a:pt x="3488230" y="3869673"/>
                  <a:pt x="3319407" y="3873425"/>
                </a:cubicBezTo>
                <a:cubicBezTo>
                  <a:pt x="3098062" y="3888437"/>
                  <a:pt x="2887972" y="3933471"/>
                  <a:pt x="2696640" y="4001023"/>
                </a:cubicBezTo>
                <a:cubicBezTo>
                  <a:pt x="2310223" y="4136125"/>
                  <a:pt x="2013845" y="4383813"/>
                  <a:pt x="1830016" y="4676535"/>
                </a:cubicBezTo>
                <a:cubicBezTo>
                  <a:pt x="1646187" y="4969257"/>
                  <a:pt x="1582410" y="5299507"/>
                  <a:pt x="1601168" y="5584725"/>
                </a:cubicBezTo>
                <a:cubicBezTo>
                  <a:pt x="1616174" y="5869941"/>
                  <a:pt x="1706213" y="6110123"/>
                  <a:pt x="1784997" y="6271497"/>
                </a:cubicBezTo>
                <a:cubicBezTo>
                  <a:pt x="1800003" y="6301519"/>
                  <a:pt x="1815010" y="6327789"/>
                  <a:pt x="1826265" y="6354059"/>
                </a:cubicBezTo>
                <a:cubicBezTo>
                  <a:pt x="1830016" y="6369071"/>
                  <a:pt x="1871284" y="6429115"/>
                  <a:pt x="1886291" y="6455387"/>
                </a:cubicBezTo>
                <a:cubicBezTo>
                  <a:pt x="1923807" y="6519185"/>
                  <a:pt x="1946316" y="6552959"/>
                  <a:pt x="1946316" y="6552959"/>
                </a:cubicBezTo>
                <a:cubicBezTo>
                  <a:pt x="2111388" y="6823165"/>
                  <a:pt x="2021349" y="7175933"/>
                  <a:pt x="1743729" y="7341059"/>
                </a:cubicBezTo>
                <a:cubicBezTo>
                  <a:pt x="1507378" y="7479915"/>
                  <a:pt x="1214752" y="7438633"/>
                  <a:pt x="1027171" y="7254743"/>
                </a:cubicBezTo>
                <a:cubicBezTo>
                  <a:pt x="1027171" y="7254743"/>
                  <a:pt x="1027171" y="7254743"/>
                  <a:pt x="925877" y="7153415"/>
                </a:cubicBezTo>
                <a:cubicBezTo>
                  <a:pt x="925877" y="7153415"/>
                  <a:pt x="895864" y="7123393"/>
                  <a:pt x="839590" y="7070853"/>
                </a:cubicBezTo>
                <a:cubicBezTo>
                  <a:pt x="783316" y="7018313"/>
                  <a:pt x="704532" y="6931999"/>
                  <a:pt x="606990" y="6815659"/>
                </a:cubicBezTo>
                <a:cubicBezTo>
                  <a:pt x="430664" y="6579231"/>
                  <a:pt x="194313" y="6203945"/>
                  <a:pt x="63006" y="5667287"/>
                </a:cubicBezTo>
                <a:cubicBezTo>
                  <a:pt x="-49542" y="5134383"/>
                  <a:pt x="-30784" y="4440105"/>
                  <a:pt x="280600" y="3749581"/>
                </a:cubicBezTo>
                <a:cubicBezTo>
                  <a:pt x="426913" y="3404319"/>
                  <a:pt x="667016" y="3081573"/>
                  <a:pt x="955890" y="2792605"/>
                </a:cubicBezTo>
                <a:cubicBezTo>
                  <a:pt x="1244765" y="2503635"/>
                  <a:pt x="1601168" y="2263453"/>
                  <a:pt x="1983833" y="2090821"/>
                </a:cubicBezTo>
                <a:cubicBezTo>
                  <a:pt x="2366498" y="1918191"/>
                  <a:pt x="2775423" y="1805605"/>
                  <a:pt x="3176846" y="1741807"/>
                </a:cubicBezTo>
                <a:cubicBezTo>
                  <a:pt x="3518243" y="1708031"/>
                  <a:pt x="3852137" y="1678007"/>
                  <a:pt x="4178527" y="1644233"/>
                </a:cubicBezTo>
                <a:cubicBezTo>
                  <a:pt x="4782537" y="1595445"/>
                  <a:pt x="5349031" y="1572929"/>
                  <a:pt x="5832989" y="1565423"/>
                </a:cubicBezTo>
                <a:cubicBezTo>
                  <a:pt x="5979302" y="1561669"/>
                  <a:pt x="6114360" y="1565423"/>
                  <a:pt x="6245666" y="1565423"/>
                </a:cubicBezTo>
                <a:cubicBezTo>
                  <a:pt x="6245666" y="1565423"/>
                  <a:pt x="6245666" y="1565423"/>
                  <a:pt x="6245666" y="345747"/>
                </a:cubicBezTo>
                <a:cubicBezTo>
                  <a:pt x="6245666" y="210643"/>
                  <a:pt x="6324450" y="86799"/>
                  <a:pt x="6448254" y="30507"/>
                </a:cubicBezTo>
                <a:cubicBezTo>
                  <a:pt x="6480142" y="16435"/>
                  <a:pt x="6513203" y="7287"/>
                  <a:pt x="6546440" y="2947"/>
                </a:cubicBezTo>
                <a:close/>
              </a:path>
            </a:pathLst>
          </a:custGeom>
          <a:solidFill>
            <a:srgbClr val="67231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0" name="向下箭头"/>
          <p:cNvSpPr/>
          <p:nvPr/>
        </p:nvSpPr>
        <p:spPr bwMode="auto">
          <a:xfrm>
            <a:off x="9050655" y="3742690"/>
            <a:ext cx="548640" cy="548640"/>
          </a:xfrm>
          <a:custGeom>
            <a:avLst/>
            <a:gdLst>
              <a:gd name="T0" fmla="*/ 1594573 w 2388"/>
              <a:gd name="T1" fmla="*/ 674161 h 2152"/>
              <a:gd name="T2" fmla="*/ 1605128 w 2388"/>
              <a:gd name="T3" fmla="*/ 564817 h 2152"/>
              <a:gd name="T4" fmla="*/ 1076619 w 2388"/>
              <a:gd name="T5" fmla="*/ 0 h 2152"/>
              <a:gd name="T6" fmla="*/ 592593 w 2388"/>
              <a:gd name="T7" fmla="*/ 279769 h 2152"/>
              <a:gd name="T8" fmla="*/ 542079 w 2388"/>
              <a:gd name="T9" fmla="*/ 275999 h 2152"/>
              <a:gd name="T10" fmla="*/ 189238 w 2388"/>
              <a:gd name="T11" fmla="*/ 628161 h 2152"/>
              <a:gd name="T12" fmla="*/ 193761 w 2388"/>
              <a:gd name="T13" fmla="*/ 680194 h 2152"/>
              <a:gd name="T14" fmla="*/ 0 w 2388"/>
              <a:gd name="T15" fmla="*/ 1073831 h 2152"/>
              <a:gd name="T16" fmla="*/ 477241 w 2388"/>
              <a:gd name="T17" fmla="*/ 1596419 h 2152"/>
              <a:gd name="T18" fmla="*/ 1317879 w 2388"/>
              <a:gd name="T19" fmla="*/ 1596419 h 2152"/>
              <a:gd name="T20" fmla="*/ 1800397 w 2388"/>
              <a:gd name="T21" fmla="*/ 1073831 h 2152"/>
              <a:gd name="T22" fmla="*/ 1594573 w 2388"/>
              <a:gd name="T23" fmla="*/ 674161 h 2152"/>
              <a:gd name="T24" fmla="*/ 937141 w 2388"/>
              <a:gd name="T25" fmla="*/ 1368682 h 2152"/>
              <a:gd name="T26" fmla="*/ 900199 w 2388"/>
              <a:gd name="T27" fmla="*/ 1381502 h 2152"/>
              <a:gd name="T28" fmla="*/ 862502 w 2388"/>
              <a:gd name="T29" fmla="*/ 1368682 h 2152"/>
              <a:gd name="T30" fmla="*/ 441052 w 2388"/>
              <a:gd name="T31" fmla="*/ 921504 h 2152"/>
              <a:gd name="T32" fmla="*/ 438036 w 2388"/>
              <a:gd name="T33" fmla="*/ 860422 h 2152"/>
              <a:gd name="T34" fmla="*/ 491566 w 2388"/>
              <a:gd name="T35" fmla="*/ 827996 h 2152"/>
              <a:gd name="T36" fmla="*/ 701160 w 2388"/>
              <a:gd name="T37" fmla="*/ 827996 h 2152"/>
              <a:gd name="T38" fmla="*/ 779569 w 2388"/>
              <a:gd name="T39" fmla="*/ 522588 h 2152"/>
              <a:gd name="T40" fmla="*/ 899445 w 2388"/>
              <a:gd name="T41" fmla="*/ 469801 h 2152"/>
              <a:gd name="T42" fmla="*/ 1020074 w 2388"/>
              <a:gd name="T43" fmla="*/ 522588 h 2152"/>
              <a:gd name="T44" fmla="*/ 1098483 w 2388"/>
              <a:gd name="T45" fmla="*/ 827996 h 2152"/>
              <a:gd name="T46" fmla="*/ 1308831 w 2388"/>
              <a:gd name="T47" fmla="*/ 827996 h 2152"/>
              <a:gd name="T48" fmla="*/ 1361607 w 2388"/>
              <a:gd name="T49" fmla="*/ 860422 h 2152"/>
              <a:gd name="T50" fmla="*/ 1358591 w 2388"/>
              <a:gd name="T51" fmla="*/ 921504 h 2152"/>
              <a:gd name="T52" fmla="*/ 937141 w 2388"/>
              <a:gd name="T53" fmla="*/ 1368682 h 2152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388" h="2152">
                <a:moveTo>
                  <a:pt x="2115" y="894"/>
                </a:moveTo>
                <a:cubicBezTo>
                  <a:pt x="2124" y="847"/>
                  <a:pt x="2129" y="799"/>
                  <a:pt x="2129" y="749"/>
                </a:cubicBezTo>
                <a:cubicBezTo>
                  <a:pt x="2129" y="349"/>
                  <a:pt x="1828" y="0"/>
                  <a:pt x="1428" y="0"/>
                </a:cubicBezTo>
                <a:cubicBezTo>
                  <a:pt x="1166" y="0"/>
                  <a:pt x="913" y="163"/>
                  <a:pt x="786" y="371"/>
                </a:cubicBezTo>
                <a:cubicBezTo>
                  <a:pt x="764" y="367"/>
                  <a:pt x="742" y="366"/>
                  <a:pt x="719" y="366"/>
                </a:cubicBezTo>
                <a:cubicBezTo>
                  <a:pt x="461" y="366"/>
                  <a:pt x="251" y="575"/>
                  <a:pt x="251" y="833"/>
                </a:cubicBezTo>
                <a:cubicBezTo>
                  <a:pt x="251" y="857"/>
                  <a:pt x="253" y="880"/>
                  <a:pt x="257" y="902"/>
                </a:cubicBezTo>
                <a:cubicBezTo>
                  <a:pt x="98" y="1038"/>
                  <a:pt x="0" y="1234"/>
                  <a:pt x="0" y="1424"/>
                </a:cubicBezTo>
                <a:cubicBezTo>
                  <a:pt x="0" y="1739"/>
                  <a:pt x="278" y="2073"/>
                  <a:pt x="633" y="2117"/>
                </a:cubicBezTo>
                <a:cubicBezTo>
                  <a:pt x="1004" y="2152"/>
                  <a:pt x="1377" y="2152"/>
                  <a:pt x="1748" y="2117"/>
                </a:cubicBezTo>
                <a:cubicBezTo>
                  <a:pt x="2103" y="2073"/>
                  <a:pt x="2388" y="1739"/>
                  <a:pt x="2388" y="1424"/>
                </a:cubicBezTo>
                <a:cubicBezTo>
                  <a:pt x="2388" y="1230"/>
                  <a:pt x="2280" y="1030"/>
                  <a:pt x="2115" y="894"/>
                </a:cubicBezTo>
                <a:close/>
                <a:moveTo>
                  <a:pt x="1243" y="1815"/>
                </a:moveTo>
                <a:cubicBezTo>
                  <a:pt x="1229" y="1827"/>
                  <a:pt x="1211" y="1832"/>
                  <a:pt x="1194" y="1832"/>
                </a:cubicBezTo>
                <a:cubicBezTo>
                  <a:pt x="1176" y="1832"/>
                  <a:pt x="1159" y="1827"/>
                  <a:pt x="1144" y="1815"/>
                </a:cubicBezTo>
                <a:cubicBezTo>
                  <a:pt x="1130" y="1804"/>
                  <a:pt x="798" y="1539"/>
                  <a:pt x="585" y="1222"/>
                </a:cubicBezTo>
                <a:cubicBezTo>
                  <a:pt x="569" y="1198"/>
                  <a:pt x="567" y="1167"/>
                  <a:pt x="581" y="1141"/>
                </a:cubicBezTo>
                <a:cubicBezTo>
                  <a:pt x="595" y="1115"/>
                  <a:pt x="622" y="1098"/>
                  <a:pt x="652" y="1098"/>
                </a:cubicBezTo>
                <a:cubicBezTo>
                  <a:pt x="930" y="1098"/>
                  <a:pt x="930" y="1098"/>
                  <a:pt x="930" y="1098"/>
                </a:cubicBezTo>
                <a:cubicBezTo>
                  <a:pt x="959" y="925"/>
                  <a:pt x="1014" y="722"/>
                  <a:pt x="1034" y="693"/>
                </a:cubicBezTo>
                <a:cubicBezTo>
                  <a:pt x="1064" y="651"/>
                  <a:pt x="1113" y="623"/>
                  <a:pt x="1193" y="623"/>
                </a:cubicBezTo>
                <a:cubicBezTo>
                  <a:pt x="1273" y="623"/>
                  <a:pt x="1323" y="651"/>
                  <a:pt x="1353" y="693"/>
                </a:cubicBezTo>
                <a:cubicBezTo>
                  <a:pt x="1373" y="722"/>
                  <a:pt x="1428" y="925"/>
                  <a:pt x="1457" y="1098"/>
                </a:cubicBezTo>
                <a:cubicBezTo>
                  <a:pt x="1736" y="1098"/>
                  <a:pt x="1736" y="1098"/>
                  <a:pt x="1736" y="1098"/>
                </a:cubicBezTo>
                <a:cubicBezTo>
                  <a:pt x="1765" y="1098"/>
                  <a:pt x="1792" y="1115"/>
                  <a:pt x="1806" y="1141"/>
                </a:cubicBezTo>
                <a:cubicBezTo>
                  <a:pt x="1820" y="1167"/>
                  <a:pt x="1818" y="1198"/>
                  <a:pt x="1802" y="1222"/>
                </a:cubicBezTo>
                <a:cubicBezTo>
                  <a:pt x="1589" y="1539"/>
                  <a:pt x="1257" y="1804"/>
                  <a:pt x="1243" y="1815"/>
                </a:cubicBezTo>
                <a:close/>
              </a:path>
            </a:pathLst>
          </a:custGeom>
          <a:solidFill>
            <a:srgbClr val="67231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74" name="TextBox 73"/>
          <p:cNvSpPr txBox="1"/>
          <p:nvPr/>
        </p:nvSpPr>
        <p:spPr>
          <a:xfrm>
            <a:off x="1471930" y="2459990"/>
            <a:ext cx="2787650" cy="922019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TextBox 73"/>
          <p:cNvSpPr txBox="1"/>
          <p:nvPr/>
        </p:nvSpPr>
        <p:spPr>
          <a:xfrm>
            <a:off x="1472565" y="4385310"/>
            <a:ext cx="2786380" cy="922019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TextBox 73"/>
          <p:cNvSpPr txBox="1"/>
          <p:nvPr/>
        </p:nvSpPr>
        <p:spPr>
          <a:xfrm>
            <a:off x="7870190" y="2459990"/>
            <a:ext cx="2908935" cy="922019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TextBox 73"/>
          <p:cNvSpPr txBox="1"/>
          <p:nvPr/>
        </p:nvSpPr>
        <p:spPr>
          <a:xfrm>
            <a:off x="7869555" y="4385310"/>
            <a:ext cx="2909570" cy="922019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" grpId="0" bldLvl="0" animBg="1"/>
      <p:bldP spid="6" grpId="0" bldLvl="0" animBg="1"/>
      <p:bldP spid="2050" grpId="0" bldLvl="0" animBg="1"/>
      <p:bldP spid="2" grpId="0" bldLvl="0" animBg="1"/>
      <p:bldP spid="8" grpId="0" bldLvl="0" animBg="1"/>
      <p:bldP spid="10" grpId="0" bldLvl="0" animBg="1"/>
      <p:bldP spid="74" grpId="0"/>
      <p:bldP spid="13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花边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605" y="635"/>
            <a:ext cx="12221210" cy="687451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4846320" y="622935"/>
            <a:ext cx="2499995" cy="3683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rgbClr val="672317"/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单击此处输入标题文本</a:t>
            </a:r>
          </a:p>
        </p:txBody>
      </p:sp>
      <p:grpSp>
        <p:nvGrpSpPr>
          <p:cNvPr id="5" name="淘宝店chenying0907 1"/>
          <p:cNvGrpSpPr/>
          <p:nvPr/>
        </p:nvGrpSpPr>
        <p:grpSpPr>
          <a:xfrm>
            <a:off x="5243196" y="1832980"/>
            <a:ext cx="966788" cy="967086"/>
            <a:chOff x="3673476" y="1131590"/>
            <a:chExt cx="966788" cy="966788"/>
          </a:xfrm>
        </p:grpSpPr>
        <p:sp>
          <p:nvSpPr>
            <p:cNvPr id="6" name="淘宝店chenying0907 5"/>
            <p:cNvSpPr/>
            <p:nvPr/>
          </p:nvSpPr>
          <p:spPr bwMode="auto">
            <a:xfrm>
              <a:off x="3673476" y="1131590"/>
              <a:ext cx="966788" cy="966788"/>
            </a:xfrm>
            <a:custGeom>
              <a:avLst/>
              <a:gdLst>
                <a:gd name="T0" fmla="*/ 4869 w 4870"/>
                <a:gd name="T1" fmla="*/ 2493 h 4872"/>
                <a:gd name="T2" fmla="*/ 4866 w 4870"/>
                <a:gd name="T3" fmla="*/ 2310 h 4872"/>
                <a:gd name="T4" fmla="*/ 4793 w 4870"/>
                <a:gd name="T5" fmla="*/ 1827 h 4872"/>
                <a:gd name="T6" fmla="*/ 4630 w 4870"/>
                <a:gd name="T7" fmla="*/ 1380 h 4872"/>
                <a:gd name="T8" fmla="*/ 4386 w 4870"/>
                <a:gd name="T9" fmla="*/ 979 h 4872"/>
                <a:gd name="T10" fmla="*/ 4072 w 4870"/>
                <a:gd name="T11" fmla="*/ 633 h 4872"/>
                <a:gd name="T12" fmla="*/ 3698 w 4870"/>
                <a:gd name="T13" fmla="*/ 353 h 4872"/>
                <a:gd name="T14" fmla="*/ 3272 w 4870"/>
                <a:gd name="T15" fmla="*/ 148 h 4872"/>
                <a:gd name="T16" fmla="*/ 2805 w 4870"/>
                <a:gd name="T17" fmla="*/ 28 h 4872"/>
                <a:gd name="T18" fmla="*/ 2309 w 4870"/>
                <a:gd name="T19" fmla="*/ 3 h 4872"/>
                <a:gd name="T20" fmla="*/ 1826 w 4870"/>
                <a:gd name="T21" fmla="*/ 77 h 4872"/>
                <a:gd name="T22" fmla="*/ 1380 w 4870"/>
                <a:gd name="T23" fmla="*/ 240 h 4872"/>
                <a:gd name="T24" fmla="*/ 979 w 4870"/>
                <a:gd name="T25" fmla="*/ 484 h 4872"/>
                <a:gd name="T26" fmla="*/ 633 w 4870"/>
                <a:gd name="T27" fmla="*/ 798 h 4872"/>
                <a:gd name="T28" fmla="*/ 353 w 4870"/>
                <a:gd name="T29" fmla="*/ 1173 h 4872"/>
                <a:gd name="T30" fmla="*/ 148 w 4870"/>
                <a:gd name="T31" fmla="*/ 1599 h 4872"/>
                <a:gd name="T32" fmla="*/ 29 w 4870"/>
                <a:gd name="T33" fmla="*/ 2064 h 4872"/>
                <a:gd name="T34" fmla="*/ 4 w 4870"/>
                <a:gd name="T35" fmla="*/ 2562 h 4872"/>
                <a:gd name="T36" fmla="*/ 77 w 4870"/>
                <a:gd name="T37" fmla="*/ 3044 h 4872"/>
                <a:gd name="T38" fmla="*/ 240 w 4870"/>
                <a:gd name="T39" fmla="*/ 3492 h 4872"/>
                <a:gd name="T40" fmla="*/ 484 w 4870"/>
                <a:gd name="T41" fmla="*/ 3893 h 4872"/>
                <a:gd name="T42" fmla="*/ 798 w 4870"/>
                <a:gd name="T43" fmla="*/ 4238 h 4872"/>
                <a:gd name="T44" fmla="*/ 1172 w 4870"/>
                <a:gd name="T45" fmla="*/ 4519 h 4872"/>
                <a:gd name="T46" fmla="*/ 1598 w 4870"/>
                <a:gd name="T47" fmla="*/ 4724 h 4872"/>
                <a:gd name="T48" fmla="*/ 2064 w 4870"/>
                <a:gd name="T49" fmla="*/ 4844 h 4872"/>
                <a:gd name="T50" fmla="*/ 2480 w 4870"/>
                <a:gd name="T51" fmla="*/ 4871 h 4872"/>
                <a:gd name="T52" fmla="*/ 2656 w 4870"/>
                <a:gd name="T53" fmla="*/ 4862 h 4872"/>
                <a:gd name="T54" fmla="*/ 2829 w 4870"/>
                <a:gd name="T55" fmla="*/ 4840 h 4872"/>
                <a:gd name="T56" fmla="*/ 2997 w 4870"/>
                <a:gd name="T57" fmla="*/ 4807 h 4872"/>
                <a:gd name="T58" fmla="*/ 3160 w 4870"/>
                <a:gd name="T59" fmla="*/ 4761 h 4872"/>
                <a:gd name="T60" fmla="*/ 3320 w 4870"/>
                <a:gd name="T61" fmla="*/ 4704 h 4872"/>
                <a:gd name="T62" fmla="*/ 3477 w 4870"/>
                <a:gd name="T63" fmla="*/ 4636 h 4872"/>
                <a:gd name="T64" fmla="*/ 3630 w 4870"/>
                <a:gd name="T65" fmla="*/ 4556 h 4872"/>
                <a:gd name="T66" fmla="*/ 3763 w 4870"/>
                <a:gd name="T67" fmla="*/ 4477 h 4872"/>
                <a:gd name="T68" fmla="*/ 3863 w 4870"/>
                <a:gd name="T69" fmla="*/ 4415 h 4872"/>
                <a:gd name="T70" fmla="*/ 3937 w 4870"/>
                <a:gd name="T71" fmla="*/ 4396 h 4872"/>
                <a:gd name="T72" fmla="*/ 3997 w 4870"/>
                <a:gd name="T73" fmla="*/ 4415 h 4872"/>
                <a:gd name="T74" fmla="*/ 4077 w 4870"/>
                <a:gd name="T75" fmla="*/ 4475 h 4872"/>
                <a:gd name="T76" fmla="*/ 4178 w 4870"/>
                <a:gd name="T77" fmla="*/ 4554 h 4872"/>
                <a:gd name="T78" fmla="*/ 4289 w 4870"/>
                <a:gd name="T79" fmla="*/ 4616 h 4872"/>
                <a:gd name="T80" fmla="*/ 4439 w 4870"/>
                <a:gd name="T81" fmla="*/ 4663 h 4872"/>
                <a:gd name="T82" fmla="*/ 4639 w 4870"/>
                <a:gd name="T83" fmla="*/ 4686 h 4872"/>
                <a:gd name="T84" fmla="*/ 4639 w 4870"/>
                <a:gd name="T85" fmla="*/ 4649 h 4872"/>
                <a:gd name="T86" fmla="*/ 4574 w 4870"/>
                <a:gd name="T87" fmla="*/ 4590 h 4872"/>
                <a:gd name="T88" fmla="*/ 4525 w 4870"/>
                <a:gd name="T89" fmla="*/ 4522 h 4872"/>
                <a:gd name="T90" fmla="*/ 4489 w 4870"/>
                <a:gd name="T91" fmla="*/ 4448 h 4872"/>
                <a:gd name="T92" fmla="*/ 4466 w 4870"/>
                <a:gd name="T93" fmla="*/ 4370 h 4872"/>
                <a:gd name="T94" fmla="*/ 4453 w 4870"/>
                <a:gd name="T95" fmla="*/ 4292 h 4872"/>
                <a:gd name="T96" fmla="*/ 4453 w 4870"/>
                <a:gd name="T97" fmla="*/ 4163 h 4872"/>
                <a:gd name="T98" fmla="*/ 4480 w 4870"/>
                <a:gd name="T99" fmla="*/ 4020 h 4872"/>
                <a:gd name="T100" fmla="*/ 4529 w 4870"/>
                <a:gd name="T101" fmla="*/ 3866 h 4872"/>
                <a:gd name="T102" fmla="*/ 4648 w 4870"/>
                <a:gd name="T103" fmla="*/ 3566 h 4872"/>
                <a:gd name="T104" fmla="*/ 4737 w 4870"/>
                <a:gd name="T105" fmla="*/ 3319 h 4872"/>
                <a:gd name="T106" fmla="*/ 4800 w 4870"/>
                <a:gd name="T107" fmla="*/ 3098 h 4872"/>
                <a:gd name="T108" fmla="*/ 4846 w 4870"/>
                <a:gd name="T109" fmla="*/ 2853 h 4872"/>
                <a:gd name="T110" fmla="*/ 4869 w 4870"/>
                <a:gd name="T111" fmla="*/ 2581 h 4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870" h="4872">
                  <a:moveTo>
                    <a:pt x="4870" y="2508"/>
                  </a:moveTo>
                  <a:lnTo>
                    <a:pt x="4869" y="2510"/>
                  </a:lnTo>
                  <a:lnTo>
                    <a:pt x="4867" y="2512"/>
                  </a:lnTo>
                  <a:lnTo>
                    <a:pt x="4869" y="2493"/>
                  </a:lnTo>
                  <a:lnTo>
                    <a:pt x="4869" y="2474"/>
                  </a:lnTo>
                  <a:lnTo>
                    <a:pt x="4870" y="2455"/>
                  </a:lnTo>
                  <a:lnTo>
                    <a:pt x="4870" y="2435"/>
                  </a:lnTo>
                  <a:lnTo>
                    <a:pt x="4866" y="2310"/>
                  </a:lnTo>
                  <a:lnTo>
                    <a:pt x="4857" y="2186"/>
                  </a:lnTo>
                  <a:lnTo>
                    <a:pt x="4842" y="2064"/>
                  </a:lnTo>
                  <a:lnTo>
                    <a:pt x="4820" y="1945"/>
                  </a:lnTo>
                  <a:lnTo>
                    <a:pt x="4793" y="1827"/>
                  </a:lnTo>
                  <a:lnTo>
                    <a:pt x="4760" y="1712"/>
                  </a:lnTo>
                  <a:lnTo>
                    <a:pt x="4722" y="1599"/>
                  </a:lnTo>
                  <a:lnTo>
                    <a:pt x="4678" y="1487"/>
                  </a:lnTo>
                  <a:lnTo>
                    <a:pt x="4630" y="1380"/>
                  </a:lnTo>
                  <a:lnTo>
                    <a:pt x="4576" y="1275"/>
                  </a:lnTo>
                  <a:lnTo>
                    <a:pt x="4517" y="1173"/>
                  </a:lnTo>
                  <a:lnTo>
                    <a:pt x="4454" y="1073"/>
                  </a:lnTo>
                  <a:lnTo>
                    <a:pt x="4386" y="979"/>
                  </a:lnTo>
                  <a:lnTo>
                    <a:pt x="4313" y="886"/>
                  </a:lnTo>
                  <a:lnTo>
                    <a:pt x="4238" y="798"/>
                  </a:lnTo>
                  <a:lnTo>
                    <a:pt x="4156" y="714"/>
                  </a:lnTo>
                  <a:lnTo>
                    <a:pt x="4072" y="633"/>
                  </a:lnTo>
                  <a:lnTo>
                    <a:pt x="3984" y="556"/>
                  </a:lnTo>
                  <a:lnTo>
                    <a:pt x="3892" y="484"/>
                  </a:lnTo>
                  <a:lnTo>
                    <a:pt x="3796" y="416"/>
                  </a:lnTo>
                  <a:lnTo>
                    <a:pt x="3698" y="353"/>
                  </a:lnTo>
                  <a:lnTo>
                    <a:pt x="3595" y="294"/>
                  </a:lnTo>
                  <a:lnTo>
                    <a:pt x="3490" y="240"/>
                  </a:lnTo>
                  <a:lnTo>
                    <a:pt x="3382" y="192"/>
                  </a:lnTo>
                  <a:lnTo>
                    <a:pt x="3272" y="148"/>
                  </a:lnTo>
                  <a:lnTo>
                    <a:pt x="3159" y="109"/>
                  </a:lnTo>
                  <a:lnTo>
                    <a:pt x="3043" y="77"/>
                  </a:lnTo>
                  <a:lnTo>
                    <a:pt x="2926" y="50"/>
                  </a:lnTo>
                  <a:lnTo>
                    <a:pt x="2805" y="28"/>
                  </a:lnTo>
                  <a:lnTo>
                    <a:pt x="2684" y="12"/>
                  </a:lnTo>
                  <a:lnTo>
                    <a:pt x="2561" y="3"/>
                  </a:lnTo>
                  <a:lnTo>
                    <a:pt x="2434" y="0"/>
                  </a:lnTo>
                  <a:lnTo>
                    <a:pt x="2309" y="3"/>
                  </a:lnTo>
                  <a:lnTo>
                    <a:pt x="2187" y="12"/>
                  </a:lnTo>
                  <a:lnTo>
                    <a:pt x="2064" y="28"/>
                  </a:lnTo>
                  <a:lnTo>
                    <a:pt x="1944" y="50"/>
                  </a:lnTo>
                  <a:lnTo>
                    <a:pt x="1826" y="77"/>
                  </a:lnTo>
                  <a:lnTo>
                    <a:pt x="1711" y="109"/>
                  </a:lnTo>
                  <a:lnTo>
                    <a:pt x="1598" y="148"/>
                  </a:lnTo>
                  <a:lnTo>
                    <a:pt x="1488" y="192"/>
                  </a:lnTo>
                  <a:lnTo>
                    <a:pt x="1380" y="240"/>
                  </a:lnTo>
                  <a:lnTo>
                    <a:pt x="1275" y="294"/>
                  </a:lnTo>
                  <a:lnTo>
                    <a:pt x="1172" y="353"/>
                  </a:lnTo>
                  <a:lnTo>
                    <a:pt x="1074" y="416"/>
                  </a:lnTo>
                  <a:lnTo>
                    <a:pt x="979" y="484"/>
                  </a:lnTo>
                  <a:lnTo>
                    <a:pt x="886" y="556"/>
                  </a:lnTo>
                  <a:lnTo>
                    <a:pt x="798" y="633"/>
                  </a:lnTo>
                  <a:lnTo>
                    <a:pt x="714" y="714"/>
                  </a:lnTo>
                  <a:lnTo>
                    <a:pt x="633" y="798"/>
                  </a:lnTo>
                  <a:lnTo>
                    <a:pt x="556" y="886"/>
                  </a:lnTo>
                  <a:lnTo>
                    <a:pt x="484" y="979"/>
                  </a:lnTo>
                  <a:lnTo>
                    <a:pt x="416" y="1073"/>
                  </a:lnTo>
                  <a:lnTo>
                    <a:pt x="353" y="1173"/>
                  </a:lnTo>
                  <a:lnTo>
                    <a:pt x="295" y="1275"/>
                  </a:lnTo>
                  <a:lnTo>
                    <a:pt x="240" y="1380"/>
                  </a:lnTo>
                  <a:lnTo>
                    <a:pt x="192" y="1487"/>
                  </a:lnTo>
                  <a:lnTo>
                    <a:pt x="148" y="1599"/>
                  </a:lnTo>
                  <a:lnTo>
                    <a:pt x="110" y="1712"/>
                  </a:lnTo>
                  <a:lnTo>
                    <a:pt x="77" y="1827"/>
                  </a:lnTo>
                  <a:lnTo>
                    <a:pt x="50" y="1945"/>
                  </a:lnTo>
                  <a:lnTo>
                    <a:pt x="29" y="2064"/>
                  </a:lnTo>
                  <a:lnTo>
                    <a:pt x="13" y="2186"/>
                  </a:lnTo>
                  <a:lnTo>
                    <a:pt x="4" y="2310"/>
                  </a:lnTo>
                  <a:lnTo>
                    <a:pt x="0" y="2435"/>
                  </a:lnTo>
                  <a:lnTo>
                    <a:pt x="4" y="2562"/>
                  </a:lnTo>
                  <a:lnTo>
                    <a:pt x="13" y="2685"/>
                  </a:lnTo>
                  <a:lnTo>
                    <a:pt x="29" y="2806"/>
                  </a:lnTo>
                  <a:lnTo>
                    <a:pt x="50" y="2927"/>
                  </a:lnTo>
                  <a:lnTo>
                    <a:pt x="77" y="3044"/>
                  </a:lnTo>
                  <a:lnTo>
                    <a:pt x="110" y="3160"/>
                  </a:lnTo>
                  <a:lnTo>
                    <a:pt x="148" y="3273"/>
                  </a:lnTo>
                  <a:lnTo>
                    <a:pt x="192" y="3384"/>
                  </a:lnTo>
                  <a:lnTo>
                    <a:pt x="240" y="3492"/>
                  </a:lnTo>
                  <a:lnTo>
                    <a:pt x="295" y="3597"/>
                  </a:lnTo>
                  <a:lnTo>
                    <a:pt x="353" y="3699"/>
                  </a:lnTo>
                  <a:lnTo>
                    <a:pt x="416" y="3797"/>
                  </a:lnTo>
                  <a:lnTo>
                    <a:pt x="484" y="3893"/>
                  </a:lnTo>
                  <a:lnTo>
                    <a:pt x="556" y="3985"/>
                  </a:lnTo>
                  <a:lnTo>
                    <a:pt x="633" y="4074"/>
                  </a:lnTo>
                  <a:lnTo>
                    <a:pt x="714" y="4158"/>
                  </a:lnTo>
                  <a:lnTo>
                    <a:pt x="798" y="4238"/>
                  </a:lnTo>
                  <a:lnTo>
                    <a:pt x="886" y="4315"/>
                  </a:lnTo>
                  <a:lnTo>
                    <a:pt x="979" y="4387"/>
                  </a:lnTo>
                  <a:lnTo>
                    <a:pt x="1074" y="4456"/>
                  </a:lnTo>
                  <a:lnTo>
                    <a:pt x="1172" y="4519"/>
                  </a:lnTo>
                  <a:lnTo>
                    <a:pt x="1275" y="4578"/>
                  </a:lnTo>
                  <a:lnTo>
                    <a:pt x="1380" y="4632"/>
                  </a:lnTo>
                  <a:lnTo>
                    <a:pt x="1488" y="4680"/>
                  </a:lnTo>
                  <a:lnTo>
                    <a:pt x="1598" y="4724"/>
                  </a:lnTo>
                  <a:lnTo>
                    <a:pt x="1711" y="4761"/>
                  </a:lnTo>
                  <a:lnTo>
                    <a:pt x="1826" y="4795"/>
                  </a:lnTo>
                  <a:lnTo>
                    <a:pt x="1944" y="4822"/>
                  </a:lnTo>
                  <a:lnTo>
                    <a:pt x="2064" y="4844"/>
                  </a:lnTo>
                  <a:lnTo>
                    <a:pt x="2187" y="4858"/>
                  </a:lnTo>
                  <a:lnTo>
                    <a:pt x="2309" y="4869"/>
                  </a:lnTo>
                  <a:lnTo>
                    <a:pt x="2434" y="4872"/>
                  </a:lnTo>
                  <a:lnTo>
                    <a:pt x="2480" y="4871"/>
                  </a:lnTo>
                  <a:lnTo>
                    <a:pt x="2525" y="4870"/>
                  </a:lnTo>
                  <a:lnTo>
                    <a:pt x="2569" y="4869"/>
                  </a:lnTo>
                  <a:lnTo>
                    <a:pt x="2614" y="4865"/>
                  </a:lnTo>
                  <a:lnTo>
                    <a:pt x="2656" y="4862"/>
                  </a:lnTo>
                  <a:lnTo>
                    <a:pt x="2700" y="4857"/>
                  </a:lnTo>
                  <a:lnTo>
                    <a:pt x="2743" y="4853"/>
                  </a:lnTo>
                  <a:lnTo>
                    <a:pt x="2786" y="4847"/>
                  </a:lnTo>
                  <a:lnTo>
                    <a:pt x="2829" y="4840"/>
                  </a:lnTo>
                  <a:lnTo>
                    <a:pt x="2872" y="4832"/>
                  </a:lnTo>
                  <a:lnTo>
                    <a:pt x="2913" y="4825"/>
                  </a:lnTo>
                  <a:lnTo>
                    <a:pt x="2955" y="4817"/>
                  </a:lnTo>
                  <a:lnTo>
                    <a:pt x="2997" y="4807"/>
                  </a:lnTo>
                  <a:lnTo>
                    <a:pt x="3038" y="4796"/>
                  </a:lnTo>
                  <a:lnTo>
                    <a:pt x="3079" y="4785"/>
                  </a:lnTo>
                  <a:lnTo>
                    <a:pt x="3120" y="4774"/>
                  </a:lnTo>
                  <a:lnTo>
                    <a:pt x="3160" y="4761"/>
                  </a:lnTo>
                  <a:lnTo>
                    <a:pt x="3201" y="4748"/>
                  </a:lnTo>
                  <a:lnTo>
                    <a:pt x="3241" y="4734"/>
                  </a:lnTo>
                  <a:lnTo>
                    <a:pt x="3281" y="4720"/>
                  </a:lnTo>
                  <a:lnTo>
                    <a:pt x="3320" y="4704"/>
                  </a:lnTo>
                  <a:lnTo>
                    <a:pt x="3360" y="4688"/>
                  </a:lnTo>
                  <a:lnTo>
                    <a:pt x="3399" y="4671"/>
                  </a:lnTo>
                  <a:lnTo>
                    <a:pt x="3439" y="4654"/>
                  </a:lnTo>
                  <a:lnTo>
                    <a:pt x="3477" y="4636"/>
                  </a:lnTo>
                  <a:lnTo>
                    <a:pt x="3516" y="4617"/>
                  </a:lnTo>
                  <a:lnTo>
                    <a:pt x="3555" y="4597"/>
                  </a:lnTo>
                  <a:lnTo>
                    <a:pt x="3593" y="4577"/>
                  </a:lnTo>
                  <a:lnTo>
                    <a:pt x="3630" y="4556"/>
                  </a:lnTo>
                  <a:lnTo>
                    <a:pt x="3668" y="4535"/>
                  </a:lnTo>
                  <a:lnTo>
                    <a:pt x="3707" y="4512"/>
                  </a:lnTo>
                  <a:lnTo>
                    <a:pt x="3744" y="4489"/>
                  </a:lnTo>
                  <a:lnTo>
                    <a:pt x="3763" y="4477"/>
                  </a:lnTo>
                  <a:lnTo>
                    <a:pt x="3787" y="4463"/>
                  </a:lnTo>
                  <a:lnTo>
                    <a:pt x="3813" y="4447"/>
                  </a:lnTo>
                  <a:lnTo>
                    <a:pt x="3843" y="4428"/>
                  </a:lnTo>
                  <a:lnTo>
                    <a:pt x="3863" y="4415"/>
                  </a:lnTo>
                  <a:lnTo>
                    <a:pt x="3884" y="4406"/>
                  </a:lnTo>
                  <a:lnTo>
                    <a:pt x="3902" y="4401"/>
                  </a:lnTo>
                  <a:lnTo>
                    <a:pt x="3920" y="4397"/>
                  </a:lnTo>
                  <a:lnTo>
                    <a:pt x="3937" y="4396"/>
                  </a:lnTo>
                  <a:lnTo>
                    <a:pt x="3952" y="4398"/>
                  </a:lnTo>
                  <a:lnTo>
                    <a:pt x="3968" y="4402"/>
                  </a:lnTo>
                  <a:lnTo>
                    <a:pt x="3983" y="4407"/>
                  </a:lnTo>
                  <a:lnTo>
                    <a:pt x="3997" y="4415"/>
                  </a:lnTo>
                  <a:lnTo>
                    <a:pt x="4013" y="4424"/>
                  </a:lnTo>
                  <a:lnTo>
                    <a:pt x="4028" y="4436"/>
                  </a:lnTo>
                  <a:lnTo>
                    <a:pt x="4044" y="4448"/>
                  </a:lnTo>
                  <a:lnTo>
                    <a:pt x="4077" y="4475"/>
                  </a:lnTo>
                  <a:lnTo>
                    <a:pt x="4114" y="4505"/>
                  </a:lnTo>
                  <a:lnTo>
                    <a:pt x="4134" y="4521"/>
                  </a:lnTo>
                  <a:lnTo>
                    <a:pt x="4155" y="4538"/>
                  </a:lnTo>
                  <a:lnTo>
                    <a:pt x="4178" y="4554"/>
                  </a:lnTo>
                  <a:lnTo>
                    <a:pt x="4203" y="4570"/>
                  </a:lnTo>
                  <a:lnTo>
                    <a:pt x="4230" y="4586"/>
                  </a:lnTo>
                  <a:lnTo>
                    <a:pt x="4258" y="4601"/>
                  </a:lnTo>
                  <a:lnTo>
                    <a:pt x="4289" y="4616"/>
                  </a:lnTo>
                  <a:lnTo>
                    <a:pt x="4322" y="4630"/>
                  </a:lnTo>
                  <a:lnTo>
                    <a:pt x="4358" y="4642"/>
                  </a:lnTo>
                  <a:lnTo>
                    <a:pt x="4398" y="4653"/>
                  </a:lnTo>
                  <a:lnTo>
                    <a:pt x="4439" y="4663"/>
                  </a:lnTo>
                  <a:lnTo>
                    <a:pt x="4483" y="4671"/>
                  </a:lnTo>
                  <a:lnTo>
                    <a:pt x="4532" y="4678"/>
                  </a:lnTo>
                  <a:lnTo>
                    <a:pt x="4583" y="4683"/>
                  </a:lnTo>
                  <a:lnTo>
                    <a:pt x="4639" y="4686"/>
                  </a:lnTo>
                  <a:lnTo>
                    <a:pt x="4697" y="4686"/>
                  </a:lnTo>
                  <a:lnTo>
                    <a:pt x="4677" y="4675"/>
                  </a:lnTo>
                  <a:lnTo>
                    <a:pt x="4657" y="4662"/>
                  </a:lnTo>
                  <a:lnTo>
                    <a:pt x="4639" y="4649"/>
                  </a:lnTo>
                  <a:lnTo>
                    <a:pt x="4621" y="4635"/>
                  </a:lnTo>
                  <a:lnTo>
                    <a:pt x="4604" y="4620"/>
                  </a:lnTo>
                  <a:lnTo>
                    <a:pt x="4589" y="4606"/>
                  </a:lnTo>
                  <a:lnTo>
                    <a:pt x="4574" y="4590"/>
                  </a:lnTo>
                  <a:lnTo>
                    <a:pt x="4561" y="4574"/>
                  </a:lnTo>
                  <a:lnTo>
                    <a:pt x="4547" y="4557"/>
                  </a:lnTo>
                  <a:lnTo>
                    <a:pt x="4536" y="4540"/>
                  </a:lnTo>
                  <a:lnTo>
                    <a:pt x="4525" y="4522"/>
                  </a:lnTo>
                  <a:lnTo>
                    <a:pt x="4515" y="4504"/>
                  </a:lnTo>
                  <a:lnTo>
                    <a:pt x="4506" y="4486"/>
                  </a:lnTo>
                  <a:lnTo>
                    <a:pt x="4497" y="4467"/>
                  </a:lnTo>
                  <a:lnTo>
                    <a:pt x="4489" y="4448"/>
                  </a:lnTo>
                  <a:lnTo>
                    <a:pt x="4482" y="4429"/>
                  </a:lnTo>
                  <a:lnTo>
                    <a:pt x="4476" y="4410"/>
                  </a:lnTo>
                  <a:lnTo>
                    <a:pt x="4471" y="4390"/>
                  </a:lnTo>
                  <a:lnTo>
                    <a:pt x="4466" y="4370"/>
                  </a:lnTo>
                  <a:lnTo>
                    <a:pt x="4462" y="4351"/>
                  </a:lnTo>
                  <a:lnTo>
                    <a:pt x="4458" y="4332"/>
                  </a:lnTo>
                  <a:lnTo>
                    <a:pt x="4455" y="4312"/>
                  </a:lnTo>
                  <a:lnTo>
                    <a:pt x="4453" y="4292"/>
                  </a:lnTo>
                  <a:lnTo>
                    <a:pt x="4452" y="4273"/>
                  </a:lnTo>
                  <a:lnTo>
                    <a:pt x="4449" y="4235"/>
                  </a:lnTo>
                  <a:lnTo>
                    <a:pt x="4450" y="4198"/>
                  </a:lnTo>
                  <a:lnTo>
                    <a:pt x="4453" y="4163"/>
                  </a:lnTo>
                  <a:lnTo>
                    <a:pt x="4457" y="4129"/>
                  </a:lnTo>
                  <a:lnTo>
                    <a:pt x="4463" y="4093"/>
                  </a:lnTo>
                  <a:lnTo>
                    <a:pt x="4471" y="4057"/>
                  </a:lnTo>
                  <a:lnTo>
                    <a:pt x="4480" y="4020"/>
                  </a:lnTo>
                  <a:lnTo>
                    <a:pt x="4490" y="3982"/>
                  </a:lnTo>
                  <a:lnTo>
                    <a:pt x="4502" y="3944"/>
                  </a:lnTo>
                  <a:lnTo>
                    <a:pt x="4516" y="3906"/>
                  </a:lnTo>
                  <a:lnTo>
                    <a:pt x="4529" y="3866"/>
                  </a:lnTo>
                  <a:lnTo>
                    <a:pt x="4545" y="3826"/>
                  </a:lnTo>
                  <a:lnTo>
                    <a:pt x="4577" y="3743"/>
                  </a:lnTo>
                  <a:lnTo>
                    <a:pt x="4612" y="3656"/>
                  </a:lnTo>
                  <a:lnTo>
                    <a:pt x="4648" y="3566"/>
                  </a:lnTo>
                  <a:lnTo>
                    <a:pt x="4684" y="3470"/>
                  </a:lnTo>
                  <a:lnTo>
                    <a:pt x="4702" y="3421"/>
                  </a:lnTo>
                  <a:lnTo>
                    <a:pt x="4720" y="3371"/>
                  </a:lnTo>
                  <a:lnTo>
                    <a:pt x="4737" y="3319"/>
                  </a:lnTo>
                  <a:lnTo>
                    <a:pt x="4754" y="3266"/>
                  </a:lnTo>
                  <a:lnTo>
                    <a:pt x="4769" y="3211"/>
                  </a:lnTo>
                  <a:lnTo>
                    <a:pt x="4785" y="3156"/>
                  </a:lnTo>
                  <a:lnTo>
                    <a:pt x="4800" y="3098"/>
                  </a:lnTo>
                  <a:lnTo>
                    <a:pt x="4812" y="3039"/>
                  </a:lnTo>
                  <a:lnTo>
                    <a:pt x="4825" y="2979"/>
                  </a:lnTo>
                  <a:lnTo>
                    <a:pt x="4836" y="2917"/>
                  </a:lnTo>
                  <a:lnTo>
                    <a:pt x="4846" y="2853"/>
                  </a:lnTo>
                  <a:lnTo>
                    <a:pt x="4854" y="2787"/>
                  </a:lnTo>
                  <a:lnTo>
                    <a:pt x="4861" y="2721"/>
                  </a:lnTo>
                  <a:lnTo>
                    <a:pt x="4865" y="2652"/>
                  </a:lnTo>
                  <a:lnTo>
                    <a:pt x="4869" y="2581"/>
                  </a:lnTo>
                  <a:lnTo>
                    <a:pt x="4870" y="2508"/>
                  </a:lnTo>
                  <a:close/>
                </a:path>
              </a:pathLst>
            </a:custGeom>
            <a:solidFill>
              <a:srgbClr val="67231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" name="淘宝店chenying0907 6"/>
            <p:cNvSpPr/>
            <p:nvPr/>
          </p:nvSpPr>
          <p:spPr bwMode="auto">
            <a:xfrm>
              <a:off x="3802063" y="1260178"/>
              <a:ext cx="709613" cy="709613"/>
            </a:xfrm>
            <a:custGeom>
              <a:avLst/>
              <a:gdLst>
                <a:gd name="T0" fmla="*/ 3567 w 3576"/>
                <a:gd name="T1" fmla="*/ 1972 h 3578"/>
                <a:gd name="T2" fmla="*/ 3520 w 3576"/>
                <a:gd name="T3" fmla="*/ 2236 h 3578"/>
                <a:gd name="T4" fmla="*/ 3435 w 3576"/>
                <a:gd name="T5" fmla="*/ 2485 h 3578"/>
                <a:gd name="T6" fmla="*/ 3317 w 3576"/>
                <a:gd name="T7" fmla="*/ 2716 h 3578"/>
                <a:gd name="T8" fmla="*/ 3168 w 3576"/>
                <a:gd name="T9" fmla="*/ 2927 h 3578"/>
                <a:gd name="T10" fmla="*/ 2990 w 3576"/>
                <a:gd name="T11" fmla="*/ 3113 h 3578"/>
                <a:gd name="T12" fmla="*/ 2788 w 3576"/>
                <a:gd name="T13" fmla="*/ 3272 h 3578"/>
                <a:gd name="T14" fmla="*/ 2563 w 3576"/>
                <a:gd name="T15" fmla="*/ 3402 h 3578"/>
                <a:gd name="T16" fmla="*/ 2319 w 3576"/>
                <a:gd name="T17" fmla="*/ 3498 h 3578"/>
                <a:gd name="T18" fmla="*/ 2060 w 3576"/>
                <a:gd name="T19" fmla="*/ 3557 h 3578"/>
                <a:gd name="T20" fmla="*/ 1787 w 3576"/>
                <a:gd name="T21" fmla="*/ 3578 h 3578"/>
                <a:gd name="T22" fmla="*/ 1516 w 3576"/>
                <a:gd name="T23" fmla="*/ 3557 h 3578"/>
                <a:gd name="T24" fmla="*/ 1257 w 3576"/>
                <a:gd name="T25" fmla="*/ 3498 h 3578"/>
                <a:gd name="T26" fmla="*/ 1013 w 3576"/>
                <a:gd name="T27" fmla="*/ 3402 h 3578"/>
                <a:gd name="T28" fmla="*/ 788 w 3576"/>
                <a:gd name="T29" fmla="*/ 3272 h 3578"/>
                <a:gd name="T30" fmla="*/ 586 w 3576"/>
                <a:gd name="T31" fmla="*/ 3113 h 3578"/>
                <a:gd name="T32" fmla="*/ 408 w 3576"/>
                <a:gd name="T33" fmla="*/ 2927 h 3578"/>
                <a:gd name="T34" fmla="*/ 258 w 3576"/>
                <a:gd name="T35" fmla="*/ 2716 h 3578"/>
                <a:gd name="T36" fmla="*/ 140 w 3576"/>
                <a:gd name="T37" fmla="*/ 2485 h 3578"/>
                <a:gd name="T38" fmla="*/ 57 w 3576"/>
                <a:gd name="T39" fmla="*/ 2236 h 3578"/>
                <a:gd name="T40" fmla="*/ 9 w 3576"/>
                <a:gd name="T41" fmla="*/ 1972 h 3578"/>
                <a:gd name="T42" fmla="*/ 2 w 3576"/>
                <a:gd name="T43" fmla="*/ 1697 h 3578"/>
                <a:gd name="T44" fmla="*/ 36 w 3576"/>
                <a:gd name="T45" fmla="*/ 1429 h 3578"/>
                <a:gd name="T46" fmla="*/ 108 w 3576"/>
                <a:gd name="T47" fmla="*/ 1174 h 3578"/>
                <a:gd name="T48" fmla="*/ 215 w 3576"/>
                <a:gd name="T49" fmla="*/ 936 h 3578"/>
                <a:gd name="T50" fmla="*/ 355 w 3576"/>
                <a:gd name="T51" fmla="*/ 718 h 3578"/>
                <a:gd name="T52" fmla="*/ 523 w 3576"/>
                <a:gd name="T53" fmla="*/ 523 h 3578"/>
                <a:gd name="T54" fmla="*/ 718 w 3576"/>
                <a:gd name="T55" fmla="*/ 355 h 3578"/>
                <a:gd name="T56" fmla="*/ 936 w 3576"/>
                <a:gd name="T57" fmla="*/ 216 h 3578"/>
                <a:gd name="T58" fmla="*/ 1173 w 3576"/>
                <a:gd name="T59" fmla="*/ 108 h 3578"/>
                <a:gd name="T60" fmla="*/ 1428 w 3576"/>
                <a:gd name="T61" fmla="*/ 36 h 3578"/>
                <a:gd name="T62" fmla="*/ 1696 w 3576"/>
                <a:gd name="T63" fmla="*/ 2 h 3578"/>
                <a:gd name="T64" fmla="*/ 1971 w 3576"/>
                <a:gd name="T65" fmla="*/ 9 h 3578"/>
                <a:gd name="T66" fmla="*/ 2235 w 3576"/>
                <a:gd name="T67" fmla="*/ 57 h 3578"/>
                <a:gd name="T68" fmla="*/ 2484 w 3576"/>
                <a:gd name="T69" fmla="*/ 140 h 3578"/>
                <a:gd name="T70" fmla="*/ 2715 w 3576"/>
                <a:gd name="T71" fmla="*/ 258 h 3578"/>
                <a:gd name="T72" fmla="*/ 2926 w 3576"/>
                <a:gd name="T73" fmla="*/ 408 h 3578"/>
                <a:gd name="T74" fmla="*/ 3112 w 3576"/>
                <a:gd name="T75" fmla="*/ 585 h 3578"/>
                <a:gd name="T76" fmla="*/ 3270 w 3576"/>
                <a:gd name="T77" fmla="*/ 788 h 3578"/>
                <a:gd name="T78" fmla="*/ 3400 w 3576"/>
                <a:gd name="T79" fmla="*/ 1013 h 3578"/>
                <a:gd name="T80" fmla="*/ 3496 w 3576"/>
                <a:gd name="T81" fmla="*/ 1256 h 3578"/>
                <a:gd name="T82" fmla="*/ 3556 w 3576"/>
                <a:gd name="T83" fmla="*/ 1517 h 3578"/>
                <a:gd name="T84" fmla="*/ 3576 w 3576"/>
                <a:gd name="T85" fmla="*/ 1788 h 3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576" h="3578">
                  <a:moveTo>
                    <a:pt x="3576" y="1788"/>
                  </a:moveTo>
                  <a:lnTo>
                    <a:pt x="3574" y="1881"/>
                  </a:lnTo>
                  <a:lnTo>
                    <a:pt x="3567" y="1972"/>
                  </a:lnTo>
                  <a:lnTo>
                    <a:pt x="3556" y="2061"/>
                  </a:lnTo>
                  <a:lnTo>
                    <a:pt x="3540" y="2149"/>
                  </a:lnTo>
                  <a:lnTo>
                    <a:pt x="3520" y="2236"/>
                  </a:lnTo>
                  <a:lnTo>
                    <a:pt x="3496" y="2321"/>
                  </a:lnTo>
                  <a:lnTo>
                    <a:pt x="3468" y="2404"/>
                  </a:lnTo>
                  <a:lnTo>
                    <a:pt x="3435" y="2485"/>
                  </a:lnTo>
                  <a:lnTo>
                    <a:pt x="3400" y="2564"/>
                  </a:lnTo>
                  <a:lnTo>
                    <a:pt x="3361" y="2642"/>
                  </a:lnTo>
                  <a:lnTo>
                    <a:pt x="3317" y="2716"/>
                  </a:lnTo>
                  <a:lnTo>
                    <a:pt x="3270" y="2788"/>
                  </a:lnTo>
                  <a:lnTo>
                    <a:pt x="3221" y="2860"/>
                  </a:lnTo>
                  <a:lnTo>
                    <a:pt x="3168" y="2927"/>
                  </a:lnTo>
                  <a:lnTo>
                    <a:pt x="3112" y="2991"/>
                  </a:lnTo>
                  <a:lnTo>
                    <a:pt x="3052" y="3053"/>
                  </a:lnTo>
                  <a:lnTo>
                    <a:pt x="2990" y="3113"/>
                  </a:lnTo>
                  <a:lnTo>
                    <a:pt x="2926" y="3170"/>
                  </a:lnTo>
                  <a:lnTo>
                    <a:pt x="2858" y="3223"/>
                  </a:lnTo>
                  <a:lnTo>
                    <a:pt x="2788" y="3272"/>
                  </a:lnTo>
                  <a:lnTo>
                    <a:pt x="2715" y="3318"/>
                  </a:lnTo>
                  <a:lnTo>
                    <a:pt x="2641" y="3362"/>
                  </a:lnTo>
                  <a:lnTo>
                    <a:pt x="2563" y="3402"/>
                  </a:lnTo>
                  <a:lnTo>
                    <a:pt x="2484" y="3437"/>
                  </a:lnTo>
                  <a:lnTo>
                    <a:pt x="2403" y="3470"/>
                  </a:lnTo>
                  <a:lnTo>
                    <a:pt x="2319" y="3498"/>
                  </a:lnTo>
                  <a:lnTo>
                    <a:pt x="2235" y="3521"/>
                  </a:lnTo>
                  <a:lnTo>
                    <a:pt x="2148" y="3542"/>
                  </a:lnTo>
                  <a:lnTo>
                    <a:pt x="2060" y="3557"/>
                  </a:lnTo>
                  <a:lnTo>
                    <a:pt x="1971" y="3569"/>
                  </a:lnTo>
                  <a:lnTo>
                    <a:pt x="1880" y="3575"/>
                  </a:lnTo>
                  <a:lnTo>
                    <a:pt x="1787" y="3578"/>
                  </a:lnTo>
                  <a:lnTo>
                    <a:pt x="1696" y="3575"/>
                  </a:lnTo>
                  <a:lnTo>
                    <a:pt x="1605" y="3569"/>
                  </a:lnTo>
                  <a:lnTo>
                    <a:pt x="1516" y="3557"/>
                  </a:lnTo>
                  <a:lnTo>
                    <a:pt x="1428" y="3542"/>
                  </a:lnTo>
                  <a:lnTo>
                    <a:pt x="1341" y="3521"/>
                  </a:lnTo>
                  <a:lnTo>
                    <a:pt x="1257" y="3498"/>
                  </a:lnTo>
                  <a:lnTo>
                    <a:pt x="1173" y="3470"/>
                  </a:lnTo>
                  <a:lnTo>
                    <a:pt x="1092" y="3437"/>
                  </a:lnTo>
                  <a:lnTo>
                    <a:pt x="1013" y="3402"/>
                  </a:lnTo>
                  <a:lnTo>
                    <a:pt x="936" y="3362"/>
                  </a:lnTo>
                  <a:lnTo>
                    <a:pt x="861" y="3318"/>
                  </a:lnTo>
                  <a:lnTo>
                    <a:pt x="788" y="3272"/>
                  </a:lnTo>
                  <a:lnTo>
                    <a:pt x="718" y="3223"/>
                  </a:lnTo>
                  <a:lnTo>
                    <a:pt x="650" y="3170"/>
                  </a:lnTo>
                  <a:lnTo>
                    <a:pt x="586" y="3113"/>
                  </a:lnTo>
                  <a:lnTo>
                    <a:pt x="523" y="3053"/>
                  </a:lnTo>
                  <a:lnTo>
                    <a:pt x="465" y="2991"/>
                  </a:lnTo>
                  <a:lnTo>
                    <a:pt x="408" y="2927"/>
                  </a:lnTo>
                  <a:lnTo>
                    <a:pt x="355" y="2860"/>
                  </a:lnTo>
                  <a:lnTo>
                    <a:pt x="306" y="2788"/>
                  </a:lnTo>
                  <a:lnTo>
                    <a:pt x="258" y="2716"/>
                  </a:lnTo>
                  <a:lnTo>
                    <a:pt x="215" y="2642"/>
                  </a:lnTo>
                  <a:lnTo>
                    <a:pt x="176" y="2564"/>
                  </a:lnTo>
                  <a:lnTo>
                    <a:pt x="140" y="2485"/>
                  </a:lnTo>
                  <a:lnTo>
                    <a:pt x="108" y="2404"/>
                  </a:lnTo>
                  <a:lnTo>
                    <a:pt x="80" y="2321"/>
                  </a:lnTo>
                  <a:lnTo>
                    <a:pt x="57" y="2236"/>
                  </a:lnTo>
                  <a:lnTo>
                    <a:pt x="36" y="2149"/>
                  </a:lnTo>
                  <a:lnTo>
                    <a:pt x="21" y="2061"/>
                  </a:lnTo>
                  <a:lnTo>
                    <a:pt x="9" y="1972"/>
                  </a:lnTo>
                  <a:lnTo>
                    <a:pt x="2" y="1881"/>
                  </a:lnTo>
                  <a:lnTo>
                    <a:pt x="0" y="1788"/>
                  </a:lnTo>
                  <a:lnTo>
                    <a:pt x="2" y="1697"/>
                  </a:lnTo>
                  <a:lnTo>
                    <a:pt x="9" y="1606"/>
                  </a:lnTo>
                  <a:lnTo>
                    <a:pt x="21" y="1517"/>
                  </a:lnTo>
                  <a:lnTo>
                    <a:pt x="36" y="1429"/>
                  </a:lnTo>
                  <a:lnTo>
                    <a:pt x="57" y="1342"/>
                  </a:lnTo>
                  <a:lnTo>
                    <a:pt x="80" y="1256"/>
                  </a:lnTo>
                  <a:lnTo>
                    <a:pt x="108" y="1174"/>
                  </a:lnTo>
                  <a:lnTo>
                    <a:pt x="140" y="1093"/>
                  </a:lnTo>
                  <a:lnTo>
                    <a:pt x="176" y="1013"/>
                  </a:lnTo>
                  <a:lnTo>
                    <a:pt x="215" y="936"/>
                  </a:lnTo>
                  <a:lnTo>
                    <a:pt x="258" y="862"/>
                  </a:lnTo>
                  <a:lnTo>
                    <a:pt x="306" y="788"/>
                  </a:lnTo>
                  <a:lnTo>
                    <a:pt x="355" y="718"/>
                  </a:lnTo>
                  <a:lnTo>
                    <a:pt x="408" y="651"/>
                  </a:lnTo>
                  <a:lnTo>
                    <a:pt x="465" y="585"/>
                  </a:lnTo>
                  <a:lnTo>
                    <a:pt x="523" y="523"/>
                  </a:lnTo>
                  <a:lnTo>
                    <a:pt x="586" y="465"/>
                  </a:lnTo>
                  <a:lnTo>
                    <a:pt x="650" y="408"/>
                  </a:lnTo>
                  <a:lnTo>
                    <a:pt x="718" y="355"/>
                  </a:lnTo>
                  <a:lnTo>
                    <a:pt x="788" y="306"/>
                  </a:lnTo>
                  <a:lnTo>
                    <a:pt x="861" y="258"/>
                  </a:lnTo>
                  <a:lnTo>
                    <a:pt x="936" y="216"/>
                  </a:lnTo>
                  <a:lnTo>
                    <a:pt x="1013" y="176"/>
                  </a:lnTo>
                  <a:lnTo>
                    <a:pt x="1092" y="140"/>
                  </a:lnTo>
                  <a:lnTo>
                    <a:pt x="1173" y="108"/>
                  </a:lnTo>
                  <a:lnTo>
                    <a:pt x="1257" y="80"/>
                  </a:lnTo>
                  <a:lnTo>
                    <a:pt x="1341" y="57"/>
                  </a:lnTo>
                  <a:lnTo>
                    <a:pt x="1428" y="36"/>
                  </a:lnTo>
                  <a:lnTo>
                    <a:pt x="1516" y="20"/>
                  </a:lnTo>
                  <a:lnTo>
                    <a:pt x="1605" y="9"/>
                  </a:lnTo>
                  <a:lnTo>
                    <a:pt x="1696" y="2"/>
                  </a:lnTo>
                  <a:lnTo>
                    <a:pt x="1787" y="0"/>
                  </a:lnTo>
                  <a:lnTo>
                    <a:pt x="1880" y="2"/>
                  </a:lnTo>
                  <a:lnTo>
                    <a:pt x="1971" y="9"/>
                  </a:lnTo>
                  <a:lnTo>
                    <a:pt x="2060" y="20"/>
                  </a:lnTo>
                  <a:lnTo>
                    <a:pt x="2148" y="36"/>
                  </a:lnTo>
                  <a:lnTo>
                    <a:pt x="2235" y="57"/>
                  </a:lnTo>
                  <a:lnTo>
                    <a:pt x="2319" y="80"/>
                  </a:lnTo>
                  <a:lnTo>
                    <a:pt x="2403" y="108"/>
                  </a:lnTo>
                  <a:lnTo>
                    <a:pt x="2484" y="140"/>
                  </a:lnTo>
                  <a:lnTo>
                    <a:pt x="2563" y="176"/>
                  </a:lnTo>
                  <a:lnTo>
                    <a:pt x="2641" y="216"/>
                  </a:lnTo>
                  <a:lnTo>
                    <a:pt x="2715" y="258"/>
                  </a:lnTo>
                  <a:lnTo>
                    <a:pt x="2788" y="306"/>
                  </a:lnTo>
                  <a:lnTo>
                    <a:pt x="2858" y="355"/>
                  </a:lnTo>
                  <a:lnTo>
                    <a:pt x="2926" y="408"/>
                  </a:lnTo>
                  <a:lnTo>
                    <a:pt x="2990" y="465"/>
                  </a:lnTo>
                  <a:lnTo>
                    <a:pt x="3052" y="523"/>
                  </a:lnTo>
                  <a:lnTo>
                    <a:pt x="3112" y="585"/>
                  </a:lnTo>
                  <a:lnTo>
                    <a:pt x="3168" y="651"/>
                  </a:lnTo>
                  <a:lnTo>
                    <a:pt x="3221" y="718"/>
                  </a:lnTo>
                  <a:lnTo>
                    <a:pt x="3270" y="788"/>
                  </a:lnTo>
                  <a:lnTo>
                    <a:pt x="3317" y="862"/>
                  </a:lnTo>
                  <a:lnTo>
                    <a:pt x="3361" y="936"/>
                  </a:lnTo>
                  <a:lnTo>
                    <a:pt x="3400" y="1013"/>
                  </a:lnTo>
                  <a:lnTo>
                    <a:pt x="3435" y="1093"/>
                  </a:lnTo>
                  <a:lnTo>
                    <a:pt x="3468" y="1174"/>
                  </a:lnTo>
                  <a:lnTo>
                    <a:pt x="3496" y="1256"/>
                  </a:lnTo>
                  <a:lnTo>
                    <a:pt x="3520" y="1342"/>
                  </a:lnTo>
                  <a:lnTo>
                    <a:pt x="3540" y="1429"/>
                  </a:lnTo>
                  <a:lnTo>
                    <a:pt x="3556" y="1517"/>
                  </a:lnTo>
                  <a:lnTo>
                    <a:pt x="3567" y="1606"/>
                  </a:lnTo>
                  <a:lnTo>
                    <a:pt x="3574" y="1697"/>
                  </a:lnTo>
                  <a:lnTo>
                    <a:pt x="3576" y="1788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8" name="淘宝店chenying0907 2"/>
          <p:cNvGrpSpPr/>
          <p:nvPr/>
        </p:nvGrpSpPr>
        <p:grpSpPr>
          <a:xfrm>
            <a:off x="6167121" y="2730195"/>
            <a:ext cx="966788" cy="967086"/>
            <a:chOff x="4597401" y="2028528"/>
            <a:chExt cx="966788" cy="966788"/>
          </a:xfrm>
        </p:grpSpPr>
        <p:sp>
          <p:nvSpPr>
            <p:cNvPr id="10" name="淘宝店chenying0907 7"/>
            <p:cNvSpPr/>
            <p:nvPr/>
          </p:nvSpPr>
          <p:spPr bwMode="auto">
            <a:xfrm>
              <a:off x="4597401" y="2028528"/>
              <a:ext cx="966788" cy="966788"/>
            </a:xfrm>
            <a:custGeom>
              <a:avLst/>
              <a:gdLst>
                <a:gd name="T0" fmla="*/ 2 w 4869"/>
                <a:gd name="T1" fmla="*/ 2493 h 4872"/>
                <a:gd name="T2" fmla="*/ 3 w 4869"/>
                <a:gd name="T3" fmla="*/ 2311 h 4872"/>
                <a:gd name="T4" fmla="*/ 76 w 4869"/>
                <a:gd name="T5" fmla="*/ 1827 h 4872"/>
                <a:gd name="T6" fmla="*/ 240 w 4869"/>
                <a:gd name="T7" fmla="*/ 1380 h 4872"/>
                <a:gd name="T8" fmla="*/ 484 w 4869"/>
                <a:gd name="T9" fmla="*/ 979 h 4872"/>
                <a:gd name="T10" fmla="*/ 798 w 4869"/>
                <a:gd name="T11" fmla="*/ 633 h 4872"/>
                <a:gd name="T12" fmla="*/ 1172 w 4869"/>
                <a:gd name="T13" fmla="*/ 353 h 4872"/>
                <a:gd name="T14" fmla="*/ 1598 w 4869"/>
                <a:gd name="T15" fmla="*/ 148 h 4872"/>
                <a:gd name="T16" fmla="*/ 2064 w 4869"/>
                <a:gd name="T17" fmla="*/ 29 h 4872"/>
                <a:gd name="T18" fmla="*/ 2560 w 4869"/>
                <a:gd name="T19" fmla="*/ 4 h 4872"/>
                <a:gd name="T20" fmla="*/ 3043 w 4869"/>
                <a:gd name="T21" fmla="*/ 77 h 4872"/>
                <a:gd name="T22" fmla="*/ 3490 w 4869"/>
                <a:gd name="T23" fmla="*/ 241 h 4872"/>
                <a:gd name="T24" fmla="*/ 3891 w 4869"/>
                <a:gd name="T25" fmla="*/ 484 h 4872"/>
                <a:gd name="T26" fmla="*/ 4237 w 4869"/>
                <a:gd name="T27" fmla="*/ 799 h 4872"/>
                <a:gd name="T28" fmla="*/ 4516 w 4869"/>
                <a:gd name="T29" fmla="*/ 1173 h 4872"/>
                <a:gd name="T30" fmla="*/ 4721 w 4869"/>
                <a:gd name="T31" fmla="*/ 1598 h 4872"/>
                <a:gd name="T32" fmla="*/ 4841 w 4869"/>
                <a:gd name="T33" fmla="*/ 2065 h 4872"/>
                <a:gd name="T34" fmla="*/ 4866 w 4869"/>
                <a:gd name="T35" fmla="*/ 2561 h 4872"/>
                <a:gd name="T36" fmla="*/ 4792 w 4869"/>
                <a:gd name="T37" fmla="*/ 3045 h 4872"/>
                <a:gd name="T38" fmla="*/ 4629 w 4869"/>
                <a:gd name="T39" fmla="*/ 3492 h 4872"/>
                <a:gd name="T40" fmla="*/ 4386 w 4869"/>
                <a:gd name="T41" fmla="*/ 3894 h 4872"/>
                <a:gd name="T42" fmla="*/ 4071 w 4869"/>
                <a:gd name="T43" fmla="*/ 4239 h 4872"/>
                <a:gd name="T44" fmla="*/ 3697 w 4869"/>
                <a:gd name="T45" fmla="*/ 4519 h 4872"/>
                <a:gd name="T46" fmla="*/ 3271 w 4869"/>
                <a:gd name="T47" fmla="*/ 4724 h 4872"/>
                <a:gd name="T48" fmla="*/ 2806 w 4869"/>
                <a:gd name="T49" fmla="*/ 4844 h 4872"/>
                <a:gd name="T50" fmla="*/ 2390 w 4869"/>
                <a:gd name="T51" fmla="*/ 4871 h 4872"/>
                <a:gd name="T52" fmla="*/ 2213 w 4869"/>
                <a:gd name="T53" fmla="*/ 4862 h 4872"/>
                <a:gd name="T54" fmla="*/ 2041 w 4869"/>
                <a:gd name="T55" fmla="*/ 4841 h 4872"/>
                <a:gd name="T56" fmla="*/ 1873 w 4869"/>
                <a:gd name="T57" fmla="*/ 4807 h 4872"/>
                <a:gd name="T58" fmla="*/ 1709 w 4869"/>
                <a:gd name="T59" fmla="*/ 4762 h 4872"/>
                <a:gd name="T60" fmla="*/ 1549 w 4869"/>
                <a:gd name="T61" fmla="*/ 4704 h 4872"/>
                <a:gd name="T62" fmla="*/ 1393 w 4869"/>
                <a:gd name="T63" fmla="*/ 4637 h 4872"/>
                <a:gd name="T64" fmla="*/ 1239 w 4869"/>
                <a:gd name="T65" fmla="*/ 4557 h 4872"/>
                <a:gd name="T66" fmla="*/ 1106 w 4869"/>
                <a:gd name="T67" fmla="*/ 4478 h 4872"/>
                <a:gd name="T68" fmla="*/ 1006 w 4869"/>
                <a:gd name="T69" fmla="*/ 4416 h 4872"/>
                <a:gd name="T70" fmla="*/ 933 w 4869"/>
                <a:gd name="T71" fmla="*/ 4397 h 4872"/>
                <a:gd name="T72" fmla="*/ 872 w 4869"/>
                <a:gd name="T73" fmla="*/ 4416 h 4872"/>
                <a:gd name="T74" fmla="*/ 793 w 4869"/>
                <a:gd name="T75" fmla="*/ 4475 h 4872"/>
                <a:gd name="T76" fmla="*/ 692 w 4869"/>
                <a:gd name="T77" fmla="*/ 4554 h 4872"/>
                <a:gd name="T78" fmla="*/ 580 w 4869"/>
                <a:gd name="T79" fmla="*/ 4616 h 4872"/>
                <a:gd name="T80" fmla="*/ 430 w 4869"/>
                <a:gd name="T81" fmla="*/ 4664 h 4872"/>
                <a:gd name="T82" fmla="*/ 231 w 4869"/>
                <a:gd name="T83" fmla="*/ 4686 h 4872"/>
                <a:gd name="T84" fmla="*/ 231 w 4869"/>
                <a:gd name="T85" fmla="*/ 4649 h 4872"/>
                <a:gd name="T86" fmla="*/ 295 w 4869"/>
                <a:gd name="T87" fmla="*/ 4590 h 4872"/>
                <a:gd name="T88" fmla="*/ 345 w 4869"/>
                <a:gd name="T89" fmla="*/ 4523 h 4872"/>
                <a:gd name="T90" fmla="*/ 381 w 4869"/>
                <a:gd name="T91" fmla="*/ 4448 h 4872"/>
                <a:gd name="T92" fmla="*/ 403 w 4869"/>
                <a:gd name="T93" fmla="*/ 4371 h 4872"/>
                <a:gd name="T94" fmla="*/ 417 w 4869"/>
                <a:gd name="T95" fmla="*/ 4293 h 4872"/>
                <a:gd name="T96" fmla="*/ 417 w 4869"/>
                <a:gd name="T97" fmla="*/ 4163 h 4872"/>
                <a:gd name="T98" fmla="*/ 390 w 4869"/>
                <a:gd name="T99" fmla="*/ 4020 h 4872"/>
                <a:gd name="T100" fmla="*/ 340 w 4869"/>
                <a:gd name="T101" fmla="*/ 3867 h 4872"/>
                <a:gd name="T102" fmla="*/ 222 w 4869"/>
                <a:gd name="T103" fmla="*/ 3567 h 4872"/>
                <a:gd name="T104" fmla="*/ 133 w 4869"/>
                <a:gd name="T105" fmla="*/ 3320 h 4872"/>
                <a:gd name="T106" fmla="*/ 70 w 4869"/>
                <a:gd name="T107" fmla="*/ 3099 h 4872"/>
                <a:gd name="T108" fmla="*/ 23 w 4869"/>
                <a:gd name="T109" fmla="*/ 2853 h 4872"/>
                <a:gd name="T110" fmla="*/ 1 w 4869"/>
                <a:gd name="T111" fmla="*/ 2581 h 4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869" h="4872">
                  <a:moveTo>
                    <a:pt x="0" y="2508"/>
                  </a:moveTo>
                  <a:lnTo>
                    <a:pt x="1" y="2510"/>
                  </a:lnTo>
                  <a:lnTo>
                    <a:pt x="2" y="2512"/>
                  </a:lnTo>
                  <a:lnTo>
                    <a:pt x="2" y="2493"/>
                  </a:lnTo>
                  <a:lnTo>
                    <a:pt x="1" y="2474"/>
                  </a:lnTo>
                  <a:lnTo>
                    <a:pt x="0" y="2455"/>
                  </a:lnTo>
                  <a:lnTo>
                    <a:pt x="0" y="2436"/>
                  </a:lnTo>
                  <a:lnTo>
                    <a:pt x="3" y="2311"/>
                  </a:lnTo>
                  <a:lnTo>
                    <a:pt x="12" y="2187"/>
                  </a:lnTo>
                  <a:lnTo>
                    <a:pt x="28" y="2065"/>
                  </a:lnTo>
                  <a:lnTo>
                    <a:pt x="49" y="1945"/>
                  </a:lnTo>
                  <a:lnTo>
                    <a:pt x="76" y="1827"/>
                  </a:lnTo>
                  <a:lnTo>
                    <a:pt x="109" y="1712"/>
                  </a:lnTo>
                  <a:lnTo>
                    <a:pt x="147" y="1598"/>
                  </a:lnTo>
                  <a:lnTo>
                    <a:pt x="191" y="1488"/>
                  </a:lnTo>
                  <a:lnTo>
                    <a:pt x="240" y="1380"/>
                  </a:lnTo>
                  <a:lnTo>
                    <a:pt x="294" y="1276"/>
                  </a:lnTo>
                  <a:lnTo>
                    <a:pt x="352" y="1173"/>
                  </a:lnTo>
                  <a:lnTo>
                    <a:pt x="416" y="1074"/>
                  </a:lnTo>
                  <a:lnTo>
                    <a:pt x="484" y="979"/>
                  </a:lnTo>
                  <a:lnTo>
                    <a:pt x="556" y="887"/>
                  </a:lnTo>
                  <a:lnTo>
                    <a:pt x="633" y="799"/>
                  </a:lnTo>
                  <a:lnTo>
                    <a:pt x="713" y="714"/>
                  </a:lnTo>
                  <a:lnTo>
                    <a:pt x="798" y="633"/>
                  </a:lnTo>
                  <a:lnTo>
                    <a:pt x="887" y="556"/>
                  </a:lnTo>
                  <a:lnTo>
                    <a:pt x="978" y="484"/>
                  </a:lnTo>
                  <a:lnTo>
                    <a:pt x="1074" y="416"/>
                  </a:lnTo>
                  <a:lnTo>
                    <a:pt x="1172" y="353"/>
                  </a:lnTo>
                  <a:lnTo>
                    <a:pt x="1274" y="295"/>
                  </a:lnTo>
                  <a:lnTo>
                    <a:pt x="1379" y="241"/>
                  </a:lnTo>
                  <a:lnTo>
                    <a:pt x="1487" y="192"/>
                  </a:lnTo>
                  <a:lnTo>
                    <a:pt x="1598" y="148"/>
                  </a:lnTo>
                  <a:lnTo>
                    <a:pt x="1710" y="110"/>
                  </a:lnTo>
                  <a:lnTo>
                    <a:pt x="1826" y="77"/>
                  </a:lnTo>
                  <a:lnTo>
                    <a:pt x="1944" y="50"/>
                  </a:lnTo>
                  <a:lnTo>
                    <a:pt x="2064" y="29"/>
                  </a:lnTo>
                  <a:lnTo>
                    <a:pt x="2186" y="13"/>
                  </a:lnTo>
                  <a:lnTo>
                    <a:pt x="2310" y="4"/>
                  </a:lnTo>
                  <a:lnTo>
                    <a:pt x="2435" y="0"/>
                  </a:lnTo>
                  <a:lnTo>
                    <a:pt x="2560" y="4"/>
                  </a:lnTo>
                  <a:lnTo>
                    <a:pt x="2684" y="13"/>
                  </a:lnTo>
                  <a:lnTo>
                    <a:pt x="2806" y="29"/>
                  </a:lnTo>
                  <a:lnTo>
                    <a:pt x="2925" y="50"/>
                  </a:lnTo>
                  <a:lnTo>
                    <a:pt x="3043" y="77"/>
                  </a:lnTo>
                  <a:lnTo>
                    <a:pt x="3158" y="110"/>
                  </a:lnTo>
                  <a:lnTo>
                    <a:pt x="3271" y="148"/>
                  </a:lnTo>
                  <a:lnTo>
                    <a:pt x="3383" y="192"/>
                  </a:lnTo>
                  <a:lnTo>
                    <a:pt x="3490" y="241"/>
                  </a:lnTo>
                  <a:lnTo>
                    <a:pt x="3594" y="295"/>
                  </a:lnTo>
                  <a:lnTo>
                    <a:pt x="3697" y="353"/>
                  </a:lnTo>
                  <a:lnTo>
                    <a:pt x="3796" y="416"/>
                  </a:lnTo>
                  <a:lnTo>
                    <a:pt x="3891" y="484"/>
                  </a:lnTo>
                  <a:lnTo>
                    <a:pt x="3983" y="556"/>
                  </a:lnTo>
                  <a:lnTo>
                    <a:pt x="4071" y="633"/>
                  </a:lnTo>
                  <a:lnTo>
                    <a:pt x="4156" y="714"/>
                  </a:lnTo>
                  <a:lnTo>
                    <a:pt x="4237" y="799"/>
                  </a:lnTo>
                  <a:lnTo>
                    <a:pt x="4313" y="887"/>
                  </a:lnTo>
                  <a:lnTo>
                    <a:pt x="4386" y="979"/>
                  </a:lnTo>
                  <a:lnTo>
                    <a:pt x="4453" y="1074"/>
                  </a:lnTo>
                  <a:lnTo>
                    <a:pt x="4516" y="1173"/>
                  </a:lnTo>
                  <a:lnTo>
                    <a:pt x="4575" y="1276"/>
                  </a:lnTo>
                  <a:lnTo>
                    <a:pt x="4629" y="1380"/>
                  </a:lnTo>
                  <a:lnTo>
                    <a:pt x="4677" y="1488"/>
                  </a:lnTo>
                  <a:lnTo>
                    <a:pt x="4721" y="1598"/>
                  </a:lnTo>
                  <a:lnTo>
                    <a:pt x="4760" y="1712"/>
                  </a:lnTo>
                  <a:lnTo>
                    <a:pt x="4792" y="1827"/>
                  </a:lnTo>
                  <a:lnTo>
                    <a:pt x="4819" y="1945"/>
                  </a:lnTo>
                  <a:lnTo>
                    <a:pt x="4841" y="2065"/>
                  </a:lnTo>
                  <a:lnTo>
                    <a:pt x="4857" y="2187"/>
                  </a:lnTo>
                  <a:lnTo>
                    <a:pt x="4866" y="2311"/>
                  </a:lnTo>
                  <a:lnTo>
                    <a:pt x="4869" y="2436"/>
                  </a:lnTo>
                  <a:lnTo>
                    <a:pt x="4866" y="2561"/>
                  </a:lnTo>
                  <a:lnTo>
                    <a:pt x="4857" y="2685"/>
                  </a:lnTo>
                  <a:lnTo>
                    <a:pt x="4841" y="2807"/>
                  </a:lnTo>
                  <a:lnTo>
                    <a:pt x="4819" y="2927"/>
                  </a:lnTo>
                  <a:lnTo>
                    <a:pt x="4792" y="3045"/>
                  </a:lnTo>
                  <a:lnTo>
                    <a:pt x="4760" y="3161"/>
                  </a:lnTo>
                  <a:lnTo>
                    <a:pt x="4721" y="3274"/>
                  </a:lnTo>
                  <a:lnTo>
                    <a:pt x="4677" y="3384"/>
                  </a:lnTo>
                  <a:lnTo>
                    <a:pt x="4629" y="3492"/>
                  </a:lnTo>
                  <a:lnTo>
                    <a:pt x="4575" y="3597"/>
                  </a:lnTo>
                  <a:lnTo>
                    <a:pt x="4516" y="3699"/>
                  </a:lnTo>
                  <a:lnTo>
                    <a:pt x="4453" y="3798"/>
                  </a:lnTo>
                  <a:lnTo>
                    <a:pt x="4386" y="3894"/>
                  </a:lnTo>
                  <a:lnTo>
                    <a:pt x="4313" y="3985"/>
                  </a:lnTo>
                  <a:lnTo>
                    <a:pt x="4237" y="4074"/>
                  </a:lnTo>
                  <a:lnTo>
                    <a:pt x="4156" y="4159"/>
                  </a:lnTo>
                  <a:lnTo>
                    <a:pt x="4071" y="4239"/>
                  </a:lnTo>
                  <a:lnTo>
                    <a:pt x="3983" y="4315"/>
                  </a:lnTo>
                  <a:lnTo>
                    <a:pt x="3891" y="4388"/>
                  </a:lnTo>
                  <a:lnTo>
                    <a:pt x="3796" y="4456"/>
                  </a:lnTo>
                  <a:lnTo>
                    <a:pt x="3697" y="4519"/>
                  </a:lnTo>
                  <a:lnTo>
                    <a:pt x="3594" y="4578"/>
                  </a:lnTo>
                  <a:lnTo>
                    <a:pt x="3490" y="4631"/>
                  </a:lnTo>
                  <a:lnTo>
                    <a:pt x="3383" y="4681"/>
                  </a:lnTo>
                  <a:lnTo>
                    <a:pt x="3271" y="4724"/>
                  </a:lnTo>
                  <a:lnTo>
                    <a:pt x="3158" y="4762"/>
                  </a:lnTo>
                  <a:lnTo>
                    <a:pt x="3043" y="4796"/>
                  </a:lnTo>
                  <a:lnTo>
                    <a:pt x="2925" y="4823"/>
                  </a:lnTo>
                  <a:lnTo>
                    <a:pt x="2806" y="4844"/>
                  </a:lnTo>
                  <a:lnTo>
                    <a:pt x="2684" y="4859"/>
                  </a:lnTo>
                  <a:lnTo>
                    <a:pt x="2560" y="4869"/>
                  </a:lnTo>
                  <a:lnTo>
                    <a:pt x="2435" y="4872"/>
                  </a:lnTo>
                  <a:lnTo>
                    <a:pt x="2390" y="4871"/>
                  </a:lnTo>
                  <a:lnTo>
                    <a:pt x="2345" y="4870"/>
                  </a:lnTo>
                  <a:lnTo>
                    <a:pt x="2301" y="4868"/>
                  </a:lnTo>
                  <a:lnTo>
                    <a:pt x="2257" y="4866"/>
                  </a:lnTo>
                  <a:lnTo>
                    <a:pt x="2213" y="4862"/>
                  </a:lnTo>
                  <a:lnTo>
                    <a:pt x="2169" y="4858"/>
                  </a:lnTo>
                  <a:lnTo>
                    <a:pt x="2126" y="4853"/>
                  </a:lnTo>
                  <a:lnTo>
                    <a:pt x="2083" y="4848"/>
                  </a:lnTo>
                  <a:lnTo>
                    <a:pt x="2041" y="4841"/>
                  </a:lnTo>
                  <a:lnTo>
                    <a:pt x="1998" y="4833"/>
                  </a:lnTo>
                  <a:lnTo>
                    <a:pt x="1956" y="4825"/>
                  </a:lnTo>
                  <a:lnTo>
                    <a:pt x="1914" y="4817"/>
                  </a:lnTo>
                  <a:lnTo>
                    <a:pt x="1873" y="4807"/>
                  </a:lnTo>
                  <a:lnTo>
                    <a:pt x="1831" y="4797"/>
                  </a:lnTo>
                  <a:lnTo>
                    <a:pt x="1790" y="4786"/>
                  </a:lnTo>
                  <a:lnTo>
                    <a:pt x="1750" y="4774"/>
                  </a:lnTo>
                  <a:lnTo>
                    <a:pt x="1709" y="4762"/>
                  </a:lnTo>
                  <a:lnTo>
                    <a:pt x="1669" y="4748"/>
                  </a:lnTo>
                  <a:lnTo>
                    <a:pt x="1628" y="4735"/>
                  </a:lnTo>
                  <a:lnTo>
                    <a:pt x="1589" y="4720"/>
                  </a:lnTo>
                  <a:lnTo>
                    <a:pt x="1549" y="4704"/>
                  </a:lnTo>
                  <a:lnTo>
                    <a:pt x="1510" y="4689"/>
                  </a:lnTo>
                  <a:lnTo>
                    <a:pt x="1470" y="4672"/>
                  </a:lnTo>
                  <a:lnTo>
                    <a:pt x="1431" y="4655"/>
                  </a:lnTo>
                  <a:lnTo>
                    <a:pt x="1393" y="4637"/>
                  </a:lnTo>
                  <a:lnTo>
                    <a:pt x="1353" y="4618"/>
                  </a:lnTo>
                  <a:lnTo>
                    <a:pt x="1315" y="4597"/>
                  </a:lnTo>
                  <a:lnTo>
                    <a:pt x="1276" y="4577"/>
                  </a:lnTo>
                  <a:lnTo>
                    <a:pt x="1239" y="4557"/>
                  </a:lnTo>
                  <a:lnTo>
                    <a:pt x="1201" y="4535"/>
                  </a:lnTo>
                  <a:lnTo>
                    <a:pt x="1164" y="4513"/>
                  </a:lnTo>
                  <a:lnTo>
                    <a:pt x="1125" y="4489"/>
                  </a:lnTo>
                  <a:lnTo>
                    <a:pt x="1106" y="4478"/>
                  </a:lnTo>
                  <a:lnTo>
                    <a:pt x="1083" y="4463"/>
                  </a:lnTo>
                  <a:lnTo>
                    <a:pt x="1057" y="4447"/>
                  </a:lnTo>
                  <a:lnTo>
                    <a:pt x="1026" y="4428"/>
                  </a:lnTo>
                  <a:lnTo>
                    <a:pt x="1006" y="4416"/>
                  </a:lnTo>
                  <a:lnTo>
                    <a:pt x="986" y="4407"/>
                  </a:lnTo>
                  <a:lnTo>
                    <a:pt x="968" y="4401"/>
                  </a:lnTo>
                  <a:lnTo>
                    <a:pt x="950" y="4398"/>
                  </a:lnTo>
                  <a:lnTo>
                    <a:pt x="933" y="4397"/>
                  </a:lnTo>
                  <a:lnTo>
                    <a:pt x="917" y="4399"/>
                  </a:lnTo>
                  <a:lnTo>
                    <a:pt x="901" y="4402"/>
                  </a:lnTo>
                  <a:lnTo>
                    <a:pt x="887" y="4408"/>
                  </a:lnTo>
                  <a:lnTo>
                    <a:pt x="872" y="4416"/>
                  </a:lnTo>
                  <a:lnTo>
                    <a:pt x="856" y="4425"/>
                  </a:lnTo>
                  <a:lnTo>
                    <a:pt x="841" y="4436"/>
                  </a:lnTo>
                  <a:lnTo>
                    <a:pt x="826" y="4448"/>
                  </a:lnTo>
                  <a:lnTo>
                    <a:pt x="793" y="4475"/>
                  </a:lnTo>
                  <a:lnTo>
                    <a:pt x="756" y="4506"/>
                  </a:lnTo>
                  <a:lnTo>
                    <a:pt x="736" y="4522"/>
                  </a:lnTo>
                  <a:lnTo>
                    <a:pt x="714" y="4539"/>
                  </a:lnTo>
                  <a:lnTo>
                    <a:pt x="692" y="4554"/>
                  </a:lnTo>
                  <a:lnTo>
                    <a:pt x="667" y="4570"/>
                  </a:lnTo>
                  <a:lnTo>
                    <a:pt x="640" y="4586"/>
                  </a:lnTo>
                  <a:lnTo>
                    <a:pt x="612" y="4602"/>
                  </a:lnTo>
                  <a:lnTo>
                    <a:pt x="580" y="4616"/>
                  </a:lnTo>
                  <a:lnTo>
                    <a:pt x="547" y="4630"/>
                  </a:lnTo>
                  <a:lnTo>
                    <a:pt x="511" y="4642"/>
                  </a:lnTo>
                  <a:lnTo>
                    <a:pt x="472" y="4654"/>
                  </a:lnTo>
                  <a:lnTo>
                    <a:pt x="430" y="4664"/>
                  </a:lnTo>
                  <a:lnTo>
                    <a:pt x="386" y="4672"/>
                  </a:lnTo>
                  <a:lnTo>
                    <a:pt x="338" y="4678"/>
                  </a:lnTo>
                  <a:lnTo>
                    <a:pt x="286" y="4683"/>
                  </a:lnTo>
                  <a:lnTo>
                    <a:pt x="231" y="4686"/>
                  </a:lnTo>
                  <a:lnTo>
                    <a:pt x="172" y="4686"/>
                  </a:lnTo>
                  <a:lnTo>
                    <a:pt x="192" y="4675"/>
                  </a:lnTo>
                  <a:lnTo>
                    <a:pt x="213" y="4663"/>
                  </a:lnTo>
                  <a:lnTo>
                    <a:pt x="231" y="4649"/>
                  </a:lnTo>
                  <a:lnTo>
                    <a:pt x="249" y="4636"/>
                  </a:lnTo>
                  <a:lnTo>
                    <a:pt x="266" y="4621"/>
                  </a:lnTo>
                  <a:lnTo>
                    <a:pt x="280" y="4606"/>
                  </a:lnTo>
                  <a:lnTo>
                    <a:pt x="295" y="4590"/>
                  </a:lnTo>
                  <a:lnTo>
                    <a:pt x="310" y="4575"/>
                  </a:lnTo>
                  <a:lnTo>
                    <a:pt x="322" y="4558"/>
                  </a:lnTo>
                  <a:lnTo>
                    <a:pt x="333" y="4541"/>
                  </a:lnTo>
                  <a:lnTo>
                    <a:pt x="345" y="4523"/>
                  </a:lnTo>
                  <a:lnTo>
                    <a:pt x="355" y="4505"/>
                  </a:lnTo>
                  <a:lnTo>
                    <a:pt x="364" y="4487"/>
                  </a:lnTo>
                  <a:lnTo>
                    <a:pt x="373" y="4468"/>
                  </a:lnTo>
                  <a:lnTo>
                    <a:pt x="381" y="4448"/>
                  </a:lnTo>
                  <a:lnTo>
                    <a:pt x="387" y="4429"/>
                  </a:lnTo>
                  <a:lnTo>
                    <a:pt x="393" y="4410"/>
                  </a:lnTo>
                  <a:lnTo>
                    <a:pt x="399" y="4391"/>
                  </a:lnTo>
                  <a:lnTo>
                    <a:pt x="403" y="4371"/>
                  </a:lnTo>
                  <a:lnTo>
                    <a:pt x="408" y="4351"/>
                  </a:lnTo>
                  <a:lnTo>
                    <a:pt x="411" y="4332"/>
                  </a:lnTo>
                  <a:lnTo>
                    <a:pt x="414" y="4312"/>
                  </a:lnTo>
                  <a:lnTo>
                    <a:pt x="417" y="4293"/>
                  </a:lnTo>
                  <a:lnTo>
                    <a:pt x="418" y="4274"/>
                  </a:lnTo>
                  <a:lnTo>
                    <a:pt x="420" y="4235"/>
                  </a:lnTo>
                  <a:lnTo>
                    <a:pt x="419" y="4198"/>
                  </a:lnTo>
                  <a:lnTo>
                    <a:pt x="417" y="4163"/>
                  </a:lnTo>
                  <a:lnTo>
                    <a:pt x="413" y="4129"/>
                  </a:lnTo>
                  <a:lnTo>
                    <a:pt x="407" y="4093"/>
                  </a:lnTo>
                  <a:lnTo>
                    <a:pt x="399" y="4057"/>
                  </a:lnTo>
                  <a:lnTo>
                    <a:pt x="390" y="4020"/>
                  </a:lnTo>
                  <a:lnTo>
                    <a:pt x="379" y="3983"/>
                  </a:lnTo>
                  <a:lnTo>
                    <a:pt x="367" y="3944"/>
                  </a:lnTo>
                  <a:lnTo>
                    <a:pt x="354" y="3906"/>
                  </a:lnTo>
                  <a:lnTo>
                    <a:pt x="340" y="3867"/>
                  </a:lnTo>
                  <a:lnTo>
                    <a:pt x="324" y="3826"/>
                  </a:lnTo>
                  <a:lnTo>
                    <a:pt x="293" y="3744"/>
                  </a:lnTo>
                  <a:lnTo>
                    <a:pt x="258" y="3657"/>
                  </a:lnTo>
                  <a:lnTo>
                    <a:pt x="222" y="3567"/>
                  </a:lnTo>
                  <a:lnTo>
                    <a:pt x="186" y="3471"/>
                  </a:lnTo>
                  <a:lnTo>
                    <a:pt x="168" y="3421"/>
                  </a:lnTo>
                  <a:lnTo>
                    <a:pt x="150" y="3372"/>
                  </a:lnTo>
                  <a:lnTo>
                    <a:pt x="133" y="3320"/>
                  </a:lnTo>
                  <a:lnTo>
                    <a:pt x="116" y="3266"/>
                  </a:lnTo>
                  <a:lnTo>
                    <a:pt x="100" y="3212"/>
                  </a:lnTo>
                  <a:lnTo>
                    <a:pt x="84" y="3155"/>
                  </a:lnTo>
                  <a:lnTo>
                    <a:pt x="70" y="3099"/>
                  </a:lnTo>
                  <a:lnTo>
                    <a:pt x="57" y="3039"/>
                  </a:lnTo>
                  <a:lnTo>
                    <a:pt x="45" y="2979"/>
                  </a:lnTo>
                  <a:lnTo>
                    <a:pt x="34" y="2917"/>
                  </a:lnTo>
                  <a:lnTo>
                    <a:pt x="23" y="2853"/>
                  </a:lnTo>
                  <a:lnTo>
                    <a:pt x="15" y="2788"/>
                  </a:lnTo>
                  <a:lnTo>
                    <a:pt x="9" y="2721"/>
                  </a:lnTo>
                  <a:lnTo>
                    <a:pt x="4" y="2651"/>
                  </a:lnTo>
                  <a:lnTo>
                    <a:pt x="1" y="2581"/>
                  </a:lnTo>
                  <a:lnTo>
                    <a:pt x="0" y="2508"/>
                  </a:lnTo>
                  <a:close/>
                </a:path>
              </a:pathLst>
            </a:custGeom>
            <a:solidFill>
              <a:srgbClr val="67231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1" name="淘宝店chenying0907 8"/>
            <p:cNvSpPr/>
            <p:nvPr/>
          </p:nvSpPr>
          <p:spPr bwMode="auto">
            <a:xfrm>
              <a:off x="4725988" y="2157115"/>
              <a:ext cx="709613" cy="709613"/>
            </a:xfrm>
            <a:custGeom>
              <a:avLst/>
              <a:gdLst>
                <a:gd name="T0" fmla="*/ 9 w 3575"/>
                <a:gd name="T1" fmla="*/ 1972 h 3577"/>
                <a:gd name="T2" fmla="*/ 56 w 3575"/>
                <a:gd name="T3" fmla="*/ 2235 h 3577"/>
                <a:gd name="T4" fmla="*/ 140 w 3575"/>
                <a:gd name="T5" fmla="*/ 2485 h 3577"/>
                <a:gd name="T6" fmla="*/ 259 w 3575"/>
                <a:gd name="T7" fmla="*/ 2716 h 3577"/>
                <a:gd name="T8" fmla="*/ 407 w 3575"/>
                <a:gd name="T9" fmla="*/ 2927 h 3577"/>
                <a:gd name="T10" fmla="*/ 586 w 3575"/>
                <a:gd name="T11" fmla="*/ 3113 h 3577"/>
                <a:gd name="T12" fmla="*/ 788 w 3575"/>
                <a:gd name="T13" fmla="*/ 3272 h 3577"/>
                <a:gd name="T14" fmla="*/ 1013 w 3575"/>
                <a:gd name="T15" fmla="*/ 3400 h 3577"/>
                <a:gd name="T16" fmla="*/ 1256 w 3575"/>
                <a:gd name="T17" fmla="*/ 3497 h 3577"/>
                <a:gd name="T18" fmla="*/ 1515 w 3575"/>
                <a:gd name="T19" fmla="*/ 3557 h 3577"/>
                <a:gd name="T20" fmla="*/ 1788 w 3575"/>
                <a:gd name="T21" fmla="*/ 3577 h 3577"/>
                <a:gd name="T22" fmla="*/ 2059 w 3575"/>
                <a:gd name="T23" fmla="*/ 3557 h 3577"/>
                <a:gd name="T24" fmla="*/ 2319 w 3575"/>
                <a:gd name="T25" fmla="*/ 3497 h 3577"/>
                <a:gd name="T26" fmla="*/ 2563 w 3575"/>
                <a:gd name="T27" fmla="*/ 3400 h 3577"/>
                <a:gd name="T28" fmla="*/ 2787 w 3575"/>
                <a:gd name="T29" fmla="*/ 3272 h 3577"/>
                <a:gd name="T30" fmla="*/ 2989 w 3575"/>
                <a:gd name="T31" fmla="*/ 3113 h 3577"/>
                <a:gd name="T32" fmla="*/ 3167 w 3575"/>
                <a:gd name="T33" fmla="*/ 2927 h 3577"/>
                <a:gd name="T34" fmla="*/ 3317 w 3575"/>
                <a:gd name="T35" fmla="*/ 2716 h 3577"/>
                <a:gd name="T36" fmla="*/ 3435 w 3575"/>
                <a:gd name="T37" fmla="*/ 2485 h 3577"/>
                <a:gd name="T38" fmla="*/ 3519 w 3575"/>
                <a:gd name="T39" fmla="*/ 2235 h 3577"/>
                <a:gd name="T40" fmla="*/ 3566 w 3575"/>
                <a:gd name="T41" fmla="*/ 1972 h 3577"/>
                <a:gd name="T42" fmla="*/ 3573 w 3575"/>
                <a:gd name="T43" fmla="*/ 1696 h 3577"/>
                <a:gd name="T44" fmla="*/ 3539 w 3575"/>
                <a:gd name="T45" fmla="*/ 1427 h 3577"/>
                <a:gd name="T46" fmla="*/ 3467 w 3575"/>
                <a:gd name="T47" fmla="*/ 1173 h 3577"/>
                <a:gd name="T48" fmla="*/ 3360 w 3575"/>
                <a:gd name="T49" fmla="*/ 935 h 3577"/>
                <a:gd name="T50" fmla="*/ 3220 w 3575"/>
                <a:gd name="T51" fmla="*/ 718 h 3577"/>
                <a:gd name="T52" fmla="*/ 3052 w 3575"/>
                <a:gd name="T53" fmla="*/ 523 h 3577"/>
                <a:gd name="T54" fmla="*/ 2857 w 3575"/>
                <a:gd name="T55" fmla="*/ 355 h 3577"/>
                <a:gd name="T56" fmla="*/ 2640 w 3575"/>
                <a:gd name="T57" fmla="*/ 215 h 3577"/>
                <a:gd name="T58" fmla="*/ 2402 w 3575"/>
                <a:gd name="T59" fmla="*/ 108 h 3577"/>
                <a:gd name="T60" fmla="*/ 2147 w 3575"/>
                <a:gd name="T61" fmla="*/ 36 h 3577"/>
                <a:gd name="T62" fmla="*/ 1879 w 3575"/>
                <a:gd name="T63" fmla="*/ 2 h 3577"/>
                <a:gd name="T64" fmla="*/ 1604 w 3575"/>
                <a:gd name="T65" fmla="*/ 9 h 3577"/>
                <a:gd name="T66" fmla="*/ 1341 w 3575"/>
                <a:gd name="T67" fmla="*/ 56 h 3577"/>
                <a:gd name="T68" fmla="*/ 1091 w 3575"/>
                <a:gd name="T69" fmla="*/ 139 h 3577"/>
                <a:gd name="T70" fmla="*/ 860 w 3575"/>
                <a:gd name="T71" fmla="*/ 258 h 3577"/>
                <a:gd name="T72" fmla="*/ 650 w 3575"/>
                <a:gd name="T73" fmla="*/ 408 h 3577"/>
                <a:gd name="T74" fmla="*/ 464 w 3575"/>
                <a:gd name="T75" fmla="*/ 585 h 3577"/>
                <a:gd name="T76" fmla="*/ 305 w 3575"/>
                <a:gd name="T77" fmla="*/ 788 h 3577"/>
                <a:gd name="T78" fmla="*/ 175 w 3575"/>
                <a:gd name="T79" fmla="*/ 1012 h 3577"/>
                <a:gd name="T80" fmla="*/ 80 w 3575"/>
                <a:gd name="T81" fmla="*/ 1256 h 3577"/>
                <a:gd name="T82" fmla="*/ 20 w 3575"/>
                <a:gd name="T83" fmla="*/ 1516 h 3577"/>
                <a:gd name="T84" fmla="*/ 0 w 3575"/>
                <a:gd name="T85" fmla="*/ 1788 h 3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575" h="3577">
                  <a:moveTo>
                    <a:pt x="0" y="1788"/>
                  </a:moveTo>
                  <a:lnTo>
                    <a:pt x="2" y="1880"/>
                  </a:lnTo>
                  <a:lnTo>
                    <a:pt x="9" y="1972"/>
                  </a:lnTo>
                  <a:lnTo>
                    <a:pt x="20" y="2061"/>
                  </a:lnTo>
                  <a:lnTo>
                    <a:pt x="36" y="2149"/>
                  </a:lnTo>
                  <a:lnTo>
                    <a:pt x="56" y="2235"/>
                  </a:lnTo>
                  <a:lnTo>
                    <a:pt x="80" y="2320"/>
                  </a:lnTo>
                  <a:lnTo>
                    <a:pt x="108" y="2403"/>
                  </a:lnTo>
                  <a:lnTo>
                    <a:pt x="140" y="2485"/>
                  </a:lnTo>
                  <a:lnTo>
                    <a:pt x="175" y="2564"/>
                  </a:lnTo>
                  <a:lnTo>
                    <a:pt x="216" y="2641"/>
                  </a:lnTo>
                  <a:lnTo>
                    <a:pt x="259" y="2716"/>
                  </a:lnTo>
                  <a:lnTo>
                    <a:pt x="305" y="2788"/>
                  </a:lnTo>
                  <a:lnTo>
                    <a:pt x="355" y="2859"/>
                  </a:lnTo>
                  <a:lnTo>
                    <a:pt x="407" y="2927"/>
                  </a:lnTo>
                  <a:lnTo>
                    <a:pt x="464" y="2991"/>
                  </a:lnTo>
                  <a:lnTo>
                    <a:pt x="524" y="3053"/>
                  </a:lnTo>
                  <a:lnTo>
                    <a:pt x="586" y="3113"/>
                  </a:lnTo>
                  <a:lnTo>
                    <a:pt x="650" y="3169"/>
                  </a:lnTo>
                  <a:lnTo>
                    <a:pt x="717" y="3222"/>
                  </a:lnTo>
                  <a:lnTo>
                    <a:pt x="788" y="3272"/>
                  </a:lnTo>
                  <a:lnTo>
                    <a:pt x="860" y="3318"/>
                  </a:lnTo>
                  <a:lnTo>
                    <a:pt x="935" y="3361"/>
                  </a:lnTo>
                  <a:lnTo>
                    <a:pt x="1013" y="3400"/>
                  </a:lnTo>
                  <a:lnTo>
                    <a:pt x="1091" y="3436"/>
                  </a:lnTo>
                  <a:lnTo>
                    <a:pt x="1173" y="3469"/>
                  </a:lnTo>
                  <a:lnTo>
                    <a:pt x="1256" y="3497"/>
                  </a:lnTo>
                  <a:lnTo>
                    <a:pt x="1341" y="3521"/>
                  </a:lnTo>
                  <a:lnTo>
                    <a:pt x="1427" y="3541"/>
                  </a:lnTo>
                  <a:lnTo>
                    <a:pt x="1515" y="3557"/>
                  </a:lnTo>
                  <a:lnTo>
                    <a:pt x="1604" y="3568"/>
                  </a:lnTo>
                  <a:lnTo>
                    <a:pt x="1696" y="3575"/>
                  </a:lnTo>
                  <a:lnTo>
                    <a:pt x="1788" y="3577"/>
                  </a:lnTo>
                  <a:lnTo>
                    <a:pt x="1879" y="3575"/>
                  </a:lnTo>
                  <a:lnTo>
                    <a:pt x="1970" y="3568"/>
                  </a:lnTo>
                  <a:lnTo>
                    <a:pt x="2059" y="3557"/>
                  </a:lnTo>
                  <a:lnTo>
                    <a:pt x="2147" y="3541"/>
                  </a:lnTo>
                  <a:lnTo>
                    <a:pt x="2234" y="3521"/>
                  </a:lnTo>
                  <a:lnTo>
                    <a:pt x="2319" y="3497"/>
                  </a:lnTo>
                  <a:lnTo>
                    <a:pt x="2402" y="3469"/>
                  </a:lnTo>
                  <a:lnTo>
                    <a:pt x="2483" y="3436"/>
                  </a:lnTo>
                  <a:lnTo>
                    <a:pt x="2563" y="3400"/>
                  </a:lnTo>
                  <a:lnTo>
                    <a:pt x="2640" y="3361"/>
                  </a:lnTo>
                  <a:lnTo>
                    <a:pt x="2714" y="3318"/>
                  </a:lnTo>
                  <a:lnTo>
                    <a:pt x="2787" y="3272"/>
                  </a:lnTo>
                  <a:lnTo>
                    <a:pt x="2857" y="3222"/>
                  </a:lnTo>
                  <a:lnTo>
                    <a:pt x="2925" y="3169"/>
                  </a:lnTo>
                  <a:lnTo>
                    <a:pt x="2989" y="3113"/>
                  </a:lnTo>
                  <a:lnTo>
                    <a:pt x="3052" y="3053"/>
                  </a:lnTo>
                  <a:lnTo>
                    <a:pt x="3111" y="2991"/>
                  </a:lnTo>
                  <a:lnTo>
                    <a:pt x="3167" y="2927"/>
                  </a:lnTo>
                  <a:lnTo>
                    <a:pt x="3220" y="2859"/>
                  </a:lnTo>
                  <a:lnTo>
                    <a:pt x="3270" y="2788"/>
                  </a:lnTo>
                  <a:lnTo>
                    <a:pt x="3317" y="2716"/>
                  </a:lnTo>
                  <a:lnTo>
                    <a:pt x="3360" y="2641"/>
                  </a:lnTo>
                  <a:lnTo>
                    <a:pt x="3399" y="2564"/>
                  </a:lnTo>
                  <a:lnTo>
                    <a:pt x="3435" y="2485"/>
                  </a:lnTo>
                  <a:lnTo>
                    <a:pt x="3467" y="2403"/>
                  </a:lnTo>
                  <a:lnTo>
                    <a:pt x="3495" y="2320"/>
                  </a:lnTo>
                  <a:lnTo>
                    <a:pt x="3519" y="2235"/>
                  </a:lnTo>
                  <a:lnTo>
                    <a:pt x="3539" y="2149"/>
                  </a:lnTo>
                  <a:lnTo>
                    <a:pt x="3555" y="2061"/>
                  </a:lnTo>
                  <a:lnTo>
                    <a:pt x="3566" y="1972"/>
                  </a:lnTo>
                  <a:lnTo>
                    <a:pt x="3573" y="1880"/>
                  </a:lnTo>
                  <a:lnTo>
                    <a:pt x="3575" y="1788"/>
                  </a:lnTo>
                  <a:lnTo>
                    <a:pt x="3573" y="1696"/>
                  </a:lnTo>
                  <a:lnTo>
                    <a:pt x="3566" y="1605"/>
                  </a:lnTo>
                  <a:lnTo>
                    <a:pt x="3555" y="1516"/>
                  </a:lnTo>
                  <a:lnTo>
                    <a:pt x="3539" y="1427"/>
                  </a:lnTo>
                  <a:lnTo>
                    <a:pt x="3519" y="1341"/>
                  </a:lnTo>
                  <a:lnTo>
                    <a:pt x="3495" y="1256"/>
                  </a:lnTo>
                  <a:lnTo>
                    <a:pt x="3467" y="1173"/>
                  </a:lnTo>
                  <a:lnTo>
                    <a:pt x="3435" y="1092"/>
                  </a:lnTo>
                  <a:lnTo>
                    <a:pt x="3399" y="1012"/>
                  </a:lnTo>
                  <a:lnTo>
                    <a:pt x="3360" y="935"/>
                  </a:lnTo>
                  <a:lnTo>
                    <a:pt x="3317" y="861"/>
                  </a:lnTo>
                  <a:lnTo>
                    <a:pt x="3270" y="788"/>
                  </a:lnTo>
                  <a:lnTo>
                    <a:pt x="3220" y="718"/>
                  </a:lnTo>
                  <a:lnTo>
                    <a:pt x="3167" y="650"/>
                  </a:lnTo>
                  <a:lnTo>
                    <a:pt x="3111" y="585"/>
                  </a:lnTo>
                  <a:lnTo>
                    <a:pt x="3052" y="523"/>
                  </a:lnTo>
                  <a:lnTo>
                    <a:pt x="2989" y="464"/>
                  </a:lnTo>
                  <a:lnTo>
                    <a:pt x="2925" y="408"/>
                  </a:lnTo>
                  <a:lnTo>
                    <a:pt x="2857" y="355"/>
                  </a:lnTo>
                  <a:lnTo>
                    <a:pt x="2787" y="305"/>
                  </a:lnTo>
                  <a:lnTo>
                    <a:pt x="2714" y="258"/>
                  </a:lnTo>
                  <a:lnTo>
                    <a:pt x="2640" y="215"/>
                  </a:lnTo>
                  <a:lnTo>
                    <a:pt x="2563" y="175"/>
                  </a:lnTo>
                  <a:lnTo>
                    <a:pt x="2483" y="139"/>
                  </a:lnTo>
                  <a:lnTo>
                    <a:pt x="2402" y="108"/>
                  </a:lnTo>
                  <a:lnTo>
                    <a:pt x="2319" y="80"/>
                  </a:lnTo>
                  <a:lnTo>
                    <a:pt x="2234" y="56"/>
                  </a:lnTo>
                  <a:lnTo>
                    <a:pt x="2147" y="36"/>
                  </a:lnTo>
                  <a:lnTo>
                    <a:pt x="2059" y="20"/>
                  </a:lnTo>
                  <a:lnTo>
                    <a:pt x="1970" y="9"/>
                  </a:lnTo>
                  <a:lnTo>
                    <a:pt x="1879" y="2"/>
                  </a:lnTo>
                  <a:lnTo>
                    <a:pt x="1788" y="0"/>
                  </a:lnTo>
                  <a:lnTo>
                    <a:pt x="1696" y="2"/>
                  </a:lnTo>
                  <a:lnTo>
                    <a:pt x="1604" y="9"/>
                  </a:lnTo>
                  <a:lnTo>
                    <a:pt x="1515" y="20"/>
                  </a:lnTo>
                  <a:lnTo>
                    <a:pt x="1427" y="36"/>
                  </a:lnTo>
                  <a:lnTo>
                    <a:pt x="1341" y="56"/>
                  </a:lnTo>
                  <a:lnTo>
                    <a:pt x="1256" y="80"/>
                  </a:lnTo>
                  <a:lnTo>
                    <a:pt x="1173" y="108"/>
                  </a:lnTo>
                  <a:lnTo>
                    <a:pt x="1091" y="139"/>
                  </a:lnTo>
                  <a:lnTo>
                    <a:pt x="1013" y="175"/>
                  </a:lnTo>
                  <a:lnTo>
                    <a:pt x="935" y="215"/>
                  </a:lnTo>
                  <a:lnTo>
                    <a:pt x="860" y="258"/>
                  </a:lnTo>
                  <a:lnTo>
                    <a:pt x="788" y="305"/>
                  </a:lnTo>
                  <a:lnTo>
                    <a:pt x="717" y="355"/>
                  </a:lnTo>
                  <a:lnTo>
                    <a:pt x="650" y="408"/>
                  </a:lnTo>
                  <a:lnTo>
                    <a:pt x="586" y="464"/>
                  </a:lnTo>
                  <a:lnTo>
                    <a:pt x="524" y="523"/>
                  </a:lnTo>
                  <a:lnTo>
                    <a:pt x="464" y="585"/>
                  </a:lnTo>
                  <a:lnTo>
                    <a:pt x="407" y="650"/>
                  </a:lnTo>
                  <a:lnTo>
                    <a:pt x="355" y="718"/>
                  </a:lnTo>
                  <a:lnTo>
                    <a:pt x="305" y="788"/>
                  </a:lnTo>
                  <a:lnTo>
                    <a:pt x="259" y="861"/>
                  </a:lnTo>
                  <a:lnTo>
                    <a:pt x="216" y="935"/>
                  </a:lnTo>
                  <a:lnTo>
                    <a:pt x="175" y="1012"/>
                  </a:lnTo>
                  <a:lnTo>
                    <a:pt x="140" y="1092"/>
                  </a:lnTo>
                  <a:lnTo>
                    <a:pt x="108" y="1173"/>
                  </a:lnTo>
                  <a:lnTo>
                    <a:pt x="80" y="1256"/>
                  </a:lnTo>
                  <a:lnTo>
                    <a:pt x="56" y="1341"/>
                  </a:lnTo>
                  <a:lnTo>
                    <a:pt x="36" y="1427"/>
                  </a:lnTo>
                  <a:lnTo>
                    <a:pt x="20" y="1516"/>
                  </a:lnTo>
                  <a:lnTo>
                    <a:pt x="9" y="1605"/>
                  </a:lnTo>
                  <a:lnTo>
                    <a:pt x="2" y="1696"/>
                  </a:lnTo>
                  <a:lnTo>
                    <a:pt x="0" y="1788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2" name="淘宝店chenying0907 4"/>
          <p:cNvGrpSpPr/>
          <p:nvPr/>
        </p:nvGrpSpPr>
        <p:grpSpPr>
          <a:xfrm>
            <a:off x="5197158" y="3508310"/>
            <a:ext cx="966788" cy="967086"/>
            <a:chOff x="3627438" y="2806403"/>
            <a:chExt cx="966788" cy="966788"/>
          </a:xfrm>
        </p:grpSpPr>
        <p:sp>
          <p:nvSpPr>
            <p:cNvPr id="13" name="淘宝店chenying0907 9"/>
            <p:cNvSpPr/>
            <p:nvPr/>
          </p:nvSpPr>
          <p:spPr bwMode="auto">
            <a:xfrm>
              <a:off x="3627438" y="2806403"/>
              <a:ext cx="966788" cy="966788"/>
            </a:xfrm>
            <a:custGeom>
              <a:avLst/>
              <a:gdLst>
                <a:gd name="T0" fmla="*/ 4867 w 4869"/>
                <a:gd name="T1" fmla="*/ 2493 h 4872"/>
                <a:gd name="T2" fmla="*/ 4866 w 4869"/>
                <a:gd name="T3" fmla="*/ 2310 h 4872"/>
                <a:gd name="T4" fmla="*/ 4793 w 4869"/>
                <a:gd name="T5" fmla="*/ 1827 h 4872"/>
                <a:gd name="T6" fmla="*/ 4629 w 4869"/>
                <a:gd name="T7" fmla="*/ 1380 h 4872"/>
                <a:gd name="T8" fmla="*/ 4385 w 4869"/>
                <a:gd name="T9" fmla="*/ 978 h 4872"/>
                <a:gd name="T10" fmla="*/ 4071 w 4869"/>
                <a:gd name="T11" fmla="*/ 632 h 4872"/>
                <a:gd name="T12" fmla="*/ 3697 w 4869"/>
                <a:gd name="T13" fmla="*/ 353 h 4872"/>
                <a:gd name="T14" fmla="*/ 3271 w 4869"/>
                <a:gd name="T15" fmla="*/ 147 h 4872"/>
                <a:gd name="T16" fmla="*/ 2805 w 4869"/>
                <a:gd name="T17" fmla="*/ 28 h 4872"/>
                <a:gd name="T18" fmla="*/ 2309 w 4869"/>
                <a:gd name="T19" fmla="*/ 3 h 4872"/>
                <a:gd name="T20" fmla="*/ 1826 w 4869"/>
                <a:gd name="T21" fmla="*/ 76 h 4872"/>
                <a:gd name="T22" fmla="*/ 1379 w 4869"/>
                <a:gd name="T23" fmla="*/ 240 h 4872"/>
                <a:gd name="T24" fmla="*/ 978 w 4869"/>
                <a:gd name="T25" fmla="*/ 483 h 4872"/>
                <a:gd name="T26" fmla="*/ 632 w 4869"/>
                <a:gd name="T27" fmla="*/ 798 h 4872"/>
                <a:gd name="T28" fmla="*/ 353 w 4869"/>
                <a:gd name="T29" fmla="*/ 1172 h 4872"/>
                <a:gd name="T30" fmla="*/ 148 w 4869"/>
                <a:gd name="T31" fmla="*/ 1599 h 4872"/>
                <a:gd name="T32" fmla="*/ 28 w 4869"/>
                <a:gd name="T33" fmla="*/ 2065 h 4872"/>
                <a:gd name="T34" fmla="*/ 3 w 4869"/>
                <a:gd name="T35" fmla="*/ 2561 h 4872"/>
                <a:gd name="T36" fmla="*/ 77 w 4869"/>
                <a:gd name="T37" fmla="*/ 3044 h 4872"/>
                <a:gd name="T38" fmla="*/ 240 w 4869"/>
                <a:gd name="T39" fmla="*/ 3492 h 4872"/>
                <a:gd name="T40" fmla="*/ 483 w 4869"/>
                <a:gd name="T41" fmla="*/ 3893 h 4872"/>
                <a:gd name="T42" fmla="*/ 798 w 4869"/>
                <a:gd name="T43" fmla="*/ 4239 h 4872"/>
                <a:gd name="T44" fmla="*/ 1172 w 4869"/>
                <a:gd name="T45" fmla="*/ 4519 h 4872"/>
                <a:gd name="T46" fmla="*/ 1598 w 4869"/>
                <a:gd name="T47" fmla="*/ 4724 h 4872"/>
                <a:gd name="T48" fmla="*/ 2063 w 4869"/>
                <a:gd name="T49" fmla="*/ 4843 h 4872"/>
                <a:gd name="T50" fmla="*/ 2479 w 4869"/>
                <a:gd name="T51" fmla="*/ 4871 h 4872"/>
                <a:gd name="T52" fmla="*/ 2656 w 4869"/>
                <a:gd name="T53" fmla="*/ 4862 h 4872"/>
                <a:gd name="T54" fmla="*/ 2828 w 4869"/>
                <a:gd name="T55" fmla="*/ 4840 h 4872"/>
                <a:gd name="T56" fmla="*/ 2996 w 4869"/>
                <a:gd name="T57" fmla="*/ 4806 h 4872"/>
                <a:gd name="T58" fmla="*/ 3160 w 4869"/>
                <a:gd name="T59" fmla="*/ 4761 h 4872"/>
                <a:gd name="T60" fmla="*/ 3320 w 4869"/>
                <a:gd name="T61" fmla="*/ 4705 h 4872"/>
                <a:gd name="T62" fmla="*/ 3476 w 4869"/>
                <a:gd name="T63" fmla="*/ 4636 h 4872"/>
                <a:gd name="T64" fmla="*/ 3630 w 4869"/>
                <a:gd name="T65" fmla="*/ 4556 h 4872"/>
                <a:gd name="T66" fmla="*/ 3763 w 4869"/>
                <a:gd name="T67" fmla="*/ 4477 h 4872"/>
                <a:gd name="T68" fmla="*/ 3863 w 4869"/>
                <a:gd name="T69" fmla="*/ 4415 h 4872"/>
                <a:gd name="T70" fmla="*/ 3936 w 4869"/>
                <a:gd name="T71" fmla="*/ 4397 h 4872"/>
                <a:gd name="T72" fmla="*/ 3997 w 4869"/>
                <a:gd name="T73" fmla="*/ 4415 h 4872"/>
                <a:gd name="T74" fmla="*/ 4076 w 4869"/>
                <a:gd name="T75" fmla="*/ 4475 h 4872"/>
                <a:gd name="T76" fmla="*/ 4177 w 4869"/>
                <a:gd name="T77" fmla="*/ 4554 h 4872"/>
                <a:gd name="T78" fmla="*/ 4289 w 4869"/>
                <a:gd name="T79" fmla="*/ 4616 h 4872"/>
                <a:gd name="T80" fmla="*/ 4439 w 4869"/>
                <a:gd name="T81" fmla="*/ 4663 h 4872"/>
                <a:gd name="T82" fmla="*/ 4638 w 4869"/>
                <a:gd name="T83" fmla="*/ 4686 h 4872"/>
                <a:gd name="T84" fmla="*/ 4638 w 4869"/>
                <a:gd name="T85" fmla="*/ 4650 h 4872"/>
                <a:gd name="T86" fmla="*/ 4574 w 4869"/>
                <a:gd name="T87" fmla="*/ 4590 h 4872"/>
                <a:gd name="T88" fmla="*/ 4524 w 4869"/>
                <a:gd name="T89" fmla="*/ 4522 h 4872"/>
                <a:gd name="T90" fmla="*/ 4488 w 4869"/>
                <a:gd name="T91" fmla="*/ 4448 h 4872"/>
                <a:gd name="T92" fmla="*/ 4466 w 4869"/>
                <a:gd name="T93" fmla="*/ 4371 h 4872"/>
                <a:gd name="T94" fmla="*/ 4452 w 4869"/>
                <a:gd name="T95" fmla="*/ 4292 h 4872"/>
                <a:gd name="T96" fmla="*/ 4452 w 4869"/>
                <a:gd name="T97" fmla="*/ 4162 h 4872"/>
                <a:gd name="T98" fmla="*/ 4479 w 4869"/>
                <a:gd name="T99" fmla="*/ 4019 h 4872"/>
                <a:gd name="T100" fmla="*/ 4529 w 4869"/>
                <a:gd name="T101" fmla="*/ 3866 h 4872"/>
                <a:gd name="T102" fmla="*/ 4647 w 4869"/>
                <a:gd name="T103" fmla="*/ 3566 h 4872"/>
                <a:gd name="T104" fmla="*/ 4736 w 4869"/>
                <a:gd name="T105" fmla="*/ 3319 h 4872"/>
                <a:gd name="T106" fmla="*/ 4799 w 4869"/>
                <a:gd name="T107" fmla="*/ 3098 h 4872"/>
                <a:gd name="T108" fmla="*/ 4846 w 4869"/>
                <a:gd name="T109" fmla="*/ 2852 h 4872"/>
                <a:gd name="T110" fmla="*/ 4868 w 4869"/>
                <a:gd name="T111" fmla="*/ 2581 h 4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869" h="4872">
                  <a:moveTo>
                    <a:pt x="4869" y="2508"/>
                  </a:moveTo>
                  <a:lnTo>
                    <a:pt x="4868" y="2510"/>
                  </a:lnTo>
                  <a:lnTo>
                    <a:pt x="4867" y="2512"/>
                  </a:lnTo>
                  <a:lnTo>
                    <a:pt x="4867" y="2493"/>
                  </a:lnTo>
                  <a:lnTo>
                    <a:pt x="4868" y="2473"/>
                  </a:lnTo>
                  <a:lnTo>
                    <a:pt x="4869" y="2454"/>
                  </a:lnTo>
                  <a:lnTo>
                    <a:pt x="4869" y="2436"/>
                  </a:lnTo>
                  <a:lnTo>
                    <a:pt x="4866" y="2310"/>
                  </a:lnTo>
                  <a:lnTo>
                    <a:pt x="4857" y="2187"/>
                  </a:lnTo>
                  <a:lnTo>
                    <a:pt x="4841" y="2065"/>
                  </a:lnTo>
                  <a:lnTo>
                    <a:pt x="4820" y="1945"/>
                  </a:lnTo>
                  <a:lnTo>
                    <a:pt x="4793" y="1827"/>
                  </a:lnTo>
                  <a:lnTo>
                    <a:pt x="4760" y="1711"/>
                  </a:lnTo>
                  <a:lnTo>
                    <a:pt x="4722" y="1599"/>
                  </a:lnTo>
                  <a:lnTo>
                    <a:pt x="4678" y="1488"/>
                  </a:lnTo>
                  <a:lnTo>
                    <a:pt x="4629" y="1380"/>
                  </a:lnTo>
                  <a:lnTo>
                    <a:pt x="4575" y="1275"/>
                  </a:lnTo>
                  <a:lnTo>
                    <a:pt x="4517" y="1172"/>
                  </a:lnTo>
                  <a:lnTo>
                    <a:pt x="4453" y="1074"/>
                  </a:lnTo>
                  <a:lnTo>
                    <a:pt x="4385" y="978"/>
                  </a:lnTo>
                  <a:lnTo>
                    <a:pt x="4313" y="886"/>
                  </a:lnTo>
                  <a:lnTo>
                    <a:pt x="4236" y="798"/>
                  </a:lnTo>
                  <a:lnTo>
                    <a:pt x="4156" y="713"/>
                  </a:lnTo>
                  <a:lnTo>
                    <a:pt x="4071" y="632"/>
                  </a:lnTo>
                  <a:lnTo>
                    <a:pt x="3982" y="557"/>
                  </a:lnTo>
                  <a:lnTo>
                    <a:pt x="3891" y="483"/>
                  </a:lnTo>
                  <a:lnTo>
                    <a:pt x="3795" y="416"/>
                  </a:lnTo>
                  <a:lnTo>
                    <a:pt x="3697" y="353"/>
                  </a:lnTo>
                  <a:lnTo>
                    <a:pt x="3595" y="294"/>
                  </a:lnTo>
                  <a:lnTo>
                    <a:pt x="3490" y="240"/>
                  </a:lnTo>
                  <a:lnTo>
                    <a:pt x="3382" y="191"/>
                  </a:lnTo>
                  <a:lnTo>
                    <a:pt x="3271" y="147"/>
                  </a:lnTo>
                  <a:lnTo>
                    <a:pt x="3159" y="109"/>
                  </a:lnTo>
                  <a:lnTo>
                    <a:pt x="3043" y="76"/>
                  </a:lnTo>
                  <a:lnTo>
                    <a:pt x="2925" y="49"/>
                  </a:lnTo>
                  <a:lnTo>
                    <a:pt x="2805" y="28"/>
                  </a:lnTo>
                  <a:lnTo>
                    <a:pt x="2683" y="12"/>
                  </a:lnTo>
                  <a:lnTo>
                    <a:pt x="2559" y="3"/>
                  </a:lnTo>
                  <a:lnTo>
                    <a:pt x="2434" y="0"/>
                  </a:lnTo>
                  <a:lnTo>
                    <a:pt x="2309" y="3"/>
                  </a:lnTo>
                  <a:lnTo>
                    <a:pt x="2185" y="12"/>
                  </a:lnTo>
                  <a:lnTo>
                    <a:pt x="2063" y="28"/>
                  </a:lnTo>
                  <a:lnTo>
                    <a:pt x="1944" y="49"/>
                  </a:lnTo>
                  <a:lnTo>
                    <a:pt x="1826" y="76"/>
                  </a:lnTo>
                  <a:lnTo>
                    <a:pt x="1711" y="109"/>
                  </a:lnTo>
                  <a:lnTo>
                    <a:pt x="1598" y="147"/>
                  </a:lnTo>
                  <a:lnTo>
                    <a:pt x="1486" y="191"/>
                  </a:lnTo>
                  <a:lnTo>
                    <a:pt x="1379" y="240"/>
                  </a:lnTo>
                  <a:lnTo>
                    <a:pt x="1275" y="294"/>
                  </a:lnTo>
                  <a:lnTo>
                    <a:pt x="1172" y="353"/>
                  </a:lnTo>
                  <a:lnTo>
                    <a:pt x="1073" y="416"/>
                  </a:lnTo>
                  <a:lnTo>
                    <a:pt x="978" y="483"/>
                  </a:lnTo>
                  <a:lnTo>
                    <a:pt x="886" y="557"/>
                  </a:lnTo>
                  <a:lnTo>
                    <a:pt x="798" y="632"/>
                  </a:lnTo>
                  <a:lnTo>
                    <a:pt x="713" y="713"/>
                  </a:lnTo>
                  <a:lnTo>
                    <a:pt x="632" y="798"/>
                  </a:lnTo>
                  <a:lnTo>
                    <a:pt x="556" y="886"/>
                  </a:lnTo>
                  <a:lnTo>
                    <a:pt x="483" y="978"/>
                  </a:lnTo>
                  <a:lnTo>
                    <a:pt x="416" y="1074"/>
                  </a:lnTo>
                  <a:lnTo>
                    <a:pt x="353" y="1172"/>
                  </a:lnTo>
                  <a:lnTo>
                    <a:pt x="294" y="1275"/>
                  </a:lnTo>
                  <a:lnTo>
                    <a:pt x="240" y="1380"/>
                  </a:lnTo>
                  <a:lnTo>
                    <a:pt x="192" y="1488"/>
                  </a:lnTo>
                  <a:lnTo>
                    <a:pt x="148" y="1599"/>
                  </a:lnTo>
                  <a:lnTo>
                    <a:pt x="109" y="1711"/>
                  </a:lnTo>
                  <a:lnTo>
                    <a:pt x="77" y="1827"/>
                  </a:lnTo>
                  <a:lnTo>
                    <a:pt x="50" y="1945"/>
                  </a:lnTo>
                  <a:lnTo>
                    <a:pt x="28" y="2065"/>
                  </a:lnTo>
                  <a:lnTo>
                    <a:pt x="12" y="2187"/>
                  </a:lnTo>
                  <a:lnTo>
                    <a:pt x="3" y="2310"/>
                  </a:lnTo>
                  <a:lnTo>
                    <a:pt x="0" y="2436"/>
                  </a:lnTo>
                  <a:lnTo>
                    <a:pt x="3" y="2561"/>
                  </a:lnTo>
                  <a:lnTo>
                    <a:pt x="12" y="2684"/>
                  </a:lnTo>
                  <a:lnTo>
                    <a:pt x="28" y="2807"/>
                  </a:lnTo>
                  <a:lnTo>
                    <a:pt x="50" y="2927"/>
                  </a:lnTo>
                  <a:lnTo>
                    <a:pt x="77" y="3044"/>
                  </a:lnTo>
                  <a:lnTo>
                    <a:pt x="109" y="3160"/>
                  </a:lnTo>
                  <a:lnTo>
                    <a:pt x="148" y="3273"/>
                  </a:lnTo>
                  <a:lnTo>
                    <a:pt x="192" y="3383"/>
                  </a:lnTo>
                  <a:lnTo>
                    <a:pt x="240" y="3492"/>
                  </a:lnTo>
                  <a:lnTo>
                    <a:pt x="294" y="3596"/>
                  </a:lnTo>
                  <a:lnTo>
                    <a:pt x="353" y="3699"/>
                  </a:lnTo>
                  <a:lnTo>
                    <a:pt x="416" y="3797"/>
                  </a:lnTo>
                  <a:lnTo>
                    <a:pt x="483" y="3893"/>
                  </a:lnTo>
                  <a:lnTo>
                    <a:pt x="556" y="3985"/>
                  </a:lnTo>
                  <a:lnTo>
                    <a:pt x="632" y="4073"/>
                  </a:lnTo>
                  <a:lnTo>
                    <a:pt x="713" y="4158"/>
                  </a:lnTo>
                  <a:lnTo>
                    <a:pt x="798" y="4239"/>
                  </a:lnTo>
                  <a:lnTo>
                    <a:pt x="886" y="4316"/>
                  </a:lnTo>
                  <a:lnTo>
                    <a:pt x="978" y="4388"/>
                  </a:lnTo>
                  <a:lnTo>
                    <a:pt x="1073" y="4456"/>
                  </a:lnTo>
                  <a:lnTo>
                    <a:pt x="1172" y="4519"/>
                  </a:lnTo>
                  <a:lnTo>
                    <a:pt x="1275" y="4577"/>
                  </a:lnTo>
                  <a:lnTo>
                    <a:pt x="1379" y="4631"/>
                  </a:lnTo>
                  <a:lnTo>
                    <a:pt x="1486" y="4680"/>
                  </a:lnTo>
                  <a:lnTo>
                    <a:pt x="1598" y="4724"/>
                  </a:lnTo>
                  <a:lnTo>
                    <a:pt x="1711" y="4762"/>
                  </a:lnTo>
                  <a:lnTo>
                    <a:pt x="1826" y="4795"/>
                  </a:lnTo>
                  <a:lnTo>
                    <a:pt x="1944" y="4822"/>
                  </a:lnTo>
                  <a:lnTo>
                    <a:pt x="2063" y="4843"/>
                  </a:lnTo>
                  <a:lnTo>
                    <a:pt x="2185" y="4859"/>
                  </a:lnTo>
                  <a:lnTo>
                    <a:pt x="2309" y="4868"/>
                  </a:lnTo>
                  <a:lnTo>
                    <a:pt x="2434" y="4872"/>
                  </a:lnTo>
                  <a:lnTo>
                    <a:pt x="2479" y="4871"/>
                  </a:lnTo>
                  <a:lnTo>
                    <a:pt x="2524" y="4869"/>
                  </a:lnTo>
                  <a:lnTo>
                    <a:pt x="2568" y="4868"/>
                  </a:lnTo>
                  <a:lnTo>
                    <a:pt x="2612" y="4865"/>
                  </a:lnTo>
                  <a:lnTo>
                    <a:pt x="2656" y="4862"/>
                  </a:lnTo>
                  <a:lnTo>
                    <a:pt x="2700" y="4857"/>
                  </a:lnTo>
                  <a:lnTo>
                    <a:pt x="2743" y="4852"/>
                  </a:lnTo>
                  <a:lnTo>
                    <a:pt x="2786" y="4847"/>
                  </a:lnTo>
                  <a:lnTo>
                    <a:pt x="2828" y="4840"/>
                  </a:lnTo>
                  <a:lnTo>
                    <a:pt x="2871" y="4833"/>
                  </a:lnTo>
                  <a:lnTo>
                    <a:pt x="2913" y="4825"/>
                  </a:lnTo>
                  <a:lnTo>
                    <a:pt x="2955" y="4816"/>
                  </a:lnTo>
                  <a:lnTo>
                    <a:pt x="2996" y="4806"/>
                  </a:lnTo>
                  <a:lnTo>
                    <a:pt x="3038" y="4796"/>
                  </a:lnTo>
                  <a:lnTo>
                    <a:pt x="3079" y="4786"/>
                  </a:lnTo>
                  <a:lnTo>
                    <a:pt x="3119" y="4774"/>
                  </a:lnTo>
                  <a:lnTo>
                    <a:pt x="3160" y="4761"/>
                  </a:lnTo>
                  <a:lnTo>
                    <a:pt x="3200" y="4748"/>
                  </a:lnTo>
                  <a:lnTo>
                    <a:pt x="3241" y="4734"/>
                  </a:lnTo>
                  <a:lnTo>
                    <a:pt x="3280" y="4719"/>
                  </a:lnTo>
                  <a:lnTo>
                    <a:pt x="3320" y="4705"/>
                  </a:lnTo>
                  <a:lnTo>
                    <a:pt x="3359" y="4688"/>
                  </a:lnTo>
                  <a:lnTo>
                    <a:pt x="3399" y="4671"/>
                  </a:lnTo>
                  <a:lnTo>
                    <a:pt x="3438" y="4654"/>
                  </a:lnTo>
                  <a:lnTo>
                    <a:pt x="3476" y="4636"/>
                  </a:lnTo>
                  <a:lnTo>
                    <a:pt x="3516" y="4617"/>
                  </a:lnTo>
                  <a:lnTo>
                    <a:pt x="3554" y="4598"/>
                  </a:lnTo>
                  <a:lnTo>
                    <a:pt x="3593" y="4577"/>
                  </a:lnTo>
                  <a:lnTo>
                    <a:pt x="3630" y="4556"/>
                  </a:lnTo>
                  <a:lnTo>
                    <a:pt x="3668" y="4535"/>
                  </a:lnTo>
                  <a:lnTo>
                    <a:pt x="3705" y="4512"/>
                  </a:lnTo>
                  <a:lnTo>
                    <a:pt x="3744" y="4489"/>
                  </a:lnTo>
                  <a:lnTo>
                    <a:pt x="3763" y="4477"/>
                  </a:lnTo>
                  <a:lnTo>
                    <a:pt x="3786" y="4462"/>
                  </a:lnTo>
                  <a:lnTo>
                    <a:pt x="3812" y="4447"/>
                  </a:lnTo>
                  <a:lnTo>
                    <a:pt x="3843" y="4427"/>
                  </a:lnTo>
                  <a:lnTo>
                    <a:pt x="3863" y="4415"/>
                  </a:lnTo>
                  <a:lnTo>
                    <a:pt x="3883" y="4407"/>
                  </a:lnTo>
                  <a:lnTo>
                    <a:pt x="3901" y="4400"/>
                  </a:lnTo>
                  <a:lnTo>
                    <a:pt x="3919" y="4397"/>
                  </a:lnTo>
                  <a:lnTo>
                    <a:pt x="3936" y="4397"/>
                  </a:lnTo>
                  <a:lnTo>
                    <a:pt x="3952" y="4398"/>
                  </a:lnTo>
                  <a:lnTo>
                    <a:pt x="3968" y="4401"/>
                  </a:lnTo>
                  <a:lnTo>
                    <a:pt x="3982" y="4408"/>
                  </a:lnTo>
                  <a:lnTo>
                    <a:pt x="3997" y="4415"/>
                  </a:lnTo>
                  <a:lnTo>
                    <a:pt x="4013" y="4425"/>
                  </a:lnTo>
                  <a:lnTo>
                    <a:pt x="4028" y="4435"/>
                  </a:lnTo>
                  <a:lnTo>
                    <a:pt x="4043" y="4448"/>
                  </a:lnTo>
                  <a:lnTo>
                    <a:pt x="4076" y="4475"/>
                  </a:lnTo>
                  <a:lnTo>
                    <a:pt x="4113" y="4505"/>
                  </a:lnTo>
                  <a:lnTo>
                    <a:pt x="4133" y="4522"/>
                  </a:lnTo>
                  <a:lnTo>
                    <a:pt x="4155" y="4538"/>
                  </a:lnTo>
                  <a:lnTo>
                    <a:pt x="4177" y="4554"/>
                  </a:lnTo>
                  <a:lnTo>
                    <a:pt x="4202" y="4569"/>
                  </a:lnTo>
                  <a:lnTo>
                    <a:pt x="4229" y="4585"/>
                  </a:lnTo>
                  <a:lnTo>
                    <a:pt x="4257" y="4601"/>
                  </a:lnTo>
                  <a:lnTo>
                    <a:pt x="4289" y="4616"/>
                  </a:lnTo>
                  <a:lnTo>
                    <a:pt x="4322" y="4629"/>
                  </a:lnTo>
                  <a:lnTo>
                    <a:pt x="4358" y="4642"/>
                  </a:lnTo>
                  <a:lnTo>
                    <a:pt x="4397" y="4653"/>
                  </a:lnTo>
                  <a:lnTo>
                    <a:pt x="4439" y="4663"/>
                  </a:lnTo>
                  <a:lnTo>
                    <a:pt x="4483" y="4672"/>
                  </a:lnTo>
                  <a:lnTo>
                    <a:pt x="4531" y="4678"/>
                  </a:lnTo>
                  <a:lnTo>
                    <a:pt x="4583" y="4683"/>
                  </a:lnTo>
                  <a:lnTo>
                    <a:pt x="4638" y="4686"/>
                  </a:lnTo>
                  <a:lnTo>
                    <a:pt x="4697" y="4686"/>
                  </a:lnTo>
                  <a:lnTo>
                    <a:pt x="4677" y="4674"/>
                  </a:lnTo>
                  <a:lnTo>
                    <a:pt x="4656" y="4662"/>
                  </a:lnTo>
                  <a:lnTo>
                    <a:pt x="4638" y="4650"/>
                  </a:lnTo>
                  <a:lnTo>
                    <a:pt x="4620" y="4635"/>
                  </a:lnTo>
                  <a:lnTo>
                    <a:pt x="4603" y="4621"/>
                  </a:lnTo>
                  <a:lnTo>
                    <a:pt x="4589" y="4606"/>
                  </a:lnTo>
                  <a:lnTo>
                    <a:pt x="4574" y="4590"/>
                  </a:lnTo>
                  <a:lnTo>
                    <a:pt x="4559" y="4574"/>
                  </a:lnTo>
                  <a:lnTo>
                    <a:pt x="4547" y="4557"/>
                  </a:lnTo>
                  <a:lnTo>
                    <a:pt x="4536" y="4540"/>
                  </a:lnTo>
                  <a:lnTo>
                    <a:pt x="4524" y="4522"/>
                  </a:lnTo>
                  <a:lnTo>
                    <a:pt x="4514" y="4504"/>
                  </a:lnTo>
                  <a:lnTo>
                    <a:pt x="4505" y="4486"/>
                  </a:lnTo>
                  <a:lnTo>
                    <a:pt x="4496" y="4467"/>
                  </a:lnTo>
                  <a:lnTo>
                    <a:pt x="4488" y="4448"/>
                  </a:lnTo>
                  <a:lnTo>
                    <a:pt x="4482" y="4429"/>
                  </a:lnTo>
                  <a:lnTo>
                    <a:pt x="4476" y="4409"/>
                  </a:lnTo>
                  <a:lnTo>
                    <a:pt x="4470" y="4390"/>
                  </a:lnTo>
                  <a:lnTo>
                    <a:pt x="4466" y="4371"/>
                  </a:lnTo>
                  <a:lnTo>
                    <a:pt x="4461" y="4351"/>
                  </a:lnTo>
                  <a:lnTo>
                    <a:pt x="4458" y="4332"/>
                  </a:lnTo>
                  <a:lnTo>
                    <a:pt x="4455" y="4311"/>
                  </a:lnTo>
                  <a:lnTo>
                    <a:pt x="4452" y="4292"/>
                  </a:lnTo>
                  <a:lnTo>
                    <a:pt x="4451" y="4273"/>
                  </a:lnTo>
                  <a:lnTo>
                    <a:pt x="4449" y="4235"/>
                  </a:lnTo>
                  <a:lnTo>
                    <a:pt x="4450" y="4197"/>
                  </a:lnTo>
                  <a:lnTo>
                    <a:pt x="4452" y="4162"/>
                  </a:lnTo>
                  <a:lnTo>
                    <a:pt x="4456" y="4129"/>
                  </a:lnTo>
                  <a:lnTo>
                    <a:pt x="4462" y="4093"/>
                  </a:lnTo>
                  <a:lnTo>
                    <a:pt x="4470" y="4056"/>
                  </a:lnTo>
                  <a:lnTo>
                    <a:pt x="4479" y="4019"/>
                  </a:lnTo>
                  <a:lnTo>
                    <a:pt x="4490" y="3982"/>
                  </a:lnTo>
                  <a:lnTo>
                    <a:pt x="4502" y="3945"/>
                  </a:lnTo>
                  <a:lnTo>
                    <a:pt x="4515" y="3905"/>
                  </a:lnTo>
                  <a:lnTo>
                    <a:pt x="4529" y="3866"/>
                  </a:lnTo>
                  <a:lnTo>
                    <a:pt x="4545" y="3826"/>
                  </a:lnTo>
                  <a:lnTo>
                    <a:pt x="4576" y="3743"/>
                  </a:lnTo>
                  <a:lnTo>
                    <a:pt x="4611" y="3656"/>
                  </a:lnTo>
                  <a:lnTo>
                    <a:pt x="4647" y="3566"/>
                  </a:lnTo>
                  <a:lnTo>
                    <a:pt x="4683" y="3470"/>
                  </a:lnTo>
                  <a:lnTo>
                    <a:pt x="4701" y="3422"/>
                  </a:lnTo>
                  <a:lnTo>
                    <a:pt x="4719" y="3371"/>
                  </a:lnTo>
                  <a:lnTo>
                    <a:pt x="4736" y="3319"/>
                  </a:lnTo>
                  <a:lnTo>
                    <a:pt x="4753" y="3266"/>
                  </a:lnTo>
                  <a:lnTo>
                    <a:pt x="4769" y="3211"/>
                  </a:lnTo>
                  <a:lnTo>
                    <a:pt x="4785" y="3156"/>
                  </a:lnTo>
                  <a:lnTo>
                    <a:pt x="4799" y="3098"/>
                  </a:lnTo>
                  <a:lnTo>
                    <a:pt x="4812" y="3039"/>
                  </a:lnTo>
                  <a:lnTo>
                    <a:pt x="4824" y="2979"/>
                  </a:lnTo>
                  <a:lnTo>
                    <a:pt x="4835" y="2917"/>
                  </a:lnTo>
                  <a:lnTo>
                    <a:pt x="4846" y="2852"/>
                  </a:lnTo>
                  <a:lnTo>
                    <a:pt x="4854" y="2787"/>
                  </a:lnTo>
                  <a:lnTo>
                    <a:pt x="4860" y="2720"/>
                  </a:lnTo>
                  <a:lnTo>
                    <a:pt x="4865" y="2652"/>
                  </a:lnTo>
                  <a:lnTo>
                    <a:pt x="4868" y="2581"/>
                  </a:lnTo>
                  <a:lnTo>
                    <a:pt x="4869" y="2508"/>
                  </a:lnTo>
                  <a:close/>
                </a:path>
              </a:pathLst>
            </a:custGeom>
            <a:solidFill>
              <a:srgbClr val="67231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淘宝店chenying0907 10"/>
            <p:cNvSpPr/>
            <p:nvPr/>
          </p:nvSpPr>
          <p:spPr bwMode="auto">
            <a:xfrm>
              <a:off x="3756026" y="2934990"/>
              <a:ext cx="709613" cy="709613"/>
            </a:xfrm>
            <a:custGeom>
              <a:avLst/>
              <a:gdLst>
                <a:gd name="T0" fmla="*/ 3566 w 3575"/>
                <a:gd name="T1" fmla="*/ 1972 h 3577"/>
                <a:gd name="T2" fmla="*/ 3519 w 3575"/>
                <a:gd name="T3" fmla="*/ 2236 h 3577"/>
                <a:gd name="T4" fmla="*/ 3435 w 3575"/>
                <a:gd name="T5" fmla="*/ 2485 h 3577"/>
                <a:gd name="T6" fmla="*/ 3316 w 3575"/>
                <a:gd name="T7" fmla="*/ 2716 h 3577"/>
                <a:gd name="T8" fmla="*/ 3168 w 3575"/>
                <a:gd name="T9" fmla="*/ 2927 h 3577"/>
                <a:gd name="T10" fmla="*/ 2989 w 3575"/>
                <a:gd name="T11" fmla="*/ 3113 h 3577"/>
                <a:gd name="T12" fmla="*/ 2787 w 3575"/>
                <a:gd name="T13" fmla="*/ 3272 h 3577"/>
                <a:gd name="T14" fmla="*/ 2562 w 3575"/>
                <a:gd name="T15" fmla="*/ 3402 h 3577"/>
                <a:gd name="T16" fmla="*/ 2319 w 3575"/>
                <a:gd name="T17" fmla="*/ 3497 h 3577"/>
                <a:gd name="T18" fmla="*/ 2060 w 3575"/>
                <a:gd name="T19" fmla="*/ 3557 h 3577"/>
                <a:gd name="T20" fmla="*/ 1787 w 3575"/>
                <a:gd name="T21" fmla="*/ 3577 h 3577"/>
                <a:gd name="T22" fmla="*/ 1516 w 3575"/>
                <a:gd name="T23" fmla="*/ 3557 h 3577"/>
                <a:gd name="T24" fmla="*/ 1256 w 3575"/>
                <a:gd name="T25" fmla="*/ 3497 h 3577"/>
                <a:gd name="T26" fmla="*/ 1012 w 3575"/>
                <a:gd name="T27" fmla="*/ 3402 h 3577"/>
                <a:gd name="T28" fmla="*/ 788 w 3575"/>
                <a:gd name="T29" fmla="*/ 3272 h 3577"/>
                <a:gd name="T30" fmla="*/ 586 w 3575"/>
                <a:gd name="T31" fmla="*/ 3113 h 3577"/>
                <a:gd name="T32" fmla="*/ 408 w 3575"/>
                <a:gd name="T33" fmla="*/ 2927 h 3577"/>
                <a:gd name="T34" fmla="*/ 258 w 3575"/>
                <a:gd name="T35" fmla="*/ 2716 h 3577"/>
                <a:gd name="T36" fmla="*/ 140 w 3575"/>
                <a:gd name="T37" fmla="*/ 2485 h 3577"/>
                <a:gd name="T38" fmla="*/ 56 w 3575"/>
                <a:gd name="T39" fmla="*/ 2236 h 3577"/>
                <a:gd name="T40" fmla="*/ 9 w 3575"/>
                <a:gd name="T41" fmla="*/ 1972 h 3577"/>
                <a:gd name="T42" fmla="*/ 2 w 3575"/>
                <a:gd name="T43" fmla="*/ 1697 h 3577"/>
                <a:gd name="T44" fmla="*/ 36 w 3575"/>
                <a:gd name="T45" fmla="*/ 1428 h 3577"/>
                <a:gd name="T46" fmla="*/ 108 w 3575"/>
                <a:gd name="T47" fmla="*/ 1174 h 3577"/>
                <a:gd name="T48" fmla="*/ 215 w 3575"/>
                <a:gd name="T49" fmla="*/ 936 h 3577"/>
                <a:gd name="T50" fmla="*/ 355 w 3575"/>
                <a:gd name="T51" fmla="*/ 718 h 3577"/>
                <a:gd name="T52" fmla="*/ 523 w 3575"/>
                <a:gd name="T53" fmla="*/ 524 h 3577"/>
                <a:gd name="T54" fmla="*/ 718 w 3575"/>
                <a:gd name="T55" fmla="*/ 355 h 3577"/>
                <a:gd name="T56" fmla="*/ 935 w 3575"/>
                <a:gd name="T57" fmla="*/ 215 h 3577"/>
                <a:gd name="T58" fmla="*/ 1173 w 3575"/>
                <a:gd name="T59" fmla="*/ 108 h 3577"/>
                <a:gd name="T60" fmla="*/ 1428 w 3575"/>
                <a:gd name="T61" fmla="*/ 36 h 3577"/>
                <a:gd name="T62" fmla="*/ 1696 w 3575"/>
                <a:gd name="T63" fmla="*/ 2 h 3577"/>
                <a:gd name="T64" fmla="*/ 1971 w 3575"/>
                <a:gd name="T65" fmla="*/ 9 h 3577"/>
                <a:gd name="T66" fmla="*/ 2234 w 3575"/>
                <a:gd name="T67" fmla="*/ 56 h 3577"/>
                <a:gd name="T68" fmla="*/ 2484 w 3575"/>
                <a:gd name="T69" fmla="*/ 141 h 3577"/>
                <a:gd name="T70" fmla="*/ 2715 w 3575"/>
                <a:gd name="T71" fmla="*/ 259 h 3577"/>
                <a:gd name="T72" fmla="*/ 2925 w 3575"/>
                <a:gd name="T73" fmla="*/ 408 h 3577"/>
                <a:gd name="T74" fmla="*/ 3111 w 3575"/>
                <a:gd name="T75" fmla="*/ 586 h 3577"/>
                <a:gd name="T76" fmla="*/ 3270 w 3575"/>
                <a:gd name="T77" fmla="*/ 788 h 3577"/>
                <a:gd name="T78" fmla="*/ 3400 w 3575"/>
                <a:gd name="T79" fmla="*/ 1014 h 3577"/>
                <a:gd name="T80" fmla="*/ 3495 w 3575"/>
                <a:gd name="T81" fmla="*/ 1257 h 3577"/>
                <a:gd name="T82" fmla="*/ 3555 w 3575"/>
                <a:gd name="T83" fmla="*/ 1516 h 3577"/>
                <a:gd name="T84" fmla="*/ 3575 w 3575"/>
                <a:gd name="T85" fmla="*/ 1789 h 3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575" h="3577">
                  <a:moveTo>
                    <a:pt x="3575" y="1789"/>
                  </a:moveTo>
                  <a:lnTo>
                    <a:pt x="3573" y="1881"/>
                  </a:lnTo>
                  <a:lnTo>
                    <a:pt x="3566" y="1972"/>
                  </a:lnTo>
                  <a:lnTo>
                    <a:pt x="3555" y="2061"/>
                  </a:lnTo>
                  <a:lnTo>
                    <a:pt x="3539" y="2149"/>
                  </a:lnTo>
                  <a:lnTo>
                    <a:pt x="3519" y="2236"/>
                  </a:lnTo>
                  <a:lnTo>
                    <a:pt x="3495" y="2320"/>
                  </a:lnTo>
                  <a:lnTo>
                    <a:pt x="3467" y="2404"/>
                  </a:lnTo>
                  <a:lnTo>
                    <a:pt x="3435" y="2485"/>
                  </a:lnTo>
                  <a:lnTo>
                    <a:pt x="3400" y="2564"/>
                  </a:lnTo>
                  <a:lnTo>
                    <a:pt x="3359" y="2642"/>
                  </a:lnTo>
                  <a:lnTo>
                    <a:pt x="3316" y="2716"/>
                  </a:lnTo>
                  <a:lnTo>
                    <a:pt x="3270" y="2789"/>
                  </a:lnTo>
                  <a:lnTo>
                    <a:pt x="3220" y="2859"/>
                  </a:lnTo>
                  <a:lnTo>
                    <a:pt x="3168" y="2927"/>
                  </a:lnTo>
                  <a:lnTo>
                    <a:pt x="3111" y="2991"/>
                  </a:lnTo>
                  <a:lnTo>
                    <a:pt x="3051" y="3054"/>
                  </a:lnTo>
                  <a:lnTo>
                    <a:pt x="2989" y="3113"/>
                  </a:lnTo>
                  <a:lnTo>
                    <a:pt x="2925" y="3169"/>
                  </a:lnTo>
                  <a:lnTo>
                    <a:pt x="2858" y="3222"/>
                  </a:lnTo>
                  <a:lnTo>
                    <a:pt x="2787" y="3272"/>
                  </a:lnTo>
                  <a:lnTo>
                    <a:pt x="2715" y="3319"/>
                  </a:lnTo>
                  <a:lnTo>
                    <a:pt x="2640" y="3362"/>
                  </a:lnTo>
                  <a:lnTo>
                    <a:pt x="2562" y="3402"/>
                  </a:lnTo>
                  <a:lnTo>
                    <a:pt x="2484" y="3438"/>
                  </a:lnTo>
                  <a:lnTo>
                    <a:pt x="2402" y="3469"/>
                  </a:lnTo>
                  <a:lnTo>
                    <a:pt x="2319" y="3497"/>
                  </a:lnTo>
                  <a:lnTo>
                    <a:pt x="2234" y="3521"/>
                  </a:lnTo>
                  <a:lnTo>
                    <a:pt x="2148" y="3541"/>
                  </a:lnTo>
                  <a:lnTo>
                    <a:pt x="2060" y="3557"/>
                  </a:lnTo>
                  <a:lnTo>
                    <a:pt x="1971" y="3568"/>
                  </a:lnTo>
                  <a:lnTo>
                    <a:pt x="1879" y="3575"/>
                  </a:lnTo>
                  <a:lnTo>
                    <a:pt x="1787" y="3577"/>
                  </a:lnTo>
                  <a:lnTo>
                    <a:pt x="1696" y="3575"/>
                  </a:lnTo>
                  <a:lnTo>
                    <a:pt x="1605" y="3568"/>
                  </a:lnTo>
                  <a:lnTo>
                    <a:pt x="1516" y="3557"/>
                  </a:lnTo>
                  <a:lnTo>
                    <a:pt x="1428" y="3541"/>
                  </a:lnTo>
                  <a:lnTo>
                    <a:pt x="1341" y="3521"/>
                  </a:lnTo>
                  <a:lnTo>
                    <a:pt x="1256" y="3497"/>
                  </a:lnTo>
                  <a:lnTo>
                    <a:pt x="1173" y="3469"/>
                  </a:lnTo>
                  <a:lnTo>
                    <a:pt x="1092" y="3438"/>
                  </a:lnTo>
                  <a:lnTo>
                    <a:pt x="1012" y="3402"/>
                  </a:lnTo>
                  <a:lnTo>
                    <a:pt x="935" y="3362"/>
                  </a:lnTo>
                  <a:lnTo>
                    <a:pt x="861" y="3319"/>
                  </a:lnTo>
                  <a:lnTo>
                    <a:pt x="788" y="3272"/>
                  </a:lnTo>
                  <a:lnTo>
                    <a:pt x="718" y="3222"/>
                  </a:lnTo>
                  <a:lnTo>
                    <a:pt x="650" y="3169"/>
                  </a:lnTo>
                  <a:lnTo>
                    <a:pt x="586" y="3113"/>
                  </a:lnTo>
                  <a:lnTo>
                    <a:pt x="523" y="3054"/>
                  </a:lnTo>
                  <a:lnTo>
                    <a:pt x="464" y="2991"/>
                  </a:lnTo>
                  <a:lnTo>
                    <a:pt x="408" y="2927"/>
                  </a:lnTo>
                  <a:lnTo>
                    <a:pt x="355" y="2859"/>
                  </a:lnTo>
                  <a:lnTo>
                    <a:pt x="305" y="2789"/>
                  </a:lnTo>
                  <a:lnTo>
                    <a:pt x="258" y="2716"/>
                  </a:lnTo>
                  <a:lnTo>
                    <a:pt x="215" y="2642"/>
                  </a:lnTo>
                  <a:lnTo>
                    <a:pt x="176" y="2564"/>
                  </a:lnTo>
                  <a:lnTo>
                    <a:pt x="140" y="2485"/>
                  </a:lnTo>
                  <a:lnTo>
                    <a:pt x="108" y="2404"/>
                  </a:lnTo>
                  <a:lnTo>
                    <a:pt x="80" y="2320"/>
                  </a:lnTo>
                  <a:lnTo>
                    <a:pt x="56" y="2236"/>
                  </a:lnTo>
                  <a:lnTo>
                    <a:pt x="36" y="2149"/>
                  </a:lnTo>
                  <a:lnTo>
                    <a:pt x="20" y="2061"/>
                  </a:lnTo>
                  <a:lnTo>
                    <a:pt x="9" y="1972"/>
                  </a:lnTo>
                  <a:lnTo>
                    <a:pt x="2" y="1881"/>
                  </a:lnTo>
                  <a:lnTo>
                    <a:pt x="0" y="1789"/>
                  </a:lnTo>
                  <a:lnTo>
                    <a:pt x="2" y="1697"/>
                  </a:lnTo>
                  <a:lnTo>
                    <a:pt x="9" y="1605"/>
                  </a:lnTo>
                  <a:lnTo>
                    <a:pt x="20" y="1516"/>
                  </a:lnTo>
                  <a:lnTo>
                    <a:pt x="36" y="1428"/>
                  </a:lnTo>
                  <a:lnTo>
                    <a:pt x="56" y="1342"/>
                  </a:lnTo>
                  <a:lnTo>
                    <a:pt x="80" y="1257"/>
                  </a:lnTo>
                  <a:lnTo>
                    <a:pt x="108" y="1174"/>
                  </a:lnTo>
                  <a:lnTo>
                    <a:pt x="140" y="1092"/>
                  </a:lnTo>
                  <a:lnTo>
                    <a:pt x="176" y="1014"/>
                  </a:lnTo>
                  <a:lnTo>
                    <a:pt x="215" y="936"/>
                  </a:lnTo>
                  <a:lnTo>
                    <a:pt x="258" y="861"/>
                  </a:lnTo>
                  <a:lnTo>
                    <a:pt x="305" y="788"/>
                  </a:lnTo>
                  <a:lnTo>
                    <a:pt x="355" y="718"/>
                  </a:lnTo>
                  <a:lnTo>
                    <a:pt x="408" y="650"/>
                  </a:lnTo>
                  <a:lnTo>
                    <a:pt x="464" y="586"/>
                  </a:lnTo>
                  <a:lnTo>
                    <a:pt x="523" y="524"/>
                  </a:lnTo>
                  <a:lnTo>
                    <a:pt x="586" y="464"/>
                  </a:lnTo>
                  <a:lnTo>
                    <a:pt x="650" y="408"/>
                  </a:lnTo>
                  <a:lnTo>
                    <a:pt x="718" y="355"/>
                  </a:lnTo>
                  <a:lnTo>
                    <a:pt x="788" y="305"/>
                  </a:lnTo>
                  <a:lnTo>
                    <a:pt x="861" y="259"/>
                  </a:lnTo>
                  <a:lnTo>
                    <a:pt x="935" y="215"/>
                  </a:lnTo>
                  <a:lnTo>
                    <a:pt x="1012" y="176"/>
                  </a:lnTo>
                  <a:lnTo>
                    <a:pt x="1092" y="141"/>
                  </a:lnTo>
                  <a:lnTo>
                    <a:pt x="1173" y="108"/>
                  </a:lnTo>
                  <a:lnTo>
                    <a:pt x="1256" y="80"/>
                  </a:lnTo>
                  <a:lnTo>
                    <a:pt x="1341" y="56"/>
                  </a:lnTo>
                  <a:lnTo>
                    <a:pt x="1428" y="36"/>
                  </a:lnTo>
                  <a:lnTo>
                    <a:pt x="1516" y="20"/>
                  </a:lnTo>
                  <a:lnTo>
                    <a:pt x="1605" y="9"/>
                  </a:lnTo>
                  <a:lnTo>
                    <a:pt x="1696" y="2"/>
                  </a:lnTo>
                  <a:lnTo>
                    <a:pt x="1787" y="0"/>
                  </a:lnTo>
                  <a:lnTo>
                    <a:pt x="1879" y="2"/>
                  </a:lnTo>
                  <a:lnTo>
                    <a:pt x="1971" y="9"/>
                  </a:lnTo>
                  <a:lnTo>
                    <a:pt x="2060" y="20"/>
                  </a:lnTo>
                  <a:lnTo>
                    <a:pt x="2148" y="36"/>
                  </a:lnTo>
                  <a:lnTo>
                    <a:pt x="2234" y="56"/>
                  </a:lnTo>
                  <a:lnTo>
                    <a:pt x="2319" y="80"/>
                  </a:lnTo>
                  <a:lnTo>
                    <a:pt x="2402" y="108"/>
                  </a:lnTo>
                  <a:lnTo>
                    <a:pt x="2484" y="141"/>
                  </a:lnTo>
                  <a:lnTo>
                    <a:pt x="2562" y="176"/>
                  </a:lnTo>
                  <a:lnTo>
                    <a:pt x="2640" y="215"/>
                  </a:lnTo>
                  <a:lnTo>
                    <a:pt x="2715" y="259"/>
                  </a:lnTo>
                  <a:lnTo>
                    <a:pt x="2787" y="305"/>
                  </a:lnTo>
                  <a:lnTo>
                    <a:pt x="2858" y="355"/>
                  </a:lnTo>
                  <a:lnTo>
                    <a:pt x="2925" y="408"/>
                  </a:lnTo>
                  <a:lnTo>
                    <a:pt x="2989" y="464"/>
                  </a:lnTo>
                  <a:lnTo>
                    <a:pt x="3051" y="524"/>
                  </a:lnTo>
                  <a:lnTo>
                    <a:pt x="3111" y="586"/>
                  </a:lnTo>
                  <a:lnTo>
                    <a:pt x="3168" y="650"/>
                  </a:lnTo>
                  <a:lnTo>
                    <a:pt x="3220" y="718"/>
                  </a:lnTo>
                  <a:lnTo>
                    <a:pt x="3270" y="788"/>
                  </a:lnTo>
                  <a:lnTo>
                    <a:pt x="3316" y="861"/>
                  </a:lnTo>
                  <a:lnTo>
                    <a:pt x="3359" y="936"/>
                  </a:lnTo>
                  <a:lnTo>
                    <a:pt x="3400" y="1014"/>
                  </a:lnTo>
                  <a:lnTo>
                    <a:pt x="3435" y="1092"/>
                  </a:lnTo>
                  <a:lnTo>
                    <a:pt x="3467" y="1174"/>
                  </a:lnTo>
                  <a:lnTo>
                    <a:pt x="3495" y="1257"/>
                  </a:lnTo>
                  <a:lnTo>
                    <a:pt x="3519" y="1342"/>
                  </a:lnTo>
                  <a:lnTo>
                    <a:pt x="3539" y="1428"/>
                  </a:lnTo>
                  <a:lnTo>
                    <a:pt x="3555" y="1516"/>
                  </a:lnTo>
                  <a:lnTo>
                    <a:pt x="3566" y="1605"/>
                  </a:lnTo>
                  <a:lnTo>
                    <a:pt x="3573" y="1697"/>
                  </a:lnTo>
                  <a:lnTo>
                    <a:pt x="3575" y="1789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5" name="淘宝店chenying0907 13"/>
          <p:cNvGrpSpPr/>
          <p:nvPr/>
        </p:nvGrpSpPr>
        <p:grpSpPr>
          <a:xfrm>
            <a:off x="6094096" y="4446811"/>
            <a:ext cx="966788" cy="967086"/>
            <a:chOff x="4524376" y="3744615"/>
            <a:chExt cx="966788" cy="966788"/>
          </a:xfrm>
        </p:grpSpPr>
        <p:sp>
          <p:nvSpPr>
            <p:cNvPr id="16" name="淘宝店chenying0907 11"/>
            <p:cNvSpPr/>
            <p:nvPr/>
          </p:nvSpPr>
          <p:spPr bwMode="auto">
            <a:xfrm>
              <a:off x="4524376" y="3744615"/>
              <a:ext cx="966788" cy="966788"/>
            </a:xfrm>
            <a:custGeom>
              <a:avLst/>
              <a:gdLst>
                <a:gd name="T0" fmla="*/ 1 w 4869"/>
                <a:gd name="T1" fmla="*/ 2493 h 4872"/>
                <a:gd name="T2" fmla="*/ 3 w 4869"/>
                <a:gd name="T3" fmla="*/ 2311 h 4872"/>
                <a:gd name="T4" fmla="*/ 76 w 4869"/>
                <a:gd name="T5" fmla="*/ 1828 h 4872"/>
                <a:gd name="T6" fmla="*/ 240 w 4869"/>
                <a:gd name="T7" fmla="*/ 1380 h 4872"/>
                <a:gd name="T8" fmla="*/ 483 w 4869"/>
                <a:gd name="T9" fmla="*/ 979 h 4872"/>
                <a:gd name="T10" fmla="*/ 798 w 4869"/>
                <a:gd name="T11" fmla="*/ 634 h 4872"/>
                <a:gd name="T12" fmla="*/ 1172 w 4869"/>
                <a:gd name="T13" fmla="*/ 353 h 4872"/>
                <a:gd name="T14" fmla="*/ 1598 w 4869"/>
                <a:gd name="T15" fmla="*/ 148 h 4872"/>
                <a:gd name="T16" fmla="*/ 2063 w 4869"/>
                <a:gd name="T17" fmla="*/ 28 h 4872"/>
                <a:gd name="T18" fmla="*/ 2559 w 4869"/>
                <a:gd name="T19" fmla="*/ 3 h 4872"/>
                <a:gd name="T20" fmla="*/ 3042 w 4869"/>
                <a:gd name="T21" fmla="*/ 77 h 4872"/>
                <a:gd name="T22" fmla="*/ 3490 w 4869"/>
                <a:gd name="T23" fmla="*/ 240 h 4872"/>
                <a:gd name="T24" fmla="*/ 3891 w 4869"/>
                <a:gd name="T25" fmla="*/ 485 h 4872"/>
                <a:gd name="T26" fmla="*/ 4236 w 4869"/>
                <a:gd name="T27" fmla="*/ 798 h 4872"/>
                <a:gd name="T28" fmla="*/ 4516 w 4869"/>
                <a:gd name="T29" fmla="*/ 1174 h 4872"/>
                <a:gd name="T30" fmla="*/ 4722 w 4869"/>
                <a:gd name="T31" fmla="*/ 1599 h 4872"/>
                <a:gd name="T32" fmla="*/ 4841 w 4869"/>
                <a:gd name="T33" fmla="*/ 2066 h 4872"/>
                <a:gd name="T34" fmla="*/ 4866 w 4869"/>
                <a:gd name="T35" fmla="*/ 2562 h 4872"/>
                <a:gd name="T36" fmla="*/ 4792 w 4869"/>
                <a:gd name="T37" fmla="*/ 3045 h 4872"/>
                <a:gd name="T38" fmla="*/ 4629 w 4869"/>
                <a:gd name="T39" fmla="*/ 3492 h 4872"/>
                <a:gd name="T40" fmla="*/ 4385 w 4869"/>
                <a:gd name="T41" fmla="*/ 3893 h 4872"/>
                <a:gd name="T42" fmla="*/ 4071 w 4869"/>
                <a:gd name="T43" fmla="*/ 4239 h 4872"/>
                <a:gd name="T44" fmla="*/ 3697 w 4869"/>
                <a:gd name="T45" fmla="*/ 4519 h 4872"/>
                <a:gd name="T46" fmla="*/ 3271 w 4869"/>
                <a:gd name="T47" fmla="*/ 4724 h 4872"/>
                <a:gd name="T48" fmla="*/ 2805 w 4869"/>
                <a:gd name="T49" fmla="*/ 4844 h 4872"/>
                <a:gd name="T50" fmla="*/ 2389 w 4869"/>
                <a:gd name="T51" fmla="*/ 4872 h 4872"/>
                <a:gd name="T52" fmla="*/ 2212 w 4869"/>
                <a:gd name="T53" fmla="*/ 4862 h 4872"/>
                <a:gd name="T54" fmla="*/ 2040 w 4869"/>
                <a:gd name="T55" fmla="*/ 4840 h 4872"/>
                <a:gd name="T56" fmla="*/ 1873 w 4869"/>
                <a:gd name="T57" fmla="*/ 4808 h 4872"/>
                <a:gd name="T58" fmla="*/ 1708 w 4869"/>
                <a:gd name="T59" fmla="*/ 4762 h 4872"/>
                <a:gd name="T60" fmla="*/ 1548 w 4869"/>
                <a:gd name="T61" fmla="*/ 4705 h 4872"/>
                <a:gd name="T62" fmla="*/ 1392 w 4869"/>
                <a:gd name="T63" fmla="*/ 4636 h 4872"/>
                <a:gd name="T64" fmla="*/ 1238 w 4869"/>
                <a:gd name="T65" fmla="*/ 4556 h 4872"/>
                <a:gd name="T66" fmla="*/ 1105 w 4869"/>
                <a:gd name="T67" fmla="*/ 4477 h 4872"/>
                <a:gd name="T68" fmla="*/ 1005 w 4869"/>
                <a:gd name="T69" fmla="*/ 4416 h 4872"/>
                <a:gd name="T70" fmla="*/ 933 w 4869"/>
                <a:gd name="T71" fmla="*/ 4397 h 4872"/>
                <a:gd name="T72" fmla="*/ 871 w 4869"/>
                <a:gd name="T73" fmla="*/ 4416 h 4872"/>
                <a:gd name="T74" fmla="*/ 792 w 4869"/>
                <a:gd name="T75" fmla="*/ 4476 h 4872"/>
                <a:gd name="T76" fmla="*/ 692 w 4869"/>
                <a:gd name="T77" fmla="*/ 4554 h 4872"/>
                <a:gd name="T78" fmla="*/ 580 w 4869"/>
                <a:gd name="T79" fmla="*/ 4616 h 4872"/>
                <a:gd name="T80" fmla="*/ 430 w 4869"/>
                <a:gd name="T81" fmla="*/ 4663 h 4872"/>
                <a:gd name="T82" fmla="*/ 231 w 4869"/>
                <a:gd name="T83" fmla="*/ 4686 h 4872"/>
                <a:gd name="T84" fmla="*/ 231 w 4869"/>
                <a:gd name="T85" fmla="*/ 4650 h 4872"/>
                <a:gd name="T86" fmla="*/ 295 w 4869"/>
                <a:gd name="T87" fmla="*/ 4591 h 4872"/>
                <a:gd name="T88" fmla="*/ 345 w 4869"/>
                <a:gd name="T89" fmla="*/ 4522 h 4872"/>
                <a:gd name="T90" fmla="*/ 380 w 4869"/>
                <a:gd name="T91" fmla="*/ 4449 h 4872"/>
                <a:gd name="T92" fmla="*/ 403 w 4869"/>
                <a:gd name="T93" fmla="*/ 4371 h 4872"/>
                <a:gd name="T94" fmla="*/ 416 w 4869"/>
                <a:gd name="T95" fmla="*/ 4292 h 4872"/>
                <a:gd name="T96" fmla="*/ 417 w 4869"/>
                <a:gd name="T97" fmla="*/ 4163 h 4872"/>
                <a:gd name="T98" fmla="*/ 390 w 4869"/>
                <a:gd name="T99" fmla="*/ 4021 h 4872"/>
                <a:gd name="T100" fmla="*/ 339 w 4869"/>
                <a:gd name="T101" fmla="*/ 3867 h 4872"/>
                <a:gd name="T102" fmla="*/ 222 w 4869"/>
                <a:gd name="T103" fmla="*/ 3566 h 4872"/>
                <a:gd name="T104" fmla="*/ 133 w 4869"/>
                <a:gd name="T105" fmla="*/ 3319 h 4872"/>
                <a:gd name="T106" fmla="*/ 70 w 4869"/>
                <a:gd name="T107" fmla="*/ 3098 h 4872"/>
                <a:gd name="T108" fmla="*/ 23 w 4869"/>
                <a:gd name="T109" fmla="*/ 2854 h 4872"/>
                <a:gd name="T110" fmla="*/ 1 w 4869"/>
                <a:gd name="T111" fmla="*/ 2581 h 4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869" h="4872">
                  <a:moveTo>
                    <a:pt x="0" y="2509"/>
                  </a:moveTo>
                  <a:lnTo>
                    <a:pt x="1" y="2510"/>
                  </a:lnTo>
                  <a:lnTo>
                    <a:pt x="2" y="2512"/>
                  </a:lnTo>
                  <a:lnTo>
                    <a:pt x="1" y="2493"/>
                  </a:lnTo>
                  <a:lnTo>
                    <a:pt x="1" y="2474"/>
                  </a:lnTo>
                  <a:lnTo>
                    <a:pt x="0" y="2456"/>
                  </a:lnTo>
                  <a:lnTo>
                    <a:pt x="0" y="2437"/>
                  </a:lnTo>
                  <a:lnTo>
                    <a:pt x="3" y="2311"/>
                  </a:lnTo>
                  <a:lnTo>
                    <a:pt x="12" y="2187"/>
                  </a:lnTo>
                  <a:lnTo>
                    <a:pt x="28" y="2066"/>
                  </a:lnTo>
                  <a:lnTo>
                    <a:pt x="49" y="1945"/>
                  </a:lnTo>
                  <a:lnTo>
                    <a:pt x="76" y="1828"/>
                  </a:lnTo>
                  <a:lnTo>
                    <a:pt x="109" y="1712"/>
                  </a:lnTo>
                  <a:lnTo>
                    <a:pt x="147" y="1599"/>
                  </a:lnTo>
                  <a:lnTo>
                    <a:pt x="191" y="1488"/>
                  </a:lnTo>
                  <a:lnTo>
                    <a:pt x="240" y="1380"/>
                  </a:lnTo>
                  <a:lnTo>
                    <a:pt x="294" y="1275"/>
                  </a:lnTo>
                  <a:lnTo>
                    <a:pt x="353" y="1174"/>
                  </a:lnTo>
                  <a:lnTo>
                    <a:pt x="416" y="1075"/>
                  </a:lnTo>
                  <a:lnTo>
                    <a:pt x="483" y="979"/>
                  </a:lnTo>
                  <a:lnTo>
                    <a:pt x="555" y="887"/>
                  </a:lnTo>
                  <a:lnTo>
                    <a:pt x="632" y="798"/>
                  </a:lnTo>
                  <a:lnTo>
                    <a:pt x="713" y="714"/>
                  </a:lnTo>
                  <a:lnTo>
                    <a:pt x="798" y="634"/>
                  </a:lnTo>
                  <a:lnTo>
                    <a:pt x="886" y="557"/>
                  </a:lnTo>
                  <a:lnTo>
                    <a:pt x="978" y="485"/>
                  </a:lnTo>
                  <a:lnTo>
                    <a:pt x="1073" y="416"/>
                  </a:lnTo>
                  <a:lnTo>
                    <a:pt x="1172" y="353"/>
                  </a:lnTo>
                  <a:lnTo>
                    <a:pt x="1274" y="294"/>
                  </a:lnTo>
                  <a:lnTo>
                    <a:pt x="1379" y="240"/>
                  </a:lnTo>
                  <a:lnTo>
                    <a:pt x="1486" y="192"/>
                  </a:lnTo>
                  <a:lnTo>
                    <a:pt x="1598" y="148"/>
                  </a:lnTo>
                  <a:lnTo>
                    <a:pt x="1710" y="111"/>
                  </a:lnTo>
                  <a:lnTo>
                    <a:pt x="1825" y="77"/>
                  </a:lnTo>
                  <a:lnTo>
                    <a:pt x="1944" y="50"/>
                  </a:lnTo>
                  <a:lnTo>
                    <a:pt x="2063" y="28"/>
                  </a:lnTo>
                  <a:lnTo>
                    <a:pt x="2185" y="14"/>
                  </a:lnTo>
                  <a:lnTo>
                    <a:pt x="2309" y="3"/>
                  </a:lnTo>
                  <a:lnTo>
                    <a:pt x="2434" y="0"/>
                  </a:lnTo>
                  <a:lnTo>
                    <a:pt x="2559" y="3"/>
                  </a:lnTo>
                  <a:lnTo>
                    <a:pt x="2683" y="14"/>
                  </a:lnTo>
                  <a:lnTo>
                    <a:pt x="2805" y="28"/>
                  </a:lnTo>
                  <a:lnTo>
                    <a:pt x="2925" y="50"/>
                  </a:lnTo>
                  <a:lnTo>
                    <a:pt x="3042" y="77"/>
                  </a:lnTo>
                  <a:lnTo>
                    <a:pt x="3159" y="111"/>
                  </a:lnTo>
                  <a:lnTo>
                    <a:pt x="3271" y="148"/>
                  </a:lnTo>
                  <a:lnTo>
                    <a:pt x="3382" y="192"/>
                  </a:lnTo>
                  <a:lnTo>
                    <a:pt x="3490" y="240"/>
                  </a:lnTo>
                  <a:lnTo>
                    <a:pt x="3595" y="294"/>
                  </a:lnTo>
                  <a:lnTo>
                    <a:pt x="3697" y="353"/>
                  </a:lnTo>
                  <a:lnTo>
                    <a:pt x="3795" y="416"/>
                  </a:lnTo>
                  <a:lnTo>
                    <a:pt x="3891" y="485"/>
                  </a:lnTo>
                  <a:lnTo>
                    <a:pt x="3982" y="557"/>
                  </a:lnTo>
                  <a:lnTo>
                    <a:pt x="4071" y="634"/>
                  </a:lnTo>
                  <a:lnTo>
                    <a:pt x="4156" y="714"/>
                  </a:lnTo>
                  <a:lnTo>
                    <a:pt x="4236" y="798"/>
                  </a:lnTo>
                  <a:lnTo>
                    <a:pt x="4312" y="887"/>
                  </a:lnTo>
                  <a:lnTo>
                    <a:pt x="4385" y="979"/>
                  </a:lnTo>
                  <a:lnTo>
                    <a:pt x="4453" y="1075"/>
                  </a:lnTo>
                  <a:lnTo>
                    <a:pt x="4516" y="1174"/>
                  </a:lnTo>
                  <a:lnTo>
                    <a:pt x="4575" y="1275"/>
                  </a:lnTo>
                  <a:lnTo>
                    <a:pt x="4629" y="1380"/>
                  </a:lnTo>
                  <a:lnTo>
                    <a:pt x="4678" y="1488"/>
                  </a:lnTo>
                  <a:lnTo>
                    <a:pt x="4722" y="1599"/>
                  </a:lnTo>
                  <a:lnTo>
                    <a:pt x="4759" y="1712"/>
                  </a:lnTo>
                  <a:lnTo>
                    <a:pt x="4792" y="1828"/>
                  </a:lnTo>
                  <a:lnTo>
                    <a:pt x="4820" y="1945"/>
                  </a:lnTo>
                  <a:lnTo>
                    <a:pt x="4841" y="2066"/>
                  </a:lnTo>
                  <a:lnTo>
                    <a:pt x="4856" y="2187"/>
                  </a:lnTo>
                  <a:lnTo>
                    <a:pt x="4866" y="2311"/>
                  </a:lnTo>
                  <a:lnTo>
                    <a:pt x="4869" y="2437"/>
                  </a:lnTo>
                  <a:lnTo>
                    <a:pt x="4866" y="2562"/>
                  </a:lnTo>
                  <a:lnTo>
                    <a:pt x="4856" y="2686"/>
                  </a:lnTo>
                  <a:lnTo>
                    <a:pt x="4841" y="2808"/>
                  </a:lnTo>
                  <a:lnTo>
                    <a:pt x="4820" y="2927"/>
                  </a:lnTo>
                  <a:lnTo>
                    <a:pt x="4792" y="3045"/>
                  </a:lnTo>
                  <a:lnTo>
                    <a:pt x="4759" y="3160"/>
                  </a:lnTo>
                  <a:lnTo>
                    <a:pt x="4722" y="3274"/>
                  </a:lnTo>
                  <a:lnTo>
                    <a:pt x="4678" y="3385"/>
                  </a:lnTo>
                  <a:lnTo>
                    <a:pt x="4629" y="3492"/>
                  </a:lnTo>
                  <a:lnTo>
                    <a:pt x="4575" y="3597"/>
                  </a:lnTo>
                  <a:lnTo>
                    <a:pt x="4516" y="3699"/>
                  </a:lnTo>
                  <a:lnTo>
                    <a:pt x="4453" y="3799"/>
                  </a:lnTo>
                  <a:lnTo>
                    <a:pt x="4385" y="3893"/>
                  </a:lnTo>
                  <a:lnTo>
                    <a:pt x="4312" y="3986"/>
                  </a:lnTo>
                  <a:lnTo>
                    <a:pt x="4236" y="4074"/>
                  </a:lnTo>
                  <a:lnTo>
                    <a:pt x="4156" y="4158"/>
                  </a:lnTo>
                  <a:lnTo>
                    <a:pt x="4071" y="4239"/>
                  </a:lnTo>
                  <a:lnTo>
                    <a:pt x="3982" y="4316"/>
                  </a:lnTo>
                  <a:lnTo>
                    <a:pt x="3891" y="4388"/>
                  </a:lnTo>
                  <a:lnTo>
                    <a:pt x="3795" y="4456"/>
                  </a:lnTo>
                  <a:lnTo>
                    <a:pt x="3697" y="4519"/>
                  </a:lnTo>
                  <a:lnTo>
                    <a:pt x="3595" y="4578"/>
                  </a:lnTo>
                  <a:lnTo>
                    <a:pt x="3490" y="4632"/>
                  </a:lnTo>
                  <a:lnTo>
                    <a:pt x="3382" y="4680"/>
                  </a:lnTo>
                  <a:lnTo>
                    <a:pt x="3271" y="4724"/>
                  </a:lnTo>
                  <a:lnTo>
                    <a:pt x="3159" y="4763"/>
                  </a:lnTo>
                  <a:lnTo>
                    <a:pt x="3042" y="4795"/>
                  </a:lnTo>
                  <a:lnTo>
                    <a:pt x="2925" y="4822"/>
                  </a:lnTo>
                  <a:lnTo>
                    <a:pt x="2805" y="4844"/>
                  </a:lnTo>
                  <a:lnTo>
                    <a:pt x="2683" y="4860"/>
                  </a:lnTo>
                  <a:lnTo>
                    <a:pt x="2559" y="4869"/>
                  </a:lnTo>
                  <a:lnTo>
                    <a:pt x="2434" y="4872"/>
                  </a:lnTo>
                  <a:lnTo>
                    <a:pt x="2389" y="4872"/>
                  </a:lnTo>
                  <a:lnTo>
                    <a:pt x="2345" y="4871"/>
                  </a:lnTo>
                  <a:lnTo>
                    <a:pt x="2300" y="4869"/>
                  </a:lnTo>
                  <a:lnTo>
                    <a:pt x="2256" y="4866"/>
                  </a:lnTo>
                  <a:lnTo>
                    <a:pt x="2212" y="4862"/>
                  </a:lnTo>
                  <a:lnTo>
                    <a:pt x="2169" y="4858"/>
                  </a:lnTo>
                  <a:lnTo>
                    <a:pt x="2125" y="4853"/>
                  </a:lnTo>
                  <a:lnTo>
                    <a:pt x="2082" y="4847"/>
                  </a:lnTo>
                  <a:lnTo>
                    <a:pt x="2040" y="4840"/>
                  </a:lnTo>
                  <a:lnTo>
                    <a:pt x="1998" y="4834"/>
                  </a:lnTo>
                  <a:lnTo>
                    <a:pt x="1956" y="4826"/>
                  </a:lnTo>
                  <a:lnTo>
                    <a:pt x="1913" y="4817"/>
                  </a:lnTo>
                  <a:lnTo>
                    <a:pt x="1873" y="4808"/>
                  </a:lnTo>
                  <a:lnTo>
                    <a:pt x="1831" y="4798"/>
                  </a:lnTo>
                  <a:lnTo>
                    <a:pt x="1789" y="4786"/>
                  </a:lnTo>
                  <a:lnTo>
                    <a:pt x="1749" y="4774"/>
                  </a:lnTo>
                  <a:lnTo>
                    <a:pt x="1708" y="4762"/>
                  </a:lnTo>
                  <a:lnTo>
                    <a:pt x="1668" y="4749"/>
                  </a:lnTo>
                  <a:lnTo>
                    <a:pt x="1628" y="4734"/>
                  </a:lnTo>
                  <a:lnTo>
                    <a:pt x="1588" y="4720"/>
                  </a:lnTo>
                  <a:lnTo>
                    <a:pt x="1548" y="4705"/>
                  </a:lnTo>
                  <a:lnTo>
                    <a:pt x="1509" y="4689"/>
                  </a:lnTo>
                  <a:lnTo>
                    <a:pt x="1469" y="4672"/>
                  </a:lnTo>
                  <a:lnTo>
                    <a:pt x="1431" y="4654"/>
                  </a:lnTo>
                  <a:lnTo>
                    <a:pt x="1392" y="4636"/>
                  </a:lnTo>
                  <a:lnTo>
                    <a:pt x="1353" y="4617"/>
                  </a:lnTo>
                  <a:lnTo>
                    <a:pt x="1315" y="4598"/>
                  </a:lnTo>
                  <a:lnTo>
                    <a:pt x="1277" y="4578"/>
                  </a:lnTo>
                  <a:lnTo>
                    <a:pt x="1238" y="4556"/>
                  </a:lnTo>
                  <a:lnTo>
                    <a:pt x="1201" y="4535"/>
                  </a:lnTo>
                  <a:lnTo>
                    <a:pt x="1163" y="4512"/>
                  </a:lnTo>
                  <a:lnTo>
                    <a:pt x="1126" y="4490"/>
                  </a:lnTo>
                  <a:lnTo>
                    <a:pt x="1105" y="4477"/>
                  </a:lnTo>
                  <a:lnTo>
                    <a:pt x="1083" y="4464"/>
                  </a:lnTo>
                  <a:lnTo>
                    <a:pt x="1057" y="4447"/>
                  </a:lnTo>
                  <a:lnTo>
                    <a:pt x="1026" y="4428"/>
                  </a:lnTo>
                  <a:lnTo>
                    <a:pt x="1005" y="4416"/>
                  </a:lnTo>
                  <a:lnTo>
                    <a:pt x="986" y="4407"/>
                  </a:lnTo>
                  <a:lnTo>
                    <a:pt x="967" y="4401"/>
                  </a:lnTo>
                  <a:lnTo>
                    <a:pt x="950" y="4397"/>
                  </a:lnTo>
                  <a:lnTo>
                    <a:pt x="933" y="4397"/>
                  </a:lnTo>
                  <a:lnTo>
                    <a:pt x="917" y="4398"/>
                  </a:lnTo>
                  <a:lnTo>
                    <a:pt x="901" y="4403"/>
                  </a:lnTo>
                  <a:lnTo>
                    <a:pt x="887" y="4409"/>
                  </a:lnTo>
                  <a:lnTo>
                    <a:pt x="871" y="4416"/>
                  </a:lnTo>
                  <a:lnTo>
                    <a:pt x="856" y="4426"/>
                  </a:lnTo>
                  <a:lnTo>
                    <a:pt x="840" y="4436"/>
                  </a:lnTo>
                  <a:lnTo>
                    <a:pt x="825" y="4448"/>
                  </a:lnTo>
                  <a:lnTo>
                    <a:pt x="792" y="4476"/>
                  </a:lnTo>
                  <a:lnTo>
                    <a:pt x="756" y="4507"/>
                  </a:lnTo>
                  <a:lnTo>
                    <a:pt x="736" y="4522"/>
                  </a:lnTo>
                  <a:lnTo>
                    <a:pt x="714" y="4538"/>
                  </a:lnTo>
                  <a:lnTo>
                    <a:pt x="692" y="4554"/>
                  </a:lnTo>
                  <a:lnTo>
                    <a:pt x="667" y="4571"/>
                  </a:lnTo>
                  <a:lnTo>
                    <a:pt x="640" y="4587"/>
                  </a:lnTo>
                  <a:lnTo>
                    <a:pt x="612" y="4601"/>
                  </a:lnTo>
                  <a:lnTo>
                    <a:pt x="580" y="4616"/>
                  </a:lnTo>
                  <a:lnTo>
                    <a:pt x="546" y="4630"/>
                  </a:lnTo>
                  <a:lnTo>
                    <a:pt x="510" y="4642"/>
                  </a:lnTo>
                  <a:lnTo>
                    <a:pt x="472" y="4653"/>
                  </a:lnTo>
                  <a:lnTo>
                    <a:pt x="430" y="4663"/>
                  </a:lnTo>
                  <a:lnTo>
                    <a:pt x="385" y="4672"/>
                  </a:lnTo>
                  <a:lnTo>
                    <a:pt x="338" y="4679"/>
                  </a:lnTo>
                  <a:lnTo>
                    <a:pt x="286" y="4684"/>
                  </a:lnTo>
                  <a:lnTo>
                    <a:pt x="231" y="4686"/>
                  </a:lnTo>
                  <a:lnTo>
                    <a:pt x="172" y="4686"/>
                  </a:lnTo>
                  <a:lnTo>
                    <a:pt x="193" y="4675"/>
                  </a:lnTo>
                  <a:lnTo>
                    <a:pt x="212" y="4662"/>
                  </a:lnTo>
                  <a:lnTo>
                    <a:pt x="231" y="4650"/>
                  </a:lnTo>
                  <a:lnTo>
                    <a:pt x="249" y="4636"/>
                  </a:lnTo>
                  <a:lnTo>
                    <a:pt x="265" y="4622"/>
                  </a:lnTo>
                  <a:lnTo>
                    <a:pt x="280" y="4606"/>
                  </a:lnTo>
                  <a:lnTo>
                    <a:pt x="295" y="4591"/>
                  </a:lnTo>
                  <a:lnTo>
                    <a:pt x="309" y="4574"/>
                  </a:lnTo>
                  <a:lnTo>
                    <a:pt x="321" y="4557"/>
                  </a:lnTo>
                  <a:lnTo>
                    <a:pt x="333" y="4541"/>
                  </a:lnTo>
                  <a:lnTo>
                    <a:pt x="345" y="4522"/>
                  </a:lnTo>
                  <a:lnTo>
                    <a:pt x="355" y="4504"/>
                  </a:lnTo>
                  <a:lnTo>
                    <a:pt x="364" y="4486"/>
                  </a:lnTo>
                  <a:lnTo>
                    <a:pt x="373" y="4467"/>
                  </a:lnTo>
                  <a:lnTo>
                    <a:pt x="380" y="4449"/>
                  </a:lnTo>
                  <a:lnTo>
                    <a:pt x="386" y="4430"/>
                  </a:lnTo>
                  <a:lnTo>
                    <a:pt x="393" y="4410"/>
                  </a:lnTo>
                  <a:lnTo>
                    <a:pt x="399" y="4391"/>
                  </a:lnTo>
                  <a:lnTo>
                    <a:pt x="403" y="4371"/>
                  </a:lnTo>
                  <a:lnTo>
                    <a:pt x="408" y="4351"/>
                  </a:lnTo>
                  <a:lnTo>
                    <a:pt x="411" y="4332"/>
                  </a:lnTo>
                  <a:lnTo>
                    <a:pt x="413" y="4313"/>
                  </a:lnTo>
                  <a:lnTo>
                    <a:pt x="416" y="4292"/>
                  </a:lnTo>
                  <a:lnTo>
                    <a:pt x="418" y="4273"/>
                  </a:lnTo>
                  <a:lnTo>
                    <a:pt x="419" y="4235"/>
                  </a:lnTo>
                  <a:lnTo>
                    <a:pt x="419" y="4199"/>
                  </a:lnTo>
                  <a:lnTo>
                    <a:pt x="417" y="4163"/>
                  </a:lnTo>
                  <a:lnTo>
                    <a:pt x="412" y="4129"/>
                  </a:lnTo>
                  <a:lnTo>
                    <a:pt x="407" y="4093"/>
                  </a:lnTo>
                  <a:lnTo>
                    <a:pt x="399" y="4057"/>
                  </a:lnTo>
                  <a:lnTo>
                    <a:pt x="390" y="4021"/>
                  </a:lnTo>
                  <a:lnTo>
                    <a:pt x="378" y="3984"/>
                  </a:lnTo>
                  <a:lnTo>
                    <a:pt x="367" y="3945"/>
                  </a:lnTo>
                  <a:lnTo>
                    <a:pt x="354" y="3907"/>
                  </a:lnTo>
                  <a:lnTo>
                    <a:pt x="339" y="3867"/>
                  </a:lnTo>
                  <a:lnTo>
                    <a:pt x="324" y="3827"/>
                  </a:lnTo>
                  <a:lnTo>
                    <a:pt x="292" y="3743"/>
                  </a:lnTo>
                  <a:lnTo>
                    <a:pt x="258" y="3657"/>
                  </a:lnTo>
                  <a:lnTo>
                    <a:pt x="222" y="3566"/>
                  </a:lnTo>
                  <a:lnTo>
                    <a:pt x="186" y="3472"/>
                  </a:lnTo>
                  <a:lnTo>
                    <a:pt x="168" y="3422"/>
                  </a:lnTo>
                  <a:lnTo>
                    <a:pt x="150" y="3371"/>
                  </a:lnTo>
                  <a:lnTo>
                    <a:pt x="133" y="3319"/>
                  </a:lnTo>
                  <a:lnTo>
                    <a:pt x="116" y="3266"/>
                  </a:lnTo>
                  <a:lnTo>
                    <a:pt x="100" y="3212"/>
                  </a:lnTo>
                  <a:lnTo>
                    <a:pt x="84" y="3156"/>
                  </a:lnTo>
                  <a:lnTo>
                    <a:pt x="70" y="3098"/>
                  </a:lnTo>
                  <a:lnTo>
                    <a:pt x="56" y="3040"/>
                  </a:lnTo>
                  <a:lnTo>
                    <a:pt x="44" y="2979"/>
                  </a:lnTo>
                  <a:lnTo>
                    <a:pt x="33" y="2917"/>
                  </a:lnTo>
                  <a:lnTo>
                    <a:pt x="23" y="2854"/>
                  </a:lnTo>
                  <a:lnTo>
                    <a:pt x="16" y="2788"/>
                  </a:lnTo>
                  <a:lnTo>
                    <a:pt x="9" y="2721"/>
                  </a:lnTo>
                  <a:lnTo>
                    <a:pt x="4" y="2652"/>
                  </a:lnTo>
                  <a:lnTo>
                    <a:pt x="1" y="2581"/>
                  </a:lnTo>
                  <a:lnTo>
                    <a:pt x="0" y="2509"/>
                  </a:lnTo>
                  <a:close/>
                </a:path>
              </a:pathLst>
            </a:custGeom>
            <a:solidFill>
              <a:srgbClr val="67231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7" name="淘宝店chenying0907 12"/>
            <p:cNvSpPr/>
            <p:nvPr/>
          </p:nvSpPr>
          <p:spPr bwMode="auto">
            <a:xfrm>
              <a:off x="4652963" y="3873203"/>
              <a:ext cx="709613" cy="709613"/>
            </a:xfrm>
            <a:custGeom>
              <a:avLst/>
              <a:gdLst>
                <a:gd name="T0" fmla="*/ 9 w 3575"/>
                <a:gd name="T1" fmla="*/ 1972 h 3578"/>
                <a:gd name="T2" fmla="*/ 56 w 3575"/>
                <a:gd name="T3" fmla="*/ 2236 h 3578"/>
                <a:gd name="T4" fmla="*/ 139 w 3575"/>
                <a:gd name="T5" fmla="*/ 2485 h 3578"/>
                <a:gd name="T6" fmla="*/ 258 w 3575"/>
                <a:gd name="T7" fmla="*/ 2718 h 3578"/>
                <a:gd name="T8" fmla="*/ 408 w 3575"/>
                <a:gd name="T9" fmla="*/ 2927 h 3578"/>
                <a:gd name="T10" fmla="*/ 585 w 3575"/>
                <a:gd name="T11" fmla="*/ 3113 h 3578"/>
                <a:gd name="T12" fmla="*/ 787 w 3575"/>
                <a:gd name="T13" fmla="*/ 3272 h 3578"/>
                <a:gd name="T14" fmla="*/ 1012 w 3575"/>
                <a:gd name="T15" fmla="*/ 3402 h 3578"/>
                <a:gd name="T16" fmla="*/ 1255 w 3575"/>
                <a:gd name="T17" fmla="*/ 3498 h 3578"/>
                <a:gd name="T18" fmla="*/ 1515 w 3575"/>
                <a:gd name="T19" fmla="*/ 3558 h 3578"/>
                <a:gd name="T20" fmla="*/ 1787 w 3575"/>
                <a:gd name="T21" fmla="*/ 3578 h 3578"/>
                <a:gd name="T22" fmla="*/ 2060 w 3575"/>
                <a:gd name="T23" fmla="*/ 3558 h 3578"/>
                <a:gd name="T24" fmla="*/ 2319 w 3575"/>
                <a:gd name="T25" fmla="*/ 3498 h 3578"/>
                <a:gd name="T26" fmla="*/ 2562 w 3575"/>
                <a:gd name="T27" fmla="*/ 3402 h 3578"/>
                <a:gd name="T28" fmla="*/ 2786 w 3575"/>
                <a:gd name="T29" fmla="*/ 3272 h 3578"/>
                <a:gd name="T30" fmla="*/ 2989 w 3575"/>
                <a:gd name="T31" fmla="*/ 3113 h 3578"/>
                <a:gd name="T32" fmla="*/ 3167 w 3575"/>
                <a:gd name="T33" fmla="*/ 2927 h 3578"/>
                <a:gd name="T34" fmla="*/ 3316 w 3575"/>
                <a:gd name="T35" fmla="*/ 2718 h 3578"/>
                <a:gd name="T36" fmla="*/ 3434 w 3575"/>
                <a:gd name="T37" fmla="*/ 2485 h 3578"/>
                <a:gd name="T38" fmla="*/ 3519 w 3575"/>
                <a:gd name="T39" fmla="*/ 2236 h 3578"/>
                <a:gd name="T40" fmla="*/ 3566 w 3575"/>
                <a:gd name="T41" fmla="*/ 1972 h 3578"/>
                <a:gd name="T42" fmla="*/ 3573 w 3575"/>
                <a:gd name="T43" fmla="*/ 1697 h 3578"/>
                <a:gd name="T44" fmla="*/ 3539 w 3575"/>
                <a:gd name="T45" fmla="*/ 1429 h 3578"/>
                <a:gd name="T46" fmla="*/ 3467 w 3575"/>
                <a:gd name="T47" fmla="*/ 1174 h 3578"/>
                <a:gd name="T48" fmla="*/ 3359 w 3575"/>
                <a:gd name="T49" fmla="*/ 936 h 3578"/>
                <a:gd name="T50" fmla="*/ 3220 w 3575"/>
                <a:gd name="T51" fmla="*/ 718 h 3578"/>
                <a:gd name="T52" fmla="*/ 3051 w 3575"/>
                <a:gd name="T53" fmla="*/ 525 h 3578"/>
                <a:gd name="T54" fmla="*/ 2857 w 3575"/>
                <a:gd name="T55" fmla="*/ 355 h 3578"/>
                <a:gd name="T56" fmla="*/ 2640 w 3575"/>
                <a:gd name="T57" fmla="*/ 217 h 3578"/>
                <a:gd name="T58" fmla="*/ 2402 w 3575"/>
                <a:gd name="T59" fmla="*/ 108 h 3578"/>
                <a:gd name="T60" fmla="*/ 2148 w 3575"/>
                <a:gd name="T61" fmla="*/ 36 h 3578"/>
                <a:gd name="T62" fmla="*/ 1879 w 3575"/>
                <a:gd name="T63" fmla="*/ 3 h 3578"/>
                <a:gd name="T64" fmla="*/ 1604 w 3575"/>
                <a:gd name="T65" fmla="*/ 9 h 3578"/>
                <a:gd name="T66" fmla="*/ 1341 w 3575"/>
                <a:gd name="T67" fmla="*/ 57 h 3578"/>
                <a:gd name="T68" fmla="*/ 1092 w 3575"/>
                <a:gd name="T69" fmla="*/ 141 h 3578"/>
                <a:gd name="T70" fmla="*/ 861 w 3575"/>
                <a:gd name="T71" fmla="*/ 260 h 3578"/>
                <a:gd name="T72" fmla="*/ 650 w 3575"/>
                <a:gd name="T73" fmla="*/ 408 h 3578"/>
                <a:gd name="T74" fmla="*/ 464 w 3575"/>
                <a:gd name="T75" fmla="*/ 587 h 3578"/>
                <a:gd name="T76" fmla="*/ 305 w 3575"/>
                <a:gd name="T77" fmla="*/ 790 h 3578"/>
                <a:gd name="T78" fmla="*/ 175 w 3575"/>
                <a:gd name="T79" fmla="*/ 1014 h 3578"/>
                <a:gd name="T80" fmla="*/ 80 w 3575"/>
                <a:gd name="T81" fmla="*/ 1257 h 3578"/>
                <a:gd name="T82" fmla="*/ 20 w 3575"/>
                <a:gd name="T83" fmla="*/ 1517 h 3578"/>
                <a:gd name="T84" fmla="*/ 0 w 3575"/>
                <a:gd name="T85" fmla="*/ 1790 h 3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575" h="3578">
                  <a:moveTo>
                    <a:pt x="0" y="1790"/>
                  </a:moveTo>
                  <a:lnTo>
                    <a:pt x="2" y="1881"/>
                  </a:lnTo>
                  <a:lnTo>
                    <a:pt x="9" y="1972"/>
                  </a:lnTo>
                  <a:lnTo>
                    <a:pt x="20" y="2061"/>
                  </a:lnTo>
                  <a:lnTo>
                    <a:pt x="36" y="2150"/>
                  </a:lnTo>
                  <a:lnTo>
                    <a:pt x="56" y="2236"/>
                  </a:lnTo>
                  <a:lnTo>
                    <a:pt x="80" y="2322"/>
                  </a:lnTo>
                  <a:lnTo>
                    <a:pt x="108" y="2404"/>
                  </a:lnTo>
                  <a:lnTo>
                    <a:pt x="139" y="2485"/>
                  </a:lnTo>
                  <a:lnTo>
                    <a:pt x="175" y="2565"/>
                  </a:lnTo>
                  <a:lnTo>
                    <a:pt x="215" y="2642"/>
                  </a:lnTo>
                  <a:lnTo>
                    <a:pt x="258" y="2718"/>
                  </a:lnTo>
                  <a:lnTo>
                    <a:pt x="305" y="2790"/>
                  </a:lnTo>
                  <a:lnTo>
                    <a:pt x="355" y="2860"/>
                  </a:lnTo>
                  <a:lnTo>
                    <a:pt x="408" y="2927"/>
                  </a:lnTo>
                  <a:lnTo>
                    <a:pt x="464" y="2993"/>
                  </a:lnTo>
                  <a:lnTo>
                    <a:pt x="523" y="3055"/>
                  </a:lnTo>
                  <a:lnTo>
                    <a:pt x="585" y="3113"/>
                  </a:lnTo>
                  <a:lnTo>
                    <a:pt x="650" y="3170"/>
                  </a:lnTo>
                  <a:lnTo>
                    <a:pt x="717" y="3223"/>
                  </a:lnTo>
                  <a:lnTo>
                    <a:pt x="787" y="3272"/>
                  </a:lnTo>
                  <a:lnTo>
                    <a:pt x="861" y="3320"/>
                  </a:lnTo>
                  <a:lnTo>
                    <a:pt x="935" y="3362"/>
                  </a:lnTo>
                  <a:lnTo>
                    <a:pt x="1012" y="3402"/>
                  </a:lnTo>
                  <a:lnTo>
                    <a:pt x="1092" y="3438"/>
                  </a:lnTo>
                  <a:lnTo>
                    <a:pt x="1173" y="3470"/>
                  </a:lnTo>
                  <a:lnTo>
                    <a:pt x="1255" y="3498"/>
                  </a:lnTo>
                  <a:lnTo>
                    <a:pt x="1341" y="3521"/>
                  </a:lnTo>
                  <a:lnTo>
                    <a:pt x="1427" y="3542"/>
                  </a:lnTo>
                  <a:lnTo>
                    <a:pt x="1515" y="3558"/>
                  </a:lnTo>
                  <a:lnTo>
                    <a:pt x="1604" y="3569"/>
                  </a:lnTo>
                  <a:lnTo>
                    <a:pt x="1696" y="3576"/>
                  </a:lnTo>
                  <a:lnTo>
                    <a:pt x="1787" y="3578"/>
                  </a:lnTo>
                  <a:lnTo>
                    <a:pt x="1879" y="3576"/>
                  </a:lnTo>
                  <a:lnTo>
                    <a:pt x="1971" y="3569"/>
                  </a:lnTo>
                  <a:lnTo>
                    <a:pt x="2060" y="3558"/>
                  </a:lnTo>
                  <a:lnTo>
                    <a:pt x="2148" y="3542"/>
                  </a:lnTo>
                  <a:lnTo>
                    <a:pt x="2234" y="3521"/>
                  </a:lnTo>
                  <a:lnTo>
                    <a:pt x="2319" y="3498"/>
                  </a:lnTo>
                  <a:lnTo>
                    <a:pt x="2402" y="3470"/>
                  </a:lnTo>
                  <a:lnTo>
                    <a:pt x="2483" y="3438"/>
                  </a:lnTo>
                  <a:lnTo>
                    <a:pt x="2562" y="3402"/>
                  </a:lnTo>
                  <a:lnTo>
                    <a:pt x="2640" y="3362"/>
                  </a:lnTo>
                  <a:lnTo>
                    <a:pt x="2714" y="3320"/>
                  </a:lnTo>
                  <a:lnTo>
                    <a:pt x="2786" y="3272"/>
                  </a:lnTo>
                  <a:lnTo>
                    <a:pt x="2857" y="3223"/>
                  </a:lnTo>
                  <a:lnTo>
                    <a:pt x="2925" y="3170"/>
                  </a:lnTo>
                  <a:lnTo>
                    <a:pt x="2989" y="3113"/>
                  </a:lnTo>
                  <a:lnTo>
                    <a:pt x="3051" y="3055"/>
                  </a:lnTo>
                  <a:lnTo>
                    <a:pt x="3111" y="2993"/>
                  </a:lnTo>
                  <a:lnTo>
                    <a:pt x="3167" y="2927"/>
                  </a:lnTo>
                  <a:lnTo>
                    <a:pt x="3220" y="2860"/>
                  </a:lnTo>
                  <a:lnTo>
                    <a:pt x="3270" y="2790"/>
                  </a:lnTo>
                  <a:lnTo>
                    <a:pt x="3316" y="2718"/>
                  </a:lnTo>
                  <a:lnTo>
                    <a:pt x="3359" y="2642"/>
                  </a:lnTo>
                  <a:lnTo>
                    <a:pt x="3398" y="2565"/>
                  </a:lnTo>
                  <a:lnTo>
                    <a:pt x="3434" y="2485"/>
                  </a:lnTo>
                  <a:lnTo>
                    <a:pt x="3467" y="2404"/>
                  </a:lnTo>
                  <a:lnTo>
                    <a:pt x="3495" y="2322"/>
                  </a:lnTo>
                  <a:lnTo>
                    <a:pt x="3519" y="2236"/>
                  </a:lnTo>
                  <a:lnTo>
                    <a:pt x="3539" y="2150"/>
                  </a:lnTo>
                  <a:lnTo>
                    <a:pt x="3555" y="2061"/>
                  </a:lnTo>
                  <a:lnTo>
                    <a:pt x="3566" y="1972"/>
                  </a:lnTo>
                  <a:lnTo>
                    <a:pt x="3573" y="1881"/>
                  </a:lnTo>
                  <a:lnTo>
                    <a:pt x="3575" y="1790"/>
                  </a:lnTo>
                  <a:lnTo>
                    <a:pt x="3573" y="1697"/>
                  </a:lnTo>
                  <a:lnTo>
                    <a:pt x="3566" y="1607"/>
                  </a:lnTo>
                  <a:lnTo>
                    <a:pt x="3555" y="1517"/>
                  </a:lnTo>
                  <a:lnTo>
                    <a:pt x="3539" y="1429"/>
                  </a:lnTo>
                  <a:lnTo>
                    <a:pt x="3519" y="1342"/>
                  </a:lnTo>
                  <a:lnTo>
                    <a:pt x="3495" y="1257"/>
                  </a:lnTo>
                  <a:lnTo>
                    <a:pt x="3467" y="1174"/>
                  </a:lnTo>
                  <a:lnTo>
                    <a:pt x="3434" y="1093"/>
                  </a:lnTo>
                  <a:lnTo>
                    <a:pt x="3398" y="1014"/>
                  </a:lnTo>
                  <a:lnTo>
                    <a:pt x="3359" y="936"/>
                  </a:lnTo>
                  <a:lnTo>
                    <a:pt x="3316" y="862"/>
                  </a:lnTo>
                  <a:lnTo>
                    <a:pt x="3270" y="790"/>
                  </a:lnTo>
                  <a:lnTo>
                    <a:pt x="3220" y="718"/>
                  </a:lnTo>
                  <a:lnTo>
                    <a:pt x="3167" y="651"/>
                  </a:lnTo>
                  <a:lnTo>
                    <a:pt x="3111" y="587"/>
                  </a:lnTo>
                  <a:lnTo>
                    <a:pt x="3051" y="525"/>
                  </a:lnTo>
                  <a:lnTo>
                    <a:pt x="2989" y="465"/>
                  </a:lnTo>
                  <a:lnTo>
                    <a:pt x="2925" y="408"/>
                  </a:lnTo>
                  <a:lnTo>
                    <a:pt x="2857" y="355"/>
                  </a:lnTo>
                  <a:lnTo>
                    <a:pt x="2786" y="306"/>
                  </a:lnTo>
                  <a:lnTo>
                    <a:pt x="2714" y="260"/>
                  </a:lnTo>
                  <a:lnTo>
                    <a:pt x="2640" y="217"/>
                  </a:lnTo>
                  <a:lnTo>
                    <a:pt x="2562" y="177"/>
                  </a:lnTo>
                  <a:lnTo>
                    <a:pt x="2483" y="141"/>
                  </a:lnTo>
                  <a:lnTo>
                    <a:pt x="2402" y="108"/>
                  </a:lnTo>
                  <a:lnTo>
                    <a:pt x="2319" y="80"/>
                  </a:lnTo>
                  <a:lnTo>
                    <a:pt x="2234" y="57"/>
                  </a:lnTo>
                  <a:lnTo>
                    <a:pt x="2148" y="36"/>
                  </a:lnTo>
                  <a:lnTo>
                    <a:pt x="2060" y="21"/>
                  </a:lnTo>
                  <a:lnTo>
                    <a:pt x="1971" y="9"/>
                  </a:lnTo>
                  <a:lnTo>
                    <a:pt x="1879" y="3"/>
                  </a:lnTo>
                  <a:lnTo>
                    <a:pt x="1787" y="0"/>
                  </a:lnTo>
                  <a:lnTo>
                    <a:pt x="1696" y="3"/>
                  </a:lnTo>
                  <a:lnTo>
                    <a:pt x="1604" y="9"/>
                  </a:lnTo>
                  <a:lnTo>
                    <a:pt x="1515" y="21"/>
                  </a:lnTo>
                  <a:lnTo>
                    <a:pt x="1427" y="36"/>
                  </a:lnTo>
                  <a:lnTo>
                    <a:pt x="1341" y="57"/>
                  </a:lnTo>
                  <a:lnTo>
                    <a:pt x="1255" y="80"/>
                  </a:lnTo>
                  <a:lnTo>
                    <a:pt x="1173" y="108"/>
                  </a:lnTo>
                  <a:lnTo>
                    <a:pt x="1092" y="141"/>
                  </a:lnTo>
                  <a:lnTo>
                    <a:pt x="1012" y="177"/>
                  </a:lnTo>
                  <a:lnTo>
                    <a:pt x="935" y="217"/>
                  </a:lnTo>
                  <a:lnTo>
                    <a:pt x="861" y="260"/>
                  </a:lnTo>
                  <a:lnTo>
                    <a:pt x="787" y="306"/>
                  </a:lnTo>
                  <a:lnTo>
                    <a:pt x="717" y="355"/>
                  </a:lnTo>
                  <a:lnTo>
                    <a:pt x="650" y="408"/>
                  </a:lnTo>
                  <a:lnTo>
                    <a:pt x="585" y="465"/>
                  </a:lnTo>
                  <a:lnTo>
                    <a:pt x="523" y="525"/>
                  </a:lnTo>
                  <a:lnTo>
                    <a:pt x="464" y="587"/>
                  </a:lnTo>
                  <a:lnTo>
                    <a:pt x="408" y="651"/>
                  </a:lnTo>
                  <a:lnTo>
                    <a:pt x="355" y="718"/>
                  </a:lnTo>
                  <a:lnTo>
                    <a:pt x="305" y="790"/>
                  </a:lnTo>
                  <a:lnTo>
                    <a:pt x="258" y="862"/>
                  </a:lnTo>
                  <a:lnTo>
                    <a:pt x="215" y="936"/>
                  </a:lnTo>
                  <a:lnTo>
                    <a:pt x="175" y="1014"/>
                  </a:lnTo>
                  <a:lnTo>
                    <a:pt x="139" y="1093"/>
                  </a:lnTo>
                  <a:lnTo>
                    <a:pt x="108" y="1174"/>
                  </a:lnTo>
                  <a:lnTo>
                    <a:pt x="80" y="1257"/>
                  </a:lnTo>
                  <a:lnTo>
                    <a:pt x="56" y="1342"/>
                  </a:lnTo>
                  <a:lnTo>
                    <a:pt x="36" y="1429"/>
                  </a:lnTo>
                  <a:lnTo>
                    <a:pt x="20" y="1517"/>
                  </a:lnTo>
                  <a:lnTo>
                    <a:pt x="9" y="1607"/>
                  </a:lnTo>
                  <a:lnTo>
                    <a:pt x="2" y="1697"/>
                  </a:lnTo>
                  <a:lnTo>
                    <a:pt x="0" y="1790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70" name="文本框 21"/>
          <p:cNvSpPr txBox="1"/>
          <p:nvPr/>
        </p:nvSpPr>
        <p:spPr>
          <a:xfrm>
            <a:off x="3213100" y="1833245"/>
            <a:ext cx="187007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1" name="文本框 21"/>
          <p:cNvSpPr txBox="1"/>
          <p:nvPr/>
        </p:nvSpPr>
        <p:spPr>
          <a:xfrm>
            <a:off x="7221855" y="2730500"/>
            <a:ext cx="203835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2" name="文本框 21"/>
          <p:cNvSpPr txBox="1"/>
          <p:nvPr/>
        </p:nvSpPr>
        <p:spPr>
          <a:xfrm>
            <a:off x="3213100" y="3568700"/>
            <a:ext cx="185610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3" name="文本框 21"/>
          <p:cNvSpPr txBox="1"/>
          <p:nvPr/>
        </p:nvSpPr>
        <p:spPr>
          <a:xfrm>
            <a:off x="7205345" y="4498340"/>
            <a:ext cx="194183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282700" y="2170430"/>
            <a:ext cx="3801110" cy="645159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7230745" y="3067685"/>
            <a:ext cx="3854450" cy="645159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283335" y="3930015"/>
            <a:ext cx="3785870" cy="645159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7205345" y="4835525"/>
            <a:ext cx="3879215" cy="645159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594883" y="2039438"/>
            <a:ext cx="263236" cy="554169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3000" dirty="0">
                <a:solidFill>
                  <a:srgbClr val="672317"/>
                </a:solidFill>
                <a:latin typeface="Impact" panose="020B0806030902050204" pitchFamily="34" charset="0"/>
                <a:ea typeface="方正正黑简体" panose="02000000000000000000" pitchFamily="2" charset="-122"/>
              </a:rPr>
              <a:t>1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6505575" y="2929255"/>
            <a:ext cx="309245" cy="553084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000" dirty="0">
                <a:solidFill>
                  <a:srgbClr val="672317"/>
                </a:solidFill>
                <a:latin typeface="Impact" panose="020B0806030902050204" pitchFamily="34" charset="0"/>
                <a:ea typeface="方正正黑简体" panose="02000000000000000000" pitchFamily="2" charset="-122"/>
              </a:rPr>
              <a:t>2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5534900" y="3704903"/>
            <a:ext cx="263236" cy="554169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000" dirty="0">
                <a:solidFill>
                  <a:srgbClr val="672317"/>
                </a:solidFill>
                <a:latin typeface="Impact" panose="020B0806030902050204" pitchFamily="34" charset="0"/>
                <a:ea typeface="方正正黑简体" panose="02000000000000000000" pitchFamily="2" charset="-122"/>
              </a:rPr>
              <a:t>3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6448239" y="4653270"/>
            <a:ext cx="263236" cy="554169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000" dirty="0">
                <a:solidFill>
                  <a:srgbClr val="672317"/>
                </a:solidFill>
                <a:latin typeface="Impact" panose="020B0806030902050204" pitchFamily="34" charset="0"/>
                <a:ea typeface="方正正黑简体" panose="02000000000000000000" pitchFamily="2" charset="-122"/>
              </a:rPr>
              <a:t>4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500"/>
                            </p:stCondLst>
                            <p:childTnLst>
                              <p:par>
                                <p:cTn id="7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000"/>
                            </p:stCondLst>
                            <p:childTnLst>
                              <p:par>
                                <p:cTn id="8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500"/>
                            </p:stCondLst>
                            <p:childTnLst>
                              <p:par>
                                <p:cTn id="9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花边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605" y="635"/>
            <a:ext cx="12221210" cy="6874510"/>
          </a:xfrm>
          <a:prstGeom prst="rect">
            <a:avLst/>
          </a:prstGeom>
        </p:spPr>
      </p:pic>
      <p:pic>
        <p:nvPicPr>
          <p:cNvPr id="8" name="图片 7" descr="梅花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985" y="635"/>
            <a:ext cx="2244725" cy="3223895"/>
          </a:xfrm>
          <a:prstGeom prst="rect">
            <a:avLst/>
          </a:prstGeom>
        </p:spPr>
      </p:pic>
      <p:pic>
        <p:nvPicPr>
          <p:cNvPr id="2" name="图片 1" descr="梅花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9961880" y="635"/>
            <a:ext cx="2244725" cy="322389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666615" y="1806575"/>
            <a:ext cx="285813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400">
                <a:solidFill>
                  <a:srgbClr val="672317"/>
                </a:solidFill>
                <a:latin typeface="微软雅黑" panose="020B0503020204020204" charset="-122"/>
                <a:ea typeface="微软雅黑" panose="020B0503020204020204" charset="-122"/>
              </a:rPr>
              <a:t>PART.02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3994785" y="2743835"/>
            <a:ext cx="4202430" cy="0"/>
          </a:xfrm>
          <a:prstGeom prst="line">
            <a:avLst/>
          </a:prstGeom>
          <a:ln w="19050">
            <a:solidFill>
              <a:srgbClr val="67231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3994785" y="3883025"/>
            <a:ext cx="4202430" cy="0"/>
          </a:xfrm>
          <a:prstGeom prst="line">
            <a:avLst/>
          </a:prstGeom>
          <a:ln w="19050">
            <a:solidFill>
              <a:srgbClr val="67231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3994785" y="2990850"/>
            <a:ext cx="420306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b="1">
                <a:solidFill>
                  <a:srgbClr val="672317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单击此处输入标题</a:t>
            </a:r>
          </a:p>
        </p:txBody>
      </p:sp>
      <p:sp>
        <p:nvSpPr>
          <p:cNvPr id="23" name="矩形 22"/>
          <p:cNvSpPr/>
          <p:nvPr/>
        </p:nvSpPr>
        <p:spPr>
          <a:xfrm>
            <a:off x="3994785" y="4083685"/>
            <a:ext cx="4203065" cy="922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</a:t>
            </a:r>
            <a:endParaRPr lang="zh-CN" altLang="en-US" sz="1200" dirty="0">
              <a:solidFill>
                <a:schemeClr val="tx1">
                  <a:lumMod val="65000"/>
                  <a:lumOff val="35000"/>
                  <a:alpha val="7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5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花边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605" y="635"/>
            <a:ext cx="12221210" cy="6874510"/>
          </a:xfrm>
          <a:prstGeom prst="rect">
            <a:avLst/>
          </a:prstGeom>
          <a:ln>
            <a:solidFill>
              <a:srgbClr val="672317"/>
            </a:solidFill>
          </a:ln>
        </p:spPr>
      </p:pic>
      <p:sp>
        <p:nvSpPr>
          <p:cNvPr id="9" name="文本框 8"/>
          <p:cNvSpPr txBox="1"/>
          <p:nvPr/>
        </p:nvSpPr>
        <p:spPr>
          <a:xfrm>
            <a:off x="4846320" y="622935"/>
            <a:ext cx="2499995" cy="3683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rgbClr val="672317"/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单击此处输入标题文本</a:t>
            </a:r>
          </a:p>
        </p:txBody>
      </p:sp>
      <p:grpSp>
        <p:nvGrpSpPr>
          <p:cNvPr id="5" name="组合 5"/>
          <p:cNvGrpSpPr/>
          <p:nvPr/>
        </p:nvGrpSpPr>
        <p:grpSpPr>
          <a:xfrm rot="21141998">
            <a:off x="5220335" y="3587750"/>
            <a:ext cx="711835" cy="1094105"/>
            <a:chOff x="3229455" y="3870331"/>
            <a:chExt cx="1247286" cy="1916345"/>
          </a:xfrm>
          <a:solidFill>
            <a:srgbClr val="672317"/>
          </a:solidFill>
        </p:grpSpPr>
        <p:sp>
          <p:nvSpPr>
            <p:cNvPr id="2" name="椭圆 3"/>
            <p:cNvSpPr/>
            <p:nvPr/>
          </p:nvSpPr>
          <p:spPr>
            <a:xfrm rot="20475942">
              <a:off x="3229455" y="4115568"/>
              <a:ext cx="1125327" cy="1671108"/>
            </a:xfrm>
            <a:custGeom>
              <a:avLst/>
              <a:gdLst>
                <a:gd name="connsiteX0" fmla="*/ 0 w 1800200"/>
                <a:gd name="connsiteY0" fmla="*/ 936104 h 1872208"/>
                <a:gd name="connsiteX1" fmla="*/ 900100 w 1800200"/>
                <a:gd name="connsiteY1" fmla="*/ 0 h 1872208"/>
                <a:gd name="connsiteX2" fmla="*/ 1800200 w 1800200"/>
                <a:gd name="connsiteY2" fmla="*/ 936104 h 1872208"/>
                <a:gd name="connsiteX3" fmla="*/ 900100 w 1800200"/>
                <a:gd name="connsiteY3" fmla="*/ 1872208 h 1872208"/>
                <a:gd name="connsiteX4" fmla="*/ 0 w 1800200"/>
                <a:gd name="connsiteY4" fmla="*/ 936104 h 1872208"/>
                <a:gd name="connsiteX0-1" fmla="*/ 0 w 1408314"/>
                <a:gd name="connsiteY0-2" fmla="*/ 936145 h 1872292"/>
                <a:gd name="connsiteX1-3" fmla="*/ 900100 w 1408314"/>
                <a:gd name="connsiteY1-4" fmla="*/ 41 h 1872292"/>
                <a:gd name="connsiteX2-5" fmla="*/ 1408314 w 1408314"/>
                <a:gd name="connsiteY2-6" fmla="*/ 965174 h 1872292"/>
                <a:gd name="connsiteX3-7" fmla="*/ 900100 w 1408314"/>
                <a:gd name="connsiteY3-8" fmla="*/ 1872249 h 1872292"/>
                <a:gd name="connsiteX4-9" fmla="*/ 0 w 1408314"/>
                <a:gd name="connsiteY4-10" fmla="*/ 936145 h 1872292"/>
                <a:gd name="connsiteX0-11" fmla="*/ 8065 w 1565401"/>
                <a:gd name="connsiteY0-12" fmla="*/ 790997 h 1727144"/>
                <a:gd name="connsiteX1-13" fmla="*/ 1474222 w 1565401"/>
                <a:gd name="connsiteY1-14" fmla="*/ 35 h 1727144"/>
                <a:gd name="connsiteX2-15" fmla="*/ 1416379 w 1565401"/>
                <a:gd name="connsiteY2-16" fmla="*/ 820026 h 1727144"/>
                <a:gd name="connsiteX3-17" fmla="*/ 908165 w 1565401"/>
                <a:gd name="connsiteY3-18" fmla="*/ 1727101 h 1727144"/>
                <a:gd name="connsiteX4-19" fmla="*/ 8065 w 1565401"/>
                <a:gd name="connsiteY4-20" fmla="*/ 790997 h 1727144"/>
                <a:gd name="connsiteX0-21" fmla="*/ 7672 w 1516692"/>
                <a:gd name="connsiteY0-22" fmla="*/ 790971 h 1727085"/>
                <a:gd name="connsiteX1-23" fmla="*/ 1473829 w 1516692"/>
                <a:gd name="connsiteY1-24" fmla="*/ 9 h 1727085"/>
                <a:gd name="connsiteX2-25" fmla="*/ 1154729 w 1516692"/>
                <a:gd name="connsiteY2-26" fmla="*/ 805485 h 1727085"/>
                <a:gd name="connsiteX3-27" fmla="*/ 907772 w 1516692"/>
                <a:gd name="connsiteY3-28" fmla="*/ 1727075 h 1727085"/>
                <a:gd name="connsiteX4-29" fmla="*/ 7672 w 1516692"/>
                <a:gd name="connsiteY4-30" fmla="*/ 790971 h 1727085"/>
                <a:gd name="connsiteX0-31" fmla="*/ 17232 w 916832"/>
                <a:gd name="connsiteY0-32" fmla="*/ 362964 h 1757227"/>
                <a:gd name="connsiteX1-33" fmla="*/ 902817 w 916832"/>
                <a:gd name="connsiteY1-34" fmla="*/ 21945 h 1757227"/>
                <a:gd name="connsiteX2-35" fmla="*/ 583717 w 916832"/>
                <a:gd name="connsiteY2-36" fmla="*/ 827421 h 1757227"/>
                <a:gd name="connsiteX3-37" fmla="*/ 336760 w 916832"/>
                <a:gd name="connsiteY3-38" fmla="*/ 1749011 h 1757227"/>
                <a:gd name="connsiteX4-39" fmla="*/ 17232 w 916832"/>
                <a:gd name="connsiteY4-40" fmla="*/ 362964 h 1757227"/>
                <a:gd name="connsiteX0-41" fmla="*/ 67305 w 966905"/>
                <a:gd name="connsiteY0-42" fmla="*/ 357294 h 1289288"/>
                <a:gd name="connsiteX1-43" fmla="*/ 952890 w 966905"/>
                <a:gd name="connsiteY1-44" fmla="*/ 16275 h 1289288"/>
                <a:gd name="connsiteX2-45" fmla="*/ 633790 w 966905"/>
                <a:gd name="connsiteY2-46" fmla="*/ 821751 h 1289288"/>
                <a:gd name="connsiteX3-47" fmla="*/ 125576 w 966905"/>
                <a:gd name="connsiteY3-48" fmla="*/ 1249856 h 1289288"/>
                <a:gd name="connsiteX4-49" fmla="*/ 67305 w 966905"/>
                <a:gd name="connsiteY4-50" fmla="*/ 357294 h 1289288"/>
                <a:gd name="connsiteX0-51" fmla="*/ 67305 w 1120923"/>
                <a:gd name="connsiteY0-52" fmla="*/ 578161 h 1510155"/>
                <a:gd name="connsiteX1-53" fmla="*/ 952890 w 1120923"/>
                <a:gd name="connsiteY1-54" fmla="*/ 237142 h 1510155"/>
                <a:gd name="connsiteX2-55" fmla="*/ 633790 w 1120923"/>
                <a:gd name="connsiteY2-56" fmla="*/ 1042618 h 1510155"/>
                <a:gd name="connsiteX3-57" fmla="*/ 125576 w 1120923"/>
                <a:gd name="connsiteY3-58" fmla="*/ 1470723 h 1510155"/>
                <a:gd name="connsiteX4-59" fmla="*/ 67305 w 1120923"/>
                <a:gd name="connsiteY4-60" fmla="*/ 578161 h 1510155"/>
                <a:gd name="connsiteX0-61" fmla="*/ 67305 w 1082631"/>
                <a:gd name="connsiteY0-62" fmla="*/ 578161 h 1510155"/>
                <a:gd name="connsiteX1-63" fmla="*/ 952890 w 1082631"/>
                <a:gd name="connsiteY1-64" fmla="*/ 237142 h 1510155"/>
                <a:gd name="connsiteX2-65" fmla="*/ 633790 w 1082631"/>
                <a:gd name="connsiteY2-66" fmla="*/ 1042618 h 1510155"/>
                <a:gd name="connsiteX3-67" fmla="*/ 125576 w 1082631"/>
                <a:gd name="connsiteY3-68" fmla="*/ 1470723 h 1510155"/>
                <a:gd name="connsiteX4-69" fmla="*/ 67305 w 1082631"/>
                <a:gd name="connsiteY4-70" fmla="*/ 578161 h 1510155"/>
                <a:gd name="connsiteX0-71" fmla="*/ 67305 w 1022843"/>
                <a:gd name="connsiteY0-72" fmla="*/ 597144 h 1529138"/>
                <a:gd name="connsiteX1-73" fmla="*/ 952890 w 1022843"/>
                <a:gd name="connsiteY1-74" fmla="*/ 256125 h 1529138"/>
                <a:gd name="connsiteX2-75" fmla="*/ 633790 w 1022843"/>
                <a:gd name="connsiteY2-76" fmla="*/ 1061601 h 1529138"/>
                <a:gd name="connsiteX3-77" fmla="*/ 125576 w 1022843"/>
                <a:gd name="connsiteY3-78" fmla="*/ 1489706 h 1529138"/>
                <a:gd name="connsiteX4-79" fmla="*/ 67305 w 1022843"/>
                <a:gd name="connsiteY4-80" fmla="*/ 597144 h 1529138"/>
                <a:gd name="connsiteX0-81" fmla="*/ 35178 w 990716"/>
                <a:gd name="connsiteY0-82" fmla="*/ 706929 h 1638923"/>
                <a:gd name="connsiteX1-83" fmla="*/ 920763 w 990716"/>
                <a:gd name="connsiteY1-84" fmla="*/ 365910 h 1638923"/>
                <a:gd name="connsiteX2-85" fmla="*/ 601663 w 990716"/>
                <a:gd name="connsiteY2-86" fmla="*/ 1171386 h 1638923"/>
                <a:gd name="connsiteX3-87" fmla="*/ 93449 w 990716"/>
                <a:gd name="connsiteY3-88" fmla="*/ 1599491 h 1638923"/>
                <a:gd name="connsiteX4-89" fmla="*/ 35178 w 990716"/>
                <a:gd name="connsiteY4-90" fmla="*/ 706929 h 1638923"/>
                <a:gd name="connsiteX0-91" fmla="*/ 84888 w 1040426"/>
                <a:gd name="connsiteY0-92" fmla="*/ 595487 h 1483573"/>
                <a:gd name="connsiteX1-93" fmla="*/ 970473 w 1040426"/>
                <a:gd name="connsiteY1-94" fmla="*/ 254468 h 1483573"/>
                <a:gd name="connsiteX2-95" fmla="*/ 651373 w 1040426"/>
                <a:gd name="connsiteY2-96" fmla="*/ 1059944 h 1483573"/>
                <a:gd name="connsiteX3-97" fmla="*/ 99616 w 1040426"/>
                <a:gd name="connsiteY3-98" fmla="*/ 1429992 h 1483573"/>
                <a:gd name="connsiteX4-99" fmla="*/ 84888 w 1040426"/>
                <a:gd name="connsiteY4-100" fmla="*/ 595487 h 1483573"/>
                <a:gd name="connsiteX0-101" fmla="*/ 66779 w 1022317"/>
                <a:gd name="connsiteY0-102" fmla="*/ 684992 h 1573078"/>
                <a:gd name="connsiteX1-103" fmla="*/ 952364 w 1022317"/>
                <a:gd name="connsiteY1-104" fmla="*/ 343973 h 1573078"/>
                <a:gd name="connsiteX2-105" fmla="*/ 633264 w 1022317"/>
                <a:gd name="connsiteY2-106" fmla="*/ 1149449 h 1573078"/>
                <a:gd name="connsiteX3-107" fmla="*/ 81507 w 1022317"/>
                <a:gd name="connsiteY3-108" fmla="*/ 1519497 h 1573078"/>
                <a:gd name="connsiteX4-109" fmla="*/ 66779 w 1022317"/>
                <a:gd name="connsiteY4-110" fmla="*/ 684992 h 1573078"/>
                <a:gd name="connsiteX0-111" fmla="*/ 88996 w 1099434"/>
                <a:gd name="connsiteY0-112" fmla="*/ 644350 h 1532436"/>
                <a:gd name="connsiteX1-113" fmla="*/ 1032638 w 1099434"/>
                <a:gd name="connsiteY1-114" fmla="*/ 245274 h 1532436"/>
                <a:gd name="connsiteX2-115" fmla="*/ 655481 w 1099434"/>
                <a:gd name="connsiteY2-116" fmla="*/ 1108807 h 1532436"/>
                <a:gd name="connsiteX3-117" fmla="*/ 103724 w 1099434"/>
                <a:gd name="connsiteY3-118" fmla="*/ 1478855 h 1532436"/>
                <a:gd name="connsiteX4-119" fmla="*/ 88996 w 1099434"/>
                <a:gd name="connsiteY4-120" fmla="*/ 644350 h 1532436"/>
                <a:gd name="connsiteX0-121" fmla="*/ 113991 w 1124429"/>
                <a:gd name="connsiteY0-122" fmla="*/ 765632 h 1653718"/>
                <a:gd name="connsiteX1-123" fmla="*/ 1057633 w 1124429"/>
                <a:gd name="connsiteY1-124" fmla="*/ 366556 h 1653718"/>
                <a:gd name="connsiteX2-125" fmla="*/ 680476 w 1124429"/>
                <a:gd name="connsiteY2-126" fmla="*/ 1230089 h 1653718"/>
                <a:gd name="connsiteX3-127" fmla="*/ 128719 w 1124429"/>
                <a:gd name="connsiteY3-128" fmla="*/ 1600137 h 1653718"/>
                <a:gd name="connsiteX4-129" fmla="*/ 113991 w 1124429"/>
                <a:gd name="connsiteY4-130" fmla="*/ 765632 h 1653718"/>
                <a:gd name="connsiteX0-131" fmla="*/ 107702 w 1118140"/>
                <a:gd name="connsiteY0-132" fmla="*/ 761692 h 1649778"/>
                <a:gd name="connsiteX1-133" fmla="*/ 1051344 w 1118140"/>
                <a:gd name="connsiteY1-134" fmla="*/ 362616 h 1649778"/>
                <a:gd name="connsiteX2-135" fmla="*/ 674187 w 1118140"/>
                <a:gd name="connsiteY2-136" fmla="*/ 1226149 h 1649778"/>
                <a:gd name="connsiteX3-137" fmla="*/ 122430 w 1118140"/>
                <a:gd name="connsiteY3-138" fmla="*/ 1596197 h 1649778"/>
                <a:gd name="connsiteX4-139" fmla="*/ 107702 w 1118140"/>
                <a:gd name="connsiteY4-140" fmla="*/ 761692 h 1649778"/>
                <a:gd name="connsiteX0-141" fmla="*/ 89232 w 1114646"/>
                <a:gd name="connsiteY0-142" fmla="*/ 507116 h 1410789"/>
                <a:gd name="connsiteX1-143" fmla="*/ 1105445 w 1114646"/>
                <a:gd name="connsiteY1-144" fmla="*/ 122555 h 1410789"/>
                <a:gd name="connsiteX2-145" fmla="*/ 728288 w 1114646"/>
                <a:gd name="connsiteY2-146" fmla="*/ 986088 h 1410789"/>
                <a:gd name="connsiteX3-147" fmla="*/ 176531 w 1114646"/>
                <a:gd name="connsiteY3-148" fmla="*/ 1356136 h 1410789"/>
                <a:gd name="connsiteX4-149" fmla="*/ 89232 w 1114646"/>
                <a:gd name="connsiteY4-150" fmla="*/ 507116 h 1410789"/>
                <a:gd name="connsiteX0-151" fmla="*/ 89232 w 1175988"/>
                <a:gd name="connsiteY0-152" fmla="*/ 721370 h 1625043"/>
                <a:gd name="connsiteX1-153" fmla="*/ 1105445 w 1175988"/>
                <a:gd name="connsiteY1-154" fmla="*/ 336809 h 1625043"/>
                <a:gd name="connsiteX2-155" fmla="*/ 728288 w 1175988"/>
                <a:gd name="connsiteY2-156" fmla="*/ 1200342 h 1625043"/>
                <a:gd name="connsiteX3-157" fmla="*/ 176531 w 1175988"/>
                <a:gd name="connsiteY3-158" fmla="*/ 1570390 h 1625043"/>
                <a:gd name="connsiteX4-159" fmla="*/ 89232 w 1175988"/>
                <a:gd name="connsiteY4-160" fmla="*/ 721370 h 1625043"/>
                <a:gd name="connsiteX0-161" fmla="*/ 38984 w 1125740"/>
                <a:gd name="connsiteY0-162" fmla="*/ 727644 h 1631317"/>
                <a:gd name="connsiteX1-163" fmla="*/ 1055197 w 1125740"/>
                <a:gd name="connsiteY1-164" fmla="*/ 343083 h 1631317"/>
                <a:gd name="connsiteX2-165" fmla="*/ 678040 w 1125740"/>
                <a:gd name="connsiteY2-166" fmla="*/ 1206616 h 1631317"/>
                <a:gd name="connsiteX3-167" fmla="*/ 126283 w 1125740"/>
                <a:gd name="connsiteY3-168" fmla="*/ 1576664 h 1631317"/>
                <a:gd name="connsiteX4-169" fmla="*/ 38984 w 1125740"/>
                <a:gd name="connsiteY4-170" fmla="*/ 727644 h 1631317"/>
                <a:gd name="connsiteX0-171" fmla="*/ 82819 w 1169575"/>
                <a:gd name="connsiteY0-172" fmla="*/ 722740 h 1626413"/>
                <a:gd name="connsiteX1-173" fmla="*/ 1099032 w 1169575"/>
                <a:gd name="connsiteY1-174" fmla="*/ 338179 h 1626413"/>
                <a:gd name="connsiteX2-175" fmla="*/ 721875 w 1169575"/>
                <a:gd name="connsiteY2-176" fmla="*/ 1201712 h 1626413"/>
                <a:gd name="connsiteX3-177" fmla="*/ 170118 w 1169575"/>
                <a:gd name="connsiteY3-178" fmla="*/ 1571760 h 1626413"/>
                <a:gd name="connsiteX4-179" fmla="*/ 82819 w 1169575"/>
                <a:gd name="connsiteY4-180" fmla="*/ 722740 h 1626413"/>
                <a:gd name="connsiteX0-181" fmla="*/ 82819 w 1169575"/>
                <a:gd name="connsiteY0-182" fmla="*/ 722740 h 1626413"/>
                <a:gd name="connsiteX1-183" fmla="*/ 1099032 w 1169575"/>
                <a:gd name="connsiteY1-184" fmla="*/ 338179 h 1626413"/>
                <a:gd name="connsiteX2-185" fmla="*/ 721875 w 1169575"/>
                <a:gd name="connsiteY2-186" fmla="*/ 1201712 h 1626413"/>
                <a:gd name="connsiteX3-187" fmla="*/ 170118 w 1169575"/>
                <a:gd name="connsiteY3-188" fmla="*/ 1571760 h 1626413"/>
                <a:gd name="connsiteX4-189" fmla="*/ 82819 w 1169575"/>
                <a:gd name="connsiteY4-190" fmla="*/ 722740 h 1626413"/>
                <a:gd name="connsiteX0-191" fmla="*/ 124502 w 1211258"/>
                <a:gd name="connsiteY0-192" fmla="*/ 722740 h 1626413"/>
                <a:gd name="connsiteX1-193" fmla="*/ 1140715 w 1211258"/>
                <a:gd name="connsiteY1-194" fmla="*/ 338179 h 1626413"/>
                <a:gd name="connsiteX2-195" fmla="*/ 763558 w 1211258"/>
                <a:gd name="connsiteY2-196" fmla="*/ 1201712 h 1626413"/>
                <a:gd name="connsiteX3-197" fmla="*/ 211801 w 1211258"/>
                <a:gd name="connsiteY3-198" fmla="*/ 1571760 h 1626413"/>
                <a:gd name="connsiteX4-199" fmla="*/ 124502 w 1211258"/>
                <a:gd name="connsiteY4-200" fmla="*/ 722740 h 1626413"/>
                <a:gd name="connsiteX0-201" fmla="*/ 124502 w 1211258"/>
                <a:gd name="connsiteY0-202" fmla="*/ 752275 h 1655948"/>
                <a:gd name="connsiteX1-203" fmla="*/ 1140715 w 1211258"/>
                <a:gd name="connsiteY1-204" fmla="*/ 367714 h 1655948"/>
                <a:gd name="connsiteX2-205" fmla="*/ 763558 w 1211258"/>
                <a:gd name="connsiteY2-206" fmla="*/ 1231247 h 1655948"/>
                <a:gd name="connsiteX3-207" fmla="*/ 211801 w 1211258"/>
                <a:gd name="connsiteY3-208" fmla="*/ 1601295 h 1655948"/>
                <a:gd name="connsiteX4-209" fmla="*/ 124502 w 1211258"/>
                <a:gd name="connsiteY4-210" fmla="*/ 752275 h 1655948"/>
                <a:gd name="connsiteX0-211" fmla="*/ 139554 w 1100895"/>
                <a:gd name="connsiteY0-212" fmla="*/ 558955 h 1431224"/>
                <a:gd name="connsiteX1-213" fmla="*/ 1093268 w 1100895"/>
                <a:gd name="connsiteY1-214" fmla="*/ 145151 h 1431224"/>
                <a:gd name="connsiteX2-215" fmla="*/ 716111 w 1100895"/>
                <a:gd name="connsiteY2-216" fmla="*/ 1008684 h 1431224"/>
                <a:gd name="connsiteX3-217" fmla="*/ 164354 w 1100895"/>
                <a:gd name="connsiteY3-218" fmla="*/ 1378732 h 1431224"/>
                <a:gd name="connsiteX4-219" fmla="*/ 139554 w 1100895"/>
                <a:gd name="connsiteY4-220" fmla="*/ 558955 h 1431224"/>
                <a:gd name="connsiteX0-221" fmla="*/ 139554 w 1143176"/>
                <a:gd name="connsiteY0-222" fmla="*/ 740395 h 1612664"/>
                <a:gd name="connsiteX1-223" fmla="*/ 1093268 w 1143176"/>
                <a:gd name="connsiteY1-224" fmla="*/ 326591 h 1612664"/>
                <a:gd name="connsiteX2-225" fmla="*/ 716111 w 1143176"/>
                <a:gd name="connsiteY2-226" fmla="*/ 1190124 h 1612664"/>
                <a:gd name="connsiteX3-227" fmla="*/ 164354 w 1143176"/>
                <a:gd name="connsiteY3-228" fmla="*/ 1560172 h 1612664"/>
                <a:gd name="connsiteX4-229" fmla="*/ 139554 w 1143176"/>
                <a:gd name="connsiteY4-230" fmla="*/ 740395 h 1612664"/>
                <a:gd name="connsiteX0-231" fmla="*/ 139554 w 1143176"/>
                <a:gd name="connsiteY0-232" fmla="*/ 817520 h 1689789"/>
                <a:gd name="connsiteX1-233" fmla="*/ 1093268 w 1143176"/>
                <a:gd name="connsiteY1-234" fmla="*/ 403716 h 1689789"/>
                <a:gd name="connsiteX2-235" fmla="*/ 716111 w 1143176"/>
                <a:gd name="connsiteY2-236" fmla="*/ 1267249 h 1689789"/>
                <a:gd name="connsiteX3-237" fmla="*/ 164354 w 1143176"/>
                <a:gd name="connsiteY3-238" fmla="*/ 1637297 h 1689789"/>
                <a:gd name="connsiteX4-239" fmla="*/ 139554 w 1143176"/>
                <a:gd name="connsiteY4-240" fmla="*/ 817520 h 1689789"/>
                <a:gd name="connsiteX0-241" fmla="*/ 138613 w 1099266"/>
                <a:gd name="connsiteY0-242" fmla="*/ 652318 h 1530808"/>
                <a:gd name="connsiteX1-243" fmla="*/ 1092327 w 1099266"/>
                <a:gd name="connsiteY1-244" fmla="*/ 238514 h 1530808"/>
                <a:gd name="connsiteX2-245" fmla="*/ 693395 w 1099266"/>
                <a:gd name="connsiteY2-246" fmla="*/ 1118801 h 1530808"/>
                <a:gd name="connsiteX3-247" fmla="*/ 163413 w 1099266"/>
                <a:gd name="connsiteY3-248" fmla="*/ 1472095 h 1530808"/>
                <a:gd name="connsiteX4-249" fmla="*/ 138613 w 1099266"/>
                <a:gd name="connsiteY4-250" fmla="*/ 652318 h 1530808"/>
                <a:gd name="connsiteX0-251" fmla="*/ 138613 w 1099389"/>
                <a:gd name="connsiteY0-252" fmla="*/ 652318 h 1530808"/>
                <a:gd name="connsiteX1-253" fmla="*/ 1092327 w 1099389"/>
                <a:gd name="connsiteY1-254" fmla="*/ 238514 h 1530808"/>
                <a:gd name="connsiteX2-255" fmla="*/ 693395 w 1099389"/>
                <a:gd name="connsiteY2-256" fmla="*/ 1118801 h 1530808"/>
                <a:gd name="connsiteX3-257" fmla="*/ 163413 w 1099389"/>
                <a:gd name="connsiteY3-258" fmla="*/ 1472095 h 1530808"/>
                <a:gd name="connsiteX4-259" fmla="*/ 138613 w 1099389"/>
                <a:gd name="connsiteY4-260" fmla="*/ 652318 h 1530808"/>
                <a:gd name="connsiteX0-261" fmla="*/ 138613 w 1111719"/>
                <a:gd name="connsiteY0-262" fmla="*/ 815493 h 1693983"/>
                <a:gd name="connsiteX1-263" fmla="*/ 1092327 w 1111719"/>
                <a:gd name="connsiteY1-264" fmla="*/ 401689 h 1693983"/>
                <a:gd name="connsiteX2-265" fmla="*/ 693395 w 1111719"/>
                <a:gd name="connsiteY2-266" fmla="*/ 1281976 h 1693983"/>
                <a:gd name="connsiteX3-267" fmla="*/ 163413 w 1111719"/>
                <a:gd name="connsiteY3-268" fmla="*/ 1635270 h 1693983"/>
                <a:gd name="connsiteX4-269" fmla="*/ 138613 w 1111719"/>
                <a:gd name="connsiteY4-270" fmla="*/ 815493 h 1693983"/>
                <a:gd name="connsiteX0-271" fmla="*/ 138613 w 1111719"/>
                <a:gd name="connsiteY0-272" fmla="*/ 815493 h 1676291"/>
                <a:gd name="connsiteX1-273" fmla="*/ 1092327 w 1111719"/>
                <a:gd name="connsiteY1-274" fmla="*/ 401689 h 1676291"/>
                <a:gd name="connsiteX2-275" fmla="*/ 693395 w 1111719"/>
                <a:gd name="connsiteY2-276" fmla="*/ 1281976 h 1676291"/>
                <a:gd name="connsiteX3-277" fmla="*/ 163413 w 1111719"/>
                <a:gd name="connsiteY3-278" fmla="*/ 1635270 h 1676291"/>
                <a:gd name="connsiteX4-279" fmla="*/ 138613 w 1111719"/>
                <a:gd name="connsiteY4-280" fmla="*/ 815493 h 1676291"/>
                <a:gd name="connsiteX0-281" fmla="*/ 134851 w 1093206"/>
                <a:gd name="connsiteY0-282" fmla="*/ 651050 h 1505647"/>
                <a:gd name="connsiteX1-283" fmla="*/ 1088565 w 1093206"/>
                <a:gd name="connsiteY1-284" fmla="*/ 237246 h 1505647"/>
                <a:gd name="connsiteX2-285" fmla="*/ 600590 w 1093206"/>
                <a:gd name="connsiteY2-286" fmla="*/ 1095381 h 1505647"/>
                <a:gd name="connsiteX3-287" fmla="*/ 159651 w 1093206"/>
                <a:gd name="connsiteY3-288" fmla="*/ 1470827 h 1505647"/>
                <a:gd name="connsiteX4-289" fmla="*/ 134851 w 1093206"/>
                <a:gd name="connsiteY4-290" fmla="*/ 651050 h 1505647"/>
                <a:gd name="connsiteX0-291" fmla="*/ 134851 w 1115875"/>
                <a:gd name="connsiteY0-292" fmla="*/ 828674 h 1683271"/>
                <a:gd name="connsiteX1-293" fmla="*/ 1088565 w 1115875"/>
                <a:gd name="connsiteY1-294" fmla="*/ 414870 h 1683271"/>
                <a:gd name="connsiteX2-295" fmla="*/ 600590 w 1115875"/>
                <a:gd name="connsiteY2-296" fmla="*/ 1273005 h 1683271"/>
                <a:gd name="connsiteX3-297" fmla="*/ 159651 w 1115875"/>
                <a:gd name="connsiteY3-298" fmla="*/ 1648451 h 1683271"/>
                <a:gd name="connsiteX4-299" fmla="*/ 134851 w 1115875"/>
                <a:gd name="connsiteY4-300" fmla="*/ 828674 h 1683271"/>
                <a:gd name="connsiteX0-301" fmla="*/ 134851 w 1132788"/>
                <a:gd name="connsiteY0-302" fmla="*/ 828674 h 1683271"/>
                <a:gd name="connsiteX1-303" fmla="*/ 1088565 w 1132788"/>
                <a:gd name="connsiteY1-304" fmla="*/ 414870 h 1683271"/>
                <a:gd name="connsiteX2-305" fmla="*/ 600590 w 1132788"/>
                <a:gd name="connsiteY2-306" fmla="*/ 1273005 h 1683271"/>
                <a:gd name="connsiteX3-307" fmla="*/ 159651 w 1132788"/>
                <a:gd name="connsiteY3-308" fmla="*/ 1648451 h 1683271"/>
                <a:gd name="connsiteX4-309" fmla="*/ 134851 w 1132788"/>
                <a:gd name="connsiteY4-310" fmla="*/ 828674 h 1683271"/>
                <a:gd name="connsiteX0-311" fmla="*/ 134851 w 1122771"/>
                <a:gd name="connsiteY0-312" fmla="*/ 828674 h 1729682"/>
                <a:gd name="connsiteX1-313" fmla="*/ 1088565 w 1122771"/>
                <a:gd name="connsiteY1-314" fmla="*/ 414870 h 1729682"/>
                <a:gd name="connsiteX2-315" fmla="*/ 600590 w 1122771"/>
                <a:gd name="connsiteY2-316" fmla="*/ 1273005 h 1729682"/>
                <a:gd name="connsiteX3-317" fmla="*/ 159651 w 1122771"/>
                <a:gd name="connsiteY3-318" fmla="*/ 1648451 h 1729682"/>
                <a:gd name="connsiteX4-319" fmla="*/ 134851 w 1122771"/>
                <a:gd name="connsiteY4-320" fmla="*/ 828674 h 1729682"/>
                <a:gd name="connsiteX0-321" fmla="*/ 133733 w 1121653"/>
                <a:gd name="connsiteY0-322" fmla="*/ 828674 h 1705461"/>
                <a:gd name="connsiteX1-323" fmla="*/ 1087447 w 1121653"/>
                <a:gd name="connsiteY1-324" fmla="*/ 414870 h 1705461"/>
                <a:gd name="connsiteX2-325" fmla="*/ 599472 w 1121653"/>
                <a:gd name="connsiteY2-326" fmla="*/ 1273005 h 1705461"/>
                <a:gd name="connsiteX3-327" fmla="*/ 158533 w 1121653"/>
                <a:gd name="connsiteY3-328" fmla="*/ 1648451 h 1705461"/>
                <a:gd name="connsiteX4-329" fmla="*/ 133733 w 1121653"/>
                <a:gd name="connsiteY4-330" fmla="*/ 828674 h 1705461"/>
                <a:gd name="connsiteX0-331" fmla="*/ 133733 w 1125327"/>
                <a:gd name="connsiteY0-332" fmla="*/ 828674 h 1671108"/>
                <a:gd name="connsiteX1-333" fmla="*/ 1087447 w 1125327"/>
                <a:gd name="connsiteY1-334" fmla="*/ 414870 h 1671108"/>
                <a:gd name="connsiteX2-335" fmla="*/ 599472 w 1125327"/>
                <a:gd name="connsiteY2-336" fmla="*/ 1273005 h 1671108"/>
                <a:gd name="connsiteX3-337" fmla="*/ 158533 w 1125327"/>
                <a:gd name="connsiteY3-338" fmla="*/ 1648451 h 1671108"/>
                <a:gd name="connsiteX4-339" fmla="*/ 133733 w 1125327"/>
                <a:gd name="connsiteY4-340" fmla="*/ 828674 h 167110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125327" h="1671108">
                  <a:moveTo>
                    <a:pt x="133733" y="828674"/>
                  </a:moveTo>
                  <a:cubicBezTo>
                    <a:pt x="239920" y="-273532"/>
                    <a:pt x="879749" y="-129754"/>
                    <a:pt x="1087447" y="414870"/>
                  </a:cubicBezTo>
                  <a:cubicBezTo>
                    <a:pt x="1295145" y="959494"/>
                    <a:pt x="580144" y="765547"/>
                    <a:pt x="599472" y="1273005"/>
                  </a:cubicBezTo>
                  <a:cubicBezTo>
                    <a:pt x="618800" y="1780463"/>
                    <a:pt x="231639" y="1664650"/>
                    <a:pt x="158533" y="1648451"/>
                  </a:cubicBezTo>
                  <a:cubicBezTo>
                    <a:pt x="85427" y="1632252"/>
                    <a:pt x="-144008" y="1558893"/>
                    <a:pt x="133733" y="828674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 rot="20475942">
              <a:off x="3406806" y="3918384"/>
              <a:ext cx="208252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 rot="20475942">
              <a:off x="3583475" y="3870331"/>
              <a:ext cx="264856" cy="260431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 rot="20475942">
              <a:off x="3785918" y="3905667"/>
              <a:ext cx="264856" cy="260431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 rot="20475942">
              <a:off x="3951202" y="4017607"/>
              <a:ext cx="289739" cy="303643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 rot="20475942">
              <a:off x="4109475" y="4134635"/>
              <a:ext cx="367266" cy="329422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 rot="762989" flipH="1">
            <a:off x="6167120" y="4481830"/>
            <a:ext cx="711835" cy="1094105"/>
            <a:chOff x="3229455" y="3870331"/>
            <a:chExt cx="1247286" cy="1916345"/>
          </a:xfrm>
          <a:solidFill>
            <a:srgbClr val="672317"/>
          </a:solidFill>
        </p:grpSpPr>
        <p:sp>
          <p:nvSpPr>
            <p:cNvPr id="14" name="椭圆 3"/>
            <p:cNvSpPr/>
            <p:nvPr/>
          </p:nvSpPr>
          <p:spPr>
            <a:xfrm rot="20475942">
              <a:off x="3229455" y="4115568"/>
              <a:ext cx="1125327" cy="1671108"/>
            </a:xfrm>
            <a:custGeom>
              <a:avLst/>
              <a:gdLst>
                <a:gd name="connsiteX0" fmla="*/ 0 w 1800200"/>
                <a:gd name="connsiteY0" fmla="*/ 936104 h 1872208"/>
                <a:gd name="connsiteX1" fmla="*/ 900100 w 1800200"/>
                <a:gd name="connsiteY1" fmla="*/ 0 h 1872208"/>
                <a:gd name="connsiteX2" fmla="*/ 1800200 w 1800200"/>
                <a:gd name="connsiteY2" fmla="*/ 936104 h 1872208"/>
                <a:gd name="connsiteX3" fmla="*/ 900100 w 1800200"/>
                <a:gd name="connsiteY3" fmla="*/ 1872208 h 1872208"/>
                <a:gd name="connsiteX4" fmla="*/ 0 w 1800200"/>
                <a:gd name="connsiteY4" fmla="*/ 936104 h 1872208"/>
                <a:gd name="connsiteX0-1" fmla="*/ 0 w 1408314"/>
                <a:gd name="connsiteY0-2" fmla="*/ 936145 h 1872292"/>
                <a:gd name="connsiteX1-3" fmla="*/ 900100 w 1408314"/>
                <a:gd name="connsiteY1-4" fmla="*/ 41 h 1872292"/>
                <a:gd name="connsiteX2-5" fmla="*/ 1408314 w 1408314"/>
                <a:gd name="connsiteY2-6" fmla="*/ 965174 h 1872292"/>
                <a:gd name="connsiteX3-7" fmla="*/ 900100 w 1408314"/>
                <a:gd name="connsiteY3-8" fmla="*/ 1872249 h 1872292"/>
                <a:gd name="connsiteX4-9" fmla="*/ 0 w 1408314"/>
                <a:gd name="connsiteY4-10" fmla="*/ 936145 h 1872292"/>
                <a:gd name="connsiteX0-11" fmla="*/ 8065 w 1565401"/>
                <a:gd name="connsiteY0-12" fmla="*/ 790997 h 1727144"/>
                <a:gd name="connsiteX1-13" fmla="*/ 1474222 w 1565401"/>
                <a:gd name="connsiteY1-14" fmla="*/ 35 h 1727144"/>
                <a:gd name="connsiteX2-15" fmla="*/ 1416379 w 1565401"/>
                <a:gd name="connsiteY2-16" fmla="*/ 820026 h 1727144"/>
                <a:gd name="connsiteX3-17" fmla="*/ 908165 w 1565401"/>
                <a:gd name="connsiteY3-18" fmla="*/ 1727101 h 1727144"/>
                <a:gd name="connsiteX4-19" fmla="*/ 8065 w 1565401"/>
                <a:gd name="connsiteY4-20" fmla="*/ 790997 h 1727144"/>
                <a:gd name="connsiteX0-21" fmla="*/ 7672 w 1516692"/>
                <a:gd name="connsiteY0-22" fmla="*/ 790971 h 1727085"/>
                <a:gd name="connsiteX1-23" fmla="*/ 1473829 w 1516692"/>
                <a:gd name="connsiteY1-24" fmla="*/ 9 h 1727085"/>
                <a:gd name="connsiteX2-25" fmla="*/ 1154729 w 1516692"/>
                <a:gd name="connsiteY2-26" fmla="*/ 805485 h 1727085"/>
                <a:gd name="connsiteX3-27" fmla="*/ 907772 w 1516692"/>
                <a:gd name="connsiteY3-28" fmla="*/ 1727075 h 1727085"/>
                <a:gd name="connsiteX4-29" fmla="*/ 7672 w 1516692"/>
                <a:gd name="connsiteY4-30" fmla="*/ 790971 h 1727085"/>
                <a:gd name="connsiteX0-31" fmla="*/ 17232 w 916832"/>
                <a:gd name="connsiteY0-32" fmla="*/ 362964 h 1757227"/>
                <a:gd name="connsiteX1-33" fmla="*/ 902817 w 916832"/>
                <a:gd name="connsiteY1-34" fmla="*/ 21945 h 1757227"/>
                <a:gd name="connsiteX2-35" fmla="*/ 583717 w 916832"/>
                <a:gd name="connsiteY2-36" fmla="*/ 827421 h 1757227"/>
                <a:gd name="connsiteX3-37" fmla="*/ 336760 w 916832"/>
                <a:gd name="connsiteY3-38" fmla="*/ 1749011 h 1757227"/>
                <a:gd name="connsiteX4-39" fmla="*/ 17232 w 916832"/>
                <a:gd name="connsiteY4-40" fmla="*/ 362964 h 1757227"/>
                <a:gd name="connsiteX0-41" fmla="*/ 67305 w 966905"/>
                <a:gd name="connsiteY0-42" fmla="*/ 357294 h 1289288"/>
                <a:gd name="connsiteX1-43" fmla="*/ 952890 w 966905"/>
                <a:gd name="connsiteY1-44" fmla="*/ 16275 h 1289288"/>
                <a:gd name="connsiteX2-45" fmla="*/ 633790 w 966905"/>
                <a:gd name="connsiteY2-46" fmla="*/ 821751 h 1289288"/>
                <a:gd name="connsiteX3-47" fmla="*/ 125576 w 966905"/>
                <a:gd name="connsiteY3-48" fmla="*/ 1249856 h 1289288"/>
                <a:gd name="connsiteX4-49" fmla="*/ 67305 w 966905"/>
                <a:gd name="connsiteY4-50" fmla="*/ 357294 h 1289288"/>
                <a:gd name="connsiteX0-51" fmla="*/ 67305 w 1120923"/>
                <a:gd name="connsiteY0-52" fmla="*/ 578161 h 1510155"/>
                <a:gd name="connsiteX1-53" fmla="*/ 952890 w 1120923"/>
                <a:gd name="connsiteY1-54" fmla="*/ 237142 h 1510155"/>
                <a:gd name="connsiteX2-55" fmla="*/ 633790 w 1120923"/>
                <a:gd name="connsiteY2-56" fmla="*/ 1042618 h 1510155"/>
                <a:gd name="connsiteX3-57" fmla="*/ 125576 w 1120923"/>
                <a:gd name="connsiteY3-58" fmla="*/ 1470723 h 1510155"/>
                <a:gd name="connsiteX4-59" fmla="*/ 67305 w 1120923"/>
                <a:gd name="connsiteY4-60" fmla="*/ 578161 h 1510155"/>
                <a:gd name="connsiteX0-61" fmla="*/ 67305 w 1082631"/>
                <a:gd name="connsiteY0-62" fmla="*/ 578161 h 1510155"/>
                <a:gd name="connsiteX1-63" fmla="*/ 952890 w 1082631"/>
                <a:gd name="connsiteY1-64" fmla="*/ 237142 h 1510155"/>
                <a:gd name="connsiteX2-65" fmla="*/ 633790 w 1082631"/>
                <a:gd name="connsiteY2-66" fmla="*/ 1042618 h 1510155"/>
                <a:gd name="connsiteX3-67" fmla="*/ 125576 w 1082631"/>
                <a:gd name="connsiteY3-68" fmla="*/ 1470723 h 1510155"/>
                <a:gd name="connsiteX4-69" fmla="*/ 67305 w 1082631"/>
                <a:gd name="connsiteY4-70" fmla="*/ 578161 h 1510155"/>
                <a:gd name="connsiteX0-71" fmla="*/ 67305 w 1022843"/>
                <a:gd name="connsiteY0-72" fmla="*/ 597144 h 1529138"/>
                <a:gd name="connsiteX1-73" fmla="*/ 952890 w 1022843"/>
                <a:gd name="connsiteY1-74" fmla="*/ 256125 h 1529138"/>
                <a:gd name="connsiteX2-75" fmla="*/ 633790 w 1022843"/>
                <a:gd name="connsiteY2-76" fmla="*/ 1061601 h 1529138"/>
                <a:gd name="connsiteX3-77" fmla="*/ 125576 w 1022843"/>
                <a:gd name="connsiteY3-78" fmla="*/ 1489706 h 1529138"/>
                <a:gd name="connsiteX4-79" fmla="*/ 67305 w 1022843"/>
                <a:gd name="connsiteY4-80" fmla="*/ 597144 h 1529138"/>
                <a:gd name="connsiteX0-81" fmla="*/ 35178 w 990716"/>
                <a:gd name="connsiteY0-82" fmla="*/ 706929 h 1638923"/>
                <a:gd name="connsiteX1-83" fmla="*/ 920763 w 990716"/>
                <a:gd name="connsiteY1-84" fmla="*/ 365910 h 1638923"/>
                <a:gd name="connsiteX2-85" fmla="*/ 601663 w 990716"/>
                <a:gd name="connsiteY2-86" fmla="*/ 1171386 h 1638923"/>
                <a:gd name="connsiteX3-87" fmla="*/ 93449 w 990716"/>
                <a:gd name="connsiteY3-88" fmla="*/ 1599491 h 1638923"/>
                <a:gd name="connsiteX4-89" fmla="*/ 35178 w 990716"/>
                <a:gd name="connsiteY4-90" fmla="*/ 706929 h 1638923"/>
                <a:gd name="connsiteX0-91" fmla="*/ 84888 w 1040426"/>
                <a:gd name="connsiteY0-92" fmla="*/ 595487 h 1483573"/>
                <a:gd name="connsiteX1-93" fmla="*/ 970473 w 1040426"/>
                <a:gd name="connsiteY1-94" fmla="*/ 254468 h 1483573"/>
                <a:gd name="connsiteX2-95" fmla="*/ 651373 w 1040426"/>
                <a:gd name="connsiteY2-96" fmla="*/ 1059944 h 1483573"/>
                <a:gd name="connsiteX3-97" fmla="*/ 99616 w 1040426"/>
                <a:gd name="connsiteY3-98" fmla="*/ 1429992 h 1483573"/>
                <a:gd name="connsiteX4-99" fmla="*/ 84888 w 1040426"/>
                <a:gd name="connsiteY4-100" fmla="*/ 595487 h 1483573"/>
                <a:gd name="connsiteX0-101" fmla="*/ 66779 w 1022317"/>
                <a:gd name="connsiteY0-102" fmla="*/ 684992 h 1573078"/>
                <a:gd name="connsiteX1-103" fmla="*/ 952364 w 1022317"/>
                <a:gd name="connsiteY1-104" fmla="*/ 343973 h 1573078"/>
                <a:gd name="connsiteX2-105" fmla="*/ 633264 w 1022317"/>
                <a:gd name="connsiteY2-106" fmla="*/ 1149449 h 1573078"/>
                <a:gd name="connsiteX3-107" fmla="*/ 81507 w 1022317"/>
                <a:gd name="connsiteY3-108" fmla="*/ 1519497 h 1573078"/>
                <a:gd name="connsiteX4-109" fmla="*/ 66779 w 1022317"/>
                <a:gd name="connsiteY4-110" fmla="*/ 684992 h 1573078"/>
                <a:gd name="connsiteX0-111" fmla="*/ 88996 w 1099434"/>
                <a:gd name="connsiteY0-112" fmla="*/ 644350 h 1532436"/>
                <a:gd name="connsiteX1-113" fmla="*/ 1032638 w 1099434"/>
                <a:gd name="connsiteY1-114" fmla="*/ 245274 h 1532436"/>
                <a:gd name="connsiteX2-115" fmla="*/ 655481 w 1099434"/>
                <a:gd name="connsiteY2-116" fmla="*/ 1108807 h 1532436"/>
                <a:gd name="connsiteX3-117" fmla="*/ 103724 w 1099434"/>
                <a:gd name="connsiteY3-118" fmla="*/ 1478855 h 1532436"/>
                <a:gd name="connsiteX4-119" fmla="*/ 88996 w 1099434"/>
                <a:gd name="connsiteY4-120" fmla="*/ 644350 h 1532436"/>
                <a:gd name="connsiteX0-121" fmla="*/ 113991 w 1124429"/>
                <a:gd name="connsiteY0-122" fmla="*/ 765632 h 1653718"/>
                <a:gd name="connsiteX1-123" fmla="*/ 1057633 w 1124429"/>
                <a:gd name="connsiteY1-124" fmla="*/ 366556 h 1653718"/>
                <a:gd name="connsiteX2-125" fmla="*/ 680476 w 1124429"/>
                <a:gd name="connsiteY2-126" fmla="*/ 1230089 h 1653718"/>
                <a:gd name="connsiteX3-127" fmla="*/ 128719 w 1124429"/>
                <a:gd name="connsiteY3-128" fmla="*/ 1600137 h 1653718"/>
                <a:gd name="connsiteX4-129" fmla="*/ 113991 w 1124429"/>
                <a:gd name="connsiteY4-130" fmla="*/ 765632 h 1653718"/>
                <a:gd name="connsiteX0-131" fmla="*/ 107702 w 1118140"/>
                <a:gd name="connsiteY0-132" fmla="*/ 761692 h 1649778"/>
                <a:gd name="connsiteX1-133" fmla="*/ 1051344 w 1118140"/>
                <a:gd name="connsiteY1-134" fmla="*/ 362616 h 1649778"/>
                <a:gd name="connsiteX2-135" fmla="*/ 674187 w 1118140"/>
                <a:gd name="connsiteY2-136" fmla="*/ 1226149 h 1649778"/>
                <a:gd name="connsiteX3-137" fmla="*/ 122430 w 1118140"/>
                <a:gd name="connsiteY3-138" fmla="*/ 1596197 h 1649778"/>
                <a:gd name="connsiteX4-139" fmla="*/ 107702 w 1118140"/>
                <a:gd name="connsiteY4-140" fmla="*/ 761692 h 1649778"/>
                <a:gd name="connsiteX0-141" fmla="*/ 89232 w 1114646"/>
                <a:gd name="connsiteY0-142" fmla="*/ 507116 h 1410789"/>
                <a:gd name="connsiteX1-143" fmla="*/ 1105445 w 1114646"/>
                <a:gd name="connsiteY1-144" fmla="*/ 122555 h 1410789"/>
                <a:gd name="connsiteX2-145" fmla="*/ 728288 w 1114646"/>
                <a:gd name="connsiteY2-146" fmla="*/ 986088 h 1410789"/>
                <a:gd name="connsiteX3-147" fmla="*/ 176531 w 1114646"/>
                <a:gd name="connsiteY3-148" fmla="*/ 1356136 h 1410789"/>
                <a:gd name="connsiteX4-149" fmla="*/ 89232 w 1114646"/>
                <a:gd name="connsiteY4-150" fmla="*/ 507116 h 1410789"/>
                <a:gd name="connsiteX0-151" fmla="*/ 89232 w 1175988"/>
                <a:gd name="connsiteY0-152" fmla="*/ 721370 h 1625043"/>
                <a:gd name="connsiteX1-153" fmla="*/ 1105445 w 1175988"/>
                <a:gd name="connsiteY1-154" fmla="*/ 336809 h 1625043"/>
                <a:gd name="connsiteX2-155" fmla="*/ 728288 w 1175988"/>
                <a:gd name="connsiteY2-156" fmla="*/ 1200342 h 1625043"/>
                <a:gd name="connsiteX3-157" fmla="*/ 176531 w 1175988"/>
                <a:gd name="connsiteY3-158" fmla="*/ 1570390 h 1625043"/>
                <a:gd name="connsiteX4-159" fmla="*/ 89232 w 1175988"/>
                <a:gd name="connsiteY4-160" fmla="*/ 721370 h 1625043"/>
                <a:gd name="connsiteX0-161" fmla="*/ 38984 w 1125740"/>
                <a:gd name="connsiteY0-162" fmla="*/ 727644 h 1631317"/>
                <a:gd name="connsiteX1-163" fmla="*/ 1055197 w 1125740"/>
                <a:gd name="connsiteY1-164" fmla="*/ 343083 h 1631317"/>
                <a:gd name="connsiteX2-165" fmla="*/ 678040 w 1125740"/>
                <a:gd name="connsiteY2-166" fmla="*/ 1206616 h 1631317"/>
                <a:gd name="connsiteX3-167" fmla="*/ 126283 w 1125740"/>
                <a:gd name="connsiteY3-168" fmla="*/ 1576664 h 1631317"/>
                <a:gd name="connsiteX4-169" fmla="*/ 38984 w 1125740"/>
                <a:gd name="connsiteY4-170" fmla="*/ 727644 h 1631317"/>
                <a:gd name="connsiteX0-171" fmla="*/ 82819 w 1169575"/>
                <a:gd name="connsiteY0-172" fmla="*/ 722740 h 1626413"/>
                <a:gd name="connsiteX1-173" fmla="*/ 1099032 w 1169575"/>
                <a:gd name="connsiteY1-174" fmla="*/ 338179 h 1626413"/>
                <a:gd name="connsiteX2-175" fmla="*/ 721875 w 1169575"/>
                <a:gd name="connsiteY2-176" fmla="*/ 1201712 h 1626413"/>
                <a:gd name="connsiteX3-177" fmla="*/ 170118 w 1169575"/>
                <a:gd name="connsiteY3-178" fmla="*/ 1571760 h 1626413"/>
                <a:gd name="connsiteX4-179" fmla="*/ 82819 w 1169575"/>
                <a:gd name="connsiteY4-180" fmla="*/ 722740 h 1626413"/>
                <a:gd name="connsiteX0-181" fmla="*/ 82819 w 1169575"/>
                <a:gd name="connsiteY0-182" fmla="*/ 722740 h 1626413"/>
                <a:gd name="connsiteX1-183" fmla="*/ 1099032 w 1169575"/>
                <a:gd name="connsiteY1-184" fmla="*/ 338179 h 1626413"/>
                <a:gd name="connsiteX2-185" fmla="*/ 721875 w 1169575"/>
                <a:gd name="connsiteY2-186" fmla="*/ 1201712 h 1626413"/>
                <a:gd name="connsiteX3-187" fmla="*/ 170118 w 1169575"/>
                <a:gd name="connsiteY3-188" fmla="*/ 1571760 h 1626413"/>
                <a:gd name="connsiteX4-189" fmla="*/ 82819 w 1169575"/>
                <a:gd name="connsiteY4-190" fmla="*/ 722740 h 1626413"/>
                <a:gd name="connsiteX0-191" fmla="*/ 124502 w 1211258"/>
                <a:gd name="connsiteY0-192" fmla="*/ 722740 h 1626413"/>
                <a:gd name="connsiteX1-193" fmla="*/ 1140715 w 1211258"/>
                <a:gd name="connsiteY1-194" fmla="*/ 338179 h 1626413"/>
                <a:gd name="connsiteX2-195" fmla="*/ 763558 w 1211258"/>
                <a:gd name="connsiteY2-196" fmla="*/ 1201712 h 1626413"/>
                <a:gd name="connsiteX3-197" fmla="*/ 211801 w 1211258"/>
                <a:gd name="connsiteY3-198" fmla="*/ 1571760 h 1626413"/>
                <a:gd name="connsiteX4-199" fmla="*/ 124502 w 1211258"/>
                <a:gd name="connsiteY4-200" fmla="*/ 722740 h 1626413"/>
                <a:gd name="connsiteX0-201" fmla="*/ 124502 w 1211258"/>
                <a:gd name="connsiteY0-202" fmla="*/ 752275 h 1655948"/>
                <a:gd name="connsiteX1-203" fmla="*/ 1140715 w 1211258"/>
                <a:gd name="connsiteY1-204" fmla="*/ 367714 h 1655948"/>
                <a:gd name="connsiteX2-205" fmla="*/ 763558 w 1211258"/>
                <a:gd name="connsiteY2-206" fmla="*/ 1231247 h 1655948"/>
                <a:gd name="connsiteX3-207" fmla="*/ 211801 w 1211258"/>
                <a:gd name="connsiteY3-208" fmla="*/ 1601295 h 1655948"/>
                <a:gd name="connsiteX4-209" fmla="*/ 124502 w 1211258"/>
                <a:gd name="connsiteY4-210" fmla="*/ 752275 h 1655948"/>
                <a:gd name="connsiteX0-211" fmla="*/ 139554 w 1100895"/>
                <a:gd name="connsiteY0-212" fmla="*/ 558955 h 1431224"/>
                <a:gd name="connsiteX1-213" fmla="*/ 1093268 w 1100895"/>
                <a:gd name="connsiteY1-214" fmla="*/ 145151 h 1431224"/>
                <a:gd name="connsiteX2-215" fmla="*/ 716111 w 1100895"/>
                <a:gd name="connsiteY2-216" fmla="*/ 1008684 h 1431224"/>
                <a:gd name="connsiteX3-217" fmla="*/ 164354 w 1100895"/>
                <a:gd name="connsiteY3-218" fmla="*/ 1378732 h 1431224"/>
                <a:gd name="connsiteX4-219" fmla="*/ 139554 w 1100895"/>
                <a:gd name="connsiteY4-220" fmla="*/ 558955 h 1431224"/>
                <a:gd name="connsiteX0-221" fmla="*/ 139554 w 1143176"/>
                <a:gd name="connsiteY0-222" fmla="*/ 740395 h 1612664"/>
                <a:gd name="connsiteX1-223" fmla="*/ 1093268 w 1143176"/>
                <a:gd name="connsiteY1-224" fmla="*/ 326591 h 1612664"/>
                <a:gd name="connsiteX2-225" fmla="*/ 716111 w 1143176"/>
                <a:gd name="connsiteY2-226" fmla="*/ 1190124 h 1612664"/>
                <a:gd name="connsiteX3-227" fmla="*/ 164354 w 1143176"/>
                <a:gd name="connsiteY3-228" fmla="*/ 1560172 h 1612664"/>
                <a:gd name="connsiteX4-229" fmla="*/ 139554 w 1143176"/>
                <a:gd name="connsiteY4-230" fmla="*/ 740395 h 1612664"/>
                <a:gd name="connsiteX0-231" fmla="*/ 139554 w 1143176"/>
                <a:gd name="connsiteY0-232" fmla="*/ 817520 h 1689789"/>
                <a:gd name="connsiteX1-233" fmla="*/ 1093268 w 1143176"/>
                <a:gd name="connsiteY1-234" fmla="*/ 403716 h 1689789"/>
                <a:gd name="connsiteX2-235" fmla="*/ 716111 w 1143176"/>
                <a:gd name="connsiteY2-236" fmla="*/ 1267249 h 1689789"/>
                <a:gd name="connsiteX3-237" fmla="*/ 164354 w 1143176"/>
                <a:gd name="connsiteY3-238" fmla="*/ 1637297 h 1689789"/>
                <a:gd name="connsiteX4-239" fmla="*/ 139554 w 1143176"/>
                <a:gd name="connsiteY4-240" fmla="*/ 817520 h 1689789"/>
                <a:gd name="connsiteX0-241" fmla="*/ 138613 w 1099266"/>
                <a:gd name="connsiteY0-242" fmla="*/ 652318 h 1530808"/>
                <a:gd name="connsiteX1-243" fmla="*/ 1092327 w 1099266"/>
                <a:gd name="connsiteY1-244" fmla="*/ 238514 h 1530808"/>
                <a:gd name="connsiteX2-245" fmla="*/ 693395 w 1099266"/>
                <a:gd name="connsiteY2-246" fmla="*/ 1118801 h 1530808"/>
                <a:gd name="connsiteX3-247" fmla="*/ 163413 w 1099266"/>
                <a:gd name="connsiteY3-248" fmla="*/ 1472095 h 1530808"/>
                <a:gd name="connsiteX4-249" fmla="*/ 138613 w 1099266"/>
                <a:gd name="connsiteY4-250" fmla="*/ 652318 h 1530808"/>
                <a:gd name="connsiteX0-251" fmla="*/ 138613 w 1099389"/>
                <a:gd name="connsiteY0-252" fmla="*/ 652318 h 1530808"/>
                <a:gd name="connsiteX1-253" fmla="*/ 1092327 w 1099389"/>
                <a:gd name="connsiteY1-254" fmla="*/ 238514 h 1530808"/>
                <a:gd name="connsiteX2-255" fmla="*/ 693395 w 1099389"/>
                <a:gd name="connsiteY2-256" fmla="*/ 1118801 h 1530808"/>
                <a:gd name="connsiteX3-257" fmla="*/ 163413 w 1099389"/>
                <a:gd name="connsiteY3-258" fmla="*/ 1472095 h 1530808"/>
                <a:gd name="connsiteX4-259" fmla="*/ 138613 w 1099389"/>
                <a:gd name="connsiteY4-260" fmla="*/ 652318 h 1530808"/>
                <a:gd name="connsiteX0-261" fmla="*/ 138613 w 1111719"/>
                <a:gd name="connsiteY0-262" fmla="*/ 815493 h 1693983"/>
                <a:gd name="connsiteX1-263" fmla="*/ 1092327 w 1111719"/>
                <a:gd name="connsiteY1-264" fmla="*/ 401689 h 1693983"/>
                <a:gd name="connsiteX2-265" fmla="*/ 693395 w 1111719"/>
                <a:gd name="connsiteY2-266" fmla="*/ 1281976 h 1693983"/>
                <a:gd name="connsiteX3-267" fmla="*/ 163413 w 1111719"/>
                <a:gd name="connsiteY3-268" fmla="*/ 1635270 h 1693983"/>
                <a:gd name="connsiteX4-269" fmla="*/ 138613 w 1111719"/>
                <a:gd name="connsiteY4-270" fmla="*/ 815493 h 1693983"/>
                <a:gd name="connsiteX0-271" fmla="*/ 138613 w 1111719"/>
                <a:gd name="connsiteY0-272" fmla="*/ 815493 h 1676291"/>
                <a:gd name="connsiteX1-273" fmla="*/ 1092327 w 1111719"/>
                <a:gd name="connsiteY1-274" fmla="*/ 401689 h 1676291"/>
                <a:gd name="connsiteX2-275" fmla="*/ 693395 w 1111719"/>
                <a:gd name="connsiteY2-276" fmla="*/ 1281976 h 1676291"/>
                <a:gd name="connsiteX3-277" fmla="*/ 163413 w 1111719"/>
                <a:gd name="connsiteY3-278" fmla="*/ 1635270 h 1676291"/>
                <a:gd name="connsiteX4-279" fmla="*/ 138613 w 1111719"/>
                <a:gd name="connsiteY4-280" fmla="*/ 815493 h 1676291"/>
                <a:gd name="connsiteX0-281" fmla="*/ 134851 w 1093206"/>
                <a:gd name="connsiteY0-282" fmla="*/ 651050 h 1505647"/>
                <a:gd name="connsiteX1-283" fmla="*/ 1088565 w 1093206"/>
                <a:gd name="connsiteY1-284" fmla="*/ 237246 h 1505647"/>
                <a:gd name="connsiteX2-285" fmla="*/ 600590 w 1093206"/>
                <a:gd name="connsiteY2-286" fmla="*/ 1095381 h 1505647"/>
                <a:gd name="connsiteX3-287" fmla="*/ 159651 w 1093206"/>
                <a:gd name="connsiteY3-288" fmla="*/ 1470827 h 1505647"/>
                <a:gd name="connsiteX4-289" fmla="*/ 134851 w 1093206"/>
                <a:gd name="connsiteY4-290" fmla="*/ 651050 h 1505647"/>
                <a:gd name="connsiteX0-291" fmla="*/ 134851 w 1115875"/>
                <a:gd name="connsiteY0-292" fmla="*/ 828674 h 1683271"/>
                <a:gd name="connsiteX1-293" fmla="*/ 1088565 w 1115875"/>
                <a:gd name="connsiteY1-294" fmla="*/ 414870 h 1683271"/>
                <a:gd name="connsiteX2-295" fmla="*/ 600590 w 1115875"/>
                <a:gd name="connsiteY2-296" fmla="*/ 1273005 h 1683271"/>
                <a:gd name="connsiteX3-297" fmla="*/ 159651 w 1115875"/>
                <a:gd name="connsiteY3-298" fmla="*/ 1648451 h 1683271"/>
                <a:gd name="connsiteX4-299" fmla="*/ 134851 w 1115875"/>
                <a:gd name="connsiteY4-300" fmla="*/ 828674 h 1683271"/>
                <a:gd name="connsiteX0-301" fmla="*/ 134851 w 1132788"/>
                <a:gd name="connsiteY0-302" fmla="*/ 828674 h 1683271"/>
                <a:gd name="connsiteX1-303" fmla="*/ 1088565 w 1132788"/>
                <a:gd name="connsiteY1-304" fmla="*/ 414870 h 1683271"/>
                <a:gd name="connsiteX2-305" fmla="*/ 600590 w 1132788"/>
                <a:gd name="connsiteY2-306" fmla="*/ 1273005 h 1683271"/>
                <a:gd name="connsiteX3-307" fmla="*/ 159651 w 1132788"/>
                <a:gd name="connsiteY3-308" fmla="*/ 1648451 h 1683271"/>
                <a:gd name="connsiteX4-309" fmla="*/ 134851 w 1132788"/>
                <a:gd name="connsiteY4-310" fmla="*/ 828674 h 1683271"/>
                <a:gd name="connsiteX0-311" fmla="*/ 134851 w 1122771"/>
                <a:gd name="connsiteY0-312" fmla="*/ 828674 h 1729682"/>
                <a:gd name="connsiteX1-313" fmla="*/ 1088565 w 1122771"/>
                <a:gd name="connsiteY1-314" fmla="*/ 414870 h 1729682"/>
                <a:gd name="connsiteX2-315" fmla="*/ 600590 w 1122771"/>
                <a:gd name="connsiteY2-316" fmla="*/ 1273005 h 1729682"/>
                <a:gd name="connsiteX3-317" fmla="*/ 159651 w 1122771"/>
                <a:gd name="connsiteY3-318" fmla="*/ 1648451 h 1729682"/>
                <a:gd name="connsiteX4-319" fmla="*/ 134851 w 1122771"/>
                <a:gd name="connsiteY4-320" fmla="*/ 828674 h 1729682"/>
                <a:gd name="connsiteX0-321" fmla="*/ 133733 w 1121653"/>
                <a:gd name="connsiteY0-322" fmla="*/ 828674 h 1705461"/>
                <a:gd name="connsiteX1-323" fmla="*/ 1087447 w 1121653"/>
                <a:gd name="connsiteY1-324" fmla="*/ 414870 h 1705461"/>
                <a:gd name="connsiteX2-325" fmla="*/ 599472 w 1121653"/>
                <a:gd name="connsiteY2-326" fmla="*/ 1273005 h 1705461"/>
                <a:gd name="connsiteX3-327" fmla="*/ 158533 w 1121653"/>
                <a:gd name="connsiteY3-328" fmla="*/ 1648451 h 1705461"/>
                <a:gd name="connsiteX4-329" fmla="*/ 133733 w 1121653"/>
                <a:gd name="connsiteY4-330" fmla="*/ 828674 h 1705461"/>
                <a:gd name="connsiteX0-331" fmla="*/ 133733 w 1125327"/>
                <a:gd name="connsiteY0-332" fmla="*/ 828674 h 1671108"/>
                <a:gd name="connsiteX1-333" fmla="*/ 1087447 w 1125327"/>
                <a:gd name="connsiteY1-334" fmla="*/ 414870 h 1671108"/>
                <a:gd name="connsiteX2-335" fmla="*/ 599472 w 1125327"/>
                <a:gd name="connsiteY2-336" fmla="*/ 1273005 h 1671108"/>
                <a:gd name="connsiteX3-337" fmla="*/ 158533 w 1125327"/>
                <a:gd name="connsiteY3-338" fmla="*/ 1648451 h 1671108"/>
                <a:gd name="connsiteX4-339" fmla="*/ 133733 w 1125327"/>
                <a:gd name="connsiteY4-340" fmla="*/ 828674 h 167110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125327" h="1671108">
                  <a:moveTo>
                    <a:pt x="133733" y="828674"/>
                  </a:moveTo>
                  <a:cubicBezTo>
                    <a:pt x="239920" y="-273532"/>
                    <a:pt x="879749" y="-129754"/>
                    <a:pt x="1087447" y="414870"/>
                  </a:cubicBezTo>
                  <a:cubicBezTo>
                    <a:pt x="1295145" y="959494"/>
                    <a:pt x="580144" y="765547"/>
                    <a:pt x="599472" y="1273005"/>
                  </a:cubicBezTo>
                  <a:cubicBezTo>
                    <a:pt x="618800" y="1780463"/>
                    <a:pt x="231639" y="1664650"/>
                    <a:pt x="158533" y="1648451"/>
                  </a:cubicBezTo>
                  <a:cubicBezTo>
                    <a:pt x="85427" y="1632252"/>
                    <a:pt x="-144008" y="1558893"/>
                    <a:pt x="133733" y="828674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 rot="20475942">
              <a:off x="3406806" y="3918384"/>
              <a:ext cx="208252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 rot="20475942">
              <a:off x="3583475" y="3870331"/>
              <a:ext cx="264856" cy="260431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 rot="20475942">
              <a:off x="3785918" y="3905667"/>
              <a:ext cx="264856" cy="260431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 rot="20475942">
              <a:off x="3951202" y="4017607"/>
              <a:ext cx="289739" cy="303643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 rot="20475942">
              <a:off x="4109475" y="4134635"/>
              <a:ext cx="367266" cy="329422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 rot="762989" flipH="1">
            <a:off x="6167120" y="2910205"/>
            <a:ext cx="711835" cy="1094105"/>
            <a:chOff x="3229455" y="3870331"/>
            <a:chExt cx="1247286" cy="1916345"/>
          </a:xfrm>
          <a:solidFill>
            <a:srgbClr val="672317"/>
          </a:solidFill>
        </p:grpSpPr>
        <p:sp>
          <p:nvSpPr>
            <p:cNvPr id="21" name="椭圆 3"/>
            <p:cNvSpPr/>
            <p:nvPr/>
          </p:nvSpPr>
          <p:spPr>
            <a:xfrm rot="20475942">
              <a:off x="3229455" y="4115568"/>
              <a:ext cx="1125327" cy="1671108"/>
            </a:xfrm>
            <a:custGeom>
              <a:avLst/>
              <a:gdLst>
                <a:gd name="connsiteX0" fmla="*/ 0 w 1800200"/>
                <a:gd name="connsiteY0" fmla="*/ 936104 h 1872208"/>
                <a:gd name="connsiteX1" fmla="*/ 900100 w 1800200"/>
                <a:gd name="connsiteY1" fmla="*/ 0 h 1872208"/>
                <a:gd name="connsiteX2" fmla="*/ 1800200 w 1800200"/>
                <a:gd name="connsiteY2" fmla="*/ 936104 h 1872208"/>
                <a:gd name="connsiteX3" fmla="*/ 900100 w 1800200"/>
                <a:gd name="connsiteY3" fmla="*/ 1872208 h 1872208"/>
                <a:gd name="connsiteX4" fmla="*/ 0 w 1800200"/>
                <a:gd name="connsiteY4" fmla="*/ 936104 h 1872208"/>
                <a:gd name="connsiteX0-1" fmla="*/ 0 w 1408314"/>
                <a:gd name="connsiteY0-2" fmla="*/ 936145 h 1872292"/>
                <a:gd name="connsiteX1-3" fmla="*/ 900100 w 1408314"/>
                <a:gd name="connsiteY1-4" fmla="*/ 41 h 1872292"/>
                <a:gd name="connsiteX2-5" fmla="*/ 1408314 w 1408314"/>
                <a:gd name="connsiteY2-6" fmla="*/ 965174 h 1872292"/>
                <a:gd name="connsiteX3-7" fmla="*/ 900100 w 1408314"/>
                <a:gd name="connsiteY3-8" fmla="*/ 1872249 h 1872292"/>
                <a:gd name="connsiteX4-9" fmla="*/ 0 w 1408314"/>
                <a:gd name="connsiteY4-10" fmla="*/ 936145 h 1872292"/>
                <a:gd name="connsiteX0-11" fmla="*/ 8065 w 1565401"/>
                <a:gd name="connsiteY0-12" fmla="*/ 790997 h 1727144"/>
                <a:gd name="connsiteX1-13" fmla="*/ 1474222 w 1565401"/>
                <a:gd name="connsiteY1-14" fmla="*/ 35 h 1727144"/>
                <a:gd name="connsiteX2-15" fmla="*/ 1416379 w 1565401"/>
                <a:gd name="connsiteY2-16" fmla="*/ 820026 h 1727144"/>
                <a:gd name="connsiteX3-17" fmla="*/ 908165 w 1565401"/>
                <a:gd name="connsiteY3-18" fmla="*/ 1727101 h 1727144"/>
                <a:gd name="connsiteX4-19" fmla="*/ 8065 w 1565401"/>
                <a:gd name="connsiteY4-20" fmla="*/ 790997 h 1727144"/>
                <a:gd name="connsiteX0-21" fmla="*/ 7672 w 1516692"/>
                <a:gd name="connsiteY0-22" fmla="*/ 790971 h 1727085"/>
                <a:gd name="connsiteX1-23" fmla="*/ 1473829 w 1516692"/>
                <a:gd name="connsiteY1-24" fmla="*/ 9 h 1727085"/>
                <a:gd name="connsiteX2-25" fmla="*/ 1154729 w 1516692"/>
                <a:gd name="connsiteY2-26" fmla="*/ 805485 h 1727085"/>
                <a:gd name="connsiteX3-27" fmla="*/ 907772 w 1516692"/>
                <a:gd name="connsiteY3-28" fmla="*/ 1727075 h 1727085"/>
                <a:gd name="connsiteX4-29" fmla="*/ 7672 w 1516692"/>
                <a:gd name="connsiteY4-30" fmla="*/ 790971 h 1727085"/>
                <a:gd name="connsiteX0-31" fmla="*/ 17232 w 916832"/>
                <a:gd name="connsiteY0-32" fmla="*/ 362964 h 1757227"/>
                <a:gd name="connsiteX1-33" fmla="*/ 902817 w 916832"/>
                <a:gd name="connsiteY1-34" fmla="*/ 21945 h 1757227"/>
                <a:gd name="connsiteX2-35" fmla="*/ 583717 w 916832"/>
                <a:gd name="connsiteY2-36" fmla="*/ 827421 h 1757227"/>
                <a:gd name="connsiteX3-37" fmla="*/ 336760 w 916832"/>
                <a:gd name="connsiteY3-38" fmla="*/ 1749011 h 1757227"/>
                <a:gd name="connsiteX4-39" fmla="*/ 17232 w 916832"/>
                <a:gd name="connsiteY4-40" fmla="*/ 362964 h 1757227"/>
                <a:gd name="connsiteX0-41" fmla="*/ 67305 w 966905"/>
                <a:gd name="connsiteY0-42" fmla="*/ 357294 h 1289288"/>
                <a:gd name="connsiteX1-43" fmla="*/ 952890 w 966905"/>
                <a:gd name="connsiteY1-44" fmla="*/ 16275 h 1289288"/>
                <a:gd name="connsiteX2-45" fmla="*/ 633790 w 966905"/>
                <a:gd name="connsiteY2-46" fmla="*/ 821751 h 1289288"/>
                <a:gd name="connsiteX3-47" fmla="*/ 125576 w 966905"/>
                <a:gd name="connsiteY3-48" fmla="*/ 1249856 h 1289288"/>
                <a:gd name="connsiteX4-49" fmla="*/ 67305 w 966905"/>
                <a:gd name="connsiteY4-50" fmla="*/ 357294 h 1289288"/>
                <a:gd name="connsiteX0-51" fmla="*/ 67305 w 1120923"/>
                <a:gd name="connsiteY0-52" fmla="*/ 578161 h 1510155"/>
                <a:gd name="connsiteX1-53" fmla="*/ 952890 w 1120923"/>
                <a:gd name="connsiteY1-54" fmla="*/ 237142 h 1510155"/>
                <a:gd name="connsiteX2-55" fmla="*/ 633790 w 1120923"/>
                <a:gd name="connsiteY2-56" fmla="*/ 1042618 h 1510155"/>
                <a:gd name="connsiteX3-57" fmla="*/ 125576 w 1120923"/>
                <a:gd name="connsiteY3-58" fmla="*/ 1470723 h 1510155"/>
                <a:gd name="connsiteX4-59" fmla="*/ 67305 w 1120923"/>
                <a:gd name="connsiteY4-60" fmla="*/ 578161 h 1510155"/>
                <a:gd name="connsiteX0-61" fmla="*/ 67305 w 1082631"/>
                <a:gd name="connsiteY0-62" fmla="*/ 578161 h 1510155"/>
                <a:gd name="connsiteX1-63" fmla="*/ 952890 w 1082631"/>
                <a:gd name="connsiteY1-64" fmla="*/ 237142 h 1510155"/>
                <a:gd name="connsiteX2-65" fmla="*/ 633790 w 1082631"/>
                <a:gd name="connsiteY2-66" fmla="*/ 1042618 h 1510155"/>
                <a:gd name="connsiteX3-67" fmla="*/ 125576 w 1082631"/>
                <a:gd name="connsiteY3-68" fmla="*/ 1470723 h 1510155"/>
                <a:gd name="connsiteX4-69" fmla="*/ 67305 w 1082631"/>
                <a:gd name="connsiteY4-70" fmla="*/ 578161 h 1510155"/>
                <a:gd name="connsiteX0-71" fmla="*/ 67305 w 1022843"/>
                <a:gd name="connsiteY0-72" fmla="*/ 597144 h 1529138"/>
                <a:gd name="connsiteX1-73" fmla="*/ 952890 w 1022843"/>
                <a:gd name="connsiteY1-74" fmla="*/ 256125 h 1529138"/>
                <a:gd name="connsiteX2-75" fmla="*/ 633790 w 1022843"/>
                <a:gd name="connsiteY2-76" fmla="*/ 1061601 h 1529138"/>
                <a:gd name="connsiteX3-77" fmla="*/ 125576 w 1022843"/>
                <a:gd name="connsiteY3-78" fmla="*/ 1489706 h 1529138"/>
                <a:gd name="connsiteX4-79" fmla="*/ 67305 w 1022843"/>
                <a:gd name="connsiteY4-80" fmla="*/ 597144 h 1529138"/>
                <a:gd name="connsiteX0-81" fmla="*/ 35178 w 990716"/>
                <a:gd name="connsiteY0-82" fmla="*/ 706929 h 1638923"/>
                <a:gd name="connsiteX1-83" fmla="*/ 920763 w 990716"/>
                <a:gd name="connsiteY1-84" fmla="*/ 365910 h 1638923"/>
                <a:gd name="connsiteX2-85" fmla="*/ 601663 w 990716"/>
                <a:gd name="connsiteY2-86" fmla="*/ 1171386 h 1638923"/>
                <a:gd name="connsiteX3-87" fmla="*/ 93449 w 990716"/>
                <a:gd name="connsiteY3-88" fmla="*/ 1599491 h 1638923"/>
                <a:gd name="connsiteX4-89" fmla="*/ 35178 w 990716"/>
                <a:gd name="connsiteY4-90" fmla="*/ 706929 h 1638923"/>
                <a:gd name="connsiteX0-91" fmla="*/ 84888 w 1040426"/>
                <a:gd name="connsiteY0-92" fmla="*/ 595487 h 1483573"/>
                <a:gd name="connsiteX1-93" fmla="*/ 970473 w 1040426"/>
                <a:gd name="connsiteY1-94" fmla="*/ 254468 h 1483573"/>
                <a:gd name="connsiteX2-95" fmla="*/ 651373 w 1040426"/>
                <a:gd name="connsiteY2-96" fmla="*/ 1059944 h 1483573"/>
                <a:gd name="connsiteX3-97" fmla="*/ 99616 w 1040426"/>
                <a:gd name="connsiteY3-98" fmla="*/ 1429992 h 1483573"/>
                <a:gd name="connsiteX4-99" fmla="*/ 84888 w 1040426"/>
                <a:gd name="connsiteY4-100" fmla="*/ 595487 h 1483573"/>
                <a:gd name="connsiteX0-101" fmla="*/ 66779 w 1022317"/>
                <a:gd name="connsiteY0-102" fmla="*/ 684992 h 1573078"/>
                <a:gd name="connsiteX1-103" fmla="*/ 952364 w 1022317"/>
                <a:gd name="connsiteY1-104" fmla="*/ 343973 h 1573078"/>
                <a:gd name="connsiteX2-105" fmla="*/ 633264 w 1022317"/>
                <a:gd name="connsiteY2-106" fmla="*/ 1149449 h 1573078"/>
                <a:gd name="connsiteX3-107" fmla="*/ 81507 w 1022317"/>
                <a:gd name="connsiteY3-108" fmla="*/ 1519497 h 1573078"/>
                <a:gd name="connsiteX4-109" fmla="*/ 66779 w 1022317"/>
                <a:gd name="connsiteY4-110" fmla="*/ 684992 h 1573078"/>
                <a:gd name="connsiteX0-111" fmla="*/ 88996 w 1099434"/>
                <a:gd name="connsiteY0-112" fmla="*/ 644350 h 1532436"/>
                <a:gd name="connsiteX1-113" fmla="*/ 1032638 w 1099434"/>
                <a:gd name="connsiteY1-114" fmla="*/ 245274 h 1532436"/>
                <a:gd name="connsiteX2-115" fmla="*/ 655481 w 1099434"/>
                <a:gd name="connsiteY2-116" fmla="*/ 1108807 h 1532436"/>
                <a:gd name="connsiteX3-117" fmla="*/ 103724 w 1099434"/>
                <a:gd name="connsiteY3-118" fmla="*/ 1478855 h 1532436"/>
                <a:gd name="connsiteX4-119" fmla="*/ 88996 w 1099434"/>
                <a:gd name="connsiteY4-120" fmla="*/ 644350 h 1532436"/>
                <a:gd name="connsiteX0-121" fmla="*/ 113991 w 1124429"/>
                <a:gd name="connsiteY0-122" fmla="*/ 765632 h 1653718"/>
                <a:gd name="connsiteX1-123" fmla="*/ 1057633 w 1124429"/>
                <a:gd name="connsiteY1-124" fmla="*/ 366556 h 1653718"/>
                <a:gd name="connsiteX2-125" fmla="*/ 680476 w 1124429"/>
                <a:gd name="connsiteY2-126" fmla="*/ 1230089 h 1653718"/>
                <a:gd name="connsiteX3-127" fmla="*/ 128719 w 1124429"/>
                <a:gd name="connsiteY3-128" fmla="*/ 1600137 h 1653718"/>
                <a:gd name="connsiteX4-129" fmla="*/ 113991 w 1124429"/>
                <a:gd name="connsiteY4-130" fmla="*/ 765632 h 1653718"/>
                <a:gd name="connsiteX0-131" fmla="*/ 107702 w 1118140"/>
                <a:gd name="connsiteY0-132" fmla="*/ 761692 h 1649778"/>
                <a:gd name="connsiteX1-133" fmla="*/ 1051344 w 1118140"/>
                <a:gd name="connsiteY1-134" fmla="*/ 362616 h 1649778"/>
                <a:gd name="connsiteX2-135" fmla="*/ 674187 w 1118140"/>
                <a:gd name="connsiteY2-136" fmla="*/ 1226149 h 1649778"/>
                <a:gd name="connsiteX3-137" fmla="*/ 122430 w 1118140"/>
                <a:gd name="connsiteY3-138" fmla="*/ 1596197 h 1649778"/>
                <a:gd name="connsiteX4-139" fmla="*/ 107702 w 1118140"/>
                <a:gd name="connsiteY4-140" fmla="*/ 761692 h 1649778"/>
                <a:gd name="connsiteX0-141" fmla="*/ 89232 w 1114646"/>
                <a:gd name="connsiteY0-142" fmla="*/ 507116 h 1410789"/>
                <a:gd name="connsiteX1-143" fmla="*/ 1105445 w 1114646"/>
                <a:gd name="connsiteY1-144" fmla="*/ 122555 h 1410789"/>
                <a:gd name="connsiteX2-145" fmla="*/ 728288 w 1114646"/>
                <a:gd name="connsiteY2-146" fmla="*/ 986088 h 1410789"/>
                <a:gd name="connsiteX3-147" fmla="*/ 176531 w 1114646"/>
                <a:gd name="connsiteY3-148" fmla="*/ 1356136 h 1410789"/>
                <a:gd name="connsiteX4-149" fmla="*/ 89232 w 1114646"/>
                <a:gd name="connsiteY4-150" fmla="*/ 507116 h 1410789"/>
                <a:gd name="connsiteX0-151" fmla="*/ 89232 w 1175988"/>
                <a:gd name="connsiteY0-152" fmla="*/ 721370 h 1625043"/>
                <a:gd name="connsiteX1-153" fmla="*/ 1105445 w 1175988"/>
                <a:gd name="connsiteY1-154" fmla="*/ 336809 h 1625043"/>
                <a:gd name="connsiteX2-155" fmla="*/ 728288 w 1175988"/>
                <a:gd name="connsiteY2-156" fmla="*/ 1200342 h 1625043"/>
                <a:gd name="connsiteX3-157" fmla="*/ 176531 w 1175988"/>
                <a:gd name="connsiteY3-158" fmla="*/ 1570390 h 1625043"/>
                <a:gd name="connsiteX4-159" fmla="*/ 89232 w 1175988"/>
                <a:gd name="connsiteY4-160" fmla="*/ 721370 h 1625043"/>
                <a:gd name="connsiteX0-161" fmla="*/ 38984 w 1125740"/>
                <a:gd name="connsiteY0-162" fmla="*/ 727644 h 1631317"/>
                <a:gd name="connsiteX1-163" fmla="*/ 1055197 w 1125740"/>
                <a:gd name="connsiteY1-164" fmla="*/ 343083 h 1631317"/>
                <a:gd name="connsiteX2-165" fmla="*/ 678040 w 1125740"/>
                <a:gd name="connsiteY2-166" fmla="*/ 1206616 h 1631317"/>
                <a:gd name="connsiteX3-167" fmla="*/ 126283 w 1125740"/>
                <a:gd name="connsiteY3-168" fmla="*/ 1576664 h 1631317"/>
                <a:gd name="connsiteX4-169" fmla="*/ 38984 w 1125740"/>
                <a:gd name="connsiteY4-170" fmla="*/ 727644 h 1631317"/>
                <a:gd name="connsiteX0-171" fmla="*/ 82819 w 1169575"/>
                <a:gd name="connsiteY0-172" fmla="*/ 722740 h 1626413"/>
                <a:gd name="connsiteX1-173" fmla="*/ 1099032 w 1169575"/>
                <a:gd name="connsiteY1-174" fmla="*/ 338179 h 1626413"/>
                <a:gd name="connsiteX2-175" fmla="*/ 721875 w 1169575"/>
                <a:gd name="connsiteY2-176" fmla="*/ 1201712 h 1626413"/>
                <a:gd name="connsiteX3-177" fmla="*/ 170118 w 1169575"/>
                <a:gd name="connsiteY3-178" fmla="*/ 1571760 h 1626413"/>
                <a:gd name="connsiteX4-179" fmla="*/ 82819 w 1169575"/>
                <a:gd name="connsiteY4-180" fmla="*/ 722740 h 1626413"/>
                <a:gd name="connsiteX0-181" fmla="*/ 82819 w 1169575"/>
                <a:gd name="connsiteY0-182" fmla="*/ 722740 h 1626413"/>
                <a:gd name="connsiteX1-183" fmla="*/ 1099032 w 1169575"/>
                <a:gd name="connsiteY1-184" fmla="*/ 338179 h 1626413"/>
                <a:gd name="connsiteX2-185" fmla="*/ 721875 w 1169575"/>
                <a:gd name="connsiteY2-186" fmla="*/ 1201712 h 1626413"/>
                <a:gd name="connsiteX3-187" fmla="*/ 170118 w 1169575"/>
                <a:gd name="connsiteY3-188" fmla="*/ 1571760 h 1626413"/>
                <a:gd name="connsiteX4-189" fmla="*/ 82819 w 1169575"/>
                <a:gd name="connsiteY4-190" fmla="*/ 722740 h 1626413"/>
                <a:gd name="connsiteX0-191" fmla="*/ 124502 w 1211258"/>
                <a:gd name="connsiteY0-192" fmla="*/ 722740 h 1626413"/>
                <a:gd name="connsiteX1-193" fmla="*/ 1140715 w 1211258"/>
                <a:gd name="connsiteY1-194" fmla="*/ 338179 h 1626413"/>
                <a:gd name="connsiteX2-195" fmla="*/ 763558 w 1211258"/>
                <a:gd name="connsiteY2-196" fmla="*/ 1201712 h 1626413"/>
                <a:gd name="connsiteX3-197" fmla="*/ 211801 w 1211258"/>
                <a:gd name="connsiteY3-198" fmla="*/ 1571760 h 1626413"/>
                <a:gd name="connsiteX4-199" fmla="*/ 124502 w 1211258"/>
                <a:gd name="connsiteY4-200" fmla="*/ 722740 h 1626413"/>
                <a:gd name="connsiteX0-201" fmla="*/ 124502 w 1211258"/>
                <a:gd name="connsiteY0-202" fmla="*/ 752275 h 1655948"/>
                <a:gd name="connsiteX1-203" fmla="*/ 1140715 w 1211258"/>
                <a:gd name="connsiteY1-204" fmla="*/ 367714 h 1655948"/>
                <a:gd name="connsiteX2-205" fmla="*/ 763558 w 1211258"/>
                <a:gd name="connsiteY2-206" fmla="*/ 1231247 h 1655948"/>
                <a:gd name="connsiteX3-207" fmla="*/ 211801 w 1211258"/>
                <a:gd name="connsiteY3-208" fmla="*/ 1601295 h 1655948"/>
                <a:gd name="connsiteX4-209" fmla="*/ 124502 w 1211258"/>
                <a:gd name="connsiteY4-210" fmla="*/ 752275 h 1655948"/>
                <a:gd name="connsiteX0-211" fmla="*/ 139554 w 1100895"/>
                <a:gd name="connsiteY0-212" fmla="*/ 558955 h 1431224"/>
                <a:gd name="connsiteX1-213" fmla="*/ 1093268 w 1100895"/>
                <a:gd name="connsiteY1-214" fmla="*/ 145151 h 1431224"/>
                <a:gd name="connsiteX2-215" fmla="*/ 716111 w 1100895"/>
                <a:gd name="connsiteY2-216" fmla="*/ 1008684 h 1431224"/>
                <a:gd name="connsiteX3-217" fmla="*/ 164354 w 1100895"/>
                <a:gd name="connsiteY3-218" fmla="*/ 1378732 h 1431224"/>
                <a:gd name="connsiteX4-219" fmla="*/ 139554 w 1100895"/>
                <a:gd name="connsiteY4-220" fmla="*/ 558955 h 1431224"/>
                <a:gd name="connsiteX0-221" fmla="*/ 139554 w 1143176"/>
                <a:gd name="connsiteY0-222" fmla="*/ 740395 h 1612664"/>
                <a:gd name="connsiteX1-223" fmla="*/ 1093268 w 1143176"/>
                <a:gd name="connsiteY1-224" fmla="*/ 326591 h 1612664"/>
                <a:gd name="connsiteX2-225" fmla="*/ 716111 w 1143176"/>
                <a:gd name="connsiteY2-226" fmla="*/ 1190124 h 1612664"/>
                <a:gd name="connsiteX3-227" fmla="*/ 164354 w 1143176"/>
                <a:gd name="connsiteY3-228" fmla="*/ 1560172 h 1612664"/>
                <a:gd name="connsiteX4-229" fmla="*/ 139554 w 1143176"/>
                <a:gd name="connsiteY4-230" fmla="*/ 740395 h 1612664"/>
                <a:gd name="connsiteX0-231" fmla="*/ 139554 w 1143176"/>
                <a:gd name="connsiteY0-232" fmla="*/ 817520 h 1689789"/>
                <a:gd name="connsiteX1-233" fmla="*/ 1093268 w 1143176"/>
                <a:gd name="connsiteY1-234" fmla="*/ 403716 h 1689789"/>
                <a:gd name="connsiteX2-235" fmla="*/ 716111 w 1143176"/>
                <a:gd name="connsiteY2-236" fmla="*/ 1267249 h 1689789"/>
                <a:gd name="connsiteX3-237" fmla="*/ 164354 w 1143176"/>
                <a:gd name="connsiteY3-238" fmla="*/ 1637297 h 1689789"/>
                <a:gd name="connsiteX4-239" fmla="*/ 139554 w 1143176"/>
                <a:gd name="connsiteY4-240" fmla="*/ 817520 h 1689789"/>
                <a:gd name="connsiteX0-241" fmla="*/ 138613 w 1099266"/>
                <a:gd name="connsiteY0-242" fmla="*/ 652318 h 1530808"/>
                <a:gd name="connsiteX1-243" fmla="*/ 1092327 w 1099266"/>
                <a:gd name="connsiteY1-244" fmla="*/ 238514 h 1530808"/>
                <a:gd name="connsiteX2-245" fmla="*/ 693395 w 1099266"/>
                <a:gd name="connsiteY2-246" fmla="*/ 1118801 h 1530808"/>
                <a:gd name="connsiteX3-247" fmla="*/ 163413 w 1099266"/>
                <a:gd name="connsiteY3-248" fmla="*/ 1472095 h 1530808"/>
                <a:gd name="connsiteX4-249" fmla="*/ 138613 w 1099266"/>
                <a:gd name="connsiteY4-250" fmla="*/ 652318 h 1530808"/>
                <a:gd name="connsiteX0-251" fmla="*/ 138613 w 1099389"/>
                <a:gd name="connsiteY0-252" fmla="*/ 652318 h 1530808"/>
                <a:gd name="connsiteX1-253" fmla="*/ 1092327 w 1099389"/>
                <a:gd name="connsiteY1-254" fmla="*/ 238514 h 1530808"/>
                <a:gd name="connsiteX2-255" fmla="*/ 693395 w 1099389"/>
                <a:gd name="connsiteY2-256" fmla="*/ 1118801 h 1530808"/>
                <a:gd name="connsiteX3-257" fmla="*/ 163413 w 1099389"/>
                <a:gd name="connsiteY3-258" fmla="*/ 1472095 h 1530808"/>
                <a:gd name="connsiteX4-259" fmla="*/ 138613 w 1099389"/>
                <a:gd name="connsiteY4-260" fmla="*/ 652318 h 1530808"/>
                <a:gd name="connsiteX0-261" fmla="*/ 138613 w 1111719"/>
                <a:gd name="connsiteY0-262" fmla="*/ 815493 h 1693983"/>
                <a:gd name="connsiteX1-263" fmla="*/ 1092327 w 1111719"/>
                <a:gd name="connsiteY1-264" fmla="*/ 401689 h 1693983"/>
                <a:gd name="connsiteX2-265" fmla="*/ 693395 w 1111719"/>
                <a:gd name="connsiteY2-266" fmla="*/ 1281976 h 1693983"/>
                <a:gd name="connsiteX3-267" fmla="*/ 163413 w 1111719"/>
                <a:gd name="connsiteY3-268" fmla="*/ 1635270 h 1693983"/>
                <a:gd name="connsiteX4-269" fmla="*/ 138613 w 1111719"/>
                <a:gd name="connsiteY4-270" fmla="*/ 815493 h 1693983"/>
                <a:gd name="connsiteX0-271" fmla="*/ 138613 w 1111719"/>
                <a:gd name="connsiteY0-272" fmla="*/ 815493 h 1676291"/>
                <a:gd name="connsiteX1-273" fmla="*/ 1092327 w 1111719"/>
                <a:gd name="connsiteY1-274" fmla="*/ 401689 h 1676291"/>
                <a:gd name="connsiteX2-275" fmla="*/ 693395 w 1111719"/>
                <a:gd name="connsiteY2-276" fmla="*/ 1281976 h 1676291"/>
                <a:gd name="connsiteX3-277" fmla="*/ 163413 w 1111719"/>
                <a:gd name="connsiteY3-278" fmla="*/ 1635270 h 1676291"/>
                <a:gd name="connsiteX4-279" fmla="*/ 138613 w 1111719"/>
                <a:gd name="connsiteY4-280" fmla="*/ 815493 h 1676291"/>
                <a:gd name="connsiteX0-281" fmla="*/ 134851 w 1093206"/>
                <a:gd name="connsiteY0-282" fmla="*/ 651050 h 1505647"/>
                <a:gd name="connsiteX1-283" fmla="*/ 1088565 w 1093206"/>
                <a:gd name="connsiteY1-284" fmla="*/ 237246 h 1505647"/>
                <a:gd name="connsiteX2-285" fmla="*/ 600590 w 1093206"/>
                <a:gd name="connsiteY2-286" fmla="*/ 1095381 h 1505647"/>
                <a:gd name="connsiteX3-287" fmla="*/ 159651 w 1093206"/>
                <a:gd name="connsiteY3-288" fmla="*/ 1470827 h 1505647"/>
                <a:gd name="connsiteX4-289" fmla="*/ 134851 w 1093206"/>
                <a:gd name="connsiteY4-290" fmla="*/ 651050 h 1505647"/>
                <a:gd name="connsiteX0-291" fmla="*/ 134851 w 1115875"/>
                <a:gd name="connsiteY0-292" fmla="*/ 828674 h 1683271"/>
                <a:gd name="connsiteX1-293" fmla="*/ 1088565 w 1115875"/>
                <a:gd name="connsiteY1-294" fmla="*/ 414870 h 1683271"/>
                <a:gd name="connsiteX2-295" fmla="*/ 600590 w 1115875"/>
                <a:gd name="connsiteY2-296" fmla="*/ 1273005 h 1683271"/>
                <a:gd name="connsiteX3-297" fmla="*/ 159651 w 1115875"/>
                <a:gd name="connsiteY3-298" fmla="*/ 1648451 h 1683271"/>
                <a:gd name="connsiteX4-299" fmla="*/ 134851 w 1115875"/>
                <a:gd name="connsiteY4-300" fmla="*/ 828674 h 1683271"/>
                <a:gd name="connsiteX0-301" fmla="*/ 134851 w 1132788"/>
                <a:gd name="connsiteY0-302" fmla="*/ 828674 h 1683271"/>
                <a:gd name="connsiteX1-303" fmla="*/ 1088565 w 1132788"/>
                <a:gd name="connsiteY1-304" fmla="*/ 414870 h 1683271"/>
                <a:gd name="connsiteX2-305" fmla="*/ 600590 w 1132788"/>
                <a:gd name="connsiteY2-306" fmla="*/ 1273005 h 1683271"/>
                <a:gd name="connsiteX3-307" fmla="*/ 159651 w 1132788"/>
                <a:gd name="connsiteY3-308" fmla="*/ 1648451 h 1683271"/>
                <a:gd name="connsiteX4-309" fmla="*/ 134851 w 1132788"/>
                <a:gd name="connsiteY4-310" fmla="*/ 828674 h 1683271"/>
                <a:gd name="connsiteX0-311" fmla="*/ 134851 w 1122771"/>
                <a:gd name="connsiteY0-312" fmla="*/ 828674 h 1729682"/>
                <a:gd name="connsiteX1-313" fmla="*/ 1088565 w 1122771"/>
                <a:gd name="connsiteY1-314" fmla="*/ 414870 h 1729682"/>
                <a:gd name="connsiteX2-315" fmla="*/ 600590 w 1122771"/>
                <a:gd name="connsiteY2-316" fmla="*/ 1273005 h 1729682"/>
                <a:gd name="connsiteX3-317" fmla="*/ 159651 w 1122771"/>
                <a:gd name="connsiteY3-318" fmla="*/ 1648451 h 1729682"/>
                <a:gd name="connsiteX4-319" fmla="*/ 134851 w 1122771"/>
                <a:gd name="connsiteY4-320" fmla="*/ 828674 h 1729682"/>
                <a:gd name="connsiteX0-321" fmla="*/ 133733 w 1121653"/>
                <a:gd name="connsiteY0-322" fmla="*/ 828674 h 1705461"/>
                <a:gd name="connsiteX1-323" fmla="*/ 1087447 w 1121653"/>
                <a:gd name="connsiteY1-324" fmla="*/ 414870 h 1705461"/>
                <a:gd name="connsiteX2-325" fmla="*/ 599472 w 1121653"/>
                <a:gd name="connsiteY2-326" fmla="*/ 1273005 h 1705461"/>
                <a:gd name="connsiteX3-327" fmla="*/ 158533 w 1121653"/>
                <a:gd name="connsiteY3-328" fmla="*/ 1648451 h 1705461"/>
                <a:gd name="connsiteX4-329" fmla="*/ 133733 w 1121653"/>
                <a:gd name="connsiteY4-330" fmla="*/ 828674 h 1705461"/>
                <a:gd name="connsiteX0-331" fmla="*/ 133733 w 1125327"/>
                <a:gd name="connsiteY0-332" fmla="*/ 828674 h 1671108"/>
                <a:gd name="connsiteX1-333" fmla="*/ 1087447 w 1125327"/>
                <a:gd name="connsiteY1-334" fmla="*/ 414870 h 1671108"/>
                <a:gd name="connsiteX2-335" fmla="*/ 599472 w 1125327"/>
                <a:gd name="connsiteY2-336" fmla="*/ 1273005 h 1671108"/>
                <a:gd name="connsiteX3-337" fmla="*/ 158533 w 1125327"/>
                <a:gd name="connsiteY3-338" fmla="*/ 1648451 h 1671108"/>
                <a:gd name="connsiteX4-339" fmla="*/ 133733 w 1125327"/>
                <a:gd name="connsiteY4-340" fmla="*/ 828674 h 167110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125327" h="1671108">
                  <a:moveTo>
                    <a:pt x="133733" y="828674"/>
                  </a:moveTo>
                  <a:cubicBezTo>
                    <a:pt x="239920" y="-273532"/>
                    <a:pt x="879749" y="-129754"/>
                    <a:pt x="1087447" y="414870"/>
                  </a:cubicBezTo>
                  <a:cubicBezTo>
                    <a:pt x="1295145" y="959494"/>
                    <a:pt x="580144" y="765547"/>
                    <a:pt x="599472" y="1273005"/>
                  </a:cubicBezTo>
                  <a:cubicBezTo>
                    <a:pt x="618800" y="1780463"/>
                    <a:pt x="231639" y="1664650"/>
                    <a:pt x="158533" y="1648451"/>
                  </a:cubicBezTo>
                  <a:cubicBezTo>
                    <a:pt x="85427" y="1632252"/>
                    <a:pt x="-144008" y="1558893"/>
                    <a:pt x="133733" y="828674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 rot="20475942">
              <a:off x="3406806" y="3918384"/>
              <a:ext cx="208252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 rot="20475942">
              <a:off x="3583475" y="3870331"/>
              <a:ext cx="264856" cy="260431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 rot="20475942">
              <a:off x="3785918" y="3905667"/>
              <a:ext cx="264856" cy="260431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 rot="20475942">
              <a:off x="3951202" y="4017607"/>
              <a:ext cx="289739" cy="303643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 rot="20475942">
              <a:off x="4109475" y="4134635"/>
              <a:ext cx="367266" cy="329422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</p:grpSp>
      <p:grpSp>
        <p:nvGrpSpPr>
          <p:cNvPr id="24" name="组合 29"/>
          <p:cNvGrpSpPr/>
          <p:nvPr/>
        </p:nvGrpSpPr>
        <p:grpSpPr>
          <a:xfrm rot="21141998">
            <a:off x="5220335" y="1959610"/>
            <a:ext cx="711835" cy="1094105"/>
            <a:chOff x="3229455" y="3870331"/>
            <a:chExt cx="1247286" cy="1916345"/>
          </a:xfrm>
          <a:solidFill>
            <a:srgbClr val="672317"/>
          </a:solidFill>
        </p:grpSpPr>
        <p:sp>
          <p:nvSpPr>
            <p:cNvPr id="31" name="椭圆 3"/>
            <p:cNvSpPr/>
            <p:nvPr/>
          </p:nvSpPr>
          <p:spPr>
            <a:xfrm rot="20475942">
              <a:off x="3229455" y="4115568"/>
              <a:ext cx="1125327" cy="1671108"/>
            </a:xfrm>
            <a:custGeom>
              <a:avLst/>
              <a:gdLst>
                <a:gd name="connsiteX0" fmla="*/ 0 w 1800200"/>
                <a:gd name="connsiteY0" fmla="*/ 936104 h 1872208"/>
                <a:gd name="connsiteX1" fmla="*/ 900100 w 1800200"/>
                <a:gd name="connsiteY1" fmla="*/ 0 h 1872208"/>
                <a:gd name="connsiteX2" fmla="*/ 1800200 w 1800200"/>
                <a:gd name="connsiteY2" fmla="*/ 936104 h 1872208"/>
                <a:gd name="connsiteX3" fmla="*/ 900100 w 1800200"/>
                <a:gd name="connsiteY3" fmla="*/ 1872208 h 1872208"/>
                <a:gd name="connsiteX4" fmla="*/ 0 w 1800200"/>
                <a:gd name="connsiteY4" fmla="*/ 936104 h 1872208"/>
                <a:gd name="connsiteX0-1" fmla="*/ 0 w 1408314"/>
                <a:gd name="connsiteY0-2" fmla="*/ 936145 h 1872292"/>
                <a:gd name="connsiteX1-3" fmla="*/ 900100 w 1408314"/>
                <a:gd name="connsiteY1-4" fmla="*/ 41 h 1872292"/>
                <a:gd name="connsiteX2-5" fmla="*/ 1408314 w 1408314"/>
                <a:gd name="connsiteY2-6" fmla="*/ 965174 h 1872292"/>
                <a:gd name="connsiteX3-7" fmla="*/ 900100 w 1408314"/>
                <a:gd name="connsiteY3-8" fmla="*/ 1872249 h 1872292"/>
                <a:gd name="connsiteX4-9" fmla="*/ 0 w 1408314"/>
                <a:gd name="connsiteY4-10" fmla="*/ 936145 h 1872292"/>
                <a:gd name="connsiteX0-11" fmla="*/ 8065 w 1565401"/>
                <a:gd name="connsiteY0-12" fmla="*/ 790997 h 1727144"/>
                <a:gd name="connsiteX1-13" fmla="*/ 1474222 w 1565401"/>
                <a:gd name="connsiteY1-14" fmla="*/ 35 h 1727144"/>
                <a:gd name="connsiteX2-15" fmla="*/ 1416379 w 1565401"/>
                <a:gd name="connsiteY2-16" fmla="*/ 820026 h 1727144"/>
                <a:gd name="connsiteX3-17" fmla="*/ 908165 w 1565401"/>
                <a:gd name="connsiteY3-18" fmla="*/ 1727101 h 1727144"/>
                <a:gd name="connsiteX4-19" fmla="*/ 8065 w 1565401"/>
                <a:gd name="connsiteY4-20" fmla="*/ 790997 h 1727144"/>
                <a:gd name="connsiteX0-21" fmla="*/ 7672 w 1516692"/>
                <a:gd name="connsiteY0-22" fmla="*/ 790971 h 1727085"/>
                <a:gd name="connsiteX1-23" fmla="*/ 1473829 w 1516692"/>
                <a:gd name="connsiteY1-24" fmla="*/ 9 h 1727085"/>
                <a:gd name="connsiteX2-25" fmla="*/ 1154729 w 1516692"/>
                <a:gd name="connsiteY2-26" fmla="*/ 805485 h 1727085"/>
                <a:gd name="connsiteX3-27" fmla="*/ 907772 w 1516692"/>
                <a:gd name="connsiteY3-28" fmla="*/ 1727075 h 1727085"/>
                <a:gd name="connsiteX4-29" fmla="*/ 7672 w 1516692"/>
                <a:gd name="connsiteY4-30" fmla="*/ 790971 h 1727085"/>
                <a:gd name="connsiteX0-31" fmla="*/ 17232 w 916832"/>
                <a:gd name="connsiteY0-32" fmla="*/ 362964 h 1757227"/>
                <a:gd name="connsiteX1-33" fmla="*/ 902817 w 916832"/>
                <a:gd name="connsiteY1-34" fmla="*/ 21945 h 1757227"/>
                <a:gd name="connsiteX2-35" fmla="*/ 583717 w 916832"/>
                <a:gd name="connsiteY2-36" fmla="*/ 827421 h 1757227"/>
                <a:gd name="connsiteX3-37" fmla="*/ 336760 w 916832"/>
                <a:gd name="connsiteY3-38" fmla="*/ 1749011 h 1757227"/>
                <a:gd name="connsiteX4-39" fmla="*/ 17232 w 916832"/>
                <a:gd name="connsiteY4-40" fmla="*/ 362964 h 1757227"/>
                <a:gd name="connsiteX0-41" fmla="*/ 67305 w 966905"/>
                <a:gd name="connsiteY0-42" fmla="*/ 357294 h 1289288"/>
                <a:gd name="connsiteX1-43" fmla="*/ 952890 w 966905"/>
                <a:gd name="connsiteY1-44" fmla="*/ 16275 h 1289288"/>
                <a:gd name="connsiteX2-45" fmla="*/ 633790 w 966905"/>
                <a:gd name="connsiteY2-46" fmla="*/ 821751 h 1289288"/>
                <a:gd name="connsiteX3-47" fmla="*/ 125576 w 966905"/>
                <a:gd name="connsiteY3-48" fmla="*/ 1249856 h 1289288"/>
                <a:gd name="connsiteX4-49" fmla="*/ 67305 w 966905"/>
                <a:gd name="connsiteY4-50" fmla="*/ 357294 h 1289288"/>
                <a:gd name="connsiteX0-51" fmla="*/ 67305 w 1120923"/>
                <a:gd name="connsiteY0-52" fmla="*/ 578161 h 1510155"/>
                <a:gd name="connsiteX1-53" fmla="*/ 952890 w 1120923"/>
                <a:gd name="connsiteY1-54" fmla="*/ 237142 h 1510155"/>
                <a:gd name="connsiteX2-55" fmla="*/ 633790 w 1120923"/>
                <a:gd name="connsiteY2-56" fmla="*/ 1042618 h 1510155"/>
                <a:gd name="connsiteX3-57" fmla="*/ 125576 w 1120923"/>
                <a:gd name="connsiteY3-58" fmla="*/ 1470723 h 1510155"/>
                <a:gd name="connsiteX4-59" fmla="*/ 67305 w 1120923"/>
                <a:gd name="connsiteY4-60" fmla="*/ 578161 h 1510155"/>
                <a:gd name="connsiteX0-61" fmla="*/ 67305 w 1082631"/>
                <a:gd name="connsiteY0-62" fmla="*/ 578161 h 1510155"/>
                <a:gd name="connsiteX1-63" fmla="*/ 952890 w 1082631"/>
                <a:gd name="connsiteY1-64" fmla="*/ 237142 h 1510155"/>
                <a:gd name="connsiteX2-65" fmla="*/ 633790 w 1082631"/>
                <a:gd name="connsiteY2-66" fmla="*/ 1042618 h 1510155"/>
                <a:gd name="connsiteX3-67" fmla="*/ 125576 w 1082631"/>
                <a:gd name="connsiteY3-68" fmla="*/ 1470723 h 1510155"/>
                <a:gd name="connsiteX4-69" fmla="*/ 67305 w 1082631"/>
                <a:gd name="connsiteY4-70" fmla="*/ 578161 h 1510155"/>
                <a:gd name="connsiteX0-71" fmla="*/ 67305 w 1022843"/>
                <a:gd name="connsiteY0-72" fmla="*/ 597144 h 1529138"/>
                <a:gd name="connsiteX1-73" fmla="*/ 952890 w 1022843"/>
                <a:gd name="connsiteY1-74" fmla="*/ 256125 h 1529138"/>
                <a:gd name="connsiteX2-75" fmla="*/ 633790 w 1022843"/>
                <a:gd name="connsiteY2-76" fmla="*/ 1061601 h 1529138"/>
                <a:gd name="connsiteX3-77" fmla="*/ 125576 w 1022843"/>
                <a:gd name="connsiteY3-78" fmla="*/ 1489706 h 1529138"/>
                <a:gd name="connsiteX4-79" fmla="*/ 67305 w 1022843"/>
                <a:gd name="connsiteY4-80" fmla="*/ 597144 h 1529138"/>
                <a:gd name="connsiteX0-81" fmla="*/ 35178 w 990716"/>
                <a:gd name="connsiteY0-82" fmla="*/ 706929 h 1638923"/>
                <a:gd name="connsiteX1-83" fmla="*/ 920763 w 990716"/>
                <a:gd name="connsiteY1-84" fmla="*/ 365910 h 1638923"/>
                <a:gd name="connsiteX2-85" fmla="*/ 601663 w 990716"/>
                <a:gd name="connsiteY2-86" fmla="*/ 1171386 h 1638923"/>
                <a:gd name="connsiteX3-87" fmla="*/ 93449 w 990716"/>
                <a:gd name="connsiteY3-88" fmla="*/ 1599491 h 1638923"/>
                <a:gd name="connsiteX4-89" fmla="*/ 35178 w 990716"/>
                <a:gd name="connsiteY4-90" fmla="*/ 706929 h 1638923"/>
                <a:gd name="connsiteX0-91" fmla="*/ 84888 w 1040426"/>
                <a:gd name="connsiteY0-92" fmla="*/ 595487 h 1483573"/>
                <a:gd name="connsiteX1-93" fmla="*/ 970473 w 1040426"/>
                <a:gd name="connsiteY1-94" fmla="*/ 254468 h 1483573"/>
                <a:gd name="connsiteX2-95" fmla="*/ 651373 w 1040426"/>
                <a:gd name="connsiteY2-96" fmla="*/ 1059944 h 1483573"/>
                <a:gd name="connsiteX3-97" fmla="*/ 99616 w 1040426"/>
                <a:gd name="connsiteY3-98" fmla="*/ 1429992 h 1483573"/>
                <a:gd name="connsiteX4-99" fmla="*/ 84888 w 1040426"/>
                <a:gd name="connsiteY4-100" fmla="*/ 595487 h 1483573"/>
                <a:gd name="connsiteX0-101" fmla="*/ 66779 w 1022317"/>
                <a:gd name="connsiteY0-102" fmla="*/ 684992 h 1573078"/>
                <a:gd name="connsiteX1-103" fmla="*/ 952364 w 1022317"/>
                <a:gd name="connsiteY1-104" fmla="*/ 343973 h 1573078"/>
                <a:gd name="connsiteX2-105" fmla="*/ 633264 w 1022317"/>
                <a:gd name="connsiteY2-106" fmla="*/ 1149449 h 1573078"/>
                <a:gd name="connsiteX3-107" fmla="*/ 81507 w 1022317"/>
                <a:gd name="connsiteY3-108" fmla="*/ 1519497 h 1573078"/>
                <a:gd name="connsiteX4-109" fmla="*/ 66779 w 1022317"/>
                <a:gd name="connsiteY4-110" fmla="*/ 684992 h 1573078"/>
                <a:gd name="connsiteX0-111" fmla="*/ 88996 w 1099434"/>
                <a:gd name="connsiteY0-112" fmla="*/ 644350 h 1532436"/>
                <a:gd name="connsiteX1-113" fmla="*/ 1032638 w 1099434"/>
                <a:gd name="connsiteY1-114" fmla="*/ 245274 h 1532436"/>
                <a:gd name="connsiteX2-115" fmla="*/ 655481 w 1099434"/>
                <a:gd name="connsiteY2-116" fmla="*/ 1108807 h 1532436"/>
                <a:gd name="connsiteX3-117" fmla="*/ 103724 w 1099434"/>
                <a:gd name="connsiteY3-118" fmla="*/ 1478855 h 1532436"/>
                <a:gd name="connsiteX4-119" fmla="*/ 88996 w 1099434"/>
                <a:gd name="connsiteY4-120" fmla="*/ 644350 h 1532436"/>
                <a:gd name="connsiteX0-121" fmla="*/ 113991 w 1124429"/>
                <a:gd name="connsiteY0-122" fmla="*/ 765632 h 1653718"/>
                <a:gd name="connsiteX1-123" fmla="*/ 1057633 w 1124429"/>
                <a:gd name="connsiteY1-124" fmla="*/ 366556 h 1653718"/>
                <a:gd name="connsiteX2-125" fmla="*/ 680476 w 1124429"/>
                <a:gd name="connsiteY2-126" fmla="*/ 1230089 h 1653718"/>
                <a:gd name="connsiteX3-127" fmla="*/ 128719 w 1124429"/>
                <a:gd name="connsiteY3-128" fmla="*/ 1600137 h 1653718"/>
                <a:gd name="connsiteX4-129" fmla="*/ 113991 w 1124429"/>
                <a:gd name="connsiteY4-130" fmla="*/ 765632 h 1653718"/>
                <a:gd name="connsiteX0-131" fmla="*/ 107702 w 1118140"/>
                <a:gd name="connsiteY0-132" fmla="*/ 761692 h 1649778"/>
                <a:gd name="connsiteX1-133" fmla="*/ 1051344 w 1118140"/>
                <a:gd name="connsiteY1-134" fmla="*/ 362616 h 1649778"/>
                <a:gd name="connsiteX2-135" fmla="*/ 674187 w 1118140"/>
                <a:gd name="connsiteY2-136" fmla="*/ 1226149 h 1649778"/>
                <a:gd name="connsiteX3-137" fmla="*/ 122430 w 1118140"/>
                <a:gd name="connsiteY3-138" fmla="*/ 1596197 h 1649778"/>
                <a:gd name="connsiteX4-139" fmla="*/ 107702 w 1118140"/>
                <a:gd name="connsiteY4-140" fmla="*/ 761692 h 1649778"/>
                <a:gd name="connsiteX0-141" fmla="*/ 89232 w 1114646"/>
                <a:gd name="connsiteY0-142" fmla="*/ 507116 h 1410789"/>
                <a:gd name="connsiteX1-143" fmla="*/ 1105445 w 1114646"/>
                <a:gd name="connsiteY1-144" fmla="*/ 122555 h 1410789"/>
                <a:gd name="connsiteX2-145" fmla="*/ 728288 w 1114646"/>
                <a:gd name="connsiteY2-146" fmla="*/ 986088 h 1410789"/>
                <a:gd name="connsiteX3-147" fmla="*/ 176531 w 1114646"/>
                <a:gd name="connsiteY3-148" fmla="*/ 1356136 h 1410789"/>
                <a:gd name="connsiteX4-149" fmla="*/ 89232 w 1114646"/>
                <a:gd name="connsiteY4-150" fmla="*/ 507116 h 1410789"/>
                <a:gd name="connsiteX0-151" fmla="*/ 89232 w 1175988"/>
                <a:gd name="connsiteY0-152" fmla="*/ 721370 h 1625043"/>
                <a:gd name="connsiteX1-153" fmla="*/ 1105445 w 1175988"/>
                <a:gd name="connsiteY1-154" fmla="*/ 336809 h 1625043"/>
                <a:gd name="connsiteX2-155" fmla="*/ 728288 w 1175988"/>
                <a:gd name="connsiteY2-156" fmla="*/ 1200342 h 1625043"/>
                <a:gd name="connsiteX3-157" fmla="*/ 176531 w 1175988"/>
                <a:gd name="connsiteY3-158" fmla="*/ 1570390 h 1625043"/>
                <a:gd name="connsiteX4-159" fmla="*/ 89232 w 1175988"/>
                <a:gd name="connsiteY4-160" fmla="*/ 721370 h 1625043"/>
                <a:gd name="connsiteX0-161" fmla="*/ 38984 w 1125740"/>
                <a:gd name="connsiteY0-162" fmla="*/ 727644 h 1631317"/>
                <a:gd name="connsiteX1-163" fmla="*/ 1055197 w 1125740"/>
                <a:gd name="connsiteY1-164" fmla="*/ 343083 h 1631317"/>
                <a:gd name="connsiteX2-165" fmla="*/ 678040 w 1125740"/>
                <a:gd name="connsiteY2-166" fmla="*/ 1206616 h 1631317"/>
                <a:gd name="connsiteX3-167" fmla="*/ 126283 w 1125740"/>
                <a:gd name="connsiteY3-168" fmla="*/ 1576664 h 1631317"/>
                <a:gd name="connsiteX4-169" fmla="*/ 38984 w 1125740"/>
                <a:gd name="connsiteY4-170" fmla="*/ 727644 h 1631317"/>
                <a:gd name="connsiteX0-171" fmla="*/ 82819 w 1169575"/>
                <a:gd name="connsiteY0-172" fmla="*/ 722740 h 1626413"/>
                <a:gd name="connsiteX1-173" fmla="*/ 1099032 w 1169575"/>
                <a:gd name="connsiteY1-174" fmla="*/ 338179 h 1626413"/>
                <a:gd name="connsiteX2-175" fmla="*/ 721875 w 1169575"/>
                <a:gd name="connsiteY2-176" fmla="*/ 1201712 h 1626413"/>
                <a:gd name="connsiteX3-177" fmla="*/ 170118 w 1169575"/>
                <a:gd name="connsiteY3-178" fmla="*/ 1571760 h 1626413"/>
                <a:gd name="connsiteX4-179" fmla="*/ 82819 w 1169575"/>
                <a:gd name="connsiteY4-180" fmla="*/ 722740 h 1626413"/>
                <a:gd name="connsiteX0-181" fmla="*/ 82819 w 1169575"/>
                <a:gd name="connsiteY0-182" fmla="*/ 722740 h 1626413"/>
                <a:gd name="connsiteX1-183" fmla="*/ 1099032 w 1169575"/>
                <a:gd name="connsiteY1-184" fmla="*/ 338179 h 1626413"/>
                <a:gd name="connsiteX2-185" fmla="*/ 721875 w 1169575"/>
                <a:gd name="connsiteY2-186" fmla="*/ 1201712 h 1626413"/>
                <a:gd name="connsiteX3-187" fmla="*/ 170118 w 1169575"/>
                <a:gd name="connsiteY3-188" fmla="*/ 1571760 h 1626413"/>
                <a:gd name="connsiteX4-189" fmla="*/ 82819 w 1169575"/>
                <a:gd name="connsiteY4-190" fmla="*/ 722740 h 1626413"/>
                <a:gd name="connsiteX0-191" fmla="*/ 124502 w 1211258"/>
                <a:gd name="connsiteY0-192" fmla="*/ 722740 h 1626413"/>
                <a:gd name="connsiteX1-193" fmla="*/ 1140715 w 1211258"/>
                <a:gd name="connsiteY1-194" fmla="*/ 338179 h 1626413"/>
                <a:gd name="connsiteX2-195" fmla="*/ 763558 w 1211258"/>
                <a:gd name="connsiteY2-196" fmla="*/ 1201712 h 1626413"/>
                <a:gd name="connsiteX3-197" fmla="*/ 211801 w 1211258"/>
                <a:gd name="connsiteY3-198" fmla="*/ 1571760 h 1626413"/>
                <a:gd name="connsiteX4-199" fmla="*/ 124502 w 1211258"/>
                <a:gd name="connsiteY4-200" fmla="*/ 722740 h 1626413"/>
                <a:gd name="connsiteX0-201" fmla="*/ 124502 w 1211258"/>
                <a:gd name="connsiteY0-202" fmla="*/ 752275 h 1655948"/>
                <a:gd name="connsiteX1-203" fmla="*/ 1140715 w 1211258"/>
                <a:gd name="connsiteY1-204" fmla="*/ 367714 h 1655948"/>
                <a:gd name="connsiteX2-205" fmla="*/ 763558 w 1211258"/>
                <a:gd name="connsiteY2-206" fmla="*/ 1231247 h 1655948"/>
                <a:gd name="connsiteX3-207" fmla="*/ 211801 w 1211258"/>
                <a:gd name="connsiteY3-208" fmla="*/ 1601295 h 1655948"/>
                <a:gd name="connsiteX4-209" fmla="*/ 124502 w 1211258"/>
                <a:gd name="connsiteY4-210" fmla="*/ 752275 h 1655948"/>
                <a:gd name="connsiteX0-211" fmla="*/ 139554 w 1100895"/>
                <a:gd name="connsiteY0-212" fmla="*/ 558955 h 1431224"/>
                <a:gd name="connsiteX1-213" fmla="*/ 1093268 w 1100895"/>
                <a:gd name="connsiteY1-214" fmla="*/ 145151 h 1431224"/>
                <a:gd name="connsiteX2-215" fmla="*/ 716111 w 1100895"/>
                <a:gd name="connsiteY2-216" fmla="*/ 1008684 h 1431224"/>
                <a:gd name="connsiteX3-217" fmla="*/ 164354 w 1100895"/>
                <a:gd name="connsiteY3-218" fmla="*/ 1378732 h 1431224"/>
                <a:gd name="connsiteX4-219" fmla="*/ 139554 w 1100895"/>
                <a:gd name="connsiteY4-220" fmla="*/ 558955 h 1431224"/>
                <a:gd name="connsiteX0-221" fmla="*/ 139554 w 1143176"/>
                <a:gd name="connsiteY0-222" fmla="*/ 740395 h 1612664"/>
                <a:gd name="connsiteX1-223" fmla="*/ 1093268 w 1143176"/>
                <a:gd name="connsiteY1-224" fmla="*/ 326591 h 1612664"/>
                <a:gd name="connsiteX2-225" fmla="*/ 716111 w 1143176"/>
                <a:gd name="connsiteY2-226" fmla="*/ 1190124 h 1612664"/>
                <a:gd name="connsiteX3-227" fmla="*/ 164354 w 1143176"/>
                <a:gd name="connsiteY3-228" fmla="*/ 1560172 h 1612664"/>
                <a:gd name="connsiteX4-229" fmla="*/ 139554 w 1143176"/>
                <a:gd name="connsiteY4-230" fmla="*/ 740395 h 1612664"/>
                <a:gd name="connsiteX0-231" fmla="*/ 139554 w 1143176"/>
                <a:gd name="connsiteY0-232" fmla="*/ 817520 h 1689789"/>
                <a:gd name="connsiteX1-233" fmla="*/ 1093268 w 1143176"/>
                <a:gd name="connsiteY1-234" fmla="*/ 403716 h 1689789"/>
                <a:gd name="connsiteX2-235" fmla="*/ 716111 w 1143176"/>
                <a:gd name="connsiteY2-236" fmla="*/ 1267249 h 1689789"/>
                <a:gd name="connsiteX3-237" fmla="*/ 164354 w 1143176"/>
                <a:gd name="connsiteY3-238" fmla="*/ 1637297 h 1689789"/>
                <a:gd name="connsiteX4-239" fmla="*/ 139554 w 1143176"/>
                <a:gd name="connsiteY4-240" fmla="*/ 817520 h 1689789"/>
                <a:gd name="connsiteX0-241" fmla="*/ 138613 w 1099266"/>
                <a:gd name="connsiteY0-242" fmla="*/ 652318 h 1530808"/>
                <a:gd name="connsiteX1-243" fmla="*/ 1092327 w 1099266"/>
                <a:gd name="connsiteY1-244" fmla="*/ 238514 h 1530808"/>
                <a:gd name="connsiteX2-245" fmla="*/ 693395 w 1099266"/>
                <a:gd name="connsiteY2-246" fmla="*/ 1118801 h 1530808"/>
                <a:gd name="connsiteX3-247" fmla="*/ 163413 w 1099266"/>
                <a:gd name="connsiteY3-248" fmla="*/ 1472095 h 1530808"/>
                <a:gd name="connsiteX4-249" fmla="*/ 138613 w 1099266"/>
                <a:gd name="connsiteY4-250" fmla="*/ 652318 h 1530808"/>
                <a:gd name="connsiteX0-251" fmla="*/ 138613 w 1099389"/>
                <a:gd name="connsiteY0-252" fmla="*/ 652318 h 1530808"/>
                <a:gd name="connsiteX1-253" fmla="*/ 1092327 w 1099389"/>
                <a:gd name="connsiteY1-254" fmla="*/ 238514 h 1530808"/>
                <a:gd name="connsiteX2-255" fmla="*/ 693395 w 1099389"/>
                <a:gd name="connsiteY2-256" fmla="*/ 1118801 h 1530808"/>
                <a:gd name="connsiteX3-257" fmla="*/ 163413 w 1099389"/>
                <a:gd name="connsiteY3-258" fmla="*/ 1472095 h 1530808"/>
                <a:gd name="connsiteX4-259" fmla="*/ 138613 w 1099389"/>
                <a:gd name="connsiteY4-260" fmla="*/ 652318 h 1530808"/>
                <a:gd name="connsiteX0-261" fmla="*/ 138613 w 1111719"/>
                <a:gd name="connsiteY0-262" fmla="*/ 815493 h 1693983"/>
                <a:gd name="connsiteX1-263" fmla="*/ 1092327 w 1111719"/>
                <a:gd name="connsiteY1-264" fmla="*/ 401689 h 1693983"/>
                <a:gd name="connsiteX2-265" fmla="*/ 693395 w 1111719"/>
                <a:gd name="connsiteY2-266" fmla="*/ 1281976 h 1693983"/>
                <a:gd name="connsiteX3-267" fmla="*/ 163413 w 1111719"/>
                <a:gd name="connsiteY3-268" fmla="*/ 1635270 h 1693983"/>
                <a:gd name="connsiteX4-269" fmla="*/ 138613 w 1111719"/>
                <a:gd name="connsiteY4-270" fmla="*/ 815493 h 1693983"/>
                <a:gd name="connsiteX0-271" fmla="*/ 138613 w 1111719"/>
                <a:gd name="connsiteY0-272" fmla="*/ 815493 h 1676291"/>
                <a:gd name="connsiteX1-273" fmla="*/ 1092327 w 1111719"/>
                <a:gd name="connsiteY1-274" fmla="*/ 401689 h 1676291"/>
                <a:gd name="connsiteX2-275" fmla="*/ 693395 w 1111719"/>
                <a:gd name="connsiteY2-276" fmla="*/ 1281976 h 1676291"/>
                <a:gd name="connsiteX3-277" fmla="*/ 163413 w 1111719"/>
                <a:gd name="connsiteY3-278" fmla="*/ 1635270 h 1676291"/>
                <a:gd name="connsiteX4-279" fmla="*/ 138613 w 1111719"/>
                <a:gd name="connsiteY4-280" fmla="*/ 815493 h 1676291"/>
                <a:gd name="connsiteX0-281" fmla="*/ 134851 w 1093206"/>
                <a:gd name="connsiteY0-282" fmla="*/ 651050 h 1505647"/>
                <a:gd name="connsiteX1-283" fmla="*/ 1088565 w 1093206"/>
                <a:gd name="connsiteY1-284" fmla="*/ 237246 h 1505647"/>
                <a:gd name="connsiteX2-285" fmla="*/ 600590 w 1093206"/>
                <a:gd name="connsiteY2-286" fmla="*/ 1095381 h 1505647"/>
                <a:gd name="connsiteX3-287" fmla="*/ 159651 w 1093206"/>
                <a:gd name="connsiteY3-288" fmla="*/ 1470827 h 1505647"/>
                <a:gd name="connsiteX4-289" fmla="*/ 134851 w 1093206"/>
                <a:gd name="connsiteY4-290" fmla="*/ 651050 h 1505647"/>
                <a:gd name="connsiteX0-291" fmla="*/ 134851 w 1115875"/>
                <a:gd name="connsiteY0-292" fmla="*/ 828674 h 1683271"/>
                <a:gd name="connsiteX1-293" fmla="*/ 1088565 w 1115875"/>
                <a:gd name="connsiteY1-294" fmla="*/ 414870 h 1683271"/>
                <a:gd name="connsiteX2-295" fmla="*/ 600590 w 1115875"/>
                <a:gd name="connsiteY2-296" fmla="*/ 1273005 h 1683271"/>
                <a:gd name="connsiteX3-297" fmla="*/ 159651 w 1115875"/>
                <a:gd name="connsiteY3-298" fmla="*/ 1648451 h 1683271"/>
                <a:gd name="connsiteX4-299" fmla="*/ 134851 w 1115875"/>
                <a:gd name="connsiteY4-300" fmla="*/ 828674 h 1683271"/>
                <a:gd name="connsiteX0-301" fmla="*/ 134851 w 1132788"/>
                <a:gd name="connsiteY0-302" fmla="*/ 828674 h 1683271"/>
                <a:gd name="connsiteX1-303" fmla="*/ 1088565 w 1132788"/>
                <a:gd name="connsiteY1-304" fmla="*/ 414870 h 1683271"/>
                <a:gd name="connsiteX2-305" fmla="*/ 600590 w 1132788"/>
                <a:gd name="connsiteY2-306" fmla="*/ 1273005 h 1683271"/>
                <a:gd name="connsiteX3-307" fmla="*/ 159651 w 1132788"/>
                <a:gd name="connsiteY3-308" fmla="*/ 1648451 h 1683271"/>
                <a:gd name="connsiteX4-309" fmla="*/ 134851 w 1132788"/>
                <a:gd name="connsiteY4-310" fmla="*/ 828674 h 1683271"/>
                <a:gd name="connsiteX0-311" fmla="*/ 134851 w 1122771"/>
                <a:gd name="connsiteY0-312" fmla="*/ 828674 h 1729682"/>
                <a:gd name="connsiteX1-313" fmla="*/ 1088565 w 1122771"/>
                <a:gd name="connsiteY1-314" fmla="*/ 414870 h 1729682"/>
                <a:gd name="connsiteX2-315" fmla="*/ 600590 w 1122771"/>
                <a:gd name="connsiteY2-316" fmla="*/ 1273005 h 1729682"/>
                <a:gd name="connsiteX3-317" fmla="*/ 159651 w 1122771"/>
                <a:gd name="connsiteY3-318" fmla="*/ 1648451 h 1729682"/>
                <a:gd name="connsiteX4-319" fmla="*/ 134851 w 1122771"/>
                <a:gd name="connsiteY4-320" fmla="*/ 828674 h 1729682"/>
                <a:gd name="connsiteX0-321" fmla="*/ 133733 w 1121653"/>
                <a:gd name="connsiteY0-322" fmla="*/ 828674 h 1705461"/>
                <a:gd name="connsiteX1-323" fmla="*/ 1087447 w 1121653"/>
                <a:gd name="connsiteY1-324" fmla="*/ 414870 h 1705461"/>
                <a:gd name="connsiteX2-325" fmla="*/ 599472 w 1121653"/>
                <a:gd name="connsiteY2-326" fmla="*/ 1273005 h 1705461"/>
                <a:gd name="connsiteX3-327" fmla="*/ 158533 w 1121653"/>
                <a:gd name="connsiteY3-328" fmla="*/ 1648451 h 1705461"/>
                <a:gd name="connsiteX4-329" fmla="*/ 133733 w 1121653"/>
                <a:gd name="connsiteY4-330" fmla="*/ 828674 h 1705461"/>
                <a:gd name="connsiteX0-331" fmla="*/ 133733 w 1125327"/>
                <a:gd name="connsiteY0-332" fmla="*/ 828674 h 1671108"/>
                <a:gd name="connsiteX1-333" fmla="*/ 1087447 w 1125327"/>
                <a:gd name="connsiteY1-334" fmla="*/ 414870 h 1671108"/>
                <a:gd name="connsiteX2-335" fmla="*/ 599472 w 1125327"/>
                <a:gd name="connsiteY2-336" fmla="*/ 1273005 h 1671108"/>
                <a:gd name="connsiteX3-337" fmla="*/ 158533 w 1125327"/>
                <a:gd name="connsiteY3-338" fmla="*/ 1648451 h 1671108"/>
                <a:gd name="connsiteX4-339" fmla="*/ 133733 w 1125327"/>
                <a:gd name="connsiteY4-340" fmla="*/ 828674 h 167110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125327" h="1671108">
                  <a:moveTo>
                    <a:pt x="133733" y="828674"/>
                  </a:moveTo>
                  <a:cubicBezTo>
                    <a:pt x="239920" y="-273532"/>
                    <a:pt x="879749" y="-129754"/>
                    <a:pt x="1087447" y="414870"/>
                  </a:cubicBezTo>
                  <a:cubicBezTo>
                    <a:pt x="1295145" y="959494"/>
                    <a:pt x="580144" y="765547"/>
                    <a:pt x="599472" y="1273005"/>
                  </a:cubicBezTo>
                  <a:cubicBezTo>
                    <a:pt x="618800" y="1780463"/>
                    <a:pt x="231639" y="1664650"/>
                    <a:pt x="158533" y="1648451"/>
                  </a:cubicBezTo>
                  <a:cubicBezTo>
                    <a:pt x="85427" y="1632252"/>
                    <a:pt x="-144008" y="1558893"/>
                    <a:pt x="133733" y="828674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 rot="20475942">
              <a:off x="3406806" y="3918384"/>
              <a:ext cx="208252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 rot="20475942">
              <a:off x="3583475" y="3870331"/>
              <a:ext cx="264856" cy="260431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 rot="20475942">
              <a:off x="3785918" y="3905667"/>
              <a:ext cx="264856" cy="260431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 rot="20475942">
              <a:off x="3951202" y="4017607"/>
              <a:ext cx="289739" cy="303643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 rot="20475942">
              <a:off x="4109475" y="4134635"/>
              <a:ext cx="367266" cy="329422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</p:grpSp>
      <p:cxnSp>
        <p:nvCxnSpPr>
          <p:cNvPr id="37" name="直接连接符 36"/>
          <p:cNvCxnSpPr/>
          <p:nvPr/>
        </p:nvCxnSpPr>
        <p:spPr>
          <a:xfrm flipH="1">
            <a:off x="3723640" y="4283075"/>
            <a:ext cx="1339850" cy="12700"/>
          </a:xfrm>
          <a:prstGeom prst="line">
            <a:avLst/>
          </a:prstGeom>
          <a:ln w="6350">
            <a:solidFill>
              <a:srgbClr val="672317">
                <a:alpha val="99000"/>
              </a:srgb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矩形 1"/>
          <p:cNvSpPr>
            <a:spLocks noChangeArrowheads="1"/>
          </p:cNvSpPr>
          <p:nvPr/>
        </p:nvSpPr>
        <p:spPr bwMode="auto">
          <a:xfrm>
            <a:off x="1259205" y="3549650"/>
            <a:ext cx="380428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 eaLnBrk="1" hangingPunct="1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</a:t>
            </a:r>
            <a:endParaRPr lang="zh-CN" altLang="en-US" sz="1200" kern="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39" name="直接连接符 38"/>
          <p:cNvCxnSpPr/>
          <p:nvPr/>
        </p:nvCxnSpPr>
        <p:spPr>
          <a:xfrm flipH="1">
            <a:off x="7064375" y="5170170"/>
            <a:ext cx="1400810" cy="0"/>
          </a:xfrm>
          <a:prstGeom prst="line">
            <a:avLst/>
          </a:prstGeom>
          <a:ln w="6350">
            <a:solidFill>
              <a:srgbClr val="672317">
                <a:alpha val="99000"/>
              </a:srgb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1"/>
          <p:cNvSpPr>
            <a:spLocks noChangeArrowheads="1"/>
          </p:cNvSpPr>
          <p:nvPr/>
        </p:nvSpPr>
        <p:spPr bwMode="auto">
          <a:xfrm>
            <a:off x="7064375" y="4476115"/>
            <a:ext cx="382016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1" hangingPunct="1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</a:t>
            </a:r>
            <a:endParaRPr lang="zh-CN" altLang="en-US" sz="1200" kern="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41" name="直接连接符 40"/>
          <p:cNvCxnSpPr/>
          <p:nvPr/>
        </p:nvCxnSpPr>
        <p:spPr>
          <a:xfrm flipH="1">
            <a:off x="7064375" y="3599180"/>
            <a:ext cx="1400810" cy="0"/>
          </a:xfrm>
          <a:prstGeom prst="line">
            <a:avLst/>
          </a:prstGeom>
          <a:ln w="6350">
            <a:solidFill>
              <a:srgbClr val="672317">
                <a:alpha val="99000"/>
              </a:srgb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矩形 1"/>
          <p:cNvSpPr>
            <a:spLocks noChangeArrowheads="1"/>
          </p:cNvSpPr>
          <p:nvPr/>
        </p:nvSpPr>
        <p:spPr bwMode="auto">
          <a:xfrm>
            <a:off x="7064375" y="2904490"/>
            <a:ext cx="367601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1" hangingPunct="1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</a:t>
            </a:r>
            <a:endParaRPr lang="zh-CN" altLang="en-US" sz="1200" kern="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43" name="直接连接符 42"/>
          <p:cNvCxnSpPr/>
          <p:nvPr/>
        </p:nvCxnSpPr>
        <p:spPr>
          <a:xfrm flipH="1">
            <a:off x="3723640" y="2586990"/>
            <a:ext cx="1339850" cy="12700"/>
          </a:xfrm>
          <a:prstGeom prst="line">
            <a:avLst/>
          </a:prstGeom>
          <a:ln w="6350">
            <a:solidFill>
              <a:srgbClr val="672317">
                <a:alpha val="99000"/>
              </a:srgb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矩形 1"/>
          <p:cNvSpPr>
            <a:spLocks noChangeArrowheads="1"/>
          </p:cNvSpPr>
          <p:nvPr/>
        </p:nvSpPr>
        <p:spPr bwMode="auto">
          <a:xfrm>
            <a:off x="1367155" y="1851025"/>
            <a:ext cx="369633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 eaLnBrk="1" hangingPunct="1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击此处更换文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本替换文字</a:t>
            </a:r>
            <a:endParaRPr lang="zh-CN" altLang="en-US" sz="1200" kern="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8" grpId="0"/>
      <p:bldP spid="40" grpId="0"/>
      <p:bldP spid="42" grpId="0"/>
      <p:bldP spid="44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1932</Words>
  <Application>Microsoft Office PowerPoint</Application>
  <PresentationFormat>宽屏</PresentationFormat>
  <Paragraphs>218</Paragraphs>
  <Slides>26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26</vt:i4>
      </vt:variant>
    </vt:vector>
  </HeadingPairs>
  <TitlesOfParts>
    <vt:vector size="43" baseType="lpstr">
      <vt:lpstr>Impact MT Std</vt:lpstr>
      <vt:lpstr>Meiryo</vt:lpstr>
      <vt:lpstr>方正兰亭黑简体</vt:lpstr>
      <vt:lpstr>方正清刻本悦宋简体</vt:lpstr>
      <vt:lpstr>方正正黑简体</vt:lpstr>
      <vt:lpstr>宋体</vt:lpstr>
      <vt:lpstr>微软雅黑</vt:lpstr>
      <vt:lpstr>Arial</vt:lpstr>
      <vt:lpstr>Calibri</vt:lpstr>
      <vt:lpstr>Calibri Light</vt:lpstr>
      <vt:lpstr>FontAwesome</vt:lpstr>
      <vt:lpstr>Impact</vt:lpstr>
      <vt:lpstr>Lato</vt:lpstr>
      <vt:lpstr>Open Sans</vt:lpstr>
      <vt:lpstr>Office 主题</vt:lpstr>
      <vt:lpstr>Office Theme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13</cp:revision>
  <dcterms:created xsi:type="dcterms:W3CDTF">2017-06-29T07:45:00Z</dcterms:created>
  <dcterms:modified xsi:type="dcterms:W3CDTF">2022-06-05T11:58:07Z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2052-10.1.0.6690</vt:lpwstr>
  </property>
</Properties>
</file>