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77" r:id="rId3"/>
  </p:sldMasterIdLst>
  <p:notesMasterIdLst>
    <p:notesMasterId r:id="rId31"/>
  </p:notesMasterIdLst>
  <p:sldIdLst>
    <p:sldId id="330" r:id="rId4"/>
    <p:sldId id="314" r:id="rId5"/>
    <p:sldId id="315" r:id="rId6"/>
    <p:sldId id="324" r:id="rId7"/>
    <p:sldId id="325" r:id="rId8"/>
    <p:sldId id="262" r:id="rId9"/>
    <p:sldId id="317" r:id="rId10"/>
    <p:sldId id="323" r:id="rId11"/>
    <p:sldId id="319" r:id="rId12"/>
    <p:sldId id="260" r:id="rId13"/>
    <p:sldId id="276" r:id="rId14"/>
    <p:sldId id="327" r:id="rId15"/>
    <p:sldId id="295" r:id="rId16"/>
    <p:sldId id="288" r:id="rId17"/>
    <p:sldId id="320" r:id="rId18"/>
    <p:sldId id="316" r:id="rId19"/>
    <p:sldId id="265" r:id="rId20"/>
    <p:sldId id="326" r:id="rId21"/>
    <p:sldId id="263" r:id="rId22"/>
    <p:sldId id="321" r:id="rId23"/>
    <p:sldId id="268" r:id="rId24"/>
    <p:sldId id="308" r:id="rId25"/>
    <p:sldId id="273" r:id="rId26"/>
    <p:sldId id="293" r:id="rId27"/>
    <p:sldId id="275" r:id="rId28"/>
    <p:sldId id="329" r:id="rId29"/>
    <p:sldId id="331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2A4AE"/>
    <a:srgbClr val="405E62"/>
    <a:srgbClr val="92BFB5"/>
    <a:srgbClr val="B6D3B7"/>
    <a:srgbClr val="E1EAEF"/>
    <a:srgbClr val="A7D2E5"/>
    <a:srgbClr val="5CACCF"/>
    <a:srgbClr val="5AADCE"/>
    <a:srgbClr val="77B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EFEFEF"/>
            </a:solidFill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52A4A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2BFB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B6D3B7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0F58D-4693-4D7D-ADA6-732BDE111134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567A2-8DEF-40AA-809F-50C0F430C2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98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438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16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211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90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545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AC3F-EC54-4562-95FA-EAB001225A8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034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956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25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182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932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52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245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8CEFD-6088-463A-800E-91D6F39541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049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FC115-43AE-41EB-BF0D-DEDE8EE1D96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994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437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586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75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00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250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25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0412 w 1406469"/>
                <a:gd name="connsiteY2" fmla="*/ 881316 h 3476740"/>
                <a:gd name="connsiteX3" fmla="*/ 1406469 w 1406469"/>
                <a:gd name="connsiteY3" fmla="*/ 3476740 h 3476740"/>
                <a:gd name="connsiteX4" fmla="*/ 0 w 1406469"/>
                <a:gd name="connsiteY4" fmla="*/ 3476740 h 3476740"/>
                <a:gd name="connsiteX0" fmla="*/ 0 w 1406469"/>
                <a:gd name="connsiteY0" fmla="*/ 3476740 h 3476740"/>
                <a:gd name="connsiteX1" fmla="*/ 1058581 w 1406469"/>
                <a:gd name="connsiteY1" fmla="*/ 855678 h 3476740"/>
                <a:gd name="connsiteX2" fmla="*/ 1406469 w 1406469"/>
                <a:gd name="connsiteY2" fmla="*/ 0 h 3476740"/>
                <a:gd name="connsiteX3" fmla="*/ 1400412 w 1406469"/>
                <a:gd name="connsiteY3" fmla="*/ 881316 h 3476740"/>
                <a:gd name="connsiteX4" fmla="*/ 1406469 w 1406469"/>
                <a:gd name="connsiteY4" fmla="*/ 3476740 h 3476740"/>
                <a:gd name="connsiteX5" fmla="*/ 0 w 1406469"/>
                <a:gd name="connsiteY5" fmla="*/ 3476740 h 3476740"/>
                <a:gd name="connsiteX0" fmla="*/ 0 w 1406469"/>
                <a:gd name="connsiteY0" fmla="*/ 2621062 h 2621062"/>
                <a:gd name="connsiteX1" fmla="*/ 1058581 w 1406469"/>
                <a:gd name="connsiteY1" fmla="*/ 0 h 2621062"/>
                <a:gd name="connsiteX2" fmla="*/ 1400412 w 1406469"/>
                <a:gd name="connsiteY2" fmla="*/ 25638 h 2621062"/>
                <a:gd name="connsiteX3" fmla="*/ 1406469 w 1406469"/>
                <a:gd name="connsiteY3" fmla="*/ 2621062 h 2621062"/>
                <a:gd name="connsiteX4" fmla="*/ 0 w 1406469"/>
                <a:gd name="connsiteY4" fmla="*/ 2621062 h 262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3" name="等腰三角形 12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1175168 w 1175168"/>
                <a:gd name="connsiteY0" fmla="*/ 1423350 h 1442358"/>
                <a:gd name="connsiteX1" fmla="*/ 446919 w 1175168"/>
                <a:gd name="connsiteY1" fmla="*/ 1442358 h 1442358"/>
                <a:gd name="connsiteX2" fmla="*/ 0 w 1175168"/>
                <a:gd name="connsiteY2" fmla="*/ 0 h 1442358"/>
                <a:gd name="connsiteX3" fmla="*/ 1175168 w 1175168"/>
                <a:gd name="connsiteY3" fmla="*/ 1423350 h 1442358"/>
                <a:gd name="connsiteX0" fmla="*/ 1215869 w 1215869"/>
                <a:gd name="connsiteY0" fmla="*/ 1390790 h 1409798"/>
                <a:gd name="connsiteX1" fmla="*/ 487620 w 1215869"/>
                <a:gd name="connsiteY1" fmla="*/ 1409798 h 1409798"/>
                <a:gd name="connsiteX2" fmla="*/ 0 w 1215869"/>
                <a:gd name="connsiteY2" fmla="*/ 0 h 1409798"/>
                <a:gd name="connsiteX3" fmla="*/ 1215869 w 1215869"/>
                <a:gd name="connsiteY3" fmla="*/ 1390790 h 140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728249 w 728249"/>
                <a:gd name="connsiteY0" fmla="*/ 1369482 h 1388490"/>
                <a:gd name="connsiteX1" fmla="*/ 0 w 728249"/>
                <a:gd name="connsiteY1" fmla="*/ 1388490 h 1388490"/>
                <a:gd name="connsiteX2" fmla="*/ 272516 w 728249"/>
                <a:gd name="connsiteY2" fmla="*/ 0 h 1388490"/>
                <a:gd name="connsiteX3" fmla="*/ 728249 w 728249"/>
                <a:gd name="connsiteY3" fmla="*/ 1369482 h 1388490"/>
                <a:gd name="connsiteX0" fmla="*/ 487618 w 487618"/>
                <a:gd name="connsiteY0" fmla="*/ 1369482 h 1369482"/>
                <a:gd name="connsiteX1" fmla="*/ 0 w 487618"/>
                <a:gd name="connsiteY1" fmla="*/ 1364427 h 1369482"/>
                <a:gd name="connsiteX2" fmla="*/ 31885 w 487618"/>
                <a:gd name="connsiteY2" fmla="*/ 0 h 1369482"/>
                <a:gd name="connsiteX3" fmla="*/ 487618 w 487618"/>
                <a:gd name="connsiteY3" fmla="*/ 1369482 h 1369482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116106 w 571839"/>
                <a:gd name="connsiteY2" fmla="*/ 0 h 1376459"/>
                <a:gd name="connsiteX3" fmla="*/ 571839 w 571839"/>
                <a:gd name="connsiteY3" fmla="*/ 1369482 h 1376459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67979 w 571839"/>
                <a:gd name="connsiteY2" fmla="*/ 0 h 1376459"/>
                <a:gd name="connsiteX3" fmla="*/ 571839 w 571839"/>
                <a:gd name="connsiteY3" fmla="*/ 1369482 h 1376459"/>
                <a:gd name="connsiteX0" fmla="*/ 598827 w 598827"/>
                <a:gd name="connsiteY0" fmla="*/ 1418322 h 1425299"/>
                <a:gd name="connsiteX1" fmla="*/ 26988 w 598827"/>
                <a:gd name="connsiteY1" fmla="*/ 1425299 h 1425299"/>
                <a:gd name="connsiteX2" fmla="*/ 0 w 598827"/>
                <a:gd name="connsiteY2" fmla="*/ 0 h 1425299"/>
                <a:gd name="connsiteX3" fmla="*/ 598827 w 598827"/>
                <a:gd name="connsiteY3" fmla="*/ 1418322 h 142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459311 w 1569062"/>
                <a:gd name="connsiteY0" fmla="*/ 2897490 h 2897490"/>
                <a:gd name="connsiteX1" fmla="*/ 0 w 1569062"/>
                <a:gd name="connsiteY1" fmla="*/ 1229977 h 2897490"/>
                <a:gd name="connsiteX2" fmla="*/ 1569062 w 1569062"/>
                <a:gd name="connsiteY2" fmla="*/ 0 h 2897490"/>
                <a:gd name="connsiteX3" fmla="*/ 1459311 w 1569062"/>
                <a:gd name="connsiteY3" fmla="*/ 2897490 h 289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  <a:gd name="connsiteX0" fmla="*/ 0 w 732804"/>
                <a:gd name="connsiteY0" fmla="*/ 424454 h 1155916"/>
                <a:gd name="connsiteX1" fmla="*/ 703793 w 732804"/>
                <a:gd name="connsiteY1" fmla="*/ 1 h 1155916"/>
                <a:gd name="connsiteX2" fmla="*/ 732804 w 732804"/>
                <a:gd name="connsiteY2" fmla="*/ 1155915 h 1155916"/>
                <a:gd name="connsiteX3" fmla="*/ 0 w 732804"/>
                <a:gd name="connsiteY3" fmla="*/ 424454 h 1155916"/>
                <a:gd name="connsiteX0" fmla="*/ 0 w 703794"/>
                <a:gd name="connsiteY0" fmla="*/ 424454 h 1436384"/>
                <a:gd name="connsiteX1" fmla="*/ 703793 w 703794"/>
                <a:gd name="connsiteY1" fmla="*/ 1 h 1436384"/>
                <a:gd name="connsiteX2" fmla="*/ 358875 w 703794"/>
                <a:gd name="connsiteY2" fmla="*/ 1436384 h 1436384"/>
                <a:gd name="connsiteX3" fmla="*/ 0 w 703794"/>
                <a:gd name="connsiteY3" fmla="*/ 424454 h 1436384"/>
                <a:gd name="connsiteX0" fmla="*/ 0 w 625213"/>
                <a:gd name="connsiteY0" fmla="*/ 0 h 1011930"/>
                <a:gd name="connsiteX1" fmla="*/ 625212 w 625213"/>
                <a:gd name="connsiteY1" fmla="*/ 76158 h 1011930"/>
                <a:gd name="connsiteX2" fmla="*/ 358875 w 625213"/>
                <a:gd name="connsiteY2" fmla="*/ 1011930 h 1011930"/>
                <a:gd name="connsiteX3" fmla="*/ 0 w 625213"/>
                <a:gd name="connsiteY3" fmla="*/ 0 h 101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035795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0412 w 1406469"/>
                <a:gd name="connsiteY2" fmla="*/ 881316 h 3476740"/>
                <a:gd name="connsiteX3" fmla="*/ 1406469 w 1406469"/>
                <a:gd name="connsiteY3" fmla="*/ 3476740 h 3476740"/>
                <a:gd name="connsiteX4" fmla="*/ 0 w 1406469"/>
                <a:gd name="connsiteY4" fmla="*/ 3476740 h 3476740"/>
                <a:gd name="connsiteX0" fmla="*/ 0 w 1406469"/>
                <a:gd name="connsiteY0" fmla="*/ 3476740 h 3476740"/>
                <a:gd name="connsiteX1" fmla="*/ 1058581 w 1406469"/>
                <a:gd name="connsiteY1" fmla="*/ 855678 h 3476740"/>
                <a:gd name="connsiteX2" fmla="*/ 1406469 w 1406469"/>
                <a:gd name="connsiteY2" fmla="*/ 0 h 3476740"/>
                <a:gd name="connsiteX3" fmla="*/ 1400412 w 1406469"/>
                <a:gd name="connsiteY3" fmla="*/ 881316 h 3476740"/>
                <a:gd name="connsiteX4" fmla="*/ 1406469 w 1406469"/>
                <a:gd name="connsiteY4" fmla="*/ 3476740 h 3476740"/>
                <a:gd name="connsiteX5" fmla="*/ 0 w 1406469"/>
                <a:gd name="connsiteY5" fmla="*/ 3476740 h 3476740"/>
                <a:gd name="connsiteX0" fmla="*/ 0 w 1406469"/>
                <a:gd name="connsiteY0" fmla="*/ 2621062 h 2621062"/>
                <a:gd name="connsiteX1" fmla="*/ 1058581 w 1406469"/>
                <a:gd name="connsiteY1" fmla="*/ 0 h 2621062"/>
                <a:gd name="connsiteX2" fmla="*/ 1400412 w 1406469"/>
                <a:gd name="connsiteY2" fmla="*/ 25638 h 2621062"/>
                <a:gd name="connsiteX3" fmla="*/ 1406469 w 1406469"/>
                <a:gd name="connsiteY3" fmla="*/ 2621062 h 2621062"/>
                <a:gd name="connsiteX4" fmla="*/ 0 w 1406469"/>
                <a:gd name="connsiteY4" fmla="*/ 2621062 h 262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1175168 w 1175168"/>
                <a:gd name="connsiteY0" fmla="*/ 1423350 h 1442358"/>
                <a:gd name="connsiteX1" fmla="*/ 446919 w 1175168"/>
                <a:gd name="connsiteY1" fmla="*/ 1442358 h 1442358"/>
                <a:gd name="connsiteX2" fmla="*/ 0 w 1175168"/>
                <a:gd name="connsiteY2" fmla="*/ 0 h 1442358"/>
                <a:gd name="connsiteX3" fmla="*/ 1175168 w 1175168"/>
                <a:gd name="connsiteY3" fmla="*/ 1423350 h 1442358"/>
                <a:gd name="connsiteX0" fmla="*/ 1215869 w 1215869"/>
                <a:gd name="connsiteY0" fmla="*/ 1390790 h 1409798"/>
                <a:gd name="connsiteX1" fmla="*/ 487620 w 1215869"/>
                <a:gd name="connsiteY1" fmla="*/ 1409798 h 1409798"/>
                <a:gd name="connsiteX2" fmla="*/ 0 w 1215869"/>
                <a:gd name="connsiteY2" fmla="*/ 0 h 1409798"/>
                <a:gd name="connsiteX3" fmla="*/ 1215869 w 1215869"/>
                <a:gd name="connsiteY3" fmla="*/ 1390790 h 140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728249 w 728249"/>
                <a:gd name="connsiteY0" fmla="*/ 1369482 h 1388490"/>
                <a:gd name="connsiteX1" fmla="*/ 0 w 728249"/>
                <a:gd name="connsiteY1" fmla="*/ 1388490 h 1388490"/>
                <a:gd name="connsiteX2" fmla="*/ 272516 w 728249"/>
                <a:gd name="connsiteY2" fmla="*/ 0 h 1388490"/>
                <a:gd name="connsiteX3" fmla="*/ 728249 w 728249"/>
                <a:gd name="connsiteY3" fmla="*/ 1369482 h 1388490"/>
                <a:gd name="connsiteX0" fmla="*/ 487618 w 487618"/>
                <a:gd name="connsiteY0" fmla="*/ 1369482 h 1369482"/>
                <a:gd name="connsiteX1" fmla="*/ 0 w 487618"/>
                <a:gd name="connsiteY1" fmla="*/ 1364427 h 1369482"/>
                <a:gd name="connsiteX2" fmla="*/ 31885 w 487618"/>
                <a:gd name="connsiteY2" fmla="*/ 0 h 1369482"/>
                <a:gd name="connsiteX3" fmla="*/ 487618 w 487618"/>
                <a:gd name="connsiteY3" fmla="*/ 1369482 h 1369482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116106 w 571839"/>
                <a:gd name="connsiteY2" fmla="*/ 0 h 1376459"/>
                <a:gd name="connsiteX3" fmla="*/ 571839 w 571839"/>
                <a:gd name="connsiteY3" fmla="*/ 1369482 h 1376459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67979 w 571839"/>
                <a:gd name="connsiteY2" fmla="*/ 0 h 1376459"/>
                <a:gd name="connsiteX3" fmla="*/ 571839 w 571839"/>
                <a:gd name="connsiteY3" fmla="*/ 1369482 h 1376459"/>
                <a:gd name="connsiteX0" fmla="*/ 598827 w 598827"/>
                <a:gd name="connsiteY0" fmla="*/ 1418322 h 1425299"/>
                <a:gd name="connsiteX1" fmla="*/ 26988 w 598827"/>
                <a:gd name="connsiteY1" fmla="*/ 1425299 h 1425299"/>
                <a:gd name="connsiteX2" fmla="*/ 0 w 598827"/>
                <a:gd name="connsiteY2" fmla="*/ 0 h 1425299"/>
                <a:gd name="connsiteX3" fmla="*/ 598827 w 598827"/>
                <a:gd name="connsiteY3" fmla="*/ 1418322 h 142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459311 w 1569062"/>
                <a:gd name="connsiteY0" fmla="*/ 2897490 h 2897490"/>
                <a:gd name="connsiteX1" fmla="*/ 0 w 1569062"/>
                <a:gd name="connsiteY1" fmla="*/ 1229977 h 2897490"/>
                <a:gd name="connsiteX2" fmla="*/ 1569062 w 1569062"/>
                <a:gd name="connsiteY2" fmla="*/ 0 h 2897490"/>
                <a:gd name="connsiteX3" fmla="*/ 1459311 w 1569062"/>
                <a:gd name="connsiteY3" fmla="*/ 2897490 h 289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  <a:gd name="connsiteX0" fmla="*/ 0 w 732804"/>
                <a:gd name="connsiteY0" fmla="*/ 424454 h 1155916"/>
                <a:gd name="connsiteX1" fmla="*/ 703793 w 732804"/>
                <a:gd name="connsiteY1" fmla="*/ 1 h 1155916"/>
                <a:gd name="connsiteX2" fmla="*/ 732804 w 732804"/>
                <a:gd name="connsiteY2" fmla="*/ 1155915 h 1155916"/>
                <a:gd name="connsiteX3" fmla="*/ 0 w 732804"/>
                <a:gd name="connsiteY3" fmla="*/ 424454 h 1155916"/>
                <a:gd name="connsiteX0" fmla="*/ 0 w 703794"/>
                <a:gd name="connsiteY0" fmla="*/ 424454 h 1436384"/>
                <a:gd name="connsiteX1" fmla="*/ 703793 w 703794"/>
                <a:gd name="connsiteY1" fmla="*/ 1 h 1436384"/>
                <a:gd name="connsiteX2" fmla="*/ 358875 w 703794"/>
                <a:gd name="connsiteY2" fmla="*/ 1436384 h 1436384"/>
                <a:gd name="connsiteX3" fmla="*/ 0 w 703794"/>
                <a:gd name="connsiteY3" fmla="*/ 424454 h 1436384"/>
                <a:gd name="connsiteX0" fmla="*/ 0 w 625213"/>
                <a:gd name="connsiteY0" fmla="*/ 0 h 1011930"/>
                <a:gd name="connsiteX1" fmla="*/ 625212 w 625213"/>
                <a:gd name="connsiteY1" fmla="*/ 76158 h 1011930"/>
                <a:gd name="connsiteX2" fmla="*/ 358875 w 625213"/>
                <a:gd name="connsiteY2" fmla="*/ 1011930 h 1011930"/>
                <a:gd name="connsiteX3" fmla="*/ 0 w 625213"/>
                <a:gd name="connsiteY3" fmla="*/ 0 h 101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087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0412 w 1406469"/>
                <a:gd name="connsiteY2" fmla="*/ 881316 h 3476740"/>
                <a:gd name="connsiteX3" fmla="*/ 1406469 w 1406469"/>
                <a:gd name="connsiteY3" fmla="*/ 3476740 h 3476740"/>
                <a:gd name="connsiteX4" fmla="*/ 0 w 1406469"/>
                <a:gd name="connsiteY4" fmla="*/ 3476740 h 3476740"/>
                <a:gd name="connsiteX0" fmla="*/ 0 w 1406469"/>
                <a:gd name="connsiteY0" fmla="*/ 3476740 h 3476740"/>
                <a:gd name="connsiteX1" fmla="*/ 1058581 w 1406469"/>
                <a:gd name="connsiteY1" fmla="*/ 855678 h 3476740"/>
                <a:gd name="connsiteX2" fmla="*/ 1406469 w 1406469"/>
                <a:gd name="connsiteY2" fmla="*/ 0 h 3476740"/>
                <a:gd name="connsiteX3" fmla="*/ 1400412 w 1406469"/>
                <a:gd name="connsiteY3" fmla="*/ 881316 h 3476740"/>
                <a:gd name="connsiteX4" fmla="*/ 1406469 w 1406469"/>
                <a:gd name="connsiteY4" fmla="*/ 3476740 h 3476740"/>
                <a:gd name="connsiteX5" fmla="*/ 0 w 1406469"/>
                <a:gd name="connsiteY5" fmla="*/ 3476740 h 3476740"/>
                <a:gd name="connsiteX0" fmla="*/ 0 w 1406469"/>
                <a:gd name="connsiteY0" fmla="*/ 2621062 h 2621062"/>
                <a:gd name="connsiteX1" fmla="*/ 1058581 w 1406469"/>
                <a:gd name="connsiteY1" fmla="*/ 0 h 2621062"/>
                <a:gd name="connsiteX2" fmla="*/ 1400412 w 1406469"/>
                <a:gd name="connsiteY2" fmla="*/ 25638 h 2621062"/>
                <a:gd name="connsiteX3" fmla="*/ 1406469 w 1406469"/>
                <a:gd name="connsiteY3" fmla="*/ 2621062 h 2621062"/>
                <a:gd name="connsiteX4" fmla="*/ 0 w 1406469"/>
                <a:gd name="connsiteY4" fmla="*/ 2621062 h 262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1175168 w 1175168"/>
                <a:gd name="connsiteY0" fmla="*/ 1423350 h 1442358"/>
                <a:gd name="connsiteX1" fmla="*/ 446919 w 1175168"/>
                <a:gd name="connsiteY1" fmla="*/ 1442358 h 1442358"/>
                <a:gd name="connsiteX2" fmla="*/ 0 w 1175168"/>
                <a:gd name="connsiteY2" fmla="*/ 0 h 1442358"/>
                <a:gd name="connsiteX3" fmla="*/ 1175168 w 1175168"/>
                <a:gd name="connsiteY3" fmla="*/ 1423350 h 1442358"/>
                <a:gd name="connsiteX0" fmla="*/ 1215869 w 1215869"/>
                <a:gd name="connsiteY0" fmla="*/ 1390790 h 1409798"/>
                <a:gd name="connsiteX1" fmla="*/ 487620 w 1215869"/>
                <a:gd name="connsiteY1" fmla="*/ 1409798 h 1409798"/>
                <a:gd name="connsiteX2" fmla="*/ 0 w 1215869"/>
                <a:gd name="connsiteY2" fmla="*/ 0 h 1409798"/>
                <a:gd name="connsiteX3" fmla="*/ 1215869 w 1215869"/>
                <a:gd name="connsiteY3" fmla="*/ 1390790 h 140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728249 w 728249"/>
                <a:gd name="connsiteY0" fmla="*/ 1369482 h 1388490"/>
                <a:gd name="connsiteX1" fmla="*/ 0 w 728249"/>
                <a:gd name="connsiteY1" fmla="*/ 1388490 h 1388490"/>
                <a:gd name="connsiteX2" fmla="*/ 272516 w 728249"/>
                <a:gd name="connsiteY2" fmla="*/ 0 h 1388490"/>
                <a:gd name="connsiteX3" fmla="*/ 728249 w 728249"/>
                <a:gd name="connsiteY3" fmla="*/ 1369482 h 1388490"/>
                <a:gd name="connsiteX0" fmla="*/ 487618 w 487618"/>
                <a:gd name="connsiteY0" fmla="*/ 1369482 h 1369482"/>
                <a:gd name="connsiteX1" fmla="*/ 0 w 487618"/>
                <a:gd name="connsiteY1" fmla="*/ 1364427 h 1369482"/>
                <a:gd name="connsiteX2" fmla="*/ 31885 w 487618"/>
                <a:gd name="connsiteY2" fmla="*/ 0 h 1369482"/>
                <a:gd name="connsiteX3" fmla="*/ 487618 w 487618"/>
                <a:gd name="connsiteY3" fmla="*/ 1369482 h 1369482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116106 w 571839"/>
                <a:gd name="connsiteY2" fmla="*/ 0 h 1376459"/>
                <a:gd name="connsiteX3" fmla="*/ 571839 w 571839"/>
                <a:gd name="connsiteY3" fmla="*/ 1369482 h 1376459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67979 w 571839"/>
                <a:gd name="connsiteY2" fmla="*/ 0 h 1376459"/>
                <a:gd name="connsiteX3" fmla="*/ 571839 w 571839"/>
                <a:gd name="connsiteY3" fmla="*/ 1369482 h 1376459"/>
                <a:gd name="connsiteX0" fmla="*/ 598827 w 598827"/>
                <a:gd name="connsiteY0" fmla="*/ 1418322 h 1425299"/>
                <a:gd name="connsiteX1" fmla="*/ 26988 w 598827"/>
                <a:gd name="connsiteY1" fmla="*/ 1425299 h 1425299"/>
                <a:gd name="connsiteX2" fmla="*/ 0 w 598827"/>
                <a:gd name="connsiteY2" fmla="*/ 0 h 1425299"/>
                <a:gd name="connsiteX3" fmla="*/ 598827 w 598827"/>
                <a:gd name="connsiteY3" fmla="*/ 1418322 h 142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459311 w 1569062"/>
                <a:gd name="connsiteY0" fmla="*/ 2897490 h 2897490"/>
                <a:gd name="connsiteX1" fmla="*/ 0 w 1569062"/>
                <a:gd name="connsiteY1" fmla="*/ 1229977 h 2897490"/>
                <a:gd name="connsiteX2" fmla="*/ 1569062 w 1569062"/>
                <a:gd name="connsiteY2" fmla="*/ 0 h 2897490"/>
                <a:gd name="connsiteX3" fmla="*/ 1459311 w 1569062"/>
                <a:gd name="connsiteY3" fmla="*/ 2897490 h 289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  <a:gd name="connsiteX0" fmla="*/ 0 w 732804"/>
                <a:gd name="connsiteY0" fmla="*/ 424454 h 1155916"/>
                <a:gd name="connsiteX1" fmla="*/ 703793 w 732804"/>
                <a:gd name="connsiteY1" fmla="*/ 1 h 1155916"/>
                <a:gd name="connsiteX2" fmla="*/ 732804 w 732804"/>
                <a:gd name="connsiteY2" fmla="*/ 1155915 h 1155916"/>
                <a:gd name="connsiteX3" fmla="*/ 0 w 732804"/>
                <a:gd name="connsiteY3" fmla="*/ 424454 h 1155916"/>
                <a:gd name="connsiteX0" fmla="*/ 0 w 703794"/>
                <a:gd name="connsiteY0" fmla="*/ 424454 h 1436384"/>
                <a:gd name="connsiteX1" fmla="*/ 703793 w 703794"/>
                <a:gd name="connsiteY1" fmla="*/ 1 h 1436384"/>
                <a:gd name="connsiteX2" fmla="*/ 358875 w 703794"/>
                <a:gd name="connsiteY2" fmla="*/ 1436384 h 1436384"/>
                <a:gd name="connsiteX3" fmla="*/ 0 w 703794"/>
                <a:gd name="connsiteY3" fmla="*/ 424454 h 1436384"/>
                <a:gd name="connsiteX0" fmla="*/ 0 w 625213"/>
                <a:gd name="connsiteY0" fmla="*/ 0 h 1011930"/>
                <a:gd name="connsiteX1" fmla="*/ 625212 w 625213"/>
                <a:gd name="connsiteY1" fmla="*/ 76158 h 1011930"/>
                <a:gd name="connsiteX2" fmla="*/ 358875 w 625213"/>
                <a:gd name="connsiteY2" fmla="*/ 1011930 h 1011930"/>
                <a:gd name="connsiteX3" fmla="*/ 0 w 625213"/>
                <a:gd name="connsiteY3" fmla="*/ 0 h 101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9287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0412 w 1406469"/>
                <a:gd name="connsiteY2" fmla="*/ 881316 h 3476740"/>
                <a:gd name="connsiteX3" fmla="*/ 1406469 w 1406469"/>
                <a:gd name="connsiteY3" fmla="*/ 3476740 h 3476740"/>
                <a:gd name="connsiteX4" fmla="*/ 0 w 1406469"/>
                <a:gd name="connsiteY4" fmla="*/ 3476740 h 3476740"/>
                <a:gd name="connsiteX0" fmla="*/ 0 w 1406469"/>
                <a:gd name="connsiteY0" fmla="*/ 3476740 h 3476740"/>
                <a:gd name="connsiteX1" fmla="*/ 1058581 w 1406469"/>
                <a:gd name="connsiteY1" fmla="*/ 855678 h 3476740"/>
                <a:gd name="connsiteX2" fmla="*/ 1406469 w 1406469"/>
                <a:gd name="connsiteY2" fmla="*/ 0 h 3476740"/>
                <a:gd name="connsiteX3" fmla="*/ 1400412 w 1406469"/>
                <a:gd name="connsiteY3" fmla="*/ 881316 h 3476740"/>
                <a:gd name="connsiteX4" fmla="*/ 1406469 w 1406469"/>
                <a:gd name="connsiteY4" fmla="*/ 3476740 h 3476740"/>
                <a:gd name="connsiteX5" fmla="*/ 0 w 1406469"/>
                <a:gd name="connsiteY5" fmla="*/ 3476740 h 3476740"/>
                <a:gd name="connsiteX0" fmla="*/ 0 w 1406469"/>
                <a:gd name="connsiteY0" fmla="*/ 2621062 h 2621062"/>
                <a:gd name="connsiteX1" fmla="*/ 1058581 w 1406469"/>
                <a:gd name="connsiteY1" fmla="*/ 0 h 2621062"/>
                <a:gd name="connsiteX2" fmla="*/ 1400412 w 1406469"/>
                <a:gd name="connsiteY2" fmla="*/ 25638 h 2621062"/>
                <a:gd name="connsiteX3" fmla="*/ 1406469 w 1406469"/>
                <a:gd name="connsiteY3" fmla="*/ 2621062 h 2621062"/>
                <a:gd name="connsiteX4" fmla="*/ 0 w 1406469"/>
                <a:gd name="connsiteY4" fmla="*/ 2621062 h 262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1175168 w 1175168"/>
                <a:gd name="connsiteY0" fmla="*/ 1423350 h 1442358"/>
                <a:gd name="connsiteX1" fmla="*/ 446919 w 1175168"/>
                <a:gd name="connsiteY1" fmla="*/ 1442358 h 1442358"/>
                <a:gd name="connsiteX2" fmla="*/ 0 w 1175168"/>
                <a:gd name="connsiteY2" fmla="*/ 0 h 1442358"/>
                <a:gd name="connsiteX3" fmla="*/ 1175168 w 1175168"/>
                <a:gd name="connsiteY3" fmla="*/ 1423350 h 1442358"/>
                <a:gd name="connsiteX0" fmla="*/ 1215869 w 1215869"/>
                <a:gd name="connsiteY0" fmla="*/ 1390790 h 1409798"/>
                <a:gd name="connsiteX1" fmla="*/ 487620 w 1215869"/>
                <a:gd name="connsiteY1" fmla="*/ 1409798 h 1409798"/>
                <a:gd name="connsiteX2" fmla="*/ 0 w 1215869"/>
                <a:gd name="connsiteY2" fmla="*/ 0 h 1409798"/>
                <a:gd name="connsiteX3" fmla="*/ 1215869 w 1215869"/>
                <a:gd name="connsiteY3" fmla="*/ 1390790 h 140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728249 w 728249"/>
                <a:gd name="connsiteY0" fmla="*/ 1369482 h 1388490"/>
                <a:gd name="connsiteX1" fmla="*/ 0 w 728249"/>
                <a:gd name="connsiteY1" fmla="*/ 1388490 h 1388490"/>
                <a:gd name="connsiteX2" fmla="*/ 272516 w 728249"/>
                <a:gd name="connsiteY2" fmla="*/ 0 h 1388490"/>
                <a:gd name="connsiteX3" fmla="*/ 728249 w 728249"/>
                <a:gd name="connsiteY3" fmla="*/ 1369482 h 1388490"/>
                <a:gd name="connsiteX0" fmla="*/ 487618 w 487618"/>
                <a:gd name="connsiteY0" fmla="*/ 1369482 h 1369482"/>
                <a:gd name="connsiteX1" fmla="*/ 0 w 487618"/>
                <a:gd name="connsiteY1" fmla="*/ 1364427 h 1369482"/>
                <a:gd name="connsiteX2" fmla="*/ 31885 w 487618"/>
                <a:gd name="connsiteY2" fmla="*/ 0 h 1369482"/>
                <a:gd name="connsiteX3" fmla="*/ 487618 w 487618"/>
                <a:gd name="connsiteY3" fmla="*/ 1369482 h 1369482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116106 w 571839"/>
                <a:gd name="connsiteY2" fmla="*/ 0 h 1376459"/>
                <a:gd name="connsiteX3" fmla="*/ 571839 w 571839"/>
                <a:gd name="connsiteY3" fmla="*/ 1369482 h 1376459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67979 w 571839"/>
                <a:gd name="connsiteY2" fmla="*/ 0 h 1376459"/>
                <a:gd name="connsiteX3" fmla="*/ 571839 w 571839"/>
                <a:gd name="connsiteY3" fmla="*/ 1369482 h 1376459"/>
                <a:gd name="connsiteX0" fmla="*/ 598827 w 598827"/>
                <a:gd name="connsiteY0" fmla="*/ 1418322 h 1425299"/>
                <a:gd name="connsiteX1" fmla="*/ 26988 w 598827"/>
                <a:gd name="connsiteY1" fmla="*/ 1425299 h 1425299"/>
                <a:gd name="connsiteX2" fmla="*/ 0 w 598827"/>
                <a:gd name="connsiteY2" fmla="*/ 0 h 1425299"/>
                <a:gd name="connsiteX3" fmla="*/ 598827 w 598827"/>
                <a:gd name="connsiteY3" fmla="*/ 1418322 h 142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459311 w 1569062"/>
                <a:gd name="connsiteY0" fmla="*/ 2897490 h 2897490"/>
                <a:gd name="connsiteX1" fmla="*/ 0 w 1569062"/>
                <a:gd name="connsiteY1" fmla="*/ 1229977 h 2897490"/>
                <a:gd name="connsiteX2" fmla="*/ 1569062 w 1569062"/>
                <a:gd name="connsiteY2" fmla="*/ 0 h 2897490"/>
                <a:gd name="connsiteX3" fmla="*/ 1459311 w 1569062"/>
                <a:gd name="connsiteY3" fmla="*/ 2897490 h 289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  <a:gd name="connsiteX0" fmla="*/ 0 w 732804"/>
                <a:gd name="connsiteY0" fmla="*/ 424454 h 1155916"/>
                <a:gd name="connsiteX1" fmla="*/ 703793 w 732804"/>
                <a:gd name="connsiteY1" fmla="*/ 1 h 1155916"/>
                <a:gd name="connsiteX2" fmla="*/ 732804 w 732804"/>
                <a:gd name="connsiteY2" fmla="*/ 1155915 h 1155916"/>
                <a:gd name="connsiteX3" fmla="*/ 0 w 732804"/>
                <a:gd name="connsiteY3" fmla="*/ 424454 h 1155916"/>
                <a:gd name="connsiteX0" fmla="*/ 0 w 703794"/>
                <a:gd name="connsiteY0" fmla="*/ 424454 h 1436384"/>
                <a:gd name="connsiteX1" fmla="*/ 703793 w 703794"/>
                <a:gd name="connsiteY1" fmla="*/ 1 h 1436384"/>
                <a:gd name="connsiteX2" fmla="*/ 358875 w 703794"/>
                <a:gd name="connsiteY2" fmla="*/ 1436384 h 1436384"/>
                <a:gd name="connsiteX3" fmla="*/ 0 w 703794"/>
                <a:gd name="connsiteY3" fmla="*/ 424454 h 1436384"/>
                <a:gd name="connsiteX0" fmla="*/ 0 w 625213"/>
                <a:gd name="connsiteY0" fmla="*/ 0 h 1011930"/>
                <a:gd name="connsiteX1" fmla="*/ 625212 w 625213"/>
                <a:gd name="connsiteY1" fmla="*/ 76158 h 1011930"/>
                <a:gd name="connsiteX2" fmla="*/ 358875 w 625213"/>
                <a:gd name="connsiteY2" fmla="*/ 1011930 h 1011930"/>
                <a:gd name="connsiteX3" fmla="*/ 0 w 625213"/>
                <a:gd name="connsiteY3" fmla="*/ 0 h 101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5659987" y="1377793"/>
            <a:ext cx="906097" cy="0"/>
            <a:chOff x="5444832" y="1399309"/>
            <a:chExt cx="90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444832" y="1399309"/>
              <a:ext cx="454994" cy="0"/>
            </a:xfrm>
            <a:prstGeom prst="line">
              <a:avLst/>
            </a:prstGeom>
            <a:ln w="5715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895935" y="1399309"/>
              <a:ext cx="454994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161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 flipH="1" flipV="1">
            <a:off x="-15944" y="5422431"/>
            <a:ext cx="1120172" cy="1152143"/>
            <a:chOff x="1565992" y="3100101"/>
            <a:chExt cx="1406469" cy="2632106"/>
          </a:xfrm>
        </p:grpSpPr>
        <p:sp>
          <p:nvSpPr>
            <p:cNvPr id="16" name="等腰三角形 26"/>
            <p:cNvSpPr/>
            <p:nvPr userDrawn="1"/>
          </p:nvSpPr>
          <p:spPr>
            <a:xfrm flipV="1">
              <a:off x="1565992" y="3111145"/>
              <a:ext cx="1406469" cy="2621062"/>
            </a:xfrm>
            <a:custGeom>
              <a:avLst/>
              <a:gdLst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6469 w 1406469"/>
                <a:gd name="connsiteY2" fmla="*/ 3476740 h 3476740"/>
                <a:gd name="connsiteX3" fmla="*/ 0 w 1406469"/>
                <a:gd name="connsiteY3" fmla="*/ 3476740 h 3476740"/>
                <a:gd name="connsiteX0" fmla="*/ 0 w 1406469"/>
                <a:gd name="connsiteY0" fmla="*/ 3476740 h 3476740"/>
                <a:gd name="connsiteX1" fmla="*/ 1406469 w 1406469"/>
                <a:gd name="connsiteY1" fmla="*/ 0 h 3476740"/>
                <a:gd name="connsiteX2" fmla="*/ 1400412 w 1406469"/>
                <a:gd name="connsiteY2" fmla="*/ 881316 h 3476740"/>
                <a:gd name="connsiteX3" fmla="*/ 1406469 w 1406469"/>
                <a:gd name="connsiteY3" fmla="*/ 3476740 h 3476740"/>
                <a:gd name="connsiteX4" fmla="*/ 0 w 1406469"/>
                <a:gd name="connsiteY4" fmla="*/ 3476740 h 3476740"/>
                <a:gd name="connsiteX0" fmla="*/ 0 w 1406469"/>
                <a:gd name="connsiteY0" fmla="*/ 3476740 h 3476740"/>
                <a:gd name="connsiteX1" fmla="*/ 1058581 w 1406469"/>
                <a:gd name="connsiteY1" fmla="*/ 855678 h 3476740"/>
                <a:gd name="connsiteX2" fmla="*/ 1406469 w 1406469"/>
                <a:gd name="connsiteY2" fmla="*/ 0 h 3476740"/>
                <a:gd name="connsiteX3" fmla="*/ 1400412 w 1406469"/>
                <a:gd name="connsiteY3" fmla="*/ 881316 h 3476740"/>
                <a:gd name="connsiteX4" fmla="*/ 1406469 w 1406469"/>
                <a:gd name="connsiteY4" fmla="*/ 3476740 h 3476740"/>
                <a:gd name="connsiteX5" fmla="*/ 0 w 1406469"/>
                <a:gd name="connsiteY5" fmla="*/ 3476740 h 3476740"/>
                <a:gd name="connsiteX0" fmla="*/ 0 w 1406469"/>
                <a:gd name="connsiteY0" fmla="*/ 2621062 h 2621062"/>
                <a:gd name="connsiteX1" fmla="*/ 1058581 w 1406469"/>
                <a:gd name="connsiteY1" fmla="*/ 0 h 2621062"/>
                <a:gd name="connsiteX2" fmla="*/ 1400412 w 1406469"/>
                <a:gd name="connsiteY2" fmla="*/ 25638 h 2621062"/>
                <a:gd name="connsiteX3" fmla="*/ 1406469 w 1406469"/>
                <a:gd name="connsiteY3" fmla="*/ 2621062 h 2621062"/>
                <a:gd name="connsiteX4" fmla="*/ 0 w 1406469"/>
                <a:gd name="connsiteY4" fmla="*/ 2621062 h 2621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6469" h="2621062">
                  <a:moveTo>
                    <a:pt x="0" y="2621062"/>
                  </a:moveTo>
                  <a:lnTo>
                    <a:pt x="1058581" y="0"/>
                  </a:lnTo>
                  <a:lnTo>
                    <a:pt x="1400412" y="25638"/>
                  </a:lnTo>
                  <a:lnTo>
                    <a:pt x="1406469" y="2621062"/>
                  </a:lnTo>
                  <a:lnTo>
                    <a:pt x="0" y="2621062"/>
                  </a:lnTo>
                  <a:close/>
                </a:path>
              </a:pathLst>
            </a:custGeom>
            <a:gradFill>
              <a:gsLst>
                <a:gs pos="76000">
                  <a:srgbClr val="52A4AE"/>
                </a:gs>
                <a:gs pos="37000">
                  <a:srgbClr val="92BFB5"/>
                </a:gs>
              </a:gsLst>
              <a:lin ang="1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 userDrawn="1"/>
          </p:nvSpPr>
          <p:spPr>
            <a:xfrm flipV="1">
              <a:off x="1779353" y="3100101"/>
              <a:ext cx="1175657" cy="1389601"/>
            </a:xfrm>
            <a:prstGeom prst="triangle">
              <a:avLst>
                <a:gd name="adj" fmla="val 100000"/>
              </a:avLst>
            </a:prstGeom>
            <a:gradFill>
              <a:gsLst>
                <a:gs pos="100000">
                  <a:srgbClr val="77B6BF"/>
                </a:gs>
                <a:gs pos="45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6404298" y="-615311"/>
            <a:ext cx="5787702" cy="3740603"/>
            <a:chOff x="6404298" y="-615311"/>
            <a:chExt cx="5787702" cy="3740603"/>
          </a:xfrm>
        </p:grpSpPr>
        <p:sp>
          <p:nvSpPr>
            <p:cNvPr id="19" name="等腰三角形 18"/>
            <p:cNvSpPr/>
            <p:nvPr userDrawn="1"/>
          </p:nvSpPr>
          <p:spPr>
            <a:xfrm flipV="1">
              <a:off x="9918359" y="-2"/>
              <a:ext cx="2273641" cy="2225843"/>
            </a:xfrm>
            <a:prstGeom prst="triangle">
              <a:avLst>
                <a:gd name="adj" fmla="val 100000"/>
              </a:avLst>
            </a:prstGeom>
            <a:gradFill>
              <a:gsLst>
                <a:gs pos="75000">
                  <a:srgbClr val="5CACCF"/>
                </a:gs>
                <a:gs pos="31000">
                  <a:srgbClr val="B6D3B7"/>
                </a:gs>
              </a:gsLst>
              <a:lin ang="30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21"/>
            <p:cNvSpPr/>
            <p:nvPr userDrawn="1"/>
          </p:nvSpPr>
          <p:spPr>
            <a:xfrm>
              <a:off x="7858555" y="613606"/>
              <a:ext cx="1215869" cy="1409798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1175168 w 1175168"/>
                <a:gd name="connsiteY0" fmla="*/ 1423350 h 1442358"/>
                <a:gd name="connsiteX1" fmla="*/ 446919 w 1175168"/>
                <a:gd name="connsiteY1" fmla="*/ 1442358 h 1442358"/>
                <a:gd name="connsiteX2" fmla="*/ 0 w 1175168"/>
                <a:gd name="connsiteY2" fmla="*/ 0 h 1442358"/>
                <a:gd name="connsiteX3" fmla="*/ 1175168 w 1175168"/>
                <a:gd name="connsiteY3" fmla="*/ 1423350 h 1442358"/>
                <a:gd name="connsiteX0" fmla="*/ 1215869 w 1215869"/>
                <a:gd name="connsiteY0" fmla="*/ 1390790 h 1409798"/>
                <a:gd name="connsiteX1" fmla="*/ 487620 w 1215869"/>
                <a:gd name="connsiteY1" fmla="*/ 1409798 h 1409798"/>
                <a:gd name="connsiteX2" fmla="*/ 0 w 1215869"/>
                <a:gd name="connsiteY2" fmla="*/ 0 h 1409798"/>
                <a:gd name="connsiteX3" fmla="*/ 1215869 w 1215869"/>
                <a:gd name="connsiteY3" fmla="*/ 1390790 h 140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5869" h="1409798">
                  <a:moveTo>
                    <a:pt x="1215869" y="1390790"/>
                  </a:moveTo>
                  <a:lnTo>
                    <a:pt x="487620" y="1409798"/>
                  </a:lnTo>
                  <a:lnTo>
                    <a:pt x="0" y="0"/>
                  </a:lnTo>
                  <a:lnTo>
                    <a:pt x="1215869" y="1390790"/>
                  </a:lnTo>
                  <a:close/>
                </a:path>
              </a:pathLst>
            </a:custGeom>
            <a:gradFill>
              <a:gsLst>
                <a:gs pos="62000">
                  <a:srgbClr val="52A4AE"/>
                </a:gs>
                <a:gs pos="35000">
                  <a:srgbClr val="92BFB5"/>
                </a:gs>
              </a:gsLst>
              <a:lin ang="1920000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1"/>
            <p:cNvSpPr/>
            <p:nvPr userDrawn="1"/>
          </p:nvSpPr>
          <p:spPr>
            <a:xfrm>
              <a:off x="7854306" y="615599"/>
              <a:ext cx="598827" cy="142529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546397 w 1546397"/>
                <a:gd name="connsiteY0" fmla="*/ 3258438 h 3258438"/>
                <a:gd name="connsiteX1" fmla="*/ 0 w 1546397"/>
                <a:gd name="connsiteY1" fmla="*/ 1532868 h 3258438"/>
                <a:gd name="connsiteX2" fmla="*/ 104074 w 1546397"/>
                <a:gd name="connsiteY2" fmla="*/ 0 h 3258438"/>
                <a:gd name="connsiteX3" fmla="*/ 1546397 w 1546397"/>
                <a:gd name="connsiteY3" fmla="*/ 3258438 h 3258438"/>
                <a:gd name="connsiteX0" fmla="*/ 1305765 w 1305765"/>
                <a:gd name="connsiteY0" fmla="*/ 1670270 h 1670270"/>
                <a:gd name="connsiteX1" fmla="*/ 0 w 1305765"/>
                <a:gd name="connsiteY1" fmla="*/ 1532868 h 1670270"/>
                <a:gd name="connsiteX2" fmla="*/ 104074 w 1305765"/>
                <a:gd name="connsiteY2" fmla="*/ 0 h 1670270"/>
                <a:gd name="connsiteX3" fmla="*/ 1305765 w 1305765"/>
                <a:gd name="connsiteY3" fmla="*/ 1670270 h 1670270"/>
                <a:gd name="connsiteX0" fmla="*/ 307144 w 307144"/>
                <a:gd name="connsiteY0" fmla="*/ 1249165 h 1532868"/>
                <a:gd name="connsiteX1" fmla="*/ 0 w 307144"/>
                <a:gd name="connsiteY1" fmla="*/ 1532868 h 1532868"/>
                <a:gd name="connsiteX2" fmla="*/ 104074 w 307144"/>
                <a:gd name="connsiteY2" fmla="*/ 0 h 1532868"/>
                <a:gd name="connsiteX3" fmla="*/ 307144 w 307144"/>
                <a:gd name="connsiteY3" fmla="*/ 1249165 h 1532868"/>
                <a:gd name="connsiteX0" fmla="*/ 728249 w 728249"/>
                <a:gd name="connsiteY0" fmla="*/ 1513860 h 1532868"/>
                <a:gd name="connsiteX1" fmla="*/ 0 w 728249"/>
                <a:gd name="connsiteY1" fmla="*/ 1532868 h 1532868"/>
                <a:gd name="connsiteX2" fmla="*/ 104074 w 728249"/>
                <a:gd name="connsiteY2" fmla="*/ 0 h 1532868"/>
                <a:gd name="connsiteX3" fmla="*/ 728249 w 728249"/>
                <a:gd name="connsiteY3" fmla="*/ 1513860 h 1532868"/>
                <a:gd name="connsiteX0" fmla="*/ 1273881 w 1273881"/>
                <a:gd name="connsiteY0" fmla="*/ 1574018 h 1593026"/>
                <a:gd name="connsiteX1" fmla="*/ 545632 w 1273881"/>
                <a:gd name="connsiteY1" fmla="*/ 1593026 h 1593026"/>
                <a:gd name="connsiteX2" fmla="*/ 0 w 1273881"/>
                <a:gd name="connsiteY2" fmla="*/ 0 h 1593026"/>
                <a:gd name="connsiteX3" fmla="*/ 1273881 w 1273881"/>
                <a:gd name="connsiteY3" fmla="*/ 1574018 h 1593026"/>
                <a:gd name="connsiteX0" fmla="*/ 728249 w 728249"/>
                <a:gd name="connsiteY0" fmla="*/ 1369482 h 1388490"/>
                <a:gd name="connsiteX1" fmla="*/ 0 w 728249"/>
                <a:gd name="connsiteY1" fmla="*/ 1388490 h 1388490"/>
                <a:gd name="connsiteX2" fmla="*/ 272516 w 728249"/>
                <a:gd name="connsiteY2" fmla="*/ 0 h 1388490"/>
                <a:gd name="connsiteX3" fmla="*/ 728249 w 728249"/>
                <a:gd name="connsiteY3" fmla="*/ 1369482 h 1388490"/>
                <a:gd name="connsiteX0" fmla="*/ 487618 w 487618"/>
                <a:gd name="connsiteY0" fmla="*/ 1369482 h 1369482"/>
                <a:gd name="connsiteX1" fmla="*/ 0 w 487618"/>
                <a:gd name="connsiteY1" fmla="*/ 1364427 h 1369482"/>
                <a:gd name="connsiteX2" fmla="*/ 31885 w 487618"/>
                <a:gd name="connsiteY2" fmla="*/ 0 h 1369482"/>
                <a:gd name="connsiteX3" fmla="*/ 487618 w 487618"/>
                <a:gd name="connsiteY3" fmla="*/ 1369482 h 1369482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116106 w 571839"/>
                <a:gd name="connsiteY2" fmla="*/ 0 h 1376459"/>
                <a:gd name="connsiteX3" fmla="*/ 571839 w 571839"/>
                <a:gd name="connsiteY3" fmla="*/ 1369482 h 1376459"/>
                <a:gd name="connsiteX0" fmla="*/ 571839 w 571839"/>
                <a:gd name="connsiteY0" fmla="*/ 1369482 h 1376459"/>
                <a:gd name="connsiteX1" fmla="*/ 0 w 571839"/>
                <a:gd name="connsiteY1" fmla="*/ 1376459 h 1376459"/>
                <a:gd name="connsiteX2" fmla="*/ 67979 w 571839"/>
                <a:gd name="connsiteY2" fmla="*/ 0 h 1376459"/>
                <a:gd name="connsiteX3" fmla="*/ 571839 w 571839"/>
                <a:gd name="connsiteY3" fmla="*/ 1369482 h 1376459"/>
                <a:gd name="connsiteX0" fmla="*/ 598827 w 598827"/>
                <a:gd name="connsiteY0" fmla="*/ 1418322 h 1425299"/>
                <a:gd name="connsiteX1" fmla="*/ 26988 w 598827"/>
                <a:gd name="connsiteY1" fmla="*/ 1425299 h 1425299"/>
                <a:gd name="connsiteX2" fmla="*/ 0 w 598827"/>
                <a:gd name="connsiteY2" fmla="*/ 0 h 1425299"/>
                <a:gd name="connsiteX3" fmla="*/ 598827 w 598827"/>
                <a:gd name="connsiteY3" fmla="*/ 1418322 h 142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8827" h="1425299">
                  <a:moveTo>
                    <a:pt x="598827" y="1418322"/>
                  </a:moveTo>
                  <a:lnTo>
                    <a:pt x="26988" y="1425299"/>
                  </a:lnTo>
                  <a:lnTo>
                    <a:pt x="0" y="0"/>
                  </a:lnTo>
                  <a:lnTo>
                    <a:pt x="598827" y="1418322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 userDrawn="1"/>
          </p:nvSpPr>
          <p:spPr>
            <a:xfrm flipV="1">
              <a:off x="10981437" y="1028695"/>
              <a:ext cx="1210563" cy="2096597"/>
            </a:xfrm>
            <a:prstGeom prst="triangle">
              <a:avLst>
                <a:gd name="adj" fmla="val 100000"/>
              </a:avLst>
            </a:prstGeom>
            <a:gradFill>
              <a:gsLst>
                <a:gs pos="63000">
                  <a:srgbClr val="A7D2E5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 userDrawn="1"/>
          </p:nvSpPr>
          <p:spPr>
            <a:xfrm flipV="1">
              <a:off x="10976024" y="1028694"/>
              <a:ext cx="1210563" cy="980579"/>
            </a:xfrm>
            <a:prstGeom prst="triangle">
              <a:avLst>
                <a:gd name="adj" fmla="val 100000"/>
              </a:avLst>
            </a:prstGeom>
            <a:gradFill>
              <a:gsLst>
                <a:gs pos="65000">
                  <a:srgbClr val="5CACCF"/>
                </a:gs>
                <a:gs pos="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1"/>
            <p:cNvSpPr/>
            <p:nvPr userDrawn="1"/>
          </p:nvSpPr>
          <p:spPr>
            <a:xfrm>
              <a:off x="9315405" y="-484853"/>
              <a:ext cx="1697920" cy="2760286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920" h="2760286">
                  <a:moveTo>
                    <a:pt x="0" y="2760286"/>
                  </a:moveTo>
                  <a:lnTo>
                    <a:pt x="77866" y="0"/>
                  </a:lnTo>
                  <a:lnTo>
                    <a:pt x="1697920" y="1535186"/>
                  </a:lnTo>
                  <a:lnTo>
                    <a:pt x="0" y="2760286"/>
                  </a:lnTo>
                  <a:close/>
                </a:path>
              </a:pathLst>
            </a:custGeom>
            <a:gradFill>
              <a:gsLst>
                <a:gs pos="93000">
                  <a:srgbClr val="52A4AE"/>
                </a:gs>
                <a:gs pos="40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1"/>
            <p:cNvSpPr/>
            <p:nvPr userDrawn="1"/>
          </p:nvSpPr>
          <p:spPr>
            <a:xfrm>
              <a:off x="7854758" y="-615311"/>
              <a:ext cx="1569062" cy="2897490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75156 w 889348"/>
                <a:gd name="connsiteY0" fmla="*/ 789139 h 864296"/>
                <a:gd name="connsiteX1" fmla="*/ 0 w 889348"/>
                <a:gd name="connsiteY1" fmla="*/ 0 h 864296"/>
                <a:gd name="connsiteX2" fmla="*/ 889348 w 889348"/>
                <a:gd name="connsiteY2" fmla="*/ 864296 h 864296"/>
                <a:gd name="connsiteX3" fmla="*/ 75156 w 889348"/>
                <a:gd name="connsiteY3" fmla="*/ 789139 h 864296"/>
                <a:gd name="connsiteX0" fmla="*/ 0 w 814192"/>
                <a:gd name="connsiteY0" fmla="*/ 750503 h 825660"/>
                <a:gd name="connsiteX1" fmla="*/ 588106 w 814192"/>
                <a:gd name="connsiteY1" fmla="*/ 0 h 825660"/>
                <a:gd name="connsiteX2" fmla="*/ 814192 w 814192"/>
                <a:gd name="connsiteY2" fmla="*/ 825660 h 825660"/>
                <a:gd name="connsiteX3" fmla="*/ 0 w 814192"/>
                <a:gd name="connsiteY3" fmla="*/ 750503 h 825660"/>
                <a:gd name="connsiteX0" fmla="*/ 0 w 852829"/>
                <a:gd name="connsiteY0" fmla="*/ 698988 h 825660"/>
                <a:gd name="connsiteX1" fmla="*/ 626743 w 852829"/>
                <a:gd name="connsiteY1" fmla="*/ 0 h 825660"/>
                <a:gd name="connsiteX2" fmla="*/ 852829 w 852829"/>
                <a:gd name="connsiteY2" fmla="*/ 825660 h 825660"/>
                <a:gd name="connsiteX3" fmla="*/ 0 w 852829"/>
                <a:gd name="connsiteY3" fmla="*/ 698988 h 825660"/>
                <a:gd name="connsiteX0" fmla="*/ 0 w 839950"/>
                <a:gd name="connsiteY0" fmla="*/ 698988 h 864297"/>
                <a:gd name="connsiteX1" fmla="*/ 626743 w 839950"/>
                <a:gd name="connsiteY1" fmla="*/ 0 h 864297"/>
                <a:gd name="connsiteX2" fmla="*/ 839950 w 839950"/>
                <a:gd name="connsiteY2" fmla="*/ 864297 h 864297"/>
                <a:gd name="connsiteX3" fmla="*/ 0 w 839950"/>
                <a:gd name="connsiteY3" fmla="*/ 698988 h 864297"/>
                <a:gd name="connsiteX0" fmla="*/ 0 w 988057"/>
                <a:gd name="connsiteY0" fmla="*/ 698988 h 1218466"/>
                <a:gd name="connsiteX1" fmla="*/ 626743 w 988057"/>
                <a:gd name="connsiteY1" fmla="*/ 0 h 1218466"/>
                <a:gd name="connsiteX2" fmla="*/ 988057 w 988057"/>
                <a:gd name="connsiteY2" fmla="*/ 1218466 h 1218466"/>
                <a:gd name="connsiteX3" fmla="*/ 0 w 988057"/>
                <a:gd name="connsiteY3" fmla="*/ 698988 h 1218466"/>
                <a:gd name="connsiteX0" fmla="*/ 0 w 1702129"/>
                <a:gd name="connsiteY0" fmla="*/ 666791 h 1186269"/>
                <a:gd name="connsiteX1" fmla="*/ 1702129 w 1702129"/>
                <a:gd name="connsiteY1" fmla="*/ 0 h 1186269"/>
                <a:gd name="connsiteX2" fmla="*/ 988057 w 1702129"/>
                <a:gd name="connsiteY2" fmla="*/ 1186269 h 1186269"/>
                <a:gd name="connsiteX3" fmla="*/ 0 w 1702129"/>
                <a:gd name="connsiteY3" fmla="*/ 666791 h 1186269"/>
                <a:gd name="connsiteX0" fmla="*/ 0 w 988057"/>
                <a:gd name="connsiteY0" fmla="*/ 2639970 h 3159448"/>
                <a:gd name="connsiteX1" fmla="*/ 65835 w 988057"/>
                <a:gd name="connsiteY1" fmla="*/ 0 h 3159448"/>
                <a:gd name="connsiteX2" fmla="*/ 988057 w 988057"/>
                <a:gd name="connsiteY2" fmla="*/ 3159448 h 3159448"/>
                <a:gd name="connsiteX3" fmla="*/ 0 w 988057"/>
                <a:gd name="connsiteY3" fmla="*/ 2639970 h 3159448"/>
                <a:gd name="connsiteX0" fmla="*/ 0 w 1697920"/>
                <a:gd name="connsiteY0" fmla="*/ 2639970 h 2639970"/>
                <a:gd name="connsiteX1" fmla="*/ 65835 w 1697920"/>
                <a:gd name="connsiteY1" fmla="*/ 0 h 2639970"/>
                <a:gd name="connsiteX2" fmla="*/ 1697920 w 1697920"/>
                <a:gd name="connsiteY2" fmla="*/ 1414870 h 2639970"/>
                <a:gd name="connsiteX3" fmla="*/ 0 w 1697920"/>
                <a:gd name="connsiteY3" fmla="*/ 2639970 h 2639970"/>
                <a:gd name="connsiteX0" fmla="*/ 0 w 1697920"/>
                <a:gd name="connsiteY0" fmla="*/ 2760286 h 2760286"/>
                <a:gd name="connsiteX1" fmla="*/ 77866 w 1697920"/>
                <a:gd name="connsiteY1" fmla="*/ 0 h 2760286"/>
                <a:gd name="connsiteX2" fmla="*/ 1697920 w 1697920"/>
                <a:gd name="connsiteY2" fmla="*/ 1535186 h 2760286"/>
                <a:gd name="connsiteX3" fmla="*/ 0 w 1697920"/>
                <a:gd name="connsiteY3" fmla="*/ 2760286 h 2760286"/>
                <a:gd name="connsiteX0" fmla="*/ 764345 w 1620054"/>
                <a:gd name="connsiteY0" fmla="*/ 2327149 h 2327149"/>
                <a:gd name="connsiteX1" fmla="*/ 0 w 1620054"/>
                <a:gd name="connsiteY1" fmla="*/ 0 h 2327149"/>
                <a:gd name="connsiteX2" fmla="*/ 1620054 w 1620054"/>
                <a:gd name="connsiteY2" fmla="*/ 1535186 h 2327149"/>
                <a:gd name="connsiteX3" fmla="*/ 764345 w 1620054"/>
                <a:gd name="connsiteY3" fmla="*/ 2327149 h 2327149"/>
                <a:gd name="connsiteX0" fmla="*/ 1546397 w 2402106"/>
                <a:gd name="connsiteY0" fmla="*/ 1725570 h 1725570"/>
                <a:gd name="connsiteX1" fmla="*/ 0 w 2402106"/>
                <a:gd name="connsiteY1" fmla="*/ 0 h 1725570"/>
                <a:gd name="connsiteX2" fmla="*/ 2402106 w 2402106"/>
                <a:gd name="connsiteY2" fmla="*/ 933607 h 1725570"/>
                <a:gd name="connsiteX3" fmla="*/ 1546397 w 2402106"/>
                <a:gd name="connsiteY3" fmla="*/ 1725570 h 1725570"/>
                <a:gd name="connsiteX0" fmla="*/ 1546397 w 1656148"/>
                <a:gd name="connsiteY0" fmla="*/ 2897490 h 2897490"/>
                <a:gd name="connsiteX1" fmla="*/ 0 w 1656148"/>
                <a:gd name="connsiteY1" fmla="*/ 1171920 h 2897490"/>
                <a:gd name="connsiteX2" fmla="*/ 1656148 w 1656148"/>
                <a:gd name="connsiteY2" fmla="*/ 0 h 2897490"/>
                <a:gd name="connsiteX3" fmla="*/ 1546397 w 1656148"/>
                <a:gd name="connsiteY3" fmla="*/ 2897490 h 2897490"/>
                <a:gd name="connsiteX0" fmla="*/ 1459311 w 1569062"/>
                <a:gd name="connsiteY0" fmla="*/ 2897490 h 2897490"/>
                <a:gd name="connsiteX1" fmla="*/ 0 w 1569062"/>
                <a:gd name="connsiteY1" fmla="*/ 1229977 h 2897490"/>
                <a:gd name="connsiteX2" fmla="*/ 1569062 w 1569062"/>
                <a:gd name="connsiteY2" fmla="*/ 0 h 2897490"/>
                <a:gd name="connsiteX3" fmla="*/ 1459311 w 1569062"/>
                <a:gd name="connsiteY3" fmla="*/ 2897490 h 2897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062" h="2897490">
                  <a:moveTo>
                    <a:pt x="1459311" y="2897490"/>
                  </a:moveTo>
                  <a:lnTo>
                    <a:pt x="0" y="1229977"/>
                  </a:lnTo>
                  <a:lnTo>
                    <a:pt x="1569062" y="0"/>
                  </a:lnTo>
                  <a:lnTo>
                    <a:pt x="1459311" y="2897490"/>
                  </a:lnTo>
                  <a:close/>
                </a:path>
              </a:pathLst>
            </a:custGeom>
            <a:gradFill>
              <a:gsLst>
                <a:gs pos="100000">
                  <a:srgbClr val="52A4AE"/>
                </a:gs>
                <a:gs pos="37000">
                  <a:srgbClr val="92BFB5"/>
                </a:gs>
              </a:gsLst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1"/>
            <p:cNvSpPr/>
            <p:nvPr userDrawn="1"/>
          </p:nvSpPr>
          <p:spPr>
            <a:xfrm rot="19016716">
              <a:off x="7429689" y="1625281"/>
              <a:ext cx="749276" cy="47365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510" h="1200099">
                  <a:moveTo>
                    <a:pt x="545691" y="1200100"/>
                  </a:moveTo>
                  <a:lnTo>
                    <a:pt x="0" y="287234"/>
                  </a:lnTo>
                  <a:lnTo>
                    <a:pt x="1113511" y="0"/>
                  </a:lnTo>
                  <a:lnTo>
                    <a:pt x="545691" y="1200100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1"/>
            <p:cNvSpPr/>
            <p:nvPr userDrawn="1"/>
          </p:nvSpPr>
          <p:spPr>
            <a:xfrm rot="19016716">
              <a:off x="6932975" y="1332339"/>
              <a:ext cx="813578" cy="553129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070" h="1401450">
                  <a:moveTo>
                    <a:pt x="302414" y="1401450"/>
                  </a:moveTo>
                  <a:lnTo>
                    <a:pt x="0" y="1"/>
                  </a:lnTo>
                  <a:lnTo>
                    <a:pt x="1209069" y="699361"/>
                  </a:lnTo>
                  <a:lnTo>
                    <a:pt x="302414" y="140145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1"/>
            <p:cNvSpPr/>
            <p:nvPr userDrawn="1"/>
          </p:nvSpPr>
          <p:spPr>
            <a:xfrm rot="19016716">
              <a:off x="6404298" y="1055749"/>
              <a:ext cx="493101" cy="56486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2805" h="1431177">
                  <a:moveTo>
                    <a:pt x="0" y="699715"/>
                  </a:moveTo>
                  <a:lnTo>
                    <a:pt x="242889" y="1"/>
                  </a:lnTo>
                  <a:lnTo>
                    <a:pt x="732804" y="1431176"/>
                  </a:lnTo>
                  <a:lnTo>
                    <a:pt x="0" y="699715"/>
                  </a:lnTo>
                  <a:close/>
                </a:path>
              </a:pathLst>
            </a:custGeom>
            <a:gradFill>
              <a:gsLst>
                <a:gs pos="92000">
                  <a:srgbClr val="52A4AE"/>
                </a:gs>
                <a:gs pos="3000">
                  <a:srgbClr val="92BFB5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1"/>
            <p:cNvSpPr/>
            <p:nvPr userDrawn="1"/>
          </p:nvSpPr>
          <p:spPr>
            <a:xfrm rot="19016716">
              <a:off x="6519455" y="1855065"/>
              <a:ext cx="420702" cy="399392"/>
            </a:xfrm>
            <a:custGeom>
              <a:avLst/>
              <a:gdLst>
                <a:gd name="connsiteX0" fmla="*/ 0 w 826718"/>
                <a:gd name="connsiteY0" fmla="*/ 851770 h 851770"/>
                <a:gd name="connsiteX1" fmla="*/ 413359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826718"/>
                <a:gd name="connsiteY0" fmla="*/ 851770 h 851770"/>
                <a:gd name="connsiteX1" fmla="*/ 37578 w 826718"/>
                <a:gd name="connsiteY1" fmla="*/ 0 h 851770"/>
                <a:gd name="connsiteX2" fmla="*/ 826718 w 826718"/>
                <a:gd name="connsiteY2" fmla="*/ 851770 h 851770"/>
                <a:gd name="connsiteX3" fmla="*/ 0 w 826718"/>
                <a:gd name="connsiteY3" fmla="*/ 851770 h 851770"/>
                <a:gd name="connsiteX0" fmla="*/ 0 w 1127342"/>
                <a:gd name="connsiteY0" fmla="*/ 851770 h 851770"/>
                <a:gd name="connsiteX1" fmla="*/ 37578 w 1127342"/>
                <a:gd name="connsiteY1" fmla="*/ 0 h 851770"/>
                <a:gd name="connsiteX2" fmla="*/ 1127342 w 1127342"/>
                <a:gd name="connsiteY2" fmla="*/ 425885 h 851770"/>
                <a:gd name="connsiteX3" fmla="*/ 0 w 1127342"/>
                <a:gd name="connsiteY3" fmla="*/ 851770 h 851770"/>
                <a:gd name="connsiteX0" fmla="*/ 288099 w 1089764"/>
                <a:gd name="connsiteY0" fmla="*/ 801665 h 801665"/>
                <a:gd name="connsiteX1" fmla="*/ 0 w 1089764"/>
                <a:gd name="connsiteY1" fmla="*/ 0 h 801665"/>
                <a:gd name="connsiteX2" fmla="*/ 1089764 w 1089764"/>
                <a:gd name="connsiteY2" fmla="*/ 425885 h 801665"/>
                <a:gd name="connsiteX3" fmla="*/ 288099 w 1089764"/>
                <a:gd name="connsiteY3" fmla="*/ 801665 h 801665"/>
                <a:gd name="connsiteX0" fmla="*/ 75156 w 1089764"/>
                <a:gd name="connsiteY0" fmla="*/ 789139 h 789139"/>
                <a:gd name="connsiteX1" fmla="*/ 0 w 1089764"/>
                <a:gd name="connsiteY1" fmla="*/ 0 h 789139"/>
                <a:gd name="connsiteX2" fmla="*/ 1089764 w 1089764"/>
                <a:gd name="connsiteY2" fmla="*/ 425885 h 789139"/>
                <a:gd name="connsiteX3" fmla="*/ 75156 w 1089764"/>
                <a:gd name="connsiteY3" fmla="*/ 789139 h 789139"/>
                <a:gd name="connsiteX0" fmla="*/ 487232 w 1089764"/>
                <a:gd name="connsiteY0" fmla="*/ 1153500 h 1153499"/>
                <a:gd name="connsiteX1" fmla="*/ 0 w 1089764"/>
                <a:gd name="connsiteY1" fmla="*/ 0 h 1153499"/>
                <a:gd name="connsiteX2" fmla="*/ 1089764 w 1089764"/>
                <a:gd name="connsiteY2" fmla="*/ 425885 h 1153499"/>
                <a:gd name="connsiteX3" fmla="*/ 487232 w 1089764"/>
                <a:gd name="connsiteY3" fmla="*/ 1153500 h 1153499"/>
                <a:gd name="connsiteX0" fmla="*/ 545691 w 1148223"/>
                <a:gd name="connsiteY0" fmla="*/ 912867 h 912866"/>
                <a:gd name="connsiteX1" fmla="*/ 0 w 1148223"/>
                <a:gd name="connsiteY1" fmla="*/ 1 h 912866"/>
                <a:gd name="connsiteX2" fmla="*/ 1148223 w 1148223"/>
                <a:gd name="connsiteY2" fmla="*/ 185252 h 912866"/>
                <a:gd name="connsiteX3" fmla="*/ 545691 w 1148223"/>
                <a:gd name="connsiteY3" fmla="*/ 912867 h 912866"/>
                <a:gd name="connsiteX0" fmla="*/ 545691 w 1113510"/>
                <a:gd name="connsiteY0" fmla="*/ 1200100 h 1200099"/>
                <a:gd name="connsiteX1" fmla="*/ 0 w 1113510"/>
                <a:gd name="connsiteY1" fmla="*/ 287234 h 1200099"/>
                <a:gd name="connsiteX2" fmla="*/ 1113511 w 1113510"/>
                <a:gd name="connsiteY2" fmla="*/ 0 h 1200099"/>
                <a:gd name="connsiteX3" fmla="*/ 545691 w 1113510"/>
                <a:gd name="connsiteY3" fmla="*/ 1200100 h 1200099"/>
                <a:gd name="connsiteX0" fmla="*/ 302414 w 1113511"/>
                <a:gd name="connsiteY0" fmla="*/ 1688683 h 1688683"/>
                <a:gd name="connsiteX1" fmla="*/ 0 w 1113511"/>
                <a:gd name="connsiteY1" fmla="*/ 287234 h 1688683"/>
                <a:gd name="connsiteX2" fmla="*/ 1113511 w 1113511"/>
                <a:gd name="connsiteY2" fmla="*/ 0 h 1688683"/>
                <a:gd name="connsiteX3" fmla="*/ 302414 w 1113511"/>
                <a:gd name="connsiteY3" fmla="*/ 1688683 h 1688683"/>
                <a:gd name="connsiteX0" fmla="*/ 302414 w 1209070"/>
                <a:gd name="connsiteY0" fmla="*/ 1401450 h 1401450"/>
                <a:gd name="connsiteX1" fmla="*/ 0 w 1209070"/>
                <a:gd name="connsiteY1" fmla="*/ 1 h 1401450"/>
                <a:gd name="connsiteX2" fmla="*/ 1209069 w 1209070"/>
                <a:gd name="connsiteY2" fmla="*/ 699361 h 1401450"/>
                <a:gd name="connsiteX3" fmla="*/ 302414 w 1209070"/>
                <a:gd name="connsiteY3" fmla="*/ 1401450 h 1401450"/>
                <a:gd name="connsiteX0" fmla="*/ 0 w 1451958"/>
                <a:gd name="connsiteY0" fmla="*/ 699715 h 699715"/>
                <a:gd name="connsiteX1" fmla="*/ 242889 w 1451958"/>
                <a:gd name="connsiteY1" fmla="*/ 1 h 699715"/>
                <a:gd name="connsiteX2" fmla="*/ 1451958 w 1451958"/>
                <a:gd name="connsiteY2" fmla="*/ 699361 h 699715"/>
                <a:gd name="connsiteX3" fmla="*/ 0 w 1451958"/>
                <a:gd name="connsiteY3" fmla="*/ 699715 h 699715"/>
                <a:gd name="connsiteX0" fmla="*/ 0 w 732805"/>
                <a:gd name="connsiteY0" fmla="*/ 699715 h 1431177"/>
                <a:gd name="connsiteX1" fmla="*/ 242889 w 732805"/>
                <a:gd name="connsiteY1" fmla="*/ 1 h 1431177"/>
                <a:gd name="connsiteX2" fmla="*/ 732804 w 732805"/>
                <a:gd name="connsiteY2" fmla="*/ 1431176 h 1431177"/>
                <a:gd name="connsiteX3" fmla="*/ 0 w 732805"/>
                <a:gd name="connsiteY3" fmla="*/ 699715 h 1431177"/>
                <a:gd name="connsiteX0" fmla="*/ 0 w 732804"/>
                <a:gd name="connsiteY0" fmla="*/ 424454 h 1155916"/>
                <a:gd name="connsiteX1" fmla="*/ 703793 w 732804"/>
                <a:gd name="connsiteY1" fmla="*/ 1 h 1155916"/>
                <a:gd name="connsiteX2" fmla="*/ 732804 w 732804"/>
                <a:gd name="connsiteY2" fmla="*/ 1155915 h 1155916"/>
                <a:gd name="connsiteX3" fmla="*/ 0 w 732804"/>
                <a:gd name="connsiteY3" fmla="*/ 424454 h 1155916"/>
                <a:gd name="connsiteX0" fmla="*/ 0 w 703794"/>
                <a:gd name="connsiteY0" fmla="*/ 424454 h 1436384"/>
                <a:gd name="connsiteX1" fmla="*/ 703793 w 703794"/>
                <a:gd name="connsiteY1" fmla="*/ 1 h 1436384"/>
                <a:gd name="connsiteX2" fmla="*/ 358875 w 703794"/>
                <a:gd name="connsiteY2" fmla="*/ 1436384 h 1436384"/>
                <a:gd name="connsiteX3" fmla="*/ 0 w 703794"/>
                <a:gd name="connsiteY3" fmla="*/ 424454 h 1436384"/>
                <a:gd name="connsiteX0" fmla="*/ 0 w 625213"/>
                <a:gd name="connsiteY0" fmla="*/ 0 h 1011930"/>
                <a:gd name="connsiteX1" fmla="*/ 625212 w 625213"/>
                <a:gd name="connsiteY1" fmla="*/ 76158 h 1011930"/>
                <a:gd name="connsiteX2" fmla="*/ 358875 w 625213"/>
                <a:gd name="connsiteY2" fmla="*/ 1011930 h 1011930"/>
                <a:gd name="connsiteX3" fmla="*/ 0 w 625213"/>
                <a:gd name="connsiteY3" fmla="*/ 0 h 101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213" h="1011930">
                  <a:moveTo>
                    <a:pt x="0" y="0"/>
                  </a:moveTo>
                  <a:lnTo>
                    <a:pt x="625212" y="76158"/>
                  </a:lnTo>
                  <a:lnTo>
                    <a:pt x="358875" y="10119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2000">
                  <a:srgbClr val="92BFB5"/>
                </a:gs>
                <a:gs pos="3000">
                  <a:srgbClr val="B6D3B7"/>
                </a:gs>
              </a:gsLst>
              <a:lin ang="0" scaled="0"/>
            </a:gra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 userDrawn="1"/>
        </p:nvSpPr>
        <p:spPr>
          <a:xfrm>
            <a:off x="197820" y="263237"/>
            <a:ext cx="11797868" cy="660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05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60FE25A-F59E-4A74-B665-864FD89EC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A42CC18-0C10-4C0D-A0F2-E6045AE31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1D336C-545D-4EB5-97AD-1195B1E1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177337-1161-4CB2-8B69-3E24C9ADD514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F62F5E-1F39-4ED3-9466-620AD89B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DAB90C6-7DD8-450C-B97D-289F0B93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083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40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29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16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17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566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56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09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07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259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938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44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466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728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30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19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792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91282"/>
            <a:ext cx="10972800" cy="15081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00EF5-06DC-4874-8070-4431634703C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3816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91282"/>
            <a:ext cx="10972800" cy="15081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00EF5-06DC-4874-8070-4431634703C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6" name="TextBox 5"/>
          <p:cNvSpPr txBox="1"/>
          <p:nvPr userDrawn="1"/>
        </p:nvSpPr>
        <p:spPr>
          <a:xfrm>
            <a:off x="1075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0863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74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406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69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523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7000">
                <a:srgbClr val="FFFFFF"/>
              </a:gs>
              <a:gs pos="0">
                <a:srgbClr val="E1EAE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 userDrawn="1"/>
        </p:nvSpPr>
        <p:spPr>
          <a:xfrm>
            <a:off x="6386946" y="5422432"/>
            <a:ext cx="5822505" cy="1446611"/>
          </a:xfrm>
          <a:prstGeom prst="triangle">
            <a:avLst>
              <a:gd name="adj" fmla="val 100000"/>
            </a:avLst>
          </a:prstGeom>
          <a:gradFill>
            <a:gsLst>
              <a:gs pos="67000">
                <a:srgbClr val="FFFFFF"/>
              </a:gs>
              <a:gs pos="0">
                <a:srgbClr val="E1EAEF">
                  <a:alpha val="57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12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72" r:id="rId5"/>
    <p:sldLayoutId id="2147483657" r:id="rId6"/>
    <p:sldLayoutId id="2147483659" r:id="rId7"/>
    <p:sldLayoutId id="2147483660" r:id="rId8"/>
    <p:sldLayoutId id="2147483661" r:id="rId9"/>
    <p:sldLayoutId id="2147483664" r:id="rId10"/>
    <p:sldLayoutId id="2147483666" r:id="rId11"/>
    <p:sldLayoutId id="2147483669" r:id="rId12"/>
    <p:sldLayoutId id="2147483667" r:id="rId13"/>
    <p:sldLayoutId id="2147483668" r:id="rId14"/>
    <p:sldLayoutId id="2147483671" r:id="rId15"/>
    <p:sldLayoutId id="2147483670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03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21"/>
          <p:cNvSpPr/>
          <p:nvPr/>
        </p:nvSpPr>
        <p:spPr>
          <a:xfrm>
            <a:off x="10881363" y="228730"/>
            <a:ext cx="972984" cy="2397095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1857239"/>
              <a:gd name="connsiteY0" fmla="*/ 666791 h 1558058"/>
              <a:gd name="connsiteX1" fmla="*/ 1702129 w 1857239"/>
              <a:gd name="connsiteY1" fmla="*/ 0 h 1558058"/>
              <a:gd name="connsiteX2" fmla="*/ 1857239 w 1857239"/>
              <a:gd name="connsiteY2" fmla="*/ 1558058 h 1558058"/>
              <a:gd name="connsiteX3" fmla="*/ 0 w 1857239"/>
              <a:gd name="connsiteY3" fmla="*/ 666791 h 1558058"/>
              <a:gd name="connsiteX0" fmla="*/ 0 w 972984"/>
              <a:gd name="connsiteY0" fmla="*/ 495969 h 1558058"/>
              <a:gd name="connsiteX1" fmla="*/ 817874 w 972984"/>
              <a:gd name="connsiteY1" fmla="*/ 0 h 1558058"/>
              <a:gd name="connsiteX2" fmla="*/ 972984 w 972984"/>
              <a:gd name="connsiteY2" fmla="*/ 1558058 h 1558058"/>
              <a:gd name="connsiteX3" fmla="*/ 0 w 972984"/>
              <a:gd name="connsiteY3" fmla="*/ 495969 h 1558058"/>
              <a:gd name="connsiteX0" fmla="*/ 0 w 972984"/>
              <a:gd name="connsiteY0" fmla="*/ 812492 h 1874581"/>
              <a:gd name="connsiteX1" fmla="*/ 345601 w 972984"/>
              <a:gd name="connsiteY1" fmla="*/ 0 h 1874581"/>
              <a:gd name="connsiteX2" fmla="*/ 972984 w 972984"/>
              <a:gd name="connsiteY2" fmla="*/ 1874581 h 1874581"/>
              <a:gd name="connsiteX3" fmla="*/ 0 w 972984"/>
              <a:gd name="connsiteY3" fmla="*/ 812492 h 1874581"/>
              <a:gd name="connsiteX0" fmla="*/ 0 w 972984"/>
              <a:gd name="connsiteY0" fmla="*/ 1335006 h 2397095"/>
              <a:gd name="connsiteX1" fmla="*/ 54198 w 972984"/>
              <a:gd name="connsiteY1" fmla="*/ 0 h 2397095"/>
              <a:gd name="connsiteX2" fmla="*/ 972984 w 972984"/>
              <a:gd name="connsiteY2" fmla="*/ 2397095 h 2397095"/>
              <a:gd name="connsiteX3" fmla="*/ 0 w 972984"/>
              <a:gd name="connsiteY3" fmla="*/ 1335006 h 2397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984" h="2397095">
                <a:moveTo>
                  <a:pt x="0" y="1335006"/>
                </a:moveTo>
                <a:lnTo>
                  <a:pt x="54198" y="0"/>
                </a:lnTo>
                <a:lnTo>
                  <a:pt x="972984" y="2397095"/>
                </a:lnTo>
                <a:lnTo>
                  <a:pt x="0" y="1335006"/>
                </a:lnTo>
                <a:close/>
              </a:path>
            </a:pathLst>
          </a:custGeom>
          <a:gradFill>
            <a:gsLst>
              <a:gs pos="54000">
                <a:srgbClr val="52A4AE"/>
              </a:gs>
              <a:gs pos="3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802982" y="11043"/>
            <a:ext cx="1406469" cy="2621062"/>
          </a:xfrm>
          <a:custGeom>
            <a:avLst/>
            <a:gdLst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6469 w 1406469"/>
              <a:gd name="connsiteY2" fmla="*/ 3476740 h 3476740"/>
              <a:gd name="connsiteX3" fmla="*/ 0 w 1406469"/>
              <a:gd name="connsiteY3" fmla="*/ 3476740 h 3476740"/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0412 w 1406469"/>
              <a:gd name="connsiteY2" fmla="*/ 881316 h 3476740"/>
              <a:gd name="connsiteX3" fmla="*/ 1406469 w 1406469"/>
              <a:gd name="connsiteY3" fmla="*/ 3476740 h 3476740"/>
              <a:gd name="connsiteX4" fmla="*/ 0 w 1406469"/>
              <a:gd name="connsiteY4" fmla="*/ 3476740 h 3476740"/>
              <a:gd name="connsiteX0" fmla="*/ 0 w 1406469"/>
              <a:gd name="connsiteY0" fmla="*/ 3476740 h 3476740"/>
              <a:gd name="connsiteX1" fmla="*/ 1058581 w 1406469"/>
              <a:gd name="connsiteY1" fmla="*/ 855678 h 3476740"/>
              <a:gd name="connsiteX2" fmla="*/ 1406469 w 1406469"/>
              <a:gd name="connsiteY2" fmla="*/ 0 h 3476740"/>
              <a:gd name="connsiteX3" fmla="*/ 1400412 w 1406469"/>
              <a:gd name="connsiteY3" fmla="*/ 881316 h 3476740"/>
              <a:gd name="connsiteX4" fmla="*/ 1406469 w 1406469"/>
              <a:gd name="connsiteY4" fmla="*/ 3476740 h 3476740"/>
              <a:gd name="connsiteX5" fmla="*/ 0 w 1406469"/>
              <a:gd name="connsiteY5" fmla="*/ 3476740 h 3476740"/>
              <a:gd name="connsiteX0" fmla="*/ 0 w 1406469"/>
              <a:gd name="connsiteY0" fmla="*/ 2621062 h 2621062"/>
              <a:gd name="connsiteX1" fmla="*/ 1058581 w 1406469"/>
              <a:gd name="connsiteY1" fmla="*/ 0 h 2621062"/>
              <a:gd name="connsiteX2" fmla="*/ 1400412 w 1406469"/>
              <a:gd name="connsiteY2" fmla="*/ 25638 h 2621062"/>
              <a:gd name="connsiteX3" fmla="*/ 1406469 w 1406469"/>
              <a:gd name="connsiteY3" fmla="*/ 2621062 h 2621062"/>
              <a:gd name="connsiteX4" fmla="*/ 0 w 1406469"/>
              <a:gd name="connsiteY4" fmla="*/ 2621062 h 262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6469" h="2621062">
                <a:moveTo>
                  <a:pt x="0" y="2621062"/>
                </a:moveTo>
                <a:lnTo>
                  <a:pt x="1058581" y="0"/>
                </a:lnTo>
                <a:lnTo>
                  <a:pt x="1400412" y="25638"/>
                </a:lnTo>
                <a:lnTo>
                  <a:pt x="1406469" y="2621062"/>
                </a:lnTo>
                <a:lnTo>
                  <a:pt x="0" y="2621062"/>
                </a:lnTo>
                <a:close/>
              </a:path>
            </a:pathLst>
          </a:custGeom>
          <a:gradFill>
            <a:gsLst>
              <a:gs pos="76000">
                <a:srgbClr val="52A4AE"/>
              </a:gs>
              <a:gs pos="37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54930F2-2839-4D7F-90FD-A5E513DE108E}"/>
              </a:ext>
            </a:extLst>
          </p:cNvPr>
          <p:cNvSpPr txBox="1"/>
          <p:nvPr/>
        </p:nvSpPr>
        <p:spPr bwMode="auto">
          <a:xfrm>
            <a:off x="767742" y="2172337"/>
            <a:ext cx="681972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6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简</a:t>
            </a:r>
            <a:r>
              <a:rPr lang="zh-CN" altLang="en-US" sz="6000" b="0" spc="0" dirty="0" smtClean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约绿色工作</a:t>
            </a:r>
            <a:r>
              <a:rPr lang="zh-CN" altLang="en-US" sz="6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汇报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0E687E-CAF6-4722-8FFD-A698B456FA5C}"/>
              </a:ext>
            </a:extLst>
          </p:cNvPr>
          <p:cNvSpPr txBox="1"/>
          <p:nvPr/>
        </p:nvSpPr>
        <p:spPr bwMode="auto">
          <a:xfrm>
            <a:off x="843303" y="3189933"/>
            <a:ext cx="5644276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述职报告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总结计划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简约汇报 </a:t>
            </a:r>
            <a:r>
              <a:rPr lang="en-US" altLang="zh-CN" sz="1800" b="0" spc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/</a:t>
            </a:r>
            <a:endParaRPr lang="zh-CN" altLang="en-US" sz="1800" b="0" spc="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: 圆角 38">
            <a:extLst>
              <a:ext uri="{FF2B5EF4-FFF2-40B4-BE49-F238E27FC236}">
                <a16:creationId xmlns="" xmlns:a16="http://schemas.microsoft.com/office/drawing/2014/main" id="{0A730B71-A113-49A7-9792-E431D2B4B9AB}"/>
              </a:ext>
            </a:extLst>
          </p:cNvPr>
          <p:cNvSpPr/>
          <p:nvPr/>
        </p:nvSpPr>
        <p:spPr>
          <a:xfrm>
            <a:off x="923003" y="4481793"/>
            <a:ext cx="1374771" cy="2841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6D3B7"/>
              </a:gs>
              <a:gs pos="100000">
                <a:srgbClr val="52A4AE"/>
              </a:gs>
            </a:gsLst>
            <a:lin ang="5400000" scaled="0"/>
            <a:tileRect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cs typeface="+mn-ea"/>
                <a:sym typeface="+mn-lt"/>
              </a:rPr>
              <a:t>PPT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" name="矩形: 圆角 39">
            <a:extLst>
              <a:ext uri="{FF2B5EF4-FFF2-40B4-BE49-F238E27FC236}">
                <a16:creationId xmlns="" xmlns:a16="http://schemas.microsoft.com/office/drawing/2014/main" id="{B29F3D11-9447-4511-AF5C-ECB1EAB7D31E}"/>
              </a:ext>
            </a:extLst>
          </p:cNvPr>
          <p:cNvSpPr/>
          <p:nvPr/>
        </p:nvSpPr>
        <p:spPr>
          <a:xfrm>
            <a:off x="2788976" y="4481792"/>
            <a:ext cx="1374771" cy="28417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B6D3B7"/>
              </a:gs>
              <a:gs pos="100000">
                <a:srgbClr val="52A4AE"/>
              </a:gs>
            </a:gsLst>
            <a:lin ang="5400000" scaled="0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cs typeface="+mn-ea"/>
                <a:sym typeface="+mn-lt"/>
              </a:rPr>
              <a:t>时间：</a:t>
            </a:r>
            <a:r>
              <a:rPr lang="en-US" altLang="zh-CN" sz="1200" dirty="0" smtClean="0">
                <a:cs typeface="+mn-ea"/>
                <a:sym typeface="+mn-lt"/>
              </a:rPr>
              <a:t>20XX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E5685AF-2F1A-4C00-A35B-D740EA9D940C}"/>
              </a:ext>
            </a:extLst>
          </p:cNvPr>
          <p:cNvSpPr/>
          <p:nvPr/>
        </p:nvSpPr>
        <p:spPr>
          <a:xfrm>
            <a:off x="-162219" y="1321265"/>
            <a:ext cx="5561154" cy="846387"/>
          </a:xfrm>
          <a:prstGeom prst="rect">
            <a:avLst/>
          </a:prstGeom>
        </p:spPr>
        <p:txBody>
          <a:bodyPr wrap="square" lIns="51435" tIns="25718" rIns="51435" bIns="25718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dirty="0">
                <a:ln w="19050">
                  <a:noFill/>
                </a:ln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Work report</a:t>
            </a:r>
            <a:endParaRPr lang="zh-CN" altLang="en-US" sz="4400" dirty="0">
              <a:ln w="19050">
                <a:noFill/>
              </a:ln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1013" y="3609425"/>
            <a:ext cx="5072588" cy="44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Brief introduction of new employee induction training enterprise and business process of business finance insurance bank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7778663" y="751561"/>
            <a:ext cx="1089764" cy="789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>
            <a:off x="7815181" y="1954954"/>
            <a:ext cx="839950" cy="864297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950" h="864297">
                <a:moveTo>
                  <a:pt x="0" y="698988"/>
                </a:moveTo>
                <a:lnTo>
                  <a:pt x="626743" y="0"/>
                </a:lnTo>
                <a:lnTo>
                  <a:pt x="839950" y="864297"/>
                </a:lnTo>
                <a:lnTo>
                  <a:pt x="0" y="69898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1"/>
          <p:cNvSpPr/>
          <p:nvPr/>
        </p:nvSpPr>
        <p:spPr>
          <a:xfrm>
            <a:off x="8764510" y="1124618"/>
            <a:ext cx="1702129" cy="118626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flipV="1">
            <a:off x="11016343" y="-1"/>
            <a:ext cx="1175657" cy="1389601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77B6BF"/>
              </a:gs>
              <a:gs pos="45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1"/>
          <p:cNvSpPr/>
          <p:nvPr/>
        </p:nvSpPr>
        <p:spPr>
          <a:xfrm>
            <a:off x="10048625" y="1541081"/>
            <a:ext cx="1805722" cy="1146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1729229"/>
              <a:gd name="connsiteY0" fmla="*/ 698988 h 698988"/>
              <a:gd name="connsiteX1" fmla="*/ 626743 w 1729229"/>
              <a:gd name="connsiteY1" fmla="*/ 0 h 698988"/>
              <a:gd name="connsiteX2" fmla="*/ 1729229 w 1729229"/>
              <a:gd name="connsiteY2" fmla="*/ 623136 h 698988"/>
              <a:gd name="connsiteX3" fmla="*/ 0 w 1729229"/>
              <a:gd name="connsiteY3" fmla="*/ 698988 h 698988"/>
              <a:gd name="connsiteX0" fmla="*/ 0 w 1729229"/>
              <a:gd name="connsiteY0" fmla="*/ 1146139 h 1146139"/>
              <a:gd name="connsiteX1" fmla="*/ 817662 w 1729229"/>
              <a:gd name="connsiteY1" fmla="*/ 0 h 1146139"/>
              <a:gd name="connsiteX2" fmla="*/ 1729229 w 1729229"/>
              <a:gd name="connsiteY2" fmla="*/ 1070287 h 1146139"/>
              <a:gd name="connsiteX3" fmla="*/ 0 w 1729229"/>
              <a:gd name="connsiteY3" fmla="*/ 1146139 h 114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9229" h="1146139">
                <a:moveTo>
                  <a:pt x="0" y="1146139"/>
                </a:moveTo>
                <a:lnTo>
                  <a:pt x="817662" y="0"/>
                </a:lnTo>
                <a:lnTo>
                  <a:pt x="1729229" y="1070287"/>
                </a:lnTo>
                <a:lnTo>
                  <a:pt x="0" y="1146139"/>
                </a:lnTo>
                <a:close/>
              </a:path>
            </a:pathLst>
          </a:custGeom>
          <a:gradFill>
            <a:gsLst>
              <a:gs pos="89000">
                <a:srgbClr val="52A4AE"/>
              </a:gs>
              <a:gs pos="3000">
                <a:srgbClr val="92BFB5"/>
              </a:gs>
            </a:gsLst>
            <a:lin ang="18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等腰三角形 21"/>
          <p:cNvSpPr/>
          <p:nvPr/>
        </p:nvSpPr>
        <p:spPr>
          <a:xfrm>
            <a:off x="9269857" y="4320327"/>
            <a:ext cx="464169" cy="60125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169" h="601250">
                <a:moveTo>
                  <a:pt x="0" y="536149"/>
                </a:moveTo>
                <a:lnTo>
                  <a:pt x="326118" y="0"/>
                </a:lnTo>
                <a:lnTo>
                  <a:pt x="464169" y="601250"/>
                </a:lnTo>
                <a:lnTo>
                  <a:pt x="0" y="53614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等腰三角形 21"/>
          <p:cNvSpPr/>
          <p:nvPr/>
        </p:nvSpPr>
        <p:spPr>
          <a:xfrm>
            <a:off x="757402" y="6106635"/>
            <a:ext cx="478741" cy="44135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  <a:gd name="connsiteX0" fmla="*/ 0 w 464169"/>
              <a:gd name="connsiteY0" fmla="*/ 310681 h 375782"/>
              <a:gd name="connsiteX1" fmla="*/ 213384 w 464169"/>
              <a:gd name="connsiteY1" fmla="*/ 0 h 375782"/>
              <a:gd name="connsiteX2" fmla="*/ 464169 w 464169"/>
              <a:gd name="connsiteY2" fmla="*/ 375782 h 375782"/>
              <a:gd name="connsiteX3" fmla="*/ 0 w 464169"/>
              <a:gd name="connsiteY3" fmla="*/ 310681 h 375782"/>
              <a:gd name="connsiteX0" fmla="*/ 0 w 464169"/>
              <a:gd name="connsiteY0" fmla="*/ 307038 h 372139"/>
              <a:gd name="connsiteX1" fmla="*/ 184240 w 464169"/>
              <a:gd name="connsiteY1" fmla="*/ 0 h 372139"/>
              <a:gd name="connsiteX2" fmla="*/ 464169 w 464169"/>
              <a:gd name="connsiteY2" fmla="*/ 372139 h 372139"/>
              <a:gd name="connsiteX3" fmla="*/ 0 w 464169"/>
              <a:gd name="connsiteY3" fmla="*/ 307038 h 372139"/>
              <a:gd name="connsiteX0" fmla="*/ 0 w 478741"/>
              <a:gd name="connsiteY0" fmla="*/ 307038 h 441356"/>
              <a:gd name="connsiteX1" fmla="*/ 184240 w 478741"/>
              <a:gd name="connsiteY1" fmla="*/ 0 h 441356"/>
              <a:gd name="connsiteX2" fmla="*/ 478741 w 478741"/>
              <a:gd name="connsiteY2" fmla="*/ 441356 h 441356"/>
              <a:gd name="connsiteX3" fmla="*/ 0 w 478741"/>
              <a:gd name="connsiteY3" fmla="*/ 307038 h 441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等腰三角形 21"/>
          <p:cNvSpPr/>
          <p:nvPr/>
        </p:nvSpPr>
        <p:spPr>
          <a:xfrm>
            <a:off x="1341873" y="5422432"/>
            <a:ext cx="191526" cy="1608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  <a:gd name="connsiteX0" fmla="*/ 0 w 464169"/>
              <a:gd name="connsiteY0" fmla="*/ 310681 h 375782"/>
              <a:gd name="connsiteX1" fmla="*/ 213384 w 464169"/>
              <a:gd name="connsiteY1" fmla="*/ 0 h 375782"/>
              <a:gd name="connsiteX2" fmla="*/ 464169 w 464169"/>
              <a:gd name="connsiteY2" fmla="*/ 375782 h 375782"/>
              <a:gd name="connsiteX3" fmla="*/ 0 w 464169"/>
              <a:gd name="connsiteY3" fmla="*/ 310681 h 375782"/>
              <a:gd name="connsiteX0" fmla="*/ 0 w 464169"/>
              <a:gd name="connsiteY0" fmla="*/ 307038 h 372139"/>
              <a:gd name="connsiteX1" fmla="*/ 184240 w 464169"/>
              <a:gd name="connsiteY1" fmla="*/ 0 h 372139"/>
              <a:gd name="connsiteX2" fmla="*/ 464169 w 464169"/>
              <a:gd name="connsiteY2" fmla="*/ 372139 h 372139"/>
              <a:gd name="connsiteX3" fmla="*/ 0 w 464169"/>
              <a:gd name="connsiteY3" fmla="*/ 307038 h 372139"/>
              <a:gd name="connsiteX0" fmla="*/ 0 w 478741"/>
              <a:gd name="connsiteY0" fmla="*/ 307038 h 441356"/>
              <a:gd name="connsiteX1" fmla="*/ 184240 w 478741"/>
              <a:gd name="connsiteY1" fmla="*/ 0 h 441356"/>
              <a:gd name="connsiteX2" fmla="*/ 478741 w 478741"/>
              <a:gd name="connsiteY2" fmla="*/ 441356 h 441356"/>
              <a:gd name="connsiteX3" fmla="*/ 0 w 478741"/>
              <a:gd name="connsiteY3" fmla="*/ 307038 h 441356"/>
              <a:gd name="connsiteX0" fmla="*/ 0 w 507885"/>
              <a:gd name="connsiteY0" fmla="*/ 143102 h 441356"/>
              <a:gd name="connsiteX1" fmla="*/ 213384 w 507885"/>
              <a:gd name="connsiteY1" fmla="*/ 0 h 441356"/>
              <a:gd name="connsiteX2" fmla="*/ 507885 w 507885"/>
              <a:gd name="connsiteY2" fmla="*/ 441356 h 441356"/>
              <a:gd name="connsiteX3" fmla="*/ 0 w 507885"/>
              <a:gd name="connsiteY3" fmla="*/ 143102 h 441356"/>
              <a:gd name="connsiteX0" fmla="*/ 0 w 507885"/>
              <a:gd name="connsiteY0" fmla="*/ 33812 h 332066"/>
              <a:gd name="connsiteX1" fmla="*/ 191526 w 507885"/>
              <a:gd name="connsiteY1" fmla="*/ 0 h 332066"/>
              <a:gd name="connsiteX2" fmla="*/ 507885 w 507885"/>
              <a:gd name="connsiteY2" fmla="*/ 332066 h 332066"/>
              <a:gd name="connsiteX3" fmla="*/ 0 w 507885"/>
              <a:gd name="connsiteY3" fmla="*/ 33812 h 332066"/>
              <a:gd name="connsiteX0" fmla="*/ 0 w 191526"/>
              <a:gd name="connsiteY0" fmla="*/ 33812 h 160844"/>
              <a:gd name="connsiteX1" fmla="*/ 191526 w 191526"/>
              <a:gd name="connsiteY1" fmla="*/ 0 h 160844"/>
              <a:gd name="connsiteX2" fmla="*/ 139939 w 191526"/>
              <a:gd name="connsiteY2" fmla="*/ 160844 h 160844"/>
              <a:gd name="connsiteX3" fmla="*/ 0 w 191526"/>
              <a:gd name="connsiteY3" fmla="*/ 33812 h 16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526" h="160844">
                <a:moveTo>
                  <a:pt x="0" y="33812"/>
                </a:moveTo>
                <a:lnTo>
                  <a:pt x="191526" y="0"/>
                </a:lnTo>
                <a:lnTo>
                  <a:pt x="139939" y="160844"/>
                </a:lnTo>
                <a:lnTo>
                  <a:pt x="0" y="3381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26472" y="1535596"/>
            <a:ext cx="0" cy="3064107"/>
          </a:xfrm>
          <a:prstGeom prst="line">
            <a:avLst/>
          </a:prstGeom>
          <a:ln w="476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86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6302 -4.32099E-6 L 0.01302 -4.32099E-6 " pathEditMode="relative" rAng="0" ptsTypes="AA">
                                      <p:cBhvr>
                                        <p:cTn id="5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5" grpId="0"/>
      <p:bldP spid="6" grpId="0"/>
      <p:bldP spid="9" grpId="0" animBg="1"/>
      <p:bldP spid="10" grpId="0" animBg="1"/>
      <p:bldP spid="14" grpId="0"/>
      <p:bldP spid="14" grpId="1"/>
      <p:bldP spid="15" grpId="0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12157"/>
          <a:stretch>
            <a:fillRect/>
          </a:stretch>
        </p:blipFill>
        <p:spPr>
          <a:xfrm>
            <a:off x="1392702" y="2137423"/>
            <a:ext cx="9709296" cy="2334970"/>
          </a:xfrm>
          <a:custGeom>
            <a:avLst/>
            <a:gdLst>
              <a:gd name="connsiteX0" fmla="*/ 0 w 9709296"/>
              <a:gd name="connsiteY0" fmla="*/ 0 h 2334970"/>
              <a:gd name="connsiteX1" fmla="*/ 9709296 w 9709296"/>
              <a:gd name="connsiteY1" fmla="*/ 0 h 2334970"/>
              <a:gd name="connsiteX2" fmla="*/ 9709296 w 9709296"/>
              <a:gd name="connsiteY2" fmla="*/ 2334970 h 2334970"/>
              <a:gd name="connsiteX3" fmla="*/ 0 w 9709296"/>
              <a:gd name="connsiteY3" fmla="*/ 2334970 h 2334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9296" h="2334970">
                <a:moveTo>
                  <a:pt x="0" y="0"/>
                </a:moveTo>
                <a:lnTo>
                  <a:pt x="9709296" y="0"/>
                </a:lnTo>
                <a:lnTo>
                  <a:pt x="9709296" y="2334970"/>
                </a:lnTo>
                <a:lnTo>
                  <a:pt x="0" y="2334970"/>
                </a:lnTo>
                <a:close/>
              </a:path>
            </a:pathLst>
          </a:custGeom>
        </p:spPr>
      </p:pic>
      <p:sp>
        <p:nvSpPr>
          <p:cNvPr id="7" name="圆角矩形 6"/>
          <p:cNvSpPr/>
          <p:nvPr/>
        </p:nvSpPr>
        <p:spPr>
          <a:xfrm>
            <a:off x="2124221" y="1929791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cs typeface="+mn-ea"/>
                <a:sym typeface="+mn-lt"/>
              </a:rPr>
              <a:t>完成情况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24220" y="2531319"/>
            <a:ext cx="3179299" cy="1340257"/>
            <a:chOff x="8143731" y="1931262"/>
            <a:chExt cx="3179299" cy="134025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7143157" y="1929791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143156" y="2531319"/>
            <a:ext cx="3179299" cy="1340257"/>
            <a:chOff x="8143731" y="1931262"/>
            <a:chExt cx="3179299" cy="1340257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2124221" y="4275713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124220" y="4877241"/>
            <a:ext cx="3179299" cy="1340257"/>
            <a:chOff x="8143731" y="1931262"/>
            <a:chExt cx="3179299" cy="1340257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7143157" y="4275713"/>
            <a:ext cx="1491175" cy="4220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完成情况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143156" y="4877241"/>
            <a:ext cx="3179299" cy="1340257"/>
            <a:chOff x="8143731" y="1931262"/>
            <a:chExt cx="3179299" cy="1340257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3179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2" name="文本框 3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81778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86692" y="3207331"/>
            <a:ext cx="10460182" cy="304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48898" y="3523274"/>
            <a:ext cx="1613288" cy="2261245"/>
            <a:chOff x="1570341" y="3521676"/>
            <a:chExt cx="1300847" cy="1823319"/>
          </a:xfrm>
        </p:grpSpPr>
        <p:grpSp>
          <p:nvGrpSpPr>
            <p:cNvPr id="7" name="组合 6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5" name="图表 4"/>
              <p:cNvGraphicFramePr/>
              <p:nvPr>
                <p:extLst>
                  <p:ext uri="{D42A27DB-BD31-4B8C-83A1-F6EECF244321}">
                    <p14:modId xmlns:p14="http://schemas.microsoft.com/office/powerpoint/2010/main" val="375968001"/>
                  </p:ext>
                </p:extLst>
              </p:nvPr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75%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重点生产数据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46108" y="3523274"/>
            <a:ext cx="1613288" cy="2261245"/>
            <a:chOff x="1570341" y="3521676"/>
            <a:chExt cx="1300847" cy="1823319"/>
          </a:xfrm>
        </p:grpSpPr>
        <p:grpSp>
          <p:nvGrpSpPr>
            <p:cNvPr id="11" name="组合 10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13" name="图表 12"/>
              <p:cNvGraphicFramePr/>
              <p:nvPr>
                <p:extLst>
                  <p:ext uri="{D42A27DB-BD31-4B8C-83A1-F6EECF244321}">
                    <p14:modId xmlns:p14="http://schemas.microsoft.com/office/powerpoint/2010/main" val="4105210823"/>
                  </p:ext>
                </p:extLst>
              </p:nvPr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4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66%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科技技术含量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43318" y="3523274"/>
            <a:ext cx="1613288" cy="2261245"/>
            <a:chOff x="1570341" y="3521676"/>
            <a:chExt cx="1300847" cy="1823319"/>
          </a:xfrm>
        </p:grpSpPr>
        <p:grpSp>
          <p:nvGrpSpPr>
            <p:cNvPr id="16" name="组合 15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18" name="图表 17"/>
              <p:cNvGraphicFramePr/>
              <p:nvPr>
                <p:extLst>
                  <p:ext uri="{D42A27DB-BD31-4B8C-83A1-F6EECF244321}">
                    <p14:modId xmlns:p14="http://schemas.microsoft.com/office/powerpoint/2010/main" val="1656712484"/>
                  </p:ext>
                </p:extLst>
              </p:nvPr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9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45%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市场饱和力度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40528" y="3523274"/>
            <a:ext cx="1613288" cy="2261245"/>
            <a:chOff x="1570341" y="3521676"/>
            <a:chExt cx="1300847" cy="1823319"/>
          </a:xfrm>
        </p:grpSpPr>
        <p:grpSp>
          <p:nvGrpSpPr>
            <p:cNvPr id="21" name="组合 20"/>
            <p:cNvGrpSpPr/>
            <p:nvPr/>
          </p:nvGrpSpPr>
          <p:grpSpPr>
            <a:xfrm>
              <a:off x="1570341" y="3521676"/>
              <a:ext cx="1300847" cy="1341645"/>
              <a:chOff x="1557984" y="3645243"/>
              <a:chExt cx="1300847" cy="1341645"/>
            </a:xfrm>
          </p:grpSpPr>
          <p:graphicFrame>
            <p:nvGraphicFramePr>
              <p:cNvPr id="23" name="图表 22"/>
              <p:cNvGraphicFramePr/>
              <p:nvPr>
                <p:extLst>
                  <p:ext uri="{D42A27DB-BD31-4B8C-83A1-F6EECF244321}">
                    <p14:modId xmlns:p14="http://schemas.microsoft.com/office/powerpoint/2010/main" val="3705950447"/>
                  </p:ext>
                </p:extLst>
              </p:nvPr>
            </p:nvGraphicFramePr>
            <p:xfrm>
              <a:off x="1557984" y="3645243"/>
              <a:ext cx="1300847" cy="134164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4" name="TextBox 16"/>
              <p:cNvSpPr txBox="1"/>
              <p:nvPr/>
            </p:nvSpPr>
            <p:spPr>
              <a:xfrm>
                <a:off x="1834813" y="4206823"/>
                <a:ext cx="760104" cy="2978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82</a:t>
                </a:r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%</a:t>
                </a:r>
                <a:endPara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712868" y="5066734"/>
              <a:ext cx="1017498" cy="2782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就业人员规划</a:t>
              </a:r>
              <a:endPara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14"/>
          <p:cNvSpPr txBox="1"/>
          <p:nvPr/>
        </p:nvSpPr>
        <p:spPr>
          <a:xfrm>
            <a:off x="5287125" y="2361817"/>
            <a:ext cx="525486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buNone/>
              <a:defRPr sz="2400">
                <a:solidFill>
                  <a:schemeClr val="accent1"/>
                </a:solidFill>
                <a:latin typeface="微软雅黑"/>
                <a:ea typeface="微软雅黑"/>
              </a:defRPr>
            </a:lvl1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如果你今天不努力，明天也不努力，那么你的人生只是在重复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而已你</a:t>
            </a: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要坚信每天叫醒你的不是闹钟，而是心中的梦想，新的一天开始了，你唯一应该努力去超越的人，是过去的自己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。如果</a:t>
            </a: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你今天不</a:t>
            </a:r>
            <a:r>
              <a:rPr lang="zh-CN" altLang="en-US" sz="10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努力</a:t>
            </a:r>
            <a:endParaRPr lang="en-US" altLang="zh-CN" sz="1000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71078" y="2365634"/>
            <a:ext cx="2775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项目完成情况及成果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71078" y="2730933"/>
            <a:ext cx="277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打造尖端品质服务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3755632" y="2549360"/>
            <a:ext cx="385010" cy="435179"/>
          </a:xfrm>
          <a:prstGeom prst="line">
            <a:avLst/>
          </a:prstGeom>
          <a:ln>
            <a:solidFill>
              <a:srgbClr val="52A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3" name="文本框 3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526591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0478F64-B95C-43A3-AA9A-DBA08ADF1114}"/>
              </a:ext>
            </a:extLst>
          </p:cNvPr>
          <p:cNvGrpSpPr/>
          <p:nvPr/>
        </p:nvGrpSpPr>
        <p:grpSpPr>
          <a:xfrm>
            <a:off x="2131292" y="3781955"/>
            <a:ext cx="2477305" cy="921628"/>
            <a:chOff x="8784483" y="2133650"/>
            <a:chExt cx="2477305" cy="921628"/>
          </a:xfrm>
        </p:grpSpPr>
        <p:sp>
          <p:nvSpPr>
            <p:cNvPr id="8" name="TextBox 43">
              <a:extLst>
                <a:ext uri="{FF2B5EF4-FFF2-40B4-BE49-F238E27FC236}">
                  <a16:creationId xmlns="" xmlns:a16="http://schemas.microsoft.com/office/drawing/2014/main" id="{DB37EFA1-E408-4BEA-B1DD-D2B2ACB8E2E8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与客户保持友好，职业的眼部接触</a:t>
              </a:r>
            </a:p>
          </p:txBody>
        </p:sp>
        <p:sp>
          <p:nvSpPr>
            <p:cNvPr id="9" name="TextBox 44">
              <a:extLst>
                <a:ext uri="{FF2B5EF4-FFF2-40B4-BE49-F238E27FC236}">
                  <a16:creationId xmlns="" xmlns:a16="http://schemas.microsoft.com/office/drawing/2014/main" id="{8B495B3F-1788-4A46-BE37-CB63046DF190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项目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29">
            <a:extLst>
              <a:ext uri="{FF2B5EF4-FFF2-40B4-BE49-F238E27FC236}">
                <a16:creationId xmlns="" xmlns:a16="http://schemas.microsoft.com/office/drawing/2014/main" id="{9DEE21EA-9EA6-4A2A-98C5-ED8CA11A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144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9E8A107-22F8-4B8D-A2B9-E33BE1826834}"/>
              </a:ext>
            </a:extLst>
          </p:cNvPr>
          <p:cNvGrpSpPr/>
          <p:nvPr/>
        </p:nvGrpSpPr>
        <p:grpSpPr>
          <a:xfrm>
            <a:off x="5371936" y="3781955"/>
            <a:ext cx="2477305" cy="665147"/>
            <a:chOff x="8784483" y="2133650"/>
            <a:chExt cx="2477305" cy="665147"/>
          </a:xfrm>
        </p:grpSpPr>
        <p:sp>
          <p:nvSpPr>
            <p:cNvPr id="12" name="TextBox 47">
              <a:extLst>
                <a:ext uri="{FF2B5EF4-FFF2-40B4-BE49-F238E27FC236}">
                  <a16:creationId xmlns="" xmlns:a16="http://schemas.microsoft.com/office/drawing/2014/main" id="{516ADBCA-8A2C-435C-AB20-0BDD4735A4F7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保持热情，温和雅致的形象</a:t>
              </a:r>
            </a:p>
          </p:txBody>
        </p:sp>
        <p:sp>
          <p:nvSpPr>
            <p:cNvPr id="13" name="TextBox 48">
              <a:extLst>
                <a:ext uri="{FF2B5EF4-FFF2-40B4-BE49-F238E27FC236}">
                  <a16:creationId xmlns="" xmlns:a16="http://schemas.microsoft.com/office/drawing/2014/main" id="{1276ADF1-D9AB-494A-8ED1-E8467433C291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数据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29">
            <a:extLst>
              <a:ext uri="{FF2B5EF4-FFF2-40B4-BE49-F238E27FC236}">
                <a16:creationId xmlns="" xmlns:a16="http://schemas.microsoft.com/office/drawing/2014/main" id="{A3FBBC4E-D39C-43E7-A55A-927901868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4788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2561DE8-DBA1-4044-957D-B6A887A412FF}"/>
              </a:ext>
            </a:extLst>
          </p:cNvPr>
          <p:cNvGrpSpPr/>
          <p:nvPr/>
        </p:nvGrpSpPr>
        <p:grpSpPr>
          <a:xfrm>
            <a:off x="8612581" y="3781955"/>
            <a:ext cx="2477305" cy="665147"/>
            <a:chOff x="8784483" y="2133650"/>
            <a:chExt cx="2477305" cy="665147"/>
          </a:xfrm>
        </p:grpSpPr>
        <p:sp>
          <p:nvSpPr>
            <p:cNvPr id="17" name="TextBox 51">
              <a:extLst>
                <a:ext uri="{FF2B5EF4-FFF2-40B4-BE49-F238E27FC236}">
                  <a16:creationId xmlns="" xmlns:a16="http://schemas.microsoft.com/office/drawing/2014/main" id="{DB9A1C67-03D1-4C64-A111-681C1AC4E0BB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自然、亲切、舒缓</a:t>
              </a:r>
            </a:p>
          </p:txBody>
        </p:sp>
        <p:sp>
          <p:nvSpPr>
            <p:cNvPr id="18" name="TextBox 52">
              <a:extLst>
                <a:ext uri="{FF2B5EF4-FFF2-40B4-BE49-F238E27FC236}">
                  <a16:creationId xmlns="" xmlns:a16="http://schemas.microsoft.com/office/drawing/2014/main" id="{99D4E6CA-07CF-4D5B-B47C-2A9171E5B2D1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营销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29">
            <a:extLst>
              <a:ext uri="{FF2B5EF4-FFF2-40B4-BE49-F238E27FC236}">
                <a16:creationId xmlns="" xmlns:a16="http://schemas.microsoft.com/office/drawing/2014/main" id="{B69A33F6-7429-4142-A233-0FE032792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5433" y="3837468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" name="Picture 3">
            <a:extLst>
              <a:ext uri="{FF2B5EF4-FFF2-40B4-BE49-F238E27FC236}">
                <a16:creationId xmlns="" xmlns:a16="http://schemas.microsoft.com/office/drawing/2014/main" id="{F55EFAA0-24B7-4306-A5BC-CB230093C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272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="" xmlns:a16="http://schemas.microsoft.com/office/drawing/2014/main" id="{10B6CB71-A5DF-458E-A593-08973838C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236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="" xmlns:a16="http://schemas.microsoft.com/office/drawing/2014/main" id="{239F5CF0-6619-4E1E-9002-C62A8EF5D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2002" y="1614358"/>
            <a:ext cx="2751528" cy="1834352"/>
          </a:xfrm>
          <a:prstGeom prst="rect">
            <a:avLst/>
          </a:prstGeom>
          <a:noFill/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本占位符 6146">
            <a:extLst>
              <a:ext uri="{FF2B5EF4-FFF2-40B4-BE49-F238E27FC236}">
                <a16:creationId xmlns="" xmlns:a16="http://schemas.microsoft.com/office/drawing/2014/main" id="{9834C08B-C208-4248-B1B3-950D7AFABF12}"/>
              </a:ext>
            </a:extLst>
          </p:cNvPr>
          <p:cNvSpPr txBox="1">
            <a:spLocks/>
          </p:cNvSpPr>
          <p:nvPr/>
        </p:nvSpPr>
        <p:spPr>
          <a:xfrm>
            <a:off x="872490" y="7423694"/>
            <a:ext cx="11416030" cy="183134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tx2"/>
              </a:buClr>
              <a:buSzPct val="115000"/>
              <a:buFont typeface="Wingdings" panose="05000000000000000000" charset="0"/>
              <a:buChar char="l"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D0478F64-B95C-43A3-AA9A-DBA08ADF1114}"/>
              </a:ext>
            </a:extLst>
          </p:cNvPr>
          <p:cNvGrpSpPr/>
          <p:nvPr/>
        </p:nvGrpSpPr>
        <p:grpSpPr>
          <a:xfrm>
            <a:off x="2131292" y="4941654"/>
            <a:ext cx="2477305" cy="1205615"/>
            <a:chOff x="8784483" y="2133650"/>
            <a:chExt cx="2477305" cy="1205615"/>
          </a:xfrm>
        </p:grpSpPr>
        <p:sp>
          <p:nvSpPr>
            <p:cNvPr id="26" name="TextBox 43">
              <a:extLst>
                <a:ext uri="{FF2B5EF4-FFF2-40B4-BE49-F238E27FC236}">
                  <a16:creationId xmlns="" xmlns:a16="http://schemas.microsoft.com/office/drawing/2014/main" id="{DB37EFA1-E408-4BEA-B1DD-D2B2ACB8E2E8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让客户决定是否握手，握手时让大 拇指向外竖起接纳对方，并确保大拇指与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食指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44">
              <a:extLst>
                <a:ext uri="{FF2B5EF4-FFF2-40B4-BE49-F238E27FC236}">
                  <a16:creationId xmlns="" xmlns:a16="http://schemas.microsoft.com/office/drawing/2014/main" id="{8B495B3F-1788-4A46-BE37-CB63046DF190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业务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9">
            <a:extLst>
              <a:ext uri="{FF2B5EF4-FFF2-40B4-BE49-F238E27FC236}">
                <a16:creationId xmlns="" xmlns:a16="http://schemas.microsoft.com/office/drawing/2014/main" id="{9DEE21EA-9EA6-4A2A-98C5-ED8CA11A9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144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9E8A107-22F8-4B8D-A2B9-E33BE1826834}"/>
              </a:ext>
            </a:extLst>
          </p:cNvPr>
          <p:cNvGrpSpPr/>
          <p:nvPr/>
        </p:nvGrpSpPr>
        <p:grpSpPr>
          <a:xfrm>
            <a:off x="5371936" y="4941654"/>
            <a:ext cx="2477305" cy="1205615"/>
            <a:chOff x="8784483" y="2133650"/>
            <a:chExt cx="2477305" cy="1205615"/>
          </a:xfrm>
        </p:grpSpPr>
        <p:sp>
          <p:nvSpPr>
            <p:cNvPr id="30" name="TextBox 47">
              <a:extLst>
                <a:ext uri="{FF2B5EF4-FFF2-40B4-BE49-F238E27FC236}">
                  <a16:creationId xmlns="" xmlns:a16="http://schemas.microsoft.com/office/drawing/2014/main" id="{516ADBCA-8A2C-435C-AB20-0BDD4735A4F7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保持身体再舒适的状态下直立，必要是轻微弯腰或点头之间的部分与对方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接触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48">
              <a:extLst>
                <a:ext uri="{FF2B5EF4-FFF2-40B4-BE49-F238E27FC236}">
                  <a16:creationId xmlns="" xmlns:a16="http://schemas.microsoft.com/office/drawing/2014/main" id="{1276ADF1-D9AB-494A-8ED1-E8467433C291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客户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29">
            <a:extLst>
              <a:ext uri="{FF2B5EF4-FFF2-40B4-BE49-F238E27FC236}">
                <a16:creationId xmlns="" xmlns:a16="http://schemas.microsoft.com/office/drawing/2014/main" id="{A3FBBC4E-D39C-43E7-A55A-927901868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4788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05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52561DE8-DBA1-4044-957D-B6A887A412FF}"/>
              </a:ext>
            </a:extLst>
          </p:cNvPr>
          <p:cNvGrpSpPr/>
          <p:nvPr/>
        </p:nvGrpSpPr>
        <p:grpSpPr>
          <a:xfrm>
            <a:off x="8612581" y="4941654"/>
            <a:ext cx="2477305" cy="1205615"/>
            <a:chOff x="8784483" y="2133650"/>
            <a:chExt cx="2477305" cy="1205615"/>
          </a:xfrm>
        </p:grpSpPr>
        <p:sp>
          <p:nvSpPr>
            <p:cNvPr id="34" name="TextBox 51">
              <a:extLst>
                <a:ext uri="{FF2B5EF4-FFF2-40B4-BE49-F238E27FC236}">
                  <a16:creationId xmlns="" xmlns:a16="http://schemas.microsoft.com/office/drawing/2014/main" id="{DB9A1C67-03D1-4C64-A111-681C1AC4E0BB}"/>
                </a:ext>
              </a:extLst>
            </p:cNvPr>
            <p:cNvSpPr txBox="1"/>
            <p:nvPr/>
          </p:nvSpPr>
          <p:spPr>
            <a:xfrm>
              <a:off x="8785373" y="2477491"/>
              <a:ext cx="213394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握手后用双手把名片递给客户，每次都要给名片，直到客户记住你为止</a:t>
              </a:r>
            </a:p>
          </p:txBody>
        </p:sp>
        <p:sp>
          <p:nvSpPr>
            <p:cNvPr id="35" name="TextBox 52">
              <a:extLst>
                <a:ext uri="{FF2B5EF4-FFF2-40B4-BE49-F238E27FC236}">
                  <a16:creationId xmlns="" xmlns:a16="http://schemas.microsoft.com/office/drawing/2014/main" id="{99D4E6CA-07CF-4D5B-B47C-2A9171E5B2D1}"/>
                </a:ext>
              </a:extLst>
            </p:cNvPr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管理</a:t>
              </a:r>
              <a:endPara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文本框 29">
            <a:extLst>
              <a:ext uri="{FF2B5EF4-FFF2-40B4-BE49-F238E27FC236}">
                <a16:creationId xmlns="" xmlns:a16="http://schemas.microsoft.com/office/drawing/2014/main" id="{B69A33F6-7429-4142-A233-0FE032792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5433" y="4997167"/>
            <a:ext cx="486030" cy="400110"/>
          </a:xfrm>
          <a:prstGeom prst="rect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06</a:t>
            </a:r>
            <a:endParaRPr lang="zh-CN" altLang="en-US" sz="2000" dirty="0">
              <a:solidFill>
                <a:schemeClr val="bg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8" name="文本框 37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759643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0" grpId="0" animBg="1"/>
      <p:bldP spid="19" grpId="0" build="p"/>
      <p:bldP spid="19" grpId="1" build="p"/>
      <p:bldP spid="28" grpId="0" animBg="1"/>
      <p:bldP spid="32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571936209"/>
              </p:ext>
            </p:extLst>
          </p:nvPr>
        </p:nvGraphicFramePr>
        <p:xfrm>
          <a:off x="7451452" y="1840292"/>
          <a:ext cx="4147840" cy="439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矩形 36"/>
          <p:cNvSpPr/>
          <p:nvPr/>
        </p:nvSpPr>
        <p:spPr>
          <a:xfrm>
            <a:off x="1834544" y="22428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3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A.</a:t>
            </a:r>
            <a:endParaRPr lang="zh-CN" altLang="en-US" sz="2133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5"/>
          <p:cNvSpPr txBox="1"/>
          <p:nvPr/>
        </p:nvSpPr>
        <p:spPr>
          <a:xfrm>
            <a:off x="1834544" y="27270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6"/>
          <p:cNvSpPr txBox="1"/>
          <p:nvPr/>
        </p:nvSpPr>
        <p:spPr>
          <a:xfrm>
            <a:off x="2241154" y="22826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825351" y="22826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27"/>
          <p:cNvSpPr txBox="1"/>
          <p:nvPr/>
        </p:nvSpPr>
        <p:spPr>
          <a:xfrm>
            <a:off x="958324" y="25510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205601" y="22428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3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B.</a:t>
            </a:r>
            <a:endParaRPr lang="zh-CN" altLang="en-US" sz="2133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5"/>
          <p:cNvSpPr txBox="1"/>
          <p:nvPr/>
        </p:nvSpPr>
        <p:spPr>
          <a:xfrm>
            <a:off x="5205601" y="27270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6"/>
          <p:cNvSpPr txBox="1"/>
          <p:nvPr/>
        </p:nvSpPr>
        <p:spPr>
          <a:xfrm>
            <a:off x="5612211" y="22826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45" name="任意多边形 44"/>
          <p:cNvSpPr/>
          <p:nvPr/>
        </p:nvSpPr>
        <p:spPr>
          <a:xfrm>
            <a:off x="4196408" y="22826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27"/>
          <p:cNvSpPr txBox="1"/>
          <p:nvPr/>
        </p:nvSpPr>
        <p:spPr>
          <a:xfrm>
            <a:off x="4329381" y="25510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15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834544" y="44653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3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C.</a:t>
            </a:r>
            <a:endParaRPr lang="zh-CN" altLang="en-US" sz="2133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5"/>
          <p:cNvSpPr txBox="1"/>
          <p:nvPr/>
        </p:nvSpPr>
        <p:spPr>
          <a:xfrm>
            <a:off x="1834544" y="49495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6"/>
          <p:cNvSpPr txBox="1"/>
          <p:nvPr/>
        </p:nvSpPr>
        <p:spPr>
          <a:xfrm>
            <a:off x="2241154" y="45051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50" name="任意多边形 49"/>
          <p:cNvSpPr/>
          <p:nvPr/>
        </p:nvSpPr>
        <p:spPr>
          <a:xfrm>
            <a:off x="825351" y="45051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27"/>
          <p:cNvSpPr txBox="1"/>
          <p:nvPr/>
        </p:nvSpPr>
        <p:spPr>
          <a:xfrm>
            <a:off x="958324" y="47735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205601" y="4465325"/>
            <a:ext cx="397704" cy="3282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133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D.</a:t>
            </a:r>
            <a:endParaRPr lang="zh-CN" altLang="en-US" sz="2133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5"/>
          <p:cNvSpPr txBox="1"/>
          <p:nvPr/>
        </p:nvSpPr>
        <p:spPr>
          <a:xfrm>
            <a:off x="5205601" y="4949534"/>
            <a:ext cx="1885192" cy="7358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6"/>
          <p:cNvSpPr txBox="1"/>
          <p:nvPr/>
        </p:nvSpPr>
        <p:spPr>
          <a:xfrm>
            <a:off x="5612211" y="4505126"/>
            <a:ext cx="14730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标题关键字</a:t>
            </a:r>
          </a:p>
        </p:txBody>
      </p:sp>
      <p:sp>
        <p:nvSpPr>
          <p:cNvPr id="55" name="任意多边形 54"/>
          <p:cNvSpPr/>
          <p:nvPr/>
        </p:nvSpPr>
        <p:spPr>
          <a:xfrm>
            <a:off x="4196408" y="4505126"/>
            <a:ext cx="778714" cy="864350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9525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TextBox 27"/>
          <p:cNvSpPr txBox="1"/>
          <p:nvPr/>
        </p:nvSpPr>
        <p:spPr>
          <a:xfrm>
            <a:off x="4329381" y="4773565"/>
            <a:ext cx="5450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55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9143608" y="3568484"/>
            <a:ext cx="763528" cy="73298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0" scaled="0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9" name="文本框 2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65505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P spid="37" grpId="0"/>
      <p:bldP spid="38" grpId="0"/>
      <p:bldP spid="39" grpId="0"/>
      <p:bldP spid="40" grpId="0" animBg="1"/>
      <p:bldP spid="41" grpId="0"/>
      <p:bldP spid="42" grpId="0"/>
      <p:bldP spid="43" grpId="0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/>
      <p:bldP spid="52" grpId="0"/>
      <p:bldP spid="53" grpId="0"/>
      <p:bldP spid="54" grpId="0"/>
      <p:bldP spid="55" grpId="0" animBg="1"/>
      <p:bldP spid="56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/>
          </p:cNvSpPr>
          <p:nvPr/>
        </p:nvSpPr>
        <p:spPr bwMode="auto">
          <a:xfrm>
            <a:off x="0" y="1988344"/>
            <a:ext cx="12192000" cy="486965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497" b="-33497"/>
            </a:stretch>
          </a:blipFill>
          <a:ln>
            <a:noFill/>
          </a:ln>
          <a:effectLst/>
          <a:extLst/>
        </p:spPr>
        <p:txBody>
          <a:bodyPr lIns="22860" rIns="22860"/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zh-CN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Rectangle 1"/>
          <p:cNvSpPr>
            <a:spLocks/>
          </p:cNvSpPr>
          <p:nvPr/>
        </p:nvSpPr>
        <p:spPr bwMode="auto">
          <a:xfrm>
            <a:off x="0" y="1988344"/>
            <a:ext cx="12192000" cy="4869655"/>
          </a:xfrm>
          <a:prstGeom prst="rect">
            <a:avLst/>
          </a:prstGeom>
          <a:gradFill>
            <a:gsLst>
              <a:gs pos="0">
                <a:srgbClr val="92BFB5">
                  <a:alpha val="87000"/>
                </a:srgbClr>
              </a:gs>
              <a:gs pos="100000">
                <a:srgbClr val="52A4AE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lIns="22860" rIns="22860"/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endParaRPr lang="zh-CN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0" name="AutoShape 5"/>
          <p:cNvSpPr>
            <a:spLocks/>
          </p:cNvSpPr>
          <p:nvPr/>
        </p:nvSpPr>
        <p:spPr bwMode="auto">
          <a:xfrm>
            <a:off x="1775619" y="2726532"/>
            <a:ext cx="285750" cy="247650"/>
          </a:xfrm>
          <a:custGeom>
            <a:avLst/>
            <a:gdLst>
              <a:gd name="T0" fmla="*/ 8001280 w 20409"/>
              <a:gd name="T1" fmla="*/ 6970149 h 20143"/>
              <a:gd name="T2" fmla="*/ 8001280 w 20409"/>
              <a:gd name="T3" fmla="*/ 6970149 h 20143"/>
              <a:gd name="T4" fmla="*/ 8001280 w 20409"/>
              <a:gd name="T5" fmla="*/ 6970149 h 20143"/>
              <a:gd name="T6" fmla="*/ 8001280 w 20409"/>
              <a:gd name="T7" fmla="*/ 6970149 h 201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409" h="20143">
                <a:moveTo>
                  <a:pt x="18622" y="11683"/>
                </a:moveTo>
                <a:cubicBezTo>
                  <a:pt x="10204" y="20143"/>
                  <a:pt x="10204" y="20143"/>
                  <a:pt x="10204" y="20143"/>
                </a:cubicBezTo>
                <a:cubicBezTo>
                  <a:pt x="10204" y="20143"/>
                  <a:pt x="10204" y="20143"/>
                  <a:pt x="1786" y="11683"/>
                </a:cubicBezTo>
                <a:cubicBezTo>
                  <a:pt x="-596" y="8983"/>
                  <a:pt x="-596" y="4663"/>
                  <a:pt x="1786" y="1963"/>
                </a:cubicBezTo>
                <a:cubicBezTo>
                  <a:pt x="4804" y="-1457"/>
                  <a:pt x="7822" y="163"/>
                  <a:pt x="10204" y="2503"/>
                </a:cubicBezTo>
                <a:cubicBezTo>
                  <a:pt x="12586" y="163"/>
                  <a:pt x="15604" y="-1457"/>
                  <a:pt x="18622" y="1963"/>
                </a:cubicBezTo>
                <a:cubicBezTo>
                  <a:pt x="21004" y="4663"/>
                  <a:pt x="21004" y="8983"/>
                  <a:pt x="18622" y="11683"/>
                </a:cubicBezTo>
                <a:close/>
                <a:moveTo>
                  <a:pt x="17669" y="3043"/>
                </a:moveTo>
                <a:cubicBezTo>
                  <a:pt x="16716" y="1963"/>
                  <a:pt x="15763" y="1423"/>
                  <a:pt x="14810" y="1423"/>
                </a:cubicBezTo>
                <a:cubicBezTo>
                  <a:pt x="13698" y="1423"/>
                  <a:pt x="12428" y="2143"/>
                  <a:pt x="10998" y="3583"/>
                </a:cubicBezTo>
                <a:cubicBezTo>
                  <a:pt x="10204" y="4483"/>
                  <a:pt x="10204" y="4483"/>
                  <a:pt x="10204" y="4483"/>
                </a:cubicBezTo>
                <a:cubicBezTo>
                  <a:pt x="9410" y="3583"/>
                  <a:pt x="9410" y="3583"/>
                  <a:pt x="9410" y="3583"/>
                </a:cubicBezTo>
                <a:cubicBezTo>
                  <a:pt x="7980" y="2143"/>
                  <a:pt x="6710" y="1423"/>
                  <a:pt x="5598" y="1423"/>
                </a:cubicBezTo>
                <a:cubicBezTo>
                  <a:pt x="4645" y="1423"/>
                  <a:pt x="3692" y="1963"/>
                  <a:pt x="2739" y="3043"/>
                </a:cubicBezTo>
                <a:cubicBezTo>
                  <a:pt x="1786" y="3943"/>
                  <a:pt x="1310" y="5383"/>
                  <a:pt x="1310" y="6823"/>
                </a:cubicBezTo>
                <a:cubicBezTo>
                  <a:pt x="1310" y="8263"/>
                  <a:pt x="1786" y="9523"/>
                  <a:pt x="2739" y="10423"/>
                </a:cubicBezTo>
                <a:cubicBezTo>
                  <a:pt x="7186" y="14923"/>
                  <a:pt x="9251" y="17443"/>
                  <a:pt x="10204" y="18343"/>
                </a:cubicBezTo>
                <a:cubicBezTo>
                  <a:pt x="11157" y="17443"/>
                  <a:pt x="13222" y="14923"/>
                  <a:pt x="17669" y="10423"/>
                </a:cubicBezTo>
                <a:cubicBezTo>
                  <a:pt x="18622" y="9523"/>
                  <a:pt x="19098" y="8263"/>
                  <a:pt x="19098" y="6823"/>
                </a:cubicBezTo>
                <a:cubicBezTo>
                  <a:pt x="19098" y="5383"/>
                  <a:pt x="18622" y="3943"/>
                  <a:pt x="17669" y="30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31" name="Rectangle 6"/>
          <p:cNvSpPr>
            <a:spLocks/>
          </p:cNvSpPr>
          <p:nvPr/>
        </p:nvSpPr>
        <p:spPr bwMode="auto">
          <a:xfrm>
            <a:off x="603250" y="3396457"/>
            <a:ext cx="263048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</a:t>
            </a: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概念点击</a:t>
            </a: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输入简要</a:t>
            </a:r>
            <a:r>
              <a:rPr lang="zh-CN" altLang="en-US" sz="1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文字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2" name="Rectangle 7"/>
          <p:cNvSpPr>
            <a:spLocks/>
          </p:cNvSpPr>
          <p:nvPr/>
        </p:nvSpPr>
        <p:spPr bwMode="auto">
          <a:xfrm>
            <a:off x="765969" y="3129757"/>
            <a:ext cx="2304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3" name="AutoShape 8"/>
          <p:cNvSpPr>
            <a:spLocks/>
          </p:cNvSpPr>
          <p:nvPr/>
        </p:nvSpPr>
        <p:spPr bwMode="auto">
          <a:xfrm>
            <a:off x="10075863" y="2708275"/>
            <a:ext cx="284957" cy="284163"/>
          </a:xfrm>
          <a:custGeom>
            <a:avLst/>
            <a:gdLst>
              <a:gd name="T0" fmla="*/ 7518551 w 21600"/>
              <a:gd name="T1" fmla="*/ 7476710 h 21600"/>
              <a:gd name="T2" fmla="*/ 7518551 w 21600"/>
              <a:gd name="T3" fmla="*/ 7476710 h 21600"/>
              <a:gd name="T4" fmla="*/ 7518551 w 21600"/>
              <a:gd name="T5" fmla="*/ 7476710 h 21600"/>
              <a:gd name="T6" fmla="*/ 7518551 w 21600"/>
              <a:gd name="T7" fmla="*/ 747671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4850"/>
                </a:moveTo>
                <a:cubicBezTo>
                  <a:pt x="21600" y="16538"/>
                  <a:pt x="20419" y="17888"/>
                  <a:pt x="18900" y="18225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17550" y="21600"/>
                  <a:pt x="17550" y="21600"/>
                  <a:pt x="17550" y="21600"/>
                </a:cubicBezTo>
                <a:cubicBezTo>
                  <a:pt x="17550" y="18225"/>
                  <a:pt x="17550" y="18225"/>
                  <a:pt x="17550" y="18225"/>
                </a:cubicBezTo>
                <a:cubicBezTo>
                  <a:pt x="16031" y="17888"/>
                  <a:pt x="14850" y="16538"/>
                  <a:pt x="14850" y="14850"/>
                </a:cubicBezTo>
                <a:cubicBezTo>
                  <a:pt x="14850" y="12994"/>
                  <a:pt x="16369" y="11475"/>
                  <a:pt x="18225" y="11475"/>
                </a:cubicBezTo>
                <a:cubicBezTo>
                  <a:pt x="20081" y="11475"/>
                  <a:pt x="21600" y="12994"/>
                  <a:pt x="21600" y="14850"/>
                </a:cubicBezTo>
                <a:close/>
                <a:moveTo>
                  <a:pt x="18225" y="12825"/>
                </a:moveTo>
                <a:cubicBezTo>
                  <a:pt x="17044" y="12825"/>
                  <a:pt x="16200" y="13838"/>
                  <a:pt x="16200" y="14850"/>
                </a:cubicBezTo>
                <a:cubicBezTo>
                  <a:pt x="16200" y="16031"/>
                  <a:pt x="17044" y="16875"/>
                  <a:pt x="18225" y="16875"/>
                </a:cubicBezTo>
                <a:cubicBezTo>
                  <a:pt x="19406" y="16875"/>
                  <a:pt x="20250" y="16031"/>
                  <a:pt x="20250" y="14850"/>
                </a:cubicBezTo>
                <a:cubicBezTo>
                  <a:pt x="20250" y="13838"/>
                  <a:pt x="19406" y="12825"/>
                  <a:pt x="18225" y="12825"/>
                </a:cubicBezTo>
                <a:close/>
                <a:moveTo>
                  <a:pt x="17550" y="0"/>
                </a:moveTo>
                <a:cubicBezTo>
                  <a:pt x="18900" y="0"/>
                  <a:pt x="18900" y="0"/>
                  <a:pt x="18900" y="0"/>
                </a:cubicBezTo>
                <a:cubicBezTo>
                  <a:pt x="18900" y="11475"/>
                  <a:pt x="18900" y="11475"/>
                  <a:pt x="18900" y="11475"/>
                </a:cubicBezTo>
                <a:cubicBezTo>
                  <a:pt x="18225" y="11475"/>
                  <a:pt x="18225" y="11475"/>
                  <a:pt x="18225" y="11475"/>
                </a:cubicBezTo>
                <a:cubicBezTo>
                  <a:pt x="17550" y="11475"/>
                  <a:pt x="17550" y="11475"/>
                  <a:pt x="17550" y="11475"/>
                </a:cubicBezTo>
                <a:cubicBezTo>
                  <a:pt x="17550" y="0"/>
                  <a:pt x="17550" y="0"/>
                  <a:pt x="17550" y="0"/>
                </a:cubicBezTo>
                <a:close/>
                <a:moveTo>
                  <a:pt x="11475" y="10125"/>
                </a:moveTo>
                <a:cubicBezTo>
                  <a:pt x="11475" y="21600"/>
                  <a:pt x="11475" y="21600"/>
                  <a:pt x="11475" y="21600"/>
                </a:cubicBezTo>
                <a:cubicBezTo>
                  <a:pt x="10125" y="21600"/>
                  <a:pt x="10125" y="21600"/>
                  <a:pt x="10125" y="21600"/>
                </a:cubicBezTo>
                <a:cubicBezTo>
                  <a:pt x="10125" y="10125"/>
                  <a:pt x="10125" y="10125"/>
                  <a:pt x="10125" y="10125"/>
                </a:cubicBezTo>
                <a:cubicBezTo>
                  <a:pt x="8606" y="9787"/>
                  <a:pt x="7425" y="8437"/>
                  <a:pt x="7425" y="6750"/>
                </a:cubicBezTo>
                <a:cubicBezTo>
                  <a:pt x="7425" y="5062"/>
                  <a:pt x="8606" y="3712"/>
                  <a:pt x="10125" y="3544"/>
                </a:cubicBezTo>
                <a:cubicBezTo>
                  <a:pt x="10125" y="0"/>
                  <a:pt x="10125" y="0"/>
                  <a:pt x="10125" y="0"/>
                </a:cubicBezTo>
                <a:cubicBezTo>
                  <a:pt x="11475" y="0"/>
                  <a:pt x="11475" y="0"/>
                  <a:pt x="11475" y="0"/>
                </a:cubicBezTo>
                <a:cubicBezTo>
                  <a:pt x="11475" y="3544"/>
                  <a:pt x="11475" y="3544"/>
                  <a:pt x="11475" y="3544"/>
                </a:cubicBezTo>
                <a:cubicBezTo>
                  <a:pt x="12994" y="3712"/>
                  <a:pt x="14175" y="5062"/>
                  <a:pt x="14175" y="6750"/>
                </a:cubicBezTo>
                <a:cubicBezTo>
                  <a:pt x="14175" y="8437"/>
                  <a:pt x="12994" y="9787"/>
                  <a:pt x="11475" y="10125"/>
                </a:cubicBezTo>
                <a:close/>
                <a:moveTo>
                  <a:pt x="10800" y="4725"/>
                </a:moveTo>
                <a:cubicBezTo>
                  <a:pt x="9619" y="4725"/>
                  <a:pt x="8775" y="5737"/>
                  <a:pt x="8775" y="6750"/>
                </a:cubicBezTo>
                <a:cubicBezTo>
                  <a:pt x="8775" y="7931"/>
                  <a:pt x="9619" y="8775"/>
                  <a:pt x="10800" y="8775"/>
                </a:cubicBezTo>
                <a:cubicBezTo>
                  <a:pt x="11981" y="8775"/>
                  <a:pt x="12825" y="7931"/>
                  <a:pt x="12825" y="6750"/>
                </a:cubicBezTo>
                <a:cubicBezTo>
                  <a:pt x="12825" y="5737"/>
                  <a:pt x="11981" y="4725"/>
                  <a:pt x="10800" y="4725"/>
                </a:cubicBezTo>
                <a:close/>
                <a:moveTo>
                  <a:pt x="4050" y="18225"/>
                </a:moveTo>
                <a:cubicBezTo>
                  <a:pt x="4050" y="21600"/>
                  <a:pt x="4050" y="21600"/>
                  <a:pt x="4050" y="21600"/>
                </a:cubicBezTo>
                <a:cubicBezTo>
                  <a:pt x="2700" y="21600"/>
                  <a:pt x="2700" y="21600"/>
                  <a:pt x="2700" y="21600"/>
                </a:cubicBezTo>
                <a:cubicBezTo>
                  <a:pt x="2700" y="18225"/>
                  <a:pt x="2700" y="18225"/>
                  <a:pt x="2700" y="18225"/>
                </a:cubicBezTo>
                <a:cubicBezTo>
                  <a:pt x="1181" y="17888"/>
                  <a:pt x="0" y="16538"/>
                  <a:pt x="0" y="14850"/>
                </a:cubicBezTo>
                <a:cubicBezTo>
                  <a:pt x="0" y="12994"/>
                  <a:pt x="1519" y="11475"/>
                  <a:pt x="3375" y="11475"/>
                </a:cubicBezTo>
                <a:cubicBezTo>
                  <a:pt x="5231" y="11475"/>
                  <a:pt x="6750" y="12994"/>
                  <a:pt x="6750" y="14850"/>
                </a:cubicBezTo>
                <a:cubicBezTo>
                  <a:pt x="6750" y="16538"/>
                  <a:pt x="5569" y="17888"/>
                  <a:pt x="4050" y="18225"/>
                </a:cubicBezTo>
                <a:close/>
                <a:moveTo>
                  <a:pt x="3375" y="12825"/>
                </a:moveTo>
                <a:cubicBezTo>
                  <a:pt x="2194" y="12825"/>
                  <a:pt x="1350" y="13838"/>
                  <a:pt x="1350" y="14850"/>
                </a:cubicBezTo>
                <a:cubicBezTo>
                  <a:pt x="1350" y="16031"/>
                  <a:pt x="2194" y="16875"/>
                  <a:pt x="3375" y="16875"/>
                </a:cubicBezTo>
                <a:cubicBezTo>
                  <a:pt x="4556" y="16875"/>
                  <a:pt x="5400" y="16031"/>
                  <a:pt x="5400" y="14850"/>
                </a:cubicBezTo>
                <a:cubicBezTo>
                  <a:pt x="5400" y="13838"/>
                  <a:pt x="4556" y="12825"/>
                  <a:pt x="3375" y="12825"/>
                </a:cubicBezTo>
                <a:close/>
                <a:moveTo>
                  <a:pt x="2700" y="0"/>
                </a:moveTo>
                <a:cubicBezTo>
                  <a:pt x="4050" y="0"/>
                  <a:pt x="4050" y="0"/>
                  <a:pt x="4050" y="0"/>
                </a:cubicBezTo>
                <a:cubicBezTo>
                  <a:pt x="4050" y="11475"/>
                  <a:pt x="4050" y="11475"/>
                  <a:pt x="4050" y="11475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2700" y="11475"/>
                  <a:pt x="2700" y="11475"/>
                  <a:pt x="2700" y="11475"/>
                </a:cubicBezTo>
                <a:cubicBezTo>
                  <a:pt x="2700" y="0"/>
                  <a:pt x="2700" y="0"/>
                  <a:pt x="27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34" name="Rectangle 9"/>
          <p:cNvSpPr>
            <a:spLocks/>
          </p:cNvSpPr>
          <p:nvPr/>
        </p:nvSpPr>
        <p:spPr bwMode="auto">
          <a:xfrm>
            <a:off x="8867775" y="3470275"/>
            <a:ext cx="27003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</a:p>
        </p:txBody>
      </p:sp>
      <p:sp>
        <p:nvSpPr>
          <p:cNvPr id="52235" name="Rectangle 10"/>
          <p:cNvSpPr>
            <a:spLocks/>
          </p:cNvSpPr>
          <p:nvPr/>
        </p:nvSpPr>
        <p:spPr bwMode="auto">
          <a:xfrm>
            <a:off x="9066213" y="3203575"/>
            <a:ext cx="230425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9" name="Rectangle 14"/>
          <p:cNvSpPr>
            <a:spLocks/>
          </p:cNvSpPr>
          <p:nvPr/>
        </p:nvSpPr>
        <p:spPr bwMode="auto">
          <a:xfrm>
            <a:off x="587375" y="5426075"/>
            <a:ext cx="26622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</a:p>
        </p:txBody>
      </p:sp>
      <p:sp>
        <p:nvSpPr>
          <p:cNvPr id="52240" name="Rectangle 15"/>
          <p:cNvSpPr>
            <a:spLocks/>
          </p:cNvSpPr>
          <p:nvPr/>
        </p:nvSpPr>
        <p:spPr bwMode="auto">
          <a:xfrm>
            <a:off x="765969" y="5176044"/>
            <a:ext cx="2304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1" name="AutoShape 16"/>
          <p:cNvSpPr>
            <a:spLocks/>
          </p:cNvSpPr>
          <p:nvPr/>
        </p:nvSpPr>
        <p:spPr bwMode="auto">
          <a:xfrm>
            <a:off x="1770857" y="4749800"/>
            <a:ext cx="296069" cy="296863"/>
          </a:xfrm>
          <a:custGeom>
            <a:avLst/>
            <a:gdLst>
              <a:gd name="T0" fmla="*/ 8439891 w 20772"/>
              <a:gd name="T1" fmla="*/ 8783397 h 20772"/>
              <a:gd name="T2" fmla="*/ 8439891 w 20772"/>
              <a:gd name="T3" fmla="*/ 8783397 h 20772"/>
              <a:gd name="T4" fmla="*/ 8439891 w 20772"/>
              <a:gd name="T5" fmla="*/ 8783397 h 20772"/>
              <a:gd name="T6" fmla="*/ 8439891 w 20772"/>
              <a:gd name="T7" fmla="*/ 8783397 h 207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72" h="20772">
                <a:moveTo>
                  <a:pt x="14154" y="1097"/>
                </a:moveTo>
                <a:cubicBezTo>
                  <a:pt x="2135" y="13115"/>
                  <a:pt x="2135" y="13115"/>
                  <a:pt x="2135" y="13115"/>
                </a:cubicBezTo>
                <a:cubicBezTo>
                  <a:pt x="674" y="14414"/>
                  <a:pt x="-463" y="19936"/>
                  <a:pt x="187" y="20585"/>
                </a:cubicBezTo>
                <a:cubicBezTo>
                  <a:pt x="999" y="21235"/>
                  <a:pt x="6358" y="20098"/>
                  <a:pt x="7657" y="18637"/>
                </a:cubicBezTo>
                <a:cubicBezTo>
                  <a:pt x="19675" y="6781"/>
                  <a:pt x="19675" y="6781"/>
                  <a:pt x="19675" y="6781"/>
                </a:cubicBezTo>
                <a:cubicBezTo>
                  <a:pt x="21137" y="5157"/>
                  <a:pt x="21137" y="2721"/>
                  <a:pt x="19675" y="1097"/>
                </a:cubicBezTo>
                <a:cubicBezTo>
                  <a:pt x="18051" y="-365"/>
                  <a:pt x="15615" y="-365"/>
                  <a:pt x="14154" y="1097"/>
                </a:cubicBezTo>
                <a:close/>
                <a:moveTo>
                  <a:pt x="3435" y="13602"/>
                </a:moveTo>
                <a:cubicBezTo>
                  <a:pt x="13179" y="3858"/>
                  <a:pt x="13179" y="3858"/>
                  <a:pt x="13179" y="3858"/>
                </a:cubicBezTo>
                <a:cubicBezTo>
                  <a:pt x="14478" y="5319"/>
                  <a:pt x="14478" y="5319"/>
                  <a:pt x="14478" y="5319"/>
                </a:cubicBezTo>
                <a:cubicBezTo>
                  <a:pt x="5059" y="14739"/>
                  <a:pt x="5059" y="14739"/>
                  <a:pt x="5059" y="14739"/>
                </a:cubicBezTo>
                <a:cubicBezTo>
                  <a:pt x="4734" y="14414"/>
                  <a:pt x="4734" y="14414"/>
                  <a:pt x="4734" y="14414"/>
                </a:cubicBezTo>
                <a:cubicBezTo>
                  <a:pt x="4409" y="14089"/>
                  <a:pt x="3922" y="13764"/>
                  <a:pt x="3435" y="13602"/>
                </a:cubicBezTo>
                <a:cubicBezTo>
                  <a:pt x="3435" y="13602"/>
                  <a:pt x="3435" y="13602"/>
                  <a:pt x="3435" y="13602"/>
                </a:cubicBezTo>
                <a:close/>
                <a:moveTo>
                  <a:pt x="1323" y="19449"/>
                </a:moveTo>
                <a:cubicBezTo>
                  <a:pt x="1161" y="19124"/>
                  <a:pt x="1811" y="16525"/>
                  <a:pt x="2623" y="14739"/>
                </a:cubicBezTo>
                <a:cubicBezTo>
                  <a:pt x="3272" y="14901"/>
                  <a:pt x="3760" y="15226"/>
                  <a:pt x="4247" y="15713"/>
                </a:cubicBezTo>
                <a:cubicBezTo>
                  <a:pt x="4896" y="16200"/>
                  <a:pt x="4896" y="16200"/>
                  <a:pt x="4896" y="16200"/>
                </a:cubicBezTo>
                <a:cubicBezTo>
                  <a:pt x="5384" y="16850"/>
                  <a:pt x="5708" y="17500"/>
                  <a:pt x="5871" y="18149"/>
                </a:cubicBezTo>
                <a:cubicBezTo>
                  <a:pt x="4084" y="18961"/>
                  <a:pt x="1648" y="19611"/>
                  <a:pt x="1323" y="19449"/>
                </a:cubicBezTo>
                <a:close/>
                <a:moveTo>
                  <a:pt x="7170" y="17337"/>
                </a:moveTo>
                <a:cubicBezTo>
                  <a:pt x="7170" y="17500"/>
                  <a:pt x="7008" y="17500"/>
                  <a:pt x="7008" y="17500"/>
                </a:cubicBezTo>
                <a:cubicBezTo>
                  <a:pt x="6845" y="16850"/>
                  <a:pt x="6683" y="16200"/>
                  <a:pt x="6196" y="15713"/>
                </a:cubicBezTo>
                <a:cubicBezTo>
                  <a:pt x="6033" y="15713"/>
                  <a:pt x="6033" y="15713"/>
                  <a:pt x="6033" y="15713"/>
                </a:cubicBezTo>
                <a:cubicBezTo>
                  <a:pt x="15453" y="6294"/>
                  <a:pt x="15453" y="6294"/>
                  <a:pt x="15453" y="6294"/>
                </a:cubicBezTo>
                <a:cubicBezTo>
                  <a:pt x="16914" y="7593"/>
                  <a:pt x="16914" y="7593"/>
                  <a:pt x="16914" y="7593"/>
                </a:cubicBezTo>
                <a:cubicBezTo>
                  <a:pt x="7170" y="17337"/>
                  <a:pt x="7170" y="17337"/>
                  <a:pt x="7170" y="17337"/>
                </a:cubicBezTo>
                <a:close/>
                <a:moveTo>
                  <a:pt x="18701" y="5806"/>
                </a:moveTo>
                <a:cubicBezTo>
                  <a:pt x="17726" y="6781"/>
                  <a:pt x="17726" y="6781"/>
                  <a:pt x="17726" y="6781"/>
                </a:cubicBezTo>
                <a:cubicBezTo>
                  <a:pt x="13991" y="3046"/>
                  <a:pt x="13991" y="3046"/>
                  <a:pt x="13991" y="3046"/>
                </a:cubicBezTo>
                <a:cubicBezTo>
                  <a:pt x="14966" y="2071"/>
                  <a:pt x="14966" y="2071"/>
                  <a:pt x="14966" y="2071"/>
                </a:cubicBezTo>
                <a:cubicBezTo>
                  <a:pt x="15940" y="934"/>
                  <a:pt x="17726" y="934"/>
                  <a:pt x="18701" y="2071"/>
                </a:cubicBezTo>
                <a:cubicBezTo>
                  <a:pt x="19838" y="3046"/>
                  <a:pt x="19838" y="4832"/>
                  <a:pt x="18701" y="58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42" name="Rectangle 17"/>
          <p:cNvSpPr>
            <a:spLocks/>
          </p:cNvSpPr>
          <p:nvPr/>
        </p:nvSpPr>
        <p:spPr bwMode="auto">
          <a:xfrm>
            <a:off x="8867775" y="5426075"/>
            <a:ext cx="270033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2860" rIns="2286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点击输入简要文字解说，解说文字尽量概括精炼，不用多余的文字修饰简洁精准的 解说所提炼的核心概念点击输入简要文字</a:t>
            </a:r>
          </a:p>
        </p:txBody>
      </p:sp>
      <p:sp>
        <p:nvSpPr>
          <p:cNvPr id="52243" name="Rectangle 18"/>
          <p:cNvSpPr>
            <a:spLocks/>
          </p:cNvSpPr>
          <p:nvPr/>
        </p:nvSpPr>
        <p:spPr bwMode="auto">
          <a:xfrm>
            <a:off x="9066213" y="5176044"/>
            <a:ext cx="230425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6813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重点项目</a:t>
            </a: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介绍</a:t>
            </a:r>
            <a:endParaRPr lang="zh-CN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44" name="AutoShape 19"/>
          <p:cNvSpPr>
            <a:spLocks/>
          </p:cNvSpPr>
          <p:nvPr/>
        </p:nvSpPr>
        <p:spPr bwMode="auto">
          <a:xfrm>
            <a:off x="10069513" y="4745038"/>
            <a:ext cx="296863" cy="296069"/>
          </a:xfrm>
          <a:custGeom>
            <a:avLst/>
            <a:gdLst>
              <a:gd name="T0" fmla="*/ 8197906 w 21500"/>
              <a:gd name="T1" fmla="*/ 8116375 h 21600"/>
              <a:gd name="T2" fmla="*/ 8197906 w 21500"/>
              <a:gd name="T3" fmla="*/ 8116375 h 21600"/>
              <a:gd name="T4" fmla="*/ 8197906 w 21500"/>
              <a:gd name="T5" fmla="*/ 8116375 h 21600"/>
              <a:gd name="T6" fmla="*/ 8197906 w 21500"/>
              <a:gd name="T7" fmla="*/ 81163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00" h="21600">
                <a:moveTo>
                  <a:pt x="21220" y="19913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3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0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3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3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0" y="19913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8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3"/>
                  <a:pt x="13458" y="14006"/>
                </a:cubicBezTo>
                <a:cubicBezTo>
                  <a:pt x="12614" y="14513"/>
                  <a:pt x="11771" y="14850"/>
                  <a:pt x="10758" y="14850"/>
                </a:cubicBezTo>
                <a:cubicBezTo>
                  <a:pt x="9746" y="14850"/>
                  <a:pt x="8902" y="14513"/>
                  <a:pt x="8058" y="14006"/>
                </a:cubicBezTo>
                <a:cubicBezTo>
                  <a:pt x="8058" y="14513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8"/>
                  <a:pt x="4177" y="16706"/>
                </a:cubicBezTo>
                <a:cubicBezTo>
                  <a:pt x="3164" y="16875"/>
                  <a:pt x="2152" y="17213"/>
                  <a:pt x="1308" y="19069"/>
                </a:cubicBezTo>
                <a:cubicBezTo>
                  <a:pt x="1308" y="19238"/>
                  <a:pt x="2489" y="20250"/>
                  <a:pt x="10758" y="20250"/>
                </a:cubicBezTo>
                <a:cubicBezTo>
                  <a:pt x="19027" y="20250"/>
                  <a:pt x="20039" y="19238"/>
                  <a:pt x="20208" y="19069"/>
                </a:cubicBezTo>
                <a:cubicBezTo>
                  <a:pt x="19364" y="17213"/>
                  <a:pt x="18183" y="16875"/>
                  <a:pt x="17171" y="167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22860" rIns="22860"/>
          <a:lstStyle/>
          <a:p>
            <a:endParaRPr lang="zh-CN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439779" y="2890158"/>
            <a:ext cx="3399520" cy="33995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2" name="文本框 2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45" y="3326685"/>
            <a:ext cx="3542310" cy="236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7508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24" grpId="0" animBg="1"/>
      <p:bldP spid="52230" grpId="0" animBg="1"/>
      <p:bldP spid="52231" grpId="0"/>
      <p:bldP spid="52232" grpId="0"/>
      <p:bldP spid="52233" grpId="0" animBg="1"/>
      <p:bldP spid="52234" grpId="0"/>
      <p:bldP spid="52235" grpId="0"/>
      <p:bldP spid="52239" grpId="0"/>
      <p:bldP spid="52240" grpId="0"/>
      <p:bldP spid="52241" grpId="0" animBg="1"/>
      <p:bldP spid="52242" grpId="0"/>
      <p:bldP spid="52243" grpId="0"/>
      <p:bldP spid="52244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  <a:gd name="connsiteX0" fmla="*/ 0 w 2356699"/>
              <a:gd name="connsiteY0" fmla="*/ 3027997 h 5261461"/>
              <a:gd name="connsiteX1" fmla="*/ 1714575 w 2356699"/>
              <a:gd name="connsiteY1" fmla="*/ -1 h 5261461"/>
              <a:gd name="connsiteX2" fmla="*/ 2356699 w 2356699"/>
              <a:gd name="connsiteY2" fmla="*/ 5261462 h 5261461"/>
              <a:gd name="connsiteX3" fmla="*/ 0 w 2356699"/>
              <a:gd name="connsiteY3" fmla="*/ 3027997 h 5261461"/>
              <a:gd name="connsiteX0" fmla="*/ 0 w 3620776"/>
              <a:gd name="connsiteY0" fmla="*/ 1807117 h 5261461"/>
              <a:gd name="connsiteX1" fmla="*/ 2978652 w 3620776"/>
              <a:gd name="connsiteY1" fmla="*/ -1 h 5261461"/>
              <a:gd name="connsiteX2" fmla="*/ 3620776 w 3620776"/>
              <a:gd name="connsiteY2" fmla="*/ 5261462 h 5261461"/>
              <a:gd name="connsiteX3" fmla="*/ 0 w 3620776"/>
              <a:gd name="connsiteY3" fmla="*/ 1807117 h 526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1175168 w 1175168"/>
              <a:gd name="connsiteY0" fmla="*/ 1423350 h 1442358"/>
              <a:gd name="connsiteX1" fmla="*/ 446919 w 1175168"/>
              <a:gd name="connsiteY1" fmla="*/ 1442358 h 1442358"/>
              <a:gd name="connsiteX2" fmla="*/ 0 w 1175168"/>
              <a:gd name="connsiteY2" fmla="*/ 0 h 1442358"/>
              <a:gd name="connsiteX3" fmla="*/ 1175168 w 1175168"/>
              <a:gd name="connsiteY3" fmla="*/ 1423350 h 144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728249 w 728249"/>
              <a:gd name="connsiteY0" fmla="*/ 1369482 h 1388490"/>
              <a:gd name="connsiteX1" fmla="*/ 0 w 728249"/>
              <a:gd name="connsiteY1" fmla="*/ 1388490 h 1388490"/>
              <a:gd name="connsiteX2" fmla="*/ 272516 w 728249"/>
              <a:gd name="connsiteY2" fmla="*/ 0 h 1388490"/>
              <a:gd name="connsiteX3" fmla="*/ 728249 w 728249"/>
              <a:gd name="connsiteY3" fmla="*/ 1369482 h 1388490"/>
              <a:gd name="connsiteX0" fmla="*/ 487618 w 487618"/>
              <a:gd name="connsiteY0" fmla="*/ 1369482 h 1369482"/>
              <a:gd name="connsiteX1" fmla="*/ 0 w 487618"/>
              <a:gd name="connsiteY1" fmla="*/ 1364427 h 1369482"/>
              <a:gd name="connsiteX2" fmla="*/ 31885 w 487618"/>
              <a:gd name="connsiteY2" fmla="*/ 0 h 1369482"/>
              <a:gd name="connsiteX3" fmla="*/ 487618 w 487618"/>
              <a:gd name="connsiteY3" fmla="*/ 1369482 h 1369482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116106 w 571839"/>
              <a:gd name="connsiteY2" fmla="*/ 0 h 1376459"/>
              <a:gd name="connsiteX3" fmla="*/ 571839 w 571839"/>
              <a:gd name="connsiteY3" fmla="*/ 1369482 h 1376459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67979 w 571839"/>
              <a:gd name="connsiteY2" fmla="*/ 0 h 1376459"/>
              <a:gd name="connsiteX3" fmla="*/ 571839 w 571839"/>
              <a:gd name="connsiteY3" fmla="*/ 1369482 h 137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>
            <a:extLst>
              <a:ext uri="{FF2B5EF4-FFF2-40B4-BE49-F238E27FC236}">
                <a16:creationId xmlns="" xmlns:a16="http://schemas.microsoft.com/office/drawing/2014/main" id="{FAEF77BF-5D21-417E-94DD-954B6E616DDF}"/>
              </a:ext>
            </a:extLst>
          </p:cNvPr>
          <p:cNvGrpSpPr>
            <a:grpSpLocks/>
          </p:cNvGrpSpPr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CB12293C-2570-4826-913E-F28EB67D7D3A}"/>
                </a:ext>
              </a:extLst>
            </p:cNvPr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工作不足之处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1CA59E1E-852A-46AA-91A4-583BEE764F4C}"/>
                </a:ext>
              </a:extLst>
            </p:cNvPr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THREE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C49FBB47-4223-4EAE-8FFA-F0C289624AD1}"/>
              </a:ext>
            </a:extLst>
          </p:cNvPr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C6AAF931-4AFB-44C8-B2B1-EED05478B0EA}"/>
                </a:ext>
              </a:extLst>
            </p:cNvPr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5DA345DF-5950-4C10-9BEC-077238A2F985}"/>
                </a:ext>
              </a:extLst>
            </p:cNvPr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459311 w 1569062"/>
              <a:gd name="connsiteY0" fmla="*/ 2897490 h 2897490"/>
              <a:gd name="connsiteX1" fmla="*/ 0 w 1569062"/>
              <a:gd name="connsiteY1" fmla="*/ 1229977 h 2897490"/>
              <a:gd name="connsiteX2" fmla="*/ 1569062 w 1569062"/>
              <a:gd name="connsiteY2" fmla="*/ 0 h 2897490"/>
              <a:gd name="connsiteX3" fmla="*/ 1459311 w 1569062"/>
              <a:gd name="connsiteY3" fmla="*/ 2897490 h 289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  <a:gd name="connsiteX0" fmla="*/ 0 w 732804"/>
              <a:gd name="connsiteY0" fmla="*/ 424454 h 1155916"/>
              <a:gd name="connsiteX1" fmla="*/ 703793 w 732804"/>
              <a:gd name="connsiteY1" fmla="*/ 1 h 1155916"/>
              <a:gd name="connsiteX2" fmla="*/ 732804 w 732804"/>
              <a:gd name="connsiteY2" fmla="*/ 1155915 h 1155916"/>
              <a:gd name="connsiteX3" fmla="*/ 0 w 732804"/>
              <a:gd name="connsiteY3" fmla="*/ 424454 h 1155916"/>
              <a:gd name="connsiteX0" fmla="*/ 0 w 703794"/>
              <a:gd name="connsiteY0" fmla="*/ 424454 h 1436384"/>
              <a:gd name="connsiteX1" fmla="*/ 703793 w 703794"/>
              <a:gd name="connsiteY1" fmla="*/ 1 h 1436384"/>
              <a:gd name="connsiteX2" fmla="*/ 358875 w 703794"/>
              <a:gd name="connsiteY2" fmla="*/ 1436384 h 1436384"/>
              <a:gd name="connsiteX3" fmla="*/ 0 w 703794"/>
              <a:gd name="connsiteY3" fmla="*/ 424454 h 1436384"/>
              <a:gd name="connsiteX0" fmla="*/ 0 w 625213"/>
              <a:gd name="connsiteY0" fmla="*/ 0 h 1011930"/>
              <a:gd name="connsiteX1" fmla="*/ 625212 w 625213"/>
              <a:gd name="connsiteY1" fmla="*/ 76158 h 1011930"/>
              <a:gd name="connsiteX2" fmla="*/ 358875 w 625213"/>
              <a:gd name="connsiteY2" fmla="*/ 1011930 h 1011930"/>
              <a:gd name="connsiteX3" fmla="*/ 0 w 625213"/>
              <a:gd name="connsiteY3" fmla="*/ 0 h 101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3570561"/>
      </p:ext>
    </p:extLst>
  </p:cSld>
  <p:clrMapOvr>
    <a:masterClrMapping/>
  </p:clrMapOvr>
  <p:transition spd="slow" advClick="0" advTm="4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EF4287D-BCFA-4472-AE5D-794BC9BD3131}"/>
              </a:ext>
            </a:extLst>
          </p:cNvPr>
          <p:cNvGrpSpPr/>
          <p:nvPr/>
        </p:nvGrpSpPr>
        <p:grpSpPr>
          <a:xfrm>
            <a:off x="1605743" y="3299132"/>
            <a:ext cx="2177814" cy="2177812"/>
            <a:chOff x="984250" y="3180770"/>
            <a:chExt cx="3454400" cy="3454400"/>
          </a:xfrm>
        </p:grpSpPr>
        <p:sp>
          <p:nvSpPr>
            <p:cNvPr id="23" name="圆: 空心 22">
              <a:extLst>
                <a:ext uri="{FF2B5EF4-FFF2-40B4-BE49-F238E27FC236}">
                  <a16:creationId xmlns="" xmlns:a16="http://schemas.microsoft.com/office/drawing/2014/main" id="{26294AE6-215C-49FC-B009-FD82D267CA0D}"/>
                </a:ext>
              </a:extLst>
            </p:cNvPr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6B7D5D22-18C4-4C57-97E2-C432F7C7DB50}"/>
                </a:ext>
              </a:extLst>
            </p:cNvPr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8A7D46BE-0758-403F-9EEE-A3F61A3970DD}"/>
              </a:ext>
            </a:extLst>
          </p:cNvPr>
          <p:cNvGrpSpPr/>
          <p:nvPr/>
        </p:nvGrpSpPr>
        <p:grpSpPr>
          <a:xfrm>
            <a:off x="4681685" y="1948663"/>
            <a:ext cx="2834174" cy="2834172"/>
            <a:chOff x="984250" y="3180770"/>
            <a:chExt cx="3454400" cy="3454400"/>
          </a:xfrm>
        </p:grpSpPr>
        <p:sp>
          <p:nvSpPr>
            <p:cNvPr id="26" name="圆: 空心 25">
              <a:extLst>
                <a:ext uri="{FF2B5EF4-FFF2-40B4-BE49-F238E27FC236}">
                  <a16:creationId xmlns="" xmlns:a16="http://schemas.microsoft.com/office/drawing/2014/main" id="{25696E31-A32B-4705-8C91-8738E4C182D7}"/>
                </a:ext>
              </a:extLst>
            </p:cNvPr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C58F7721-C5C7-4B07-9E1E-34B6278A3CC4}"/>
                </a:ext>
              </a:extLst>
            </p:cNvPr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1189" r="-620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6317D23-4D5D-42FB-B5C0-F230E455A540}"/>
              </a:ext>
            </a:extLst>
          </p:cNvPr>
          <p:cNvGrpSpPr/>
          <p:nvPr/>
        </p:nvGrpSpPr>
        <p:grpSpPr>
          <a:xfrm>
            <a:off x="8413987" y="3299132"/>
            <a:ext cx="2177814" cy="2177812"/>
            <a:chOff x="984250" y="3180770"/>
            <a:chExt cx="3454400" cy="3454400"/>
          </a:xfrm>
        </p:grpSpPr>
        <p:sp>
          <p:nvSpPr>
            <p:cNvPr id="29" name="圆: 空心 28">
              <a:extLst>
                <a:ext uri="{FF2B5EF4-FFF2-40B4-BE49-F238E27FC236}">
                  <a16:creationId xmlns="" xmlns:a16="http://schemas.microsoft.com/office/drawing/2014/main" id="{6C5D8705-F2E2-49DA-BA19-55C3E7D4A754}"/>
                </a:ext>
              </a:extLst>
            </p:cNvPr>
            <p:cNvSpPr/>
            <p:nvPr/>
          </p:nvSpPr>
          <p:spPr>
            <a:xfrm>
              <a:off x="984250" y="3180770"/>
              <a:ext cx="3454400" cy="3454400"/>
            </a:xfrm>
            <a:prstGeom prst="donut">
              <a:avLst>
                <a:gd name="adj" fmla="val 8549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A5A6EB97-0CBE-46A6-A333-1DD3D1FC00F9}"/>
                </a:ext>
              </a:extLst>
            </p:cNvPr>
            <p:cNvSpPr/>
            <p:nvPr/>
          </p:nvSpPr>
          <p:spPr>
            <a:xfrm>
              <a:off x="1448737" y="3645257"/>
              <a:ext cx="2525426" cy="2525426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11">
            <a:extLst>
              <a:ext uri="{FF2B5EF4-FFF2-40B4-BE49-F238E27FC236}">
                <a16:creationId xmlns="" xmlns:a16="http://schemas.microsoft.com/office/drawing/2014/main" id="{80C03A83-4FFE-4F31-B84F-AA4A574B3A8B}"/>
              </a:ext>
            </a:extLst>
          </p:cNvPr>
          <p:cNvGrpSpPr>
            <a:grpSpLocks/>
          </p:cNvGrpSpPr>
          <p:nvPr/>
        </p:nvGrpSpPr>
        <p:grpSpPr bwMode="auto">
          <a:xfrm>
            <a:off x="4482269" y="5146009"/>
            <a:ext cx="3227461" cy="1031157"/>
            <a:chOff x="460101" y="5121882"/>
            <a:chExt cx="3228022" cy="1031931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6079AD1D-79FC-4CD7-A7BA-9FA137628D94}"/>
                </a:ext>
              </a:extLst>
            </p:cNvPr>
            <p:cNvSpPr/>
            <p:nvPr/>
          </p:nvSpPr>
          <p:spPr bwMode="auto">
            <a:xfrm>
              <a:off x="460101" y="5460796"/>
              <a:ext cx="3228022" cy="6930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2018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年劳动监察年检、申报社会保险缴费基数；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每月参保下保业务办理、各类保险金额的统计请款、补扣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2018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养老、失业等应补交金额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19FABD06-BA80-4212-BC11-532C55C3C4CC}"/>
                </a:ext>
              </a:extLst>
            </p:cNvPr>
            <p:cNvSpPr txBox="1"/>
            <p:nvPr/>
          </p:nvSpPr>
          <p:spPr>
            <a:xfrm>
              <a:off x="1151683" y="5121882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pc="0" dirty="0" smtClean="0">
                  <a:latin typeface="+mn-lt"/>
                  <a:ea typeface="+mn-ea"/>
                  <a:cs typeface="+mn-ea"/>
                  <a:sym typeface="+mn-lt"/>
                </a:rPr>
                <a:t>专业不足</a:t>
              </a:r>
              <a:endParaRPr lang="zh-CN" altLang="en-US" spc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11">
            <a:extLst>
              <a:ext uri="{FF2B5EF4-FFF2-40B4-BE49-F238E27FC236}">
                <a16:creationId xmlns="" xmlns:a16="http://schemas.microsoft.com/office/drawing/2014/main" id="{1133A9B8-A610-42A8-85B0-3962E6F6802E}"/>
              </a:ext>
            </a:extLst>
          </p:cNvPr>
          <p:cNvGrpSpPr>
            <a:grpSpLocks/>
          </p:cNvGrpSpPr>
          <p:nvPr/>
        </p:nvGrpSpPr>
        <p:grpSpPr bwMode="auto">
          <a:xfrm>
            <a:off x="1059791" y="2151536"/>
            <a:ext cx="3343934" cy="1031157"/>
            <a:chOff x="401855" y="5121882"/>
            <a:chExt cx="3344515" cy="1031931"/>
          </a:xfrm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DCD4979B-E493-4B75-A6A2-95AF14BD7E09}"/>
                </a:ext>
              </a:extLst>
            </p:cNvPr>
            <p:cNvSpPr/>
            <p:nvPr/>
          </p:nvSpPr>
          <p:spPr bwMode="auto">
            <a:xfrm>
              <a:off x="401855" y="5460796"/>
              <a:ext cx="3344515" cy="69301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绩效调薪、工龄工资调整；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年度工资调整；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拟定、核发特殊岗位津贴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FE36438E-16F3-426C-AA68-621B20E3F644}"/>
                </a:ext>
              </a:extLst>
            </p:cNvPr>
            <p:cNvSpPr txBox="1"/>
            <p:nvPr/>
          </p:nvSpPr>
          <p:spPr>
            <a:xfrm>
              <a:off x="1151683" y="5121882"/>
              <a:ext cx="184486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1800" spc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认知不足</a:t>
              </a:r>
              <a:endParaRPr lang="zh-CN" altLang="en-US" sz="1800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11">
            <a:extLst>
              <a:ext uri="{FF2B5EF4-FFF2-40B4-BE49-F238E27FC236}">
                <a16:creationId xmlns="" xmlns:a16="http://schemas.microsoft.com/office/drawing/2014/main" id="{7AC464D8-04FD-450B-86F6-5D81A3DD27BF}"/>
              </a:ext>
            </a:extLst>
          </p:cNvPr>
          <p:cNvGrpSpPr>
            <a:grpSpLocks/>
          </p:cNvGrpSpPr>
          <p:nvPr/>
        </p:nvGrpSpPr>
        <p:grpSpPr bwMode="auto">
          <a:xfrm>
            <a:off x="7832963" y="2120864"/>
            <a:ext cx="3339862" cy="642227"/>
            <a:chOff x="403891" y="5091187"/>
            <a:chExt cx="3340442" cy="642709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4296B7C0-3B4B-462D-8ED1-6AFC0880A46F}"/>
                </a:ext>
              </a:extLst>
            </p:cNvPr>
            <p:cNvSpPr/>
            <p:nvPr/>
          </p:nvSpPr>
          <p:spPr bwMode="auto">
            <a:xfrm>
              <a:off x="403891" y="5460796"/>
              <a:ext cx="3340442" cy="2731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建立薪资、社保统计数据库等人力资源专项统计数据库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75117AD3-C4BE-47C9-98A4-D2880F5A3D4E}"/>
                </a:ext>
              </a:extLst>
            </p:cNvPr>
            <p:cNvSpPr txBox="1"/>
            <p:nvPr/>
          </p:nvSpPr>
          <p:spPr>
            <a:xfrm>
              <a:off x="656779" y="5091187"/>
              <a:ext cx="2834666" cy="369609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pc="0" dirty="0" smtClean="0">
                  <a:latin typeface="+mn-lt"/>
                  <a:ea typeface="+mn-ea"/>
                  <a:cs typeface="+mn-ea"/>
                  <a:sym typeface="+mn-lt"/>
                </a:rPr>
                <a:t>管理不足</a:t>
              </a:r>
              <a:endParaRPr lang="zh-CN" altLang="en-US" spc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1" name="文本框 40"/>
            <p:cNvSpPr txBox="1"/>
            <p:nvPr/>
          </p:nvSpPr>
          <p:spPr>
            <a:xfrm>
              <a:off x="3096131" y="438128"/>
              <a:ext cx="27398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930368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699073" y="3841804"/>
            <a:ext cx="264577" cy="284743"/>
            <a:chOff x="8360619" y="2606702"/>
            <a:chExt cx="426717" cy="459241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</p:grpSpPr>
        <p:sp>
          <p:nvSpPr>
            <p:cNvPr id="7" name="Freeform 74"/>
            <p:cNvSpPr>
              <a:spLocks noEditPoints="1"/>
            </p:cNvSpPr>
            <p:nvPr/>
          </p:nvSpPr>
          <p:spPr bwMode="auto">
            <a:xfrm>
              <a:off x="8360619" y="2606702"/>
              <a:ext cx="426717" cy="459241"/>
            </a:xfrm>
            <a:custGeom>
              <a:avLst/>
              <a:gdLst>
                <a:gd name="T0" fmla="*/ 93 w 179"/>
                <a:gd name="T1" fmla="*/ 16 h 192"/>
                <a:gd name="T2" fmla="*/ 93 w 179"/>
                <a:gd name="T3" fmla="*/ 4 h 192"/>
                <a:gd name="T4" fmla="*/ 90 w 179"/>
                <a:gd name="T5" fmla="*/ 0 h 192"/>
                <a:gd name="T6" fmla="*/ 86 w 179"/>
                <a:gd name="T7" fmla="*/ 4 h 192"/>
                <a:gd name="T8" fmla="*/ 86 w 179"/>
                <a:gd name="T9" fmla="*/ 16 h 192"/>
                <a:gd name="T10" fmla="*/ 0 w 179"/>
                <a:gd name="T11" fmla="*/ 75 h 192"/>
                <a:gd name="T12" fmla="*/ 1 w 179"/>
                <a:gd name="T13" fmla="*/ 76 h 192"/>
                <a:gd name="T14" fmla="*/ 86 w 179"/>
                <a:gd name="T15" fmla="*/ 76 h 192"/>
                <a:gd name="T16" fmla="*/ 86 w 179"/>
                <a:gd name="T17" fmla="*/ 77 h 192"/>
                <a:gd name="T18" fmla="*/ 86 w 179"/>
                <a:gd name="T19" fmla="*/ 89 h 192"/>
                <a:gd name="T20" fmla="*/ 4 w 179"/>
                <a:gd name="T21" fmla="*/ 89 h 192"/>
                <a:gd name="T22" fmla="*/ 3 w 179"/>
                <a:gd name="T23" fmla="*/ 90 h 192"/>
                <a:gd name="T24" fmla="*/ 3 w 179"/>
                <a:gd name="T25" fmla="*/ 159 h 192"/>
                <a:gd name="T26" fmla="*/ 4 w 179"/>
                <a:gd name="T27" fmla="*/ 160 h 192"/>
                <a:gd name="T28" fmla="*/ 86 w 179"/>
                <a:gd name="T29" fmla="*/ 160 h 192"/>
                <a:gd name="T30" fmla="*/ 86 w 179"/>
                <a:gd name="T31" fmla="*/ 173 h 192"/>
                <a:gd name="T32" fmla="*/ 74 w 179"/>
                <a:gd name="T33" fmla="*/ 185 h 192"/>
                <a:gd name="T34" fmla="*/ 72 w 179"/>
                <a:gd name="T35" fmla="*/ 185 h 192"/>
                <a:gd name="T36" fmla="*/ 60 w 179"/>
                <a:gd name="T37" fmla="*/ 173 h 192"/>
                <a:gd name="T38" fmla="*/ 56 w 179"/>
                <a:gd name="T39" fmla="*/ 169 h 192"/>
                <a:gd name="T40" fmla="*/ 52 w 179"/>
                <a:gd name="T41" fmla="*/ 173 h 192"/>
                <a:gd name="T42" fmla="*/ 72 w 179"/>
                <a:gd name="T43" fmla="*/ 192 h 192"/>
                <a:gd name="T44" fmla="*/ 74 w 179"/>
                <a:gd name="T45" fmla="*/ 192 h 192"/>
                <a:gd name="T46" fmla="*/ 93 w 179"/>
                <a:gd name="T47" fmla="*/ 173 h 192"/>
                <a:gd name="T48" fmla="*/ 93 w 179"/>
                <a:gd name="T49" fmla="*/ 160 h 192"/>
                <a:gd name="T50" fmla="*/ 175 w 179"/>
                <a:gd name="T51" fmla="*/ 160 h 192"/>
                <a:gd name="T52" fmla="*/ 176 w 179"/>
                <a:gd name="T53" fmla="*/ 159 h 192"/>
                <a:gd name="T54" fmla="*/ 176 w 179"/>
                <a:gd name="T55" fmla="*/ 90 h 192"/>
                <a:gd name="T56" fmla="*/ 175 w 179"/>
                <a:gd name="T57" fmla="*/ 89 h 192"/>
                <a:gd name="T58" fmla="*/ 93 w 179"/>
                <a:gd name="T59" fmla="*/ 89 h 192"/>
                <a:gd name="T60" fmla="*/ 93 w 179"/>
                <a:gd name="T61" fmla="*/ 77 h 192"/>
                <a:gd name="T62" fmla="*/ 93 w 179"/>
                <a:gd name="T63" fmla="*/ 76 h 192"/>
                <a:gd name="T64" fmla="*/ 178 w 179"/>
                <a:gd name="T65" fmla="*/ 76 h 192"/>
                <a:gd name="T66" fmla="*/ 179 w 179"/>
                <a:gd name="T67" fmla="*/ 75 h 192"/>
                <a:gd name="T68" fmla="*/ 93 w 179"/>
                <a:gd name="T69" fmla="*/ 16 h 192"/>
                <a:gd name="T70" fmla="*/ 30 w 179"/>
                <a:gd name="T71" fmla="*/ 129 h 192"/>
                <a:gd name="T72" fmla="*/ 25 w 179"/>
                <a:gd name="T73" fmla="*/ 125 h 192"/>
                <a:gd name="T74" fmla="*/ 30 w 179"/>
                <a:gd name="T75" fmla="*/ 120 h 192"/>
                <a:gd name="T76" fmla="*/ 35 w 179"/>
                <a:gd name="T77" fmla="*/ 125 h 192"/>
                <a:gd name="T78" fmla="*/ 30 w 179"/>
                <a:gd name="T79" fmla="*/ 129 h 192"/>
                <a:gd name="T80" fmla="*/ 149 w 179"/>
                <a:gd name="T81" fmla="*/ 120 h 192"/>
                <a:gd name="T82" fmla="*/ 154 w 179"/>
                <a:gd name="T83" fmla="*/ 125 h 192"/>
                <a:gd name="T84" fmla="*/ 149 w 179"/>
                <a:gd name="T85" fmla="*/ 129 h 192"/>
                <a:gd name="T86" fmla="*/ 144 w 179"/>
                <a:gd name="T87" fmla="*/ 125 h 192"/>
                <a:gd name="T88" fmla="*/ 149 w 179"/>
                <a:gd name="T89" fmla="*/ 120 h 192"/>
                <a:gd name="T90" fmla="*/ 113 w 179"/>
                <a:gd name="T91" fmla="*/ 125 h 192"/>
                <a:gd name="T92" fmla="*/ 90 w 179"/>
                <a:gd name="T93" fmla="*/ 146 h 192"/>
                <a:gd name="T94" fmla="*/ 66 w 179"/>
                <a:gd name="T95" fmla="*/ 125 h 192"/>
                <a:gd name="T96" fmla="*/ 90 w 179"/>
                <a:gd name="T97" fmla="*/ 103 h 192"/>
                <a:gd name="T98" fmla="*/ 113 w 179"/>
                <a:gd name="T99" fmla="*/ 12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9" h="192">
                  <a:moveTo>
                    <a:pt x="93" y="16"/>
                  </a:moveTo>
                  <a:cubicBezTo>
                    <a:pt x="93" y="4"/>
                    <a:pt x="93" y="4"/>
                    <a:pt x="93" y="4"/>
                  </a:cubicBezTo>
                  <a:cubicBezTo>
                    <a:pt x="93" y="2"/>
                    <a:pt x="92" y="0"/>
                    <a:pt x="90" y="0"/>
                  </a:cubicBezTo>
                  <a:cubicBezTo>
                    <a:pt x="87" y="0"/>
                    <a:pt x="86" y="2"/>
                    <a:pt x="86" y="4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38" y="18"/>
                    <a:pt x="0" y="43"/>
                    <a:pt x="0" y="75"/>
                  </a:cubicBezTo>
                  <a:cubicBezTo>
                    <a:pt x="0" y="75"/>
                    <a:pt x="0" y="76"/>
                    <a:pt x="1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6"/>
                    <a:pt x="86" y="76"/>
                    <a:pt x="86" y="77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3" y="89"/>
                    <a:pt x="3" y="89"/>
                    <a:pt x="3" y="90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3" y="160"/>
                    <a:pt x="3" y="160"/>
                    <a:pt x="4" y="160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6" y="179"/>
                    <a:pt x="80" y="185"/>
                    <a:pt x="74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85"/>
                    <a:pt x="60" y="179"/>
                    <a:pt x="60" y="173"/>
                  </a:cubicBezTo>
                  <a:cubicBezTo>
                    <a:pt x="60" y="171"/>
                    <a:pt x="58" y="169"/>
                    <a:pt x="56" y="169"/>
                  </a:cubicBezTo>
                  <a:cubicBezTo>
                    <a:pt x="54" y="169"/>
                    <a:pt x="52" y="171"/>
                    <a:pt x="52" y="173"/>
                  </a:cubicBezTo>
                  <a:cubicBezTo>
                    <a:pt x="52" y="184"/>
                    <a:pt x="61" y="192"/>
                    <a:pt x="72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85" y="192"/>
                    <a:pt x="93" y="184"/>
                    <a:pt x="93" y="173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175" y="160"/>
                    <a:pt x="175" y="160"/>
                    <a:pt x="175" y="160"/>
                  </a:cubicBezTo>
                  <a:cubicBezTo>
                    <a:pt x="176" y="160"/>
                    <a:pt x="176" y="160"/>
                    <a:pt x="176" y="159"/>
                  </a:cubicBezTo>
                  <a:cubicBezTo>
                    <a:pt x="176" y="90"/>
                    <a:pt x="176" y="90"/>
                    <a:pt x="176" y="90"/>
                  </a:cubicBezTo>
                  <a:cubicBezTo>
                    <a:pt x="176" y="89"/>
                    <a:pt x="176" y="89"/>
                    <a:pt x="175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79" y="76"/>
                    <a:pt x="179" y="75"/>
                    <a:pt x="179" y="75"/>
                  </a:cubicBezTo>
                  <a:cubicBezTo>
                    <a:pt x="179" y="43"/>
                    <a:pt x="141" y="18"/>
                    <a:pt x="93" y="16"/>
                  </a:cubicBezTo>
                  <a:close/>
                  <a:moveTo>
                    <a:pt x="30" y="129"/>
                  </a:moveTo>
                  <a:cubicBezTo>
                    <a:pt x="27" y="129"/>
                    <a:pt x="25" y="127"/>
                    <a:pt x="25" y="125"/>
                  </a:cubicBezTo>
                  <a:cubicBezTo>
                    <a:pt x="25" y="122"/>
                    <a:pt x="27" y="120"/>
                    <a:pt x="30" y="120"/>
                  </a:cubicBezTo>
                  <a:cubicBezTo>
                    <a:pt x="32" y="120"/>
                    <a:pt x="35" y="122"/>
                    <a:pt x="35" y="125"/>
                  </a:cubicBezTo>
                  <a:cubicBezTo>
                    <a:pt x="35" y="127"/>
                    <a:pt x="32" y="129"/>
                    <a:pt x="30" y="129"/>
                  </a:cubicBezTo>
                  <a:close/>
                  <a:moveTo>
                    <a:pt x="149" y="120"/>
                  </a:moveTo>
                  <a:cubicBezTo>
                    <a:pt x="152" y="120"/>
                    <a:pt x="154" y="122"/>
                    <a:pt x="154" y="125"/>
                  </a:cubicBezTo>
                  <a:cubicBezTo>
                    <a:pt x="154" y="127"/>
                    <a:pt x="152" y="129"/>
                    <a:pt x="149" y="129"/>
                  </a:cubicBezTo>
                  <a:cubicBezTo>
                    <a:pt x="147" y="129"/>
                    <a:pt x="144" y="127"/>
                    <a:pt x="144" y="125"/>
                  </a:cubicBezTo>
                  <a:cubicBezTo>
                    <a:pt x="144" y="122"/>
                    <a:pt x="147" y="120"/>
                    <a:pt x="149" y="120"/>
                  </a:cubicBezTo>
                  <a:close/>
                  <a:moveTo>
                    <a:pt x="113" y="125"/>
                  </a:moveTo>
                  <a:cubicBezTo>
                    <a:pt x="113" y="137"/>
                    <a:pt x="102" y="146"/>
                    <a:pt x="90" y="146"/>
                  </a:cubicBezTo>
                  <a:cubicBezTo>
                    <a:pt x="77" y="146"/>
                    <a:pt x="66" y="137"/>
                    <a:pt x="66" y="125"/>
                  </a:cubicBezTo>
                  <a:cubicBezTo>
                    <a:pt x="66" y="113"/>
                    <a:pt x="77" y="103"/>
                    <a:pt x="90" y="103"/>
                  </a:cubicBezTo>
                  <a:cubicBezTo>
                    <a:pt x="102" y="103"/>
                    <a:pt x="113" y="113"/>
                    <a:pt x="113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5"/>
            <p:cNvSpPr>
              <a:spLocks/>
            </p:cNvSpPr>
            <p:nvPr/>
          </p:nvSpPr>
          <p:spPr bwMode="auto">
            <a:xfrm>
              <a:off x="8558366" y="2866896"/>
              <a:ext cx="31223" cy="74155"/>
            </a:xfrm>
            <a:custGeom>
              <a:avLst/>
              <a:gdLst>
                <a:gd name="T0" fmla="*/ 6 w 13"/>
                <a:gd name="T1" fmla="*/ 0 h 31"/>
                <a:gd name="T2" fmla="*/ 6 w 13"/>
                <a:gd name="T3" fmla="*/ 4 h 31"/>
                <a:gd name="T4" fmla="*/ 0 w 13"/>
                <a:gd name="T5" fmla="*/ 10 h 31"/>
                <a:gd name="T6" fmla="*/ 6 w 13"/>
                <a:gd name="T7" fmla="*/ 16 h 31"/>
                <a:gd name="T8" fmla="*/ 10 w 13"/>
                <a:gd name="T9" fmla="*/ 21 h 31"/>
                <a:gd name="T10" fmla="*/ 6 w 13"/>
                <a:gd name="T11" fmla="*/ 24 h 31"/>
                <a:gd name="T12" fmla="*/ 1 w 13"/>
                <a:gd name="T13" fmla="*/ 23 h 31"/>
                <a:gd name="T14" fmla="*/ 0 w 13"/>
                <a:gd name="T15" fmla="*/ 25 h 31"/>
                <a:gd name="T16" fmla="*/ 5 w 13"/>
                <a:gd name="T17" fmla="*/ 27 h 31"/>
                <a:gd name="T18" fmla="*/ 5 w 13"/>
                <a:gd name="T19" fmla="*/ 31 h 31"/>
                <a:gd name="T20" fmla="*/ 8 w 13"/>
                <a:gd name="T21" fmla="*/ 31 h 31"/>
                <a:gd name="T22" fmla="*/ 8 w 13"/>
                <a:gd name="T23" fmla="*/ 27 h 31"/>
                <a:gd name="T24" fmla="*/ 13 w 13"/>
                <a:gd name="T25" fmla="*/ 21 h 31"/>
                <a:gd name="T26" fmla="*/ 8 w 13"/>
                <a:gd name="T27" fmla="*/ 14 h 31"/>
                <a:gd name="T28" fmla="*/ 3 w 13"/>
                <a:gd name="T29" fmla="*/ 10 h 31"/>
                <a:gd name="T30" fmla="*/ 7 w 13"/>
                <a:gd name="T31" fmla="*/ 6 h 31"/>
                <a:gd name="T32" fmla="*/ 12 w 13"/>
                <a:gd name="T33" fmla="*/ 8 h 31"/>
                <a:gd name="T34" fmla="*/ 13 w 13"/>
                <a:gd name="T35" fmla="*/ 5 h 31"/>
                <a:gd name="T36" fmla="*/ 8 w 13"/>
                <a:gd name="T37" fmla="*/ 4 h 31"/>
                <a:gd name="T38" fmla="*/ 8 w 13"/>
                <a:gd name="T39" fmla="*/ 0 h 31"/>
                <a:gd name="T40" fmla="*/ 6 w 13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31">
                  <a:moveTo>
                    <a:pt x="6" y="0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3"/>
                    <a:pt x="2" y="15"/>
                    <a:pt x="6" y="16"/>
                  </a:cubicBezTo>
                  <a:cubicBezTo>
                    <a:pt x="9" y="18"/>
                    <a:pt x="10" y="19"/>
                    <a:pt x="10" y="21"/>
                  </a:cubicBezTo>
                  <a:cubicBezTo>
                    <a:pt x="10" y="23"/>
                    <a:pt x="8" y="24"/>
                    <a:pt x="6" y="24"/>
                  </a:cubicBezTo>
                  <a:cubicBezTo>
                    <a:pt x="4" y="24"/>
                    <a:pt x="2" y="24"/>
                    <a:pt x="1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3" y="27"/>
                    <a:pt x="5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6"/>
                    <a:pt x="13" y="23"/>
                    <a:pt x="13" y="21"/>
                  </a:cubicBezTo>
                  <a:cubicBezTo>
                    <a:pt x="13" y="17"/>
                    <a:pt x="12" y="15"/>
                    <a:pt x="8" y="14"/>
                  </a:cubicBezTo>
                  <a:cubicBezTo>
                    <a:pt x="5" y="13"/>
                    <a:pt x="3" y="12"/>
                    <a:pt x="3" y="10"/>
                  </a:cubicBezTo>
                  <a:cubicBezTo>
                    <a:pt x="3" y="8"/>
                    <a:pt x="4" y="6"/>
                    <a:pt x="7" y="6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0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Freeform 85"/>
          <p:cNvSpPr>
            <a:spLocks/>
          </p:cNvSpPr>
          <p:nvPr/>
        </p:nvSpPr>
        <p:spPr bwMode="auto">
          <a:xfrm>
            <a:off x="8084049" y="3842588"/>
            <a:ext cx="284743" cy="283936"/>
          </a:xfrm>
          <a:custGeom>
            <a:avLst/>
            <a:gdLst>
              <a:gd name="T0" fmla="*/ 192 w 192"/>
              <a:gd name="T1" fmla="*/ 87 h 192"/>
              <a:gd name="T2" fmla="*/ 105 w 192"/>
              <a:gd name="T3" fmla="*/ 0 h 192"/>
              <a:gd name="T4" fmla="*/ 103 w 192"/>
              <a:gd name="T5" fmla="*/ 0 h 192"/>
              <a:gd name="T6" fmla="*/ 84 w 192"/>
              <a:gd name="T7" fmla="*/ 19 h 192"/>
              <a:gd name="T8" fmla="*/ 84 w 192"/>
              <a:gd name="T9" fmla="*/ 21 h 192"/>
              <a:gd name="T10" fmla="*/ 97 w 192"/>
              <a:gd name="T11" fmla="*/ 33 h 192"/>
              <a:gd name="T12" fmla="*/ 49 w 192"/>
              <a:gd name="T13" fmla="*/ 81 h 192"/>
              <a:gd name="T14" fmla="*/ 33 w 192"/>
              <a:gd name="T15" fmla="*/ 80 h 192"/>
              <a:gd name="T16" fmla="*/ 1 w 192"/>
              <a:gd name="T17" fmla="*/ 87 h 192"/>
              <a:gd name="T18" fmla="*/ 0 w 192"/>
              <a:gd name="T19" fmla="*/ 87 h 192"/>
              <a:gd name="T20" fmla="*/ 0 w 192"/>
              <a:gd name="T21" fmla="*/ 88 h 192"/>
              <a:gd name="T22" fmla="*/ 48 w 192"/>
              <a:gd name="T23" fmla="*/ 136 h 192"/>
              <a:gd name="T24" fmla="*/ 2 w 192"/>
              <a:gd name="T25" fmla="*/ 181 h 192"/>
              <a:gd name="T26" fmla="*/ 2 w 192"/>
              <a:gd name="T27" fmla="*/ 190 h 192"/>
              <a:gd name="T28" fmla="*/ 6 w 192"/>
              <a:gd name="T29" fmla="*/ 192 h 192"/>
              <a:gd name="T30" fmla="*/ 11 w 192"/>
              <a:gd name="T31" fmla="*/ 190 h 192"/>
              <a:gd name="T32" fmla="*/ 56 w 192"/>
              <a:gd name="T33" fmla="*/ 144 h 192"/>
              <a:gd name="T34" fmla="*/ 104 w 192"/>
              <a:gd name="T35" fmla="*/ 192 h 192"/>
              <a:gd name="T36" fmla="*/ 104 w 192"/>
              <a:gd name="T37" fmla="*/ 192 h 192"/>
              <a:gd name="T38" fmla="*/ 105 w 192"/>
              <a:gd name="T39" fmla="*/ 192 h 192"/>
              <a:gd name="T40" fmla="*/ 105 w 192"/>
              <a:gd name="T41" fmla="*/ 191 h 192"/>
              <a:gd name="T42" fmla="*/ 111 w 192"/>
              <a:gd name="T43" fmla="*/ 143 h 192"/>
              <a:gd name="T44" fmla="*/ 159 w 192"/>
              <a:gd name="T45" fmla="*/ 95 h 192"/>
              <a:gd name="T46" fmla="*/ 171 w 192"/>
              <a:gd name="T47" fmla="*/ 108 h 192"/>
              <a:gd name="T48" fmla="*/ 173 w 192"/>
              <a:gd name="T49" fmla="*/ 108 h 192"/>
              <a:gd name="T50" fmla="*/ 192 w 192"/>
              <a:gd name="T51" fmla="*/ 89 h 192"/>
              <a:gd name="T52" fmla="*/ 192 w 192"/>
              <a:gd name="T53" fmla="*/ 88 h 192"/>
              <a:gd name="T54" fmla="*/ 192 w 192"/>
              <a:gd name="T55" fmla="*/ 8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92" y="87"/>
                </a:moveTo>
                <a:cubicBezTo>
                  <a:pt x="105" y="0"/>
                  <a:pt x="105" y="0"/>
                  <a:pt x="105" y="0"/>
                </a:cubicBezTo>
                <a:cubicBezTo>
                  <a:pt x="104" y="0"/>
                  <a:pt x="104" y="0"/>
                  <a:pt x="103" y="0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20"/>
                  <a:pt x="84" y="20"/>
                  <a:pt x="84" y="21"/>
                </a:cubicBezTo>
                <a:cubicBezTo>
                  <a:pt x="97" y="33"/>
                  <a:pt x="97" y="33"/>
                  <a:pt x="97" y="33"/>
                </a:cubicBezTo>
                <a:cubicBezTo>
                  <a:pt x="49" y="81"/>
                  <a:pt x="49" y="81"/>
                  <a:pt x="49" y="81"/>
                </a:cubicBezTo>
                <a:cubicBezTo>
                  <a:pt x="44" y="80"/>
                  <a:pt x="38" y="80"/>
                  <a:pt x="33" y="80"/>
                </a:cubicBezTo>
                <a:cubicBezTo>
                  <a:pt x="22" y="80"/>
                  <a:pt x="11" y="82"/>
                  <a:pt x="1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2" y="181"/>
                  <a:pt x="2" y="181"/>
                  <a:pt x="2" y="181"/>
                </a:cubicBezTo>
                <a:cubicBezTo>
                  <a:pt x="0" y="184"/>
                  <a:pt x="0" y="188"/>
                  <a:pt x="2" y="190"/>
                </a:cubicBezTo>
                <a:cubicBezTo>
                  <a:pt x="3" y="191"/>
                  <a:pt x="5" y="192"/>
                  <a:pt x="6" y="192"/>
                </a:cubicBezTo>
                <a:cubicBezTo>
                  <a:pt x="8" y="192"/>
                  <a:pt x="9" y="191"/>
                  <a:pt x="11" y="19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4" y="192"/>
                  <a:pt x="104" y="192"/>
                  <a:pt x="105" y="192"/>
                </a:cubicBezTo>
                <a:cubicBezTo>
                  <a:pt x="105" y="192"/>
                  <a:pt x="105" y="192"/>
                  <a:pt x="105" y="191"/>
                </a:cubicBezTo>
                <a:cubicBezTo>
                  <a:pt x="112" y="176"/>
                  <a:pt x="114" y="160"/>
                  <a:pt x="111" y="143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71" y="108"/>
                  <a:pt x="171" y="108"/>
                  <a:pt x="171" y="108"/>
                </a:cubicBezTo>
                <a:cubicBezTo>
                  <a:pt x="172" y="108"/>
                  <a:pt x="172" y="108"/>
                  <a:pt x="173" y="108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88"/>
                  <a:pt x="192" y="87"/>
                  <a:pt x="192" y="87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86"/>
          <p:cNvSpPr>
            <a:spLocks/>
          </p:cNvSpPr>
          <p:nvPr/>
        </p:nvSpPr>
        <p:spPr bwMode="auto">
          <a:xfrm>
            <a:off x="5979343" y="3842588"/>
            <a:ext cx="229891" cy="283936"/>
          </a:xfrm>
          <a:custGeom>
            <a:avLst/>
            <a:gdLst>
              <a:gd name="T0" fmla="*/ 154 w 155"/>
              <a:gd name="T1" fmla="*/ 133 h 192"/>
              <a:gd name="T2" fmla="*/ 154 w 155"/>
              <a:gd name="T3" fmla="*/ 133 h 192"/>
              <a:gd name="T4" fmla="*/ 104 w 155"/>
              <a:gd name="T5" fmla="*/ 133 h 192"/>
              <a:gd name="T6" fmla="*/ 90 w 155"/>
              <a:gd name="T7" fmla="*/ 104 h 192"/>
              <a:gd name="T8" fmla="*/ 105 w 155"/>
              <a:gd name="T9" fmla="*/ 66 h 192"/>
              <a:gd name="T10" fmla="*/ 105 w 155"/>
              <a:gd name="T11" fmla="*/ 66 h 192"/>
              <a:gd name="T12" fmla="*/ 117 w 155"/>
              <a:gd name="T13" fmla="*/ 38 h 192"/>
              <a:gd name="T14" fmla="*/ 78 w 155"/>
              <a:gd name="T15" fmla="*/ 0 h 192"/>
              <a:gd name="T16" fmla="*/ 38 w 155"/>
              <a:gd name="T17" fmla="*/ 38 h 192"/>
              <a:gd name="T18" fmla="*/ 50 w 155"/>
              <a:gd name="T19" fmla="*/ 66 h 192"/>
              <a:gd name="T20" fmla="*/ 50 w 155"/>
              <a:gd name="T21" fmla="*/ 66 h 192"/>
              <a:gd name="T22" fmla="*/ 65 w 155"/>
              <a:gd name="T23" fmla="*/ 104 h 192"/>
              <a:gd name="T24" fmla="*/ 51 w 155"/>
              <a:gd name="T25" fmla="*/ 133 h 192"/>
              <a:gd name="T26" fmla="*/ 1 w 155"/>
              <a:gd name="T27" fmla="*/ 133 h 192"/>
              <a:gd name="T28" fmla="*/ 1 w 155"/>
              <a:gd name="T29" fmla="*/ 133 h 192"/>
              <a:gd name="T30" fmla="*/ 0 w 155"/>
              <a:gd name="T31" fmla="*/ 134 h 192"/>
              <a:gd name="T32" fmla="*/ 9 w 155"/>
              <a:gd name="T33" fmla="*/ 192 h 192"/>
              <a:gd name="T34" fmla="*/ 10 w 155"/>
              <a:gd name="T35" fmla="*/ 192 h 192"/>
              <a:gd name="T36" fmla="*/ 145 w 155"/>
              <a:gd name="T37" fmla="*/ 192 h 192"/>
              <a:gd name="T38" fmla="*/ 146 w 155"/>
              <a:gd name="T39" fmla="*/ 192 h 192"/>
              <a:gd name="T40" fmla="*/ 155 w 155"/>
              <a:gd name="T41" fmla="*/ 134 h 192"/>
              <a:gd name="T42" fmla="*/ 154 w 155"/>
              <a:gd name="T4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5" h="192">
                <a:moveTo>
                  <a:pt x="154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95" y="124"/>
                  <a:pt x="90" y="115"/>
                  <a:pt x="90" y="104"/>
                </a:cubicBezTo>
                <a:cubicBezTo>
                  <a:pt x="88" y="84"/>
                  <a:pt x="104" y="66"/>
                  <a:pt x="105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112" y="58"/>
                  <a:pt x="117" y="49"/>
                  <a:pt x="117" y="38"/>
                </a:cubicBezTo>
                <a:cubicBezTo>
                  <a:pt x="117" y="17"/>
                  <a:pt x="99" y="0"/>
                  <a:pt x="78" y="0"/>
                </a:cubicBezTo>
                <a:cubicBezTo>
                  <a:pt x="56" y="0"/>
                  <a:pt x="38" y="17"/>
                  <a:pt x="38" y="38"/>
                </a:cubicBezTo>
                <a:cubicBezTo>
                  <a:pt x="38" y="49"/>
                  <a:pt x="43" y="58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51" y="66"/>
                  <a:pt x="67" y="84"/>
                  <a:pt x="65" y="104"/>
                </a:cubicBezTo>
                <a:cubicBezTo>
                  <a:pt x="65" y="115"/>
                  <a:pt x="60" y="124"/>
                  <a:pt x="5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1" y="133"/>
                  <a:pt x="1" y="133"/>
                  <a:pt x="1" y="133"/>
                </a:cubicBezTo>
                <a:cubicBezTo>
                  <a:pt x="0" y="133"/>
                  <a:pt x="0" y="133"/>
                  <a:pt x="0" y="134"/>
                </a:cubicBezTo>
                <a:cubicBezTo>
                  <a:pt x="9" y="192"/>
                  <a:pt x="9" y="192"/>
                  <a:pt x="9" y="192"/>
                </a:cubicBezTo>
                <a:cubicBezTo>
                  <a:pt x="9" y="192"/>
                  <a:pt x="9" y="192"/>
                  <a:pt x="10" y="19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55" y="133"/>
                  <a:pt x="155" y="133"/>
                  <a:pt x="154" y="133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215149" y="3855659"/>
            <a:ext cx="276676" cy="284743"/>
            <a:chOff x="6364937" y="4398133"/>
            <a:chExt cx="446231" cy="459241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</p:grpSpPr>
        <p:sp>
          <p:nvSpPr>
            <p:cNvPr id="13" name="Freeform 162"/>
            <p:cNvSpPr>
              <a:spLocks noEditPoints="1"/>
            </p:cNvSpPr>
            <p:nvPr/>
          </p:nvSpPr>
          <p:spPr bwMode="auto">
            <a:xfrm>
              <a:off x="6639440" y="4692151"/>
              <a:ext cx="171728" cy="165223"/>
            </a:xfrm>
            <a:custGeom>
              <a:avLst/>
              <a:gdLst>
                <a:gd name="T0" fmla="*/ 36 w 72"/>
                <a:gd name="T1" fmla="*/ 0 h 69"/>
                <a:gd name="T2" fmla="*/ 0 w 72"/>
                <a:gd name="T3" fmla="*/ 34 h 69"/>
                <a:gd name="T4" fmla="*/ 36 w 72"/>
                <a:gd name="T5" fmla="*/ 69 h 69"/>
                <a:gd name="T6" fmla="*/ 72 w 72"/>
                <a:gd name="T7" fmla="*/ 34 h 69"/>
                <a:gd name="T8" fmla="*/ 36 w 72"/>
                <a:gd name="T9" fmla="*/ 0 h 69"/>
                <a:gd name="T10" fmla="*/ 59 w 72"/>
                <a:gd name="T11" fmla="*/ 24 h 69"/>
                <a:gd name="T12" fmla="*/ 33 w 72"/>
                <a:gd name="T13" fmla="*/ 50 h 69"/>
                <a:gd name="T14" fmla="*/ 30 w 72"/>
                <a:gd name="T15" fmla="*/ 51 h 69"/>
                <a:gd name="T16" fmla="*/ 28 w 72"/>
                <a:gd name="T17" fmla="*/ 50 h 69"/>
                <a:gd name="T18" fmla="*/ 13 w 72"/>
                <a:gd name="T19" fmla="*/ 37 h 69"/>
                <a:gd name="T20" fmla="*/ 13 w 72"/>
                <a:gd name="T21" fmla="*/ 32 h 69"/>
                <a:gd name="T22" fmla="*/ 19 w 72"/>
                <a:gd name="T23" fmla="*/ 31 h 69"/>
                <a:gd name="T24" fmla="*/ 30 w 72"/>
                <a:gd name="T25" fmla="*/ 42 h 69"/>
                <a:gd name="T26" fmla="*/ 53 w 72"/>
                <a:gd name="T27" fmla="*/ 19 h 69"/>
                <a:gd name="T28" fmla="*/ 59 w 72"/>
                <a:gd name="T29" fmla="*/ 19 h 69"/>
                <a:gd name="T30" fmla="*/ 59 w 72"/>
                <a:gd name="T3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9"/>
                    <a:pt x="36" y="69"/>
                  </a:cubicBezTo>
                  <a:cubicBezTo>
                    <a:pt x="56" y="69"/>
                    <a:pt x="72" y="53"/>
                    <a:pt x="72" y="34"/>
                  </a:cubicBezTo>
                  <a:cubicBezTo>
                    <a:pt x="72" y="15"/>
                    <a:pt x="56" y="0"/>
                    <a:pt x="36" y="0"/>
                  </a:cubicBezTo>
                  <a:close/>
                  <a:moveTo>
                    <a:pt x="59" y="24"/>
                  </a:moveTo>
                  <a:cubicBezTo>
                    <a:pt x="33" y="50"/>
                    <a:pt x="33" y="50"/>
                    <a:pt x="33" y="50"/>
                  </a:cubicBezTo>
                  <a:cubicBezTo>
                    <a:pt x="33" y="51"/>
                    <a:pt x="31" y="51"/>
                    <a:pt x="30" y="51"/>
                  </a:cubicBezTo>
                  <a:cubicBezTo>
                    <a:pt x="29" y="51"/>
                    <a:pt x="28" y="51"/>
                    <a:pt x="28" y="50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6"/>
                    <a:pt x="12" y="33"/>
                    <a:pt x="13" y="32"/>
                  </a:cubicBezTo>
                  <a:cubicBezTo>
                    <a:pt x="15" y="30"/>
                    <a:pt x="17" y="30"/>
                    <a:pt x="19" y="3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5" y="17"/>
                    <a:pt x="57" y="17"/>
                    <a:pt x="59" y="19"/>
                  </a:cubicBezTo>
                  <a:cubicBezTo>
                    <a:pt x="61" y="20"/>
                    <a:pt x="61" y="23"/>
                    <a:pt x="5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63"/>
            <p:cNvSpPr>
              <a:spLocks/>
            </p:cNvSpPr>
            <p:nvPr/>
          </p:nvSpPr>
          <p:spPr bwMode="auto">
            <a:xfrm>
              <a:off x="6472917" y="4454074"/>
              <a:ext cx="217261" cy="75456"/>
            </a:xfrm>
            <a:custGeom>
              <a:avLst/>
              <a:gdLst>
                <a:gd name="T0" fmla="*/ 87 w 91"/>
                <a:gd name="T1" fmla="*/ 24 h 32"/>
                <a:gd name="T2" fmla="*/ 5 w 91"/>
                <a:gd name="T3" fmla="*/ 1 h 32"/>
                <a:gd name="T4" fmla="*/ 0 w 91"/>
                <a:gd name="T5" fmla="*/ 4 h 32"/>
                <a:gd name="T6" fmla="*/ 3 w 91"/>
                <a:gd name="T7" fmla="*/ 9 h 32"/>
                <a:gd name="T8" fmla="*/ 85 w 91"/>
                <a:gd name="T9" fmla="*/ 31 h 32"/>
                <a:gd name="T10" fmla="*/ 86 w 91"/>
                <a:gd name="T11" fmla="*/ 32 h 32"/>
                <a:gd name="T12" fmla="*/ 90 w 91"/>
                <a:gd name="T13" fmla="*/ 29 h 32"/>
                <a:gd name="T14" fmla="*/ 87 w 91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2">
                  <a:moveTo>
                    <a:pt x="87" y="2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2"/>
                    <a:pt x="86" y="32"/>
                  </a:cubicBezTo>
                  <a:cubicBezTo>
                    <a:pt x="88" y="32"/>
                    <a:pt x="90" y="30"/>
                    <a:pt x="90" y="29"/>
                  </a:cubicBezTo>
                  <a:cubicBezTo>
                    <a:pt x="91" y="26"/>
                    <a:pt x="90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64"/>
            <p:cNvSpPr>
              <a:spLocks/>
            </p:cNvSpPr>
            <p:nvPr/>
          </p:nvSpPr>
          <p:spPr bwMode="auto">
            <a:xfrm>
              <a:off x="6456004" y="4500909"/>
              <a:ext cx="217261" cy="74155"/>
            </a:xfrm>
            <a:custGeom>
              <a:avLst/>
              <a:gdLst>
                <a:gd name="T0" fmla="*/ 87 w 91"/>
                <a:gd name="T1" fmla="*/ 23 h 31"/>
                <a:gd name="T2" fmla="*/ 5 w 91"/>
                <a:gd name="T3" fmla="*/ 1 h 31"/>
                <a:gd name="T4" fmla="*/ 0 w 91"/>
                <a:gd name="T5" fmla="*/ 4 h 31"/>
                <a:gd name="T6" fmla="*/ 3 w 91"/>
                <a:gd name="T7" fmla="*/ 9 h 31"/>
                <a:gd name="T8" fmla="*/ 85 w 91"/>
                <a:gd name="T9" fmla="*/ 31 h 31"/>
                <a:gd name="T10" fmla="*/ 86 w 91"/>
                <a:gd name="T11" fmla="*/ 31 h 31"/>
                <a:gd name="T12" fmla="*/ 90 w 91"/>
                <a:gd name="T13" fmla="*/ 28 h 31"/>
                <a:gd name="T14" fmla="*/ 87 w 91"/>
                <a:gd name="T1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1">
                  <a:moveTo>
                    <a:pt x="87" y="2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8" y="31"/>
                    <a:pt x="90" y="30"/>
                    <a:pt x="90" y="28"/>
                  </a:cubicBezTo>
                  <a:cubicBezTo>
                    <a:pt x="91" y="26"/>
                    <a:pt x="90" y="24"/>
                    <a:pt x="8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5"/>
            <p:cNvSpPr>
              <a:spLocks noEditPoints="1"/>
            </p:cNvSpPr>
            <p:nvPr/>
          </p:nvSpPr>
          <p:spPr bwMode="auto">
            <a:xfrm>
              <a:off x="6364937" y="4398133"/>
              <a:ext cx="385086" cy="394193"/>
            </a:xfrm>
            <a:custGeom>
              <a:avLst/>
              <a:gdLst>
                <a:gd name="T0" fmla="*/ 151 w 161"/>
                <a:gd name="T1" fmla="*/ 115 h 165"/>
                <a:gd name="T2" fmla="*/ 161 w 161"/>
                <a:gd name="T3" fmla="*/ 116 h 165"/>
                <a:gd name="T4" fmla="*/ 161 w 161"/>
                <a:gd name="T5" fmla="*/ 82 h 165"/>
                <a:gd name="T6" fmla="*/ 144 w 161"/>
                <a:gd name="T7" fmla="*/ 82 h 165"/>
                <a:gd name="T8" fmla="*/ 158 w 161"/>
                <a:gd name="T9" fmla="*/ 38 h 165"/>
                <a:gd name="T10" fmla="*/ 157 w 161"/>
                <a:gd name="T11" fmla="*/ 34 h 165"/>
                <a:gd name="T12" fmla="*/ 155 w 161"/>
                <a:gd name="T13" fmla="*/ 32 h 165"/>
                <a:gd name="T14" fmla="*/ 38 w 161"/>
                <a:gd name="T15" fmla="*/ 0 h 165"/>
                <a:gd name="T16" fmla="*/ 33 w 161"/>
                <a:gd name="T17" fmla="*/ 3 h 165"/>
                <a:gd name="T18" fmla="*/ 14 w 161"/>
                <a:gd name="T19" fmla="*/ 67 h 165"/>
                <a:gd name="T20" fmla="*/ 14 w 161"/>
                <a:gd name="T21" fmla="*/ 69 h 165"/>
                <a:gd name="T22" fmla="*/ 0 w 161"/>
                <a:gd name="T23" fmla="*/ 69 h 165"/>
                <a:gd name="T24" fmla="*/ 0 w 161"/>
                <a:gd name="T25" fmla="*/ 165 h 165"/>
                <a:gd name="T26" fmla="*/ 108 w 161"/>
                <a:gd name="T27" fmla="*/ 165 h 165"/>
                <a:gd name="T28" fmla="*/ 107 w 161"/>
                <a:gd name="T29" fmla="*/ 157 h 165"/>
                <a:gd name="T30" fmla="*/ 151 w 161"/>
                <a:gd name="T31" fmla="*/ 115 h 165"/>
                <a:gd name="T32" fmla="*/ 80 w 161"/>
                <a:gd name="T33" fmla="*/ 82 h 165"/>
                <a:gd name="T34" fmla="*/ 61 w 161"/>
                <a:gd name="T35" fmla="*/ 69 h 165"/>
                <a:gd name="T36" fmla="*/ 22 w 161"/>
                <a:gd name="T37" fmla="*/ 69 h 165"/>
                <a:gd name="T38" fmla="*/ 39 w 161"/>
                <a:gd name="T39" fmla="*/ 9 h 165"/>
                <a:gd name="T40" fmla="*/ 149 w 161"/>
                <a:gd name="T41" fmla="*/ 39 h 165"/>
                <a:gd name="T42" fmla="*/ 137 w 161"/>
                <a:gd name="T43" fmla="*/ 80 h 165"/>
                <a:gd name="T44" fmla="*/ 137 w 161"/>
                <a:gd name="T45" fmla="*/ 82 h 165"/>
                <a:gd name="T46" fmla="*/ 80 w 161"/>
                <a:gd name="T47" fmla="*/ 82 h 165"/>
                <a:gd name="T48" fmla="*/ 80 w 161"/>
                <a:gd name="T49" fmla="*/ 8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165">
                  <a:moveTo>
                    <a:pt x="151" y="115"/>
                  </a:moveTo>
                  <a:cubicBezTo>
                    <a:pt x="154" y="115"/>
                    <a:pt x="158" y="115"/>
                    <a:pt x="161" y="116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6"/>
                    <a:pt x="158" y="35"/>
                    <a:pt x="157" y="34"/>
                  </a:cubicBezTo>
                  <a:cubicBezTo>
                    <a:pt x="157" y="33"/>
                    <a:pt x="156" y="33"/>
                    <a:pt x="155" y="3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3" y="3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4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8" y="165"/>
                    <a:pt x="108" y="165"/>
                    <a:pt x="108" y="165"/>
                  </a:cubicBezTo>
                  <a:cubicBezTo>
                    <a:pt x="107" y="163"/>
                    <a:pt x="107" y="160"/>
                    <a:pt x="107" y="157"/>
                  </a:cubicBezTo>
                  <a:cubicBezTo>
                    <a:pt x="107" y="134"/>
                    <a:pt x="127" y="115"/>
                    <a:pt x="151" y="115"/>
                  </a:cubicBezTo>
                  <a:close/>
                  <a:moveTo>
                    <a:pt x="80" y="82"/>
                  </a:moveTo>
                  <a:cubicBezTo>
                    <a:pt x="61" y="69"/>
                    <a:pt x="61" y="69"/>
                    <a:pt x="6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6" y="80"/>
                    <a:pt x="136" y="81"/>
                    <a:pt x="137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25742" y="3225223"/>
            <a:ext cx="1865376" cy="2633472"/>
            <a:chOff x="3401568" y="2670048"/>
            <a:chExt cx="1865376" cy="2633472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" name="圆角矩形 3"/>
            <p:cNvSpPr/>
            <p:nvPr/>
          </p:nvSpPr>
          <p:spPr>
            <a:xfrm>
              <a:off x="3401568" y="2670048"/>
              <a:ext cx="1865376" cy="2633472"/>
            </a:xfrm>
            <a:prstGeom prst="roundRect">
              <a:avLst>
                <a:gd name="adj" fmla="val 10667"/>
              </a:avLst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26"/>
            <p:cNvSpPr>
              <a:spLocks noEditPoints="1"/>
            </p:cNvSpPr>
            <p:nvPr/>
          </p:nvSpPr>
          <p:spPr bwMode="auto">
            <a:xfrm>
              <a:off x="4191885" y="3286629"/>
              <a:ext cx="284743" cy="284743"/>
            </a:xfrm>
            <a:custGeom>
              <a:avLst/>
              <a:gdLst>
                <a:gd name="T0" fmla="*/ 9 w 192"/>
                <a:gd name="T1" fmla="*/ 0 h 192"/>
                <a:gd name="T2" fmla="*/ 0 w 192"/>
                <a:gd name="T3" fmla="*/ 183 h 192"/>
                <a:gd name="T4" fmla="*/ 182 w 192"/>
                <a:gd name="T5" fmla="*/ 192 h 192"/>
                <a:gd name="T6" fmla="*/ 192 w 192"/>
                <a:gd name="T7" fmla="*/ 10 h 192"/>
                <a:gd name="T8" fmla="*/ 73 w 192"/>
                <a:gd name="T9" fmla="*/ 156 h 192"/>
                <a:gd name="T10" fmla="*/ 25 w 192"/>
                <a:gd name="T11" fmla="*/ 150 h 192"/>
                <a:gd name="T12" fmla="*/ 73 w 192"/>
                <a:gd name="T13" fmla="*/ 144 h 192"/>
                <a:gd name="T14" fmla="*/ 73 w 192"/>
                <a:gd name="T15" fmla="*/ 156 h 192"/>
                <a:gd name="T16" fmla="*/ 31 w 192"/>
                <a:gd name="T17" fmla="*/ 136 h 192"/>
                <a:gd name="T18" fmla="*/ 31 w 192"/>
                <a:gd name="T19" fmla="*/ 124 h 192"/>
                <a:gd name="T20" fmla="*/ 79 w 192"/>
                <a:gd name="T21" fmla="*/ 130 h 192"/>
                <a:gd name="T22" fmla="*/ 73 w 192"/>
                <a:gd name="T23" fmla="*/ 65 h 192"/>
                <a:gd name="T24" fmla="*/ 25 w 192"/>
                <a:gd name="T25" fmla="*/ 59 h 192"/>
                <a:gd name="T26" fmla="*/ 73 w 192"/>
                <a:gd name="T27" fmla="*/ 53 h 192"/>
                <a:gd name="T28" fmla="*/ 73 w 192"/>
                <a:gd name="T29" fmla="*/ 65 h 192"/>
                <a:gd name="T30" fmla="*/ 158 w 192"/>
                <a:gd name="T31" fmla="*/ 159 h 192"/>
                <a:gd name="T32" fmla="*/ 149 w 192"/>
                <a:gd name="T33" fmla="*/ 159 h 192"/>
                <a:gd name="T34" fmla="*/ 129 w 192"/>
                <a:gd name="T35" fmla="*/ 159 h 192"/>
                <a:gd name="T36" fmla="*/ 120 w 192"/>
                <a:gd name="T37" fmla="*/ 159 h 192"/>
                <a:gd name="T38" fmla="*/ 130 w 192"/>
                <a:gd name="T39" fmla="*/ 140 h 192"/>
                <a:gd name="T40" fmla="*/ 120 w 192"/>
                <a:gd name="T41" fmla="*/ 121 h 192"/>
                <a:gd name="T42" fmla="*/ 139 w 192"/>
                <a:gd name="T43" fmla="*/ 131 h 192"/>
                <a:gd name="T44" fmla="*/ 158 w 192"/>
                <a:gd name="T45" fmla="*/ 121 h 192"/>
                <a:gd name="T46" fmla="*/ 148 w 192"/>
                <a:gd name="T47" fmla="*/ 140 h 192"/>
                <a:gd name="T48" fmla="*/ 160 w 192"/>
                <a:gd name="T49" fmla="*/ 65 h 192"/>
                <a:gd name="T50" fmla="*/ 145 w 192"/>
                <a:gd name="T51" fmla="*/ 80 h 192"/>
                <a:gd name="T52" fmla="*/ 133 w 192"/>
                <a:gd name="T53" fmla="*/ 80 h 192"/>
                <a:gd name="T54" fmla="*/ 118 w 192"/>
                <a:gd name="T55" fmla="*/ 65 h 192"/>
                <a:gd name="T56" fmla="*/ 118 w 192"/>
                <a:gd name="T57" fmla="*/ 53 h 192"/>
                <a:gd name="T58" fmla="*/ 133 w 192"/>
                <a:gd name="T59" fmla="*/ 38 h 192"/>
                <a:gd name="T60" fmla="*/ 145 w 192"/>
                <a:gd name="T61" fmla="*/ 38 h 192"/>
                <a:gd name="T62" fmla="*/ 160 w 192"/>
                <a:gd name="T63" fmla="*/ 53 h 192"/>
                <a:gd name="T64" fmla="*/ 160 w 192"/>
                <a:gd name="T65" fmla="*/ 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2" h="192">
                  <a:moveTo>
                    <a:pt x="18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8"/>
                    <a:pt x="4" y="192"/>
                    <a:pt x="9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7" y="192"/>
                    <a:pt x="192" y="188"/>
                    <a:pt x="192" y="183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5"/>
                    <a:pt x="187" y="0"/>
                    <a:pt x="182" y="0"/>
                  </a:cubicBezTo>
                  <a:close/>
                  <a:moveTo>
                    <a:pt x="73" y="156"/>
                  </a:moveTo>
                  <a:cubicBezTo>
                    <a:pt x="31" y="156"/>
                    <a:pt x="31" y="156"/>
                    <a:pt x="31" y="156"/>
                  </a:cubicBezTo>
                  <a:cubicBezTo>
                    <a:pt x="28" y="156"/>
                    <a:pt x="25" y="153"/>
                    <a:pt x="25" y="150"/>
                  </a:cubicBezTo>
                  <a:cubicBezTo>
                    <a:pt x="25" y="146"/>
                    <a:pt x="28" y="144"/>
                    <a:pt x="31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6" y="144"/>
                    <a:pt x="79" y="146"/>
                    <a:pt x="79" y="150"/>
                  </a:cubicBezTo>
                  <a:cubicBezTo>
                    <a:pt x="79" y="153"/>
                    <a:pt x="76" y="156"/>
                    <a:pt x="73" y="156"/>
                  </a:cubicBezTo>
                  <a:close/>
                  <a:moveTo>
                    <a:pt x="73" y="136"/>
                  </a:moveTo>
                  <a:cubicBezTo>
                    <a:pt x="31" y="136"/>
                    <a:pt x="31" y="136"/>
                    <a:pt x="31" y="136"/>
                  </a:cubicBezTo>
                  <a:cubicBezTo>
                    <a:pt x="28" y="136"/>
                    <a:pt x="25" y="133"/>
                    <a:pt x="25" y="130"/>
                  </a:cubicBezTo>
                  <a:cubicBezTo>
                    <a:pt x="25" y="127"/>
                    <a:pt x="28" y="124"/>
                    <a:pt x="31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6" y="124"/>
                    <a:pt x="79" y="127"/>
                    <a:pt x="79" y="130"/>
                  </a:cubicBezTo>
                  <a:cubicBezTo>
                    <a:pt x="79" y="133"/>
                    <a:pt x="76" y="136"/>
                    <a:pt x="73" y="136"/>
                  </a:cubicBezTo>
                  <a:close/>
                  <a:moveTo>
                    <a:pt x="73" y="65"/>
                  </a:moveTo>
                  <a:cubicBezTo>
                    <a:pt x="31" y="65"/>
                    <a:pt x="31" y="65"/>
                    <a:pt x="31" y="65"/>
                  </a:cubicBezTo>
                  <a:cubicBezTo>
                    <a:pt x="28" y="65"/>
                    <a:pt x="25" y="62"/>
                    <a:pt x="25" y="59"/>
                  </a:cubicBezTo>
                  <a:cubicBezTo>
                    <a:pt x="25" y="56"/>
                    <a:pt x="28" y="53"/>
                    <a:pt x="31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6" y="53"/>
                    <a:pt x="79" y="56"/>
                    <a:pt x="79" y="59"/>
                  </a:cubicBezTo>
                  <a:cubicBezTo>
                    <a:pt x="79" y="62"/>
                    <a:pt x="76" y="65"/>
                    <a:pt x="73" y="65"/>
                  </a:cubicBezTo>
                  <a:close/>
                  <a:moveTo>
                    <a:pt x="158" y="150"/>
                  </a:moveTo>
                  <a:cubicBezTo>
                    <a:pt x="161" y="153"/>
                    <a:pt x="161" y="157"/>
                    <a:pt x="158" y="159"/>
                  </a:cubicBezTo>
                  <a:cubicBezTo>
                    <a:pt x="157" y="160"/>
                    <a:pt x="155" y="161"/>
                    <a:pt x="154" y="161"/>
                  </a:cubicBezTo>
                  <a:cubicBezTo>
                    <a:pt x="152" y="161"/>
                    <a:pt x="151" y="160"/>
                    <a:pt x="149" y="15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7" y="160"/>
                    <a:pt x="126" y="161"/>
                    <a:pt x="124" y="161"/>
                  </a:cubicBezTo>
                  <a:cubicBezTo>
                    <a:pt x="123" y="161"/>
                    <a:pt x="121" y="160"/>
                    <a:pt x="120" y="159"/>
                  </a:cubicBezTo>
                  <a:cubicBezTo>
                    <a:pt x="117" y="157"/>
                    <a:pt x="117" y="153"/>
                    <a:pt x="120" y="15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17" y="127"/>
                    <a:pt x="117" y="123"/>
                    <a:pt x="120" y="121"/>
                  </a:cubicBezTo>
                  <a:cubicBezTo>
                    <a:pt x="122" y="118"/>
                    <a:pt x="126" y="118"/>
                    <a:pt x="129" y="12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52" y="118"/>
                    <a:pt x="156" y="118"/>
                    <a:pt x="158" y="121"/>
                  </a:cubicBezTo>
                  <a:cubicBezTo>
                    <a:pt x="161" y="123"/>
                    <a:pt x="161" y="127"/>
                    <a:pt x="158" y="129"/>
                  </a:cubicBezTo>
                  <a:cubicBezTo>
                    <a:pt x="148" y="140"/>
                    <a:pt x="148" y="140"/>
                    <a:pt x="148" y="140"/>
                  </a:cubicBezTo>
                  <a:lnTo>
                    <a:pt x="158" y="150"/>
                  </a:lnTo>
                  <a:close/>
                  <a:moveTo>
                    <a:pt x="160" y="65"/>
                  </a:moveTo>
                  <a:cubicBezTo>
                    <a:pt x="145" y="65"/>
                    <a:pt x="145" y="65"/>
                    <a:pt x="145" y="65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5" y="83"/>
                    <a:pt x="142" y="86"/>
                    <a:pt x="139" y="86"/>
                  </a:cubicBezTo>
                  <a:cubicBezTo>
                    <a:pt x="136" y="86"/>
                    <a:pt x="133" y="83"/>
                    <a:pt x="133" y="80"/>
                  </a:cubicBezTo>
                  <a:cubicBezTo>
                    <a:pt x="133" y="65"/>
                    <a:pt x="133" y="65"/>
                    <a:pt x="133" y="65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5" y="65"/>
                    <a:pt x="112" y="62"/>
                    <a:pt x="112" y="59"/>
                  </a:cubicBezTo>
                  <a:cubicBezTo>
                    <a:pt x="112" y="56"/>
                    <a:pt x="115" y="53"/>
                    <a:pt x="118" y="5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5"/>
                    <a:pt x="136" y="32"/>
                    <a:pt x="139" y="32"/>
                  </a:cubicBezTo>
                  <a:cubicBezTo>
                    <a:pt x="142" y="32"/>
                    <a:pt x="145" y="35"/>
                    <a:pt x="145" y="38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63" y="53"/>
                    <a:pt x="166" y="56"/>
                    <a:pt x="166" y="59"/>
                  </a:cubicBezTo>
                  <a:cubicBezTo>
                    <a:pt x="166" y="62"/>
                    <a:pt x="163" y="65"/>
                    <a:pt x="160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28" tIns="45714" rIns="91428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管理不够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bg1">
                      <a:alpha val="8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bg1">
                    <a:alpha val="8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77478" y="3664135"/>
            <a:ext cx="1707768" cy="1856395"/>
            <a:chOff x="3480372" y="3108960"/>
            <a:chExt cx="1707768" cy="1856395"/>
          </a:xfrm>
        </p:grpSpPr>
        <p:sp>
          <p:nvSpPr>
            <p:cNvPr id="22" name="椭圆 21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认知不足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31614" y="3664135"/>
            <a:ext cx="1707768" cy="1856395"/>
            <a:chOff x="3480372" y="3108960"/>
            <a:chExt cx="1707768" cy="1856395"/>
          </a:xfrm>
        </p:grpSpPr>
        <p:sp>
          <p:nvSpPr>
            <p:cNvPr id="28" name="椭圆 27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四大服务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58682" y="3664135"/>
            <a:ext cx="1707768" cy="1856395"/>
            <a:chOff x="3480372" y="3108960"/>
            <a:chExt cx="1707768" cy="1856395"/>
          </a:xfrm>
        </p:grpSpPr>
        <p:sp>
          <p:nvSpPr>
            <p:cNvPr id="34" name="椭圆 33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培训不足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485748" y="3664135"/>
            <a:ext cx="1707768" cy="1856395"/>
            <a:chOff x="3480372" y="3108960"/>
            <a:chExt cx="1707768" cy="1856395"/>
          </a:xfrm>
        </p:grpSpPr>
        <p:sp>
          <p:nvSpPr>
            <p:cNvPr id="40" name="椭圆 39"/>
            <p:cNvSpPr/>
            <p:nvPr/>
          </p:nvSpPr>
          <p:spPr>
            <a:xfrm>
              <a:off x="4014216" y="3108960"/>
              <a:ext cx="640080" cy="640080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480372" y="4266330"/>
              <a:ext cx="17077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管理不足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0"/>
            <p:cNvSpPr txBox="1"/>
            <p:nvPr/>
          </p:nvSpPr>
          <p:spPr>
            <a:xfrm>
              <a:off x="3515437" y="4617759"/>
              <a:ext cx="1637638" cy="3475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spcBef>
                  <a:spcPts val="12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您的内容打在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这或者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通过复制您的文本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后在此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框中选择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cs typeface="+mn-ea"/>
                  <a:sym typeface="+mn-lt"/>
                </a:rPr>
                <a:t>粘贴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D7253455-99BE-4A79-9EB1-0B3D08BBB575}"/>
              </a:ext>
            </a:extLst>
          </p:cNvPr>
          <p:cNvSpPr txBox="1"/>
          <p:nvPr/>
        </p:nvSpPr>
        <p:spPr>
          <a:xfrm>
            <a:off x="1331486" y="2149114"/>
            <a:ext cx="9508023" cy="139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5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</a:t>
            </a:r>
            <a:r>
              <a:rPr lang="zh-CN" altLang="en-US" sz="1050" dirty="0" smtClean="0">
                <a:solidFill>
                  <a:srgbClr val="686769"/>
                </a:solidFill>
                <a:cs typeface="+mn-ea"/>
                <a:sym typeface="+mn-lt"/>
              </a:rPr>
              <a:t>准</a:t>
            </a: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6" name="文本框 45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339411" y="66282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6969824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50">
            <a:extLst>
              <a:ext uri="{FF2B5EF4-FFF2-40B4-BE49-F238E27FC236}">
                <a16:creationId xmlns="" xmlns:a16="http://schemas.microsoft.com/office/drawing/2014/main" id="{45E71E58-D7DD-43BC-BA7F-129AE9E96056}"/>
              </a:ext>
            </a:extLst>
          </p:cNvPr>
          <p:cNvSpPr txBox="1"/>
          <p:nvPr/>
        </p:nvSpPr>
        <p:spPr>
          <a:xfrm>
            <a:off x="899141" y="3860717"/>
            <a:ext cx="3584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通过管理认知提升人员意识：</a:t>
            </a:r>
            <a:endParaRPr lang="zh-CN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293E2BC0-AB6B-4D6A-AF89-E2A90230C5AA}"/>
              </a:ext>
            </a:extLst>
          </p:cNvPr>
          <p:cNvCxnSpPr>
            <a:cxnSpLocks/>
          </p:cNvCxnSpPr>
          <p:nvPr/>
        </p:nvCxnSpPr>
        <p:spPr>
          <a:xfrm>
            <a:off x="994987" y="4434337"/>
            <a:ext cx="104842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C916AC16-67FF-42D9-979D-AB4558FAA086}"/>
              </a:ext>
            </a:extLst>
          </p:cNvPr>
          <p:cNvSpPr/>
          <p:nvPr/>
        </p:nvSpPr>
        <p:spPr>
          <a:xfrm>
            <a:off x="994987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4E2BF583-8FF2-4574-B4C2-A48864016D79}"/>
              </a:ext>
            </a:extLst>
          </p:cNvPr>
          <p:cNvSpPr/>
          <p:nvPr/>
        </p:nvSpPr>
        <p:spPr>
          <a:xfrm>
            <a:off x="3753528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4EA2DCA0-BE3A-4FA3-8CC3-45BEB4B6C2C7}"/>
              </a:ext>
            </a:extLst>
          </p:cNvPr>
          <p:cNvSpPr/>
          <p:nvPr/>
        </p:nvSpPr>
        <p:spPr>
          <a:xfrm>
            <a:off x="6512069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32634D8B-19EC-4E15-89CB-C6C3871FED12}"/>
              </a:ext>
            </a:extLst>
          </p:cNvPr>
          <p:cNvSpPr/>
          <p:nvPr/>
        </p:nvSpPr>
        <p:spPr>
          <a:xfrm>
            <a:off x="9270610" y="4826205"/>
            <a:ext cx="2208643" cy="14414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8E97C0C2-CED3-4A3B-8BB1-C90F080F47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8" b="10378"/>
          <a:stretch/>
        </p:blipFill>
        <p:spPr>
          <a:xfrm>
            <a:off x="6910419" y="2116438"/>
            <a:ext cx="4568833" cy="18102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1D513313-55F7-4550-8EF3-F5E46F12957D}"/>
              </a:ext>
            </a:extLst>
          </p:cNvPr>
          <p:cNvGrpSpPr/>
          <p:nvPr/>
        </p:nvGrpSpPr>
        <p:grpSpPr>
          <a:xfrm>
            <a:off x="760376" y="5262644"/>
            <a:ext cx="497357" cy="766101"/>
            <a:chOff x="1700334" y="4487003"/>
            <a:chExt cx="497357" cy="766101"/>
          </a:xfrm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FE47BA57-F6D9-4C90-B8D9-EE000DDCF740}"/>
                </a:ext>
              </a:extLst>
            </p:cNvPr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6BB80207-633C-4B0C-86F6-42B36576F1C5}"/>
                </a:ext>
              </a:extLst>
            </p:cNvPr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Box 47">
            <a:extLst>
              <a:ext uri="{FF2B5EF4-FFF2-40B4-BE49-F238E27FC236}">
                <a16:creationId xmlns="" xmlns:a16="http://schemas.microsoft.com/office/drawing/2014/main" id="{766871B4-F1CC-4A70-8960-6A71DA71A728}"/>
              </a:ext>
            </a:extLst>
          </p:cNvPr>
          <p:cNvSpPr txBox="1"/>
          <p:nvPr/>
        </p:nvSpPr>
        <p:spPr>
          <a:xfrm>
            <a:off x="1374915" y="5251516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客户对公司产品（服务）是否满意？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C571C1A4-8414-4514-812E-C13D4FD33D1D}"/>
              </a:ext>
            </a:extLst>
          </p:cNvPr>
          <p:cNvGrpSpPr/>
          <p:nvPr/>
        </p:nvGrpSpPr>
        <p:grpSpPr>
          <a:xfrm>
            <a:off x="3514967" y="5262644"/>
            <a:ext cx="497357" cy="766101"/>
            <a:chOff x="1700334" y="4487003"/>
            <a:chExt cx="497357" cy="766101"/>
          </a:xfrm>
        </p:grpSpPr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9969014C-7456-4957-9FAF-67B287FBDC2A}"/>
                </a:ext>
              </a:extLst>
            </p:cNvPr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318D8A1E-9B0C-47CA-9334-497354208504}"/>
                </a:ext>
              </a:extLst>
            </p:cNvPr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9" name="TextBox 47">
            <a:extLst>
              <a:ext uri="{FF2B5EF4-FFF2-40B4-BE49-F238E27FC236}">
                <a16:creationId xmlns="" xmlns:a16="http://schemas.microsoft.com/office/drawing/2014/main" id="{7A5624AC-7764-456B-A04C-8370CB947B2D}"/>
              </a:ext>
            </a:extLst>
          </p:cNvPr>
          <p:cNvSpPr txBox="1"/>
          <p:nvPr/>
        </p:nvSpPr>
        <p:spPr>
          <a:xfrm>
            <a:off x="4141497" y="5200422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如果不满意，问题出在什么地方？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B0E74B34-B1D8-437A-9097-D52880F0C1C2}"/>
              </a:ext>
            </a:extLst>
          </p:cNvPr>
          <p:cNvGrpSpPr/>
          <p:nvPr/>
        </p:nvGrpSpPr>
        <p:grpSpPr>
          <a:xfrm>
            <a:off x="6269558" y="5262644"/>
            <a:ext cx="497357" cy="766101"/>
            <a:chOff x="1700334" y="4487003"/>
            <a:chExt cx="497357" cy="766101"/>
          </a:xfrm>
        </p:grpSpPr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B6A4565C-F783-4AD7-8B31-CC1F105CD7AE}"/>
                </a:ext>
              </a:extLst>
            </p:cNvPr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E75E4602-541C-43C4-9208-6D90DDD7F4BC}"/>
                </a:ext>
              </a:extLst>
            </p:cNvPr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TextBox 47">
            <a:extLst>
              <a:ext uri="{FF2B5EF4-FFF2-40B4-BE49-F238E27FC236}">
                <a16:creationId xmlns="" xmlns:a16="http://schemas.microsoft.com/office/drawing/2014/main" id="{C06812AE-E548-4329-8B56-808BA8474CFE}"/>
              </a:ext>
            </a:extLst>
          </p:cNvPr>
          <p:cNvSpPr txBox="1"/>
          <p:nvPr/>
        </p:nvSpPr>
        <p:spPr>
          <a:xfrm>
            <a:off x="6908079" y="5200422"/>
            <a:ext cx="16011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如果是产品（服务），应该怎样让客户满意？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DBBCBD0E-68EB-4639-934F-529860DC9191}"/>
              </a:ext>
            </a:extLst>
          </p:cNvPr>
          <p:cNvGrpSpPr/>
          <p:nvPr/>
        </p:nvGrpSpPr>
        <p:grpSpPr>
          <a:xfrm>
            <a:off x="9024148" y="5262644"/>
            <a:ext cx="497357" cy="766101"/>
            <a:chOff x="1700334" y="4487003"/>
            <a:chExt cx="497357" cy="766101"/>
          </a:xfrm>
        </p:grpSpPr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C98256BC-7999-406B-8245-41B827534D9A}"/>
                </a:ext>
              </a:extLst>
            </p:cNvPr>
            <p:cNvSpPr/>
            <p:nvPr/>
          </p:nvSpPr>
          <p:spPr>
            <a:xfrm>
              <a:off x="1700334" y="4487003"/>
              <a:ext cx="497357" cy="497357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solidFill>
                <a:schemeClr val="bg1"/>
              </a:solidFill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0B14177B-EAA2-4DB1-8C37-92506EFD802D}"/>
                </a:ext>
              </a:extLst>
            </p:cNvPr>
            <p:cNvSpPr txBox="1"/>
            <p:nvPr/>
          </p:nvSpPr>
          <p:spPr>
            <a:xfrm>
              <a:off x="1718702" y="4545218"/>
              <a:ext cx="4713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TextBox 47">
            <a:extLst>
              <a:ext uri="{FF2B5EF4-FFF2-40B4-BE49-F238E27FC236}">
                <a16:creationId xmlns="" xmlns:a16="http://schemas.microsoft.com/office/drawing/2014/main" id="{182712E3-9A25-45E9-BD04-D4C4923122C1}"/>
              </a:ext>
            </a:extLst>
          </p:cNvPr>
          <p:cNvSpPr txBox="1"/>
          <p:nvPr/>
        </p:nvSpPr>
        <p:spPr>
          <a:xfrm>
            <a:off x="9638687" y="5209332"/>
            <a:ext cx="160118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应该将客户意见递交到哪个部门？</a:t>
            </a:r>
          </a:p>
        </p:txBody>
      </p:sp>
      <p:sp>
        <p:nvSpPr>
          <p:cNvPr id="36" name="TextBox 55">
            <a:extLst>
              <a:ext uri="{FF2B5EF4-FFF2-40B4-BE49-F238E27FC236}">
                <a16:creationId xmlns="" xmlns:a16="http://schemas.microsoft.com/office/drawing/2014/main" id="{BA98FDFE-D6EA-470F-BAFE-B924F599C31D}"/>
              </a:ext>
            </a:extLst>
          </p:cNvPr>
          <p:cNvSpPr txBox="1"/>
          <p:nvPr/>
        </p:nvSpPr>
        <p:spPr>
          <a:xfrm>
            <a:off x="982955" y="2796024"/>
            <a:ext cx="394721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ts val="3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sym typeface="+mn-lt"/>
              </a:rPr>
              <a:t>只有有了“客户满意度”这个数据，才能更好的去完成客户服务工作。</a:t>
            </a:r>
          </a:p>
        </p:txBody>
      </p:sp>
      <p:sp>
        <p:nvSpPr>
          <p:cNvPr id="33" name="文本占位符 6146">
            <a:extLst>
              <a:ext uri="{FF2B5EF4-FFF2-40B4-BE49-F238E27FC236}">
                <a16:creationId xmlns="" xmlns:a16="http://schemas.microsoft.com/office/drawing/2014/main" id="{81998779-ED04-4FC0-8D95-85285A093C01}"/>
              </a:ext>
            </a:extLst>
          </p:cNvPr>
          <p:cNvSpPr txBox="1">
            <a:spLocks/>
          </p:cNvSpPr>
          <p:nvPr/>
        </p:nvSpPr>
        <p:spPr>
          <a:xfrm>
            <a:off x="-1673069" y="6836612"/>
            <a:ext cx="6156960" cy="2590165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endParaRPr lang="zh-CN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045317" y="2117160"/>
            <a:ext cx="1892232" cy="41806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1"/>
              </a:buClr>
            </a:pPr>
            <a:r>
              <a:rPr lang="zh-CN" altLang="en-US" sz="2000" b="1" dirty="0" smtClean="0">
                <a:cs typeface="+mn-ea"/>
                <a:sym typeface="+mn-lt"/>
              </a:rPr>
              <a:t>管理措施</a:t>
            </a:r>
            <a:endParaRPr lang="zh-CN" altLang="en-US" sz="2000" b="1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0" name="文本框 29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880890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 animBg="1"/>
      <p:bldP spid="43" grpId="0" animBg="1"/>
      <p:bldP spid="44" grpId="0" animBg="1"/>
      <p:bldP spid="45" grpId="0" animBg="1"/>
      <p:bldP spid="54" grpId="0"/>
      <p:bldP spid="59" grpId="0"/>
      <p:bldP spid="64" grpId="0"/>
      <p:bldP spid="69" grpId="0"/>
      <p:bldP spid="36" grpId="0"/>
      <p:bldP spid="33" grpId="0" build="p"/>
      <p:bldP spid="33" grpId="1" build="p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79882" y="4081153"/>
            <a:ext cx="11827239" cy="2802628"/>
          </a:xfrm>
          <a:prstGeom prst="rect">
            <a:avLst/>
          </a:prstGeom>
          <a:gradFill>
            <a:gsLst>
              <a:gs pos="0">
                <a:srgbClr val="B6D3B7">
                  <a:alpha val="9000"/>
                </a:srgbClr>
              </a:gs>
              <a:gs pos="100000">
                <a:srgbClr val="92BFB5">
                  <a:alpha val="11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752600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303339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854078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404816" y="2002101"/>
            <a:ext cx="1143000" cy="1143000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88364" y="2317317"/>
            <a:ext cx="492019" cy="492019"/>
            <a:chOff x="7766793" y="5529269"/>
            <a:chExt cx="492019" cy="492019"/>
          </a:xfrm>
          <a:solidFill>
            <a:schemeClr val="bg1"/>
          </a:solidFill>
        </p:grpSpPr>
        <p:sp>
          <p:nvSpPr>
            <p:cNvPr id="13" name="Oval 23"/>
            <p:cNvSpPr>
              <a:spLocks noChangeArrowheads="1"/>
            </p:cNvSpPr>
            <p:nvPr/>
          </p:nvSpPr>
          <p:spPr bwMode="auto">
            <a:xfrm>
              <a:off x="7960790" y="5530675"/>
              <a:ext cx="104027" cy="1082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7957978" y="5529269"/>
              <a:ext cx="109650" cy="111056"/>
            </a:xfrm>
            <a:custGeom>
              <a:avLst/>
              <a:gdLst>
                <a:gd name="T0" fmla="*/ 22 w 43"/>
                <a:gd name="T1" fmla="*/ 44 h 44"/>
                <a:gd name="T2" fmla="*/ 0 w 43"/>
                <a:gd name="T3" fmla="*/ 22 h 44"/>
                <a:gd name="T4" fmla="*/ 22 w 43"/>
                <a:gd name="T5" fmla="*/ 0 h 44"/>
                <a:gd name="T6" fmla="*/ 43 w 43"/>
                <a:gd name="T7" fmla="*/ 22 h 44"/>
                <a:gd name="T8" fmla="*/ 22 w 43"/>
                <a:gd name="T9" fmla="*/ 44 h 44"/>
                <a:gd name="T10" fmla="*/ 22 w 43"/>
                <a:gd name="T11" fmla="*/ 2 h 44"/>
                <a:gd name="T12" fmla="*/ 2 w 43"/>
                <a:gd name="T13" fmla="*/ 22 h 44"/>
                <a:gd name="T14" fmla="*/ 22 w 43"/>
                <a:gd name="T15" fmla="*/ 42 h 44"/>
                <a:gd name="T16" fmla="*/ 41 w 43"/>
                <a:gd name="T17" fmla="*/ 22 h 44"/>
                <a:gd name="T18" fmla="*/ 22 w 43"/>
                <a:gd name="T19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3" y="10"/>
                    <a:pt x="43" y="22"/>
                  </a:cubicBezTo>
                  <a:cubicBezTo>
                    <a:pt x="43" y="34"/>
                    <a:pt x="34" y="44"/>
                    <a:pt x="22" y="44"/>
                  </a:cubicBezTo>
                  <a:close/>
                  <a:moveTo>
                    <a:pt x="22" y="2"/>
                  </a:moveTo>
                  <a:cubicBezTo>
                    <a:pt x="11" y="2"/>
                    <a:pt x="2" y="11"/>
                    <a:pt x="2" y="22"/>
                  </a:cubicBezTo>
                  <a:cubicBezTo>
                    <a:pt x="2" y="33"/>
                    <a:pt x="11" y="42"/>
                    <a:pt x="22" y="42"/>
                  </a:cubicBezTo>
                  <a:cubicBezTo>
                    <a:pt x="33" y="42"/>
                    <a:pt x="41" y="33"/>
                    <a:pt x="41" y="22"/>
                  </a:cubicBezTo>
                  <a:cubicBezTo>
                    <a:pt x="41" y="11"/>
                    <a:pt x="33" y="2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>
              <a:off x="7883472" y="5661411"/>
              <a:ext cx="257256" cy="150418"/>
            </a:xfrm>
            <a:custGeom>
              <a:avLst/>
              <a:gdLst>
                <a:gd name="T0" fmla="*/ 51 w 101"/>
                <a:gd name="T1" fmla="*/ 0 h 59"/>
                <a:gd name="T2" fmla="*/ 0 w 101"/>
                <a:gd name="T3" fmla="*/ 59 h 59"/>
                <a:gd name="T4" fmla="*/ 101 w 101"/>
                <a:gd name="T5" fmla="*/ 59 h 59"/>
                <a:gd name="T6" fmla="*/ 51 w 101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59">
                  <a:moveTo>
                    <a:pt x="51" y="0"/>
                  </a:moveTo>
                  <a:cubicBezTo>
                    <a:pt x="22" y="0"/>
                    <a:pt x="0" y="26"/>
                    <a:pt x="0" y="59"/>
                  </a:cubicBezTo>
                  <a:cubicBezTo>
                    <a:pt x="101" y="59"/>
                    <a:pt x="101" y="59"/>
                    <a:pt x="101" y="59"/>
                  </a:cubicBezTo>
                  <a:cubicBezTo>
                    <a:pt x="101" y="26"/>
                    <a:pt x="79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6"/>
            <p:cNvSpPr>
              <a:spLocks noEditPoints="1"/>
            </p:cNvSpPr>
            <p:nvPr/>
          </p:nvSpPr>
          <p:spPr bwMode="auto">
            <a:xfrm>
              <a:off x="7882067" y="5658599"/>
              <a:ext cx="261473" cy="156041"/>
            </a:xfrm>
            <a:custGeom>
              <a:avLst/>
              <a:gdLst>
                <a:gd name="T0" fmla="*/ 102 w 103"/>
                <a:gd name="T1" fmla="*/ 61 h 61"/>
                <a:gd name="T2" fmla="*/ 1 w 103"/>
                <a:gd name="T3" fmla="*/ 61 h 61"/>
                <a:gd name="T4" fmla="*/ 0 w 103"/>
                <a:gd name="T5" fmla="*/ 60 h 61"/>
                <a:gd name="T6" fmla="*/ 52 w 103"/>
                <a:gd name="T7" fmla="*/ 0 h 61"/>
                <a:gd name="T8" fmla="*/ 103 w 103"/>
                <a:gd name="T9" fmla="*/ 60 h 61"/>
                <a:gd name="T10" fmla="*/ 102 w 103"/>
                <a:gd name="T11" fmla="*/ 61 h 61"/>
                <a:gd name="T12" fmla="*/ 2 w 103"/>
                <a:gd name="T13" fmla="*/ 59 h 61"/>
                <a:gd name="T14" fmla="*/ 101 w 103"/>
                <a:gd name="T15" fmla="*/ 59 h 61"/>
                <a:gd name="T16" fmla="*/ 52 w 103"/>
                <a:gd name="T17" fmla="*/ 2 h 61"/>
                <a:gd name="T18" fmla="*/ 2 w 103"/>
                <a:gd name="T1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1">
                  <a:moveTo>
                    <a:pt x="102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27"/>
                    <a:pt x="23" y="0"/>
                    <a:pt x="52" y="0"/>
                  </a:cubicBezTo>
                  <a:cubicBezTo>
                    <a:pt x="80" y="0"/>
                    <a:pt x="103" y="27"/>
                    <a:pt x="103" y="60"/>
                  </a:cubicBezTo>
                  <a:cubicBezTo>
                    <a:pt x="103" y="61"/>
                    <a:pt x="103" y="61"/>
                    <a:pt x="102" y="61"/>
                  </a:cubicBezTo>
                  <a:close/>
                  <a:moveTo>
                    <a:pt x="2" y="59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27"/>
                    <a:pt x="79" y="2"/>
                    <a:pt x="52" y="2"/>
                  </a:cubicBezTo>
                  <a:cubicBezTo>
                    <a:pt x="24" y="2"/>
                    <a:pt x="2" y="27"/>
                    <a:pt x="2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7769605" y="5827292"/>
              <a:ext cx="486396" cy="188373"/>
            </a:xfrm>
            <a:custGeom>
              <a:avLst/>
              <a:gdLst>
                <a:gd name="T0" fmla="*/ 191 w 191"/>
                <a:gd name="T1" fmla="*/ 21 h 74"/>
                <a:gd name="T2" fmla="*/ 147 w 191"/>
                <a:gd name="T3" fmla="*/ 8 h 74"/>
                <a:gd name="T4" fmla="*/ 92 w 191"/>
                <a:gd name="T5" fmla="*/ 8 h 74"/>
                <a:gd name="T6" fmla="*/ 92 w 191"/>
                <a:gd name="T7" fmla="*/ 8 h 74"/>
                <a:gd name="T8" fmla="*/ 49 w 191"/>
                <a:gd name="T9" fmla="*/ 10 h 74"/>
                <a:gd name="T10" fmla="*/ 39 w 191"/>
                <a:gd name="T11" fmla="*/ 21 h 74"/>
                <a:gd name="T12" fmla="*/ 51 w 191"/>
                <a:gd name="T13" fmla="*/ 30 h 74"/>
                <a:gd name="T14" fmla="*/ 90 w 191"/>
                <a:gd name="T15" fmla="*/ 29 h 74"/>
                <a:gd name="T16" fmla="*/ 112 w 191"/>
                <a:gd name="T17" fmla="*/ 43 h 74"/>
                <a:gd name="T18" fmla="*/ 102 w 191"/>
                <a:gd name="T19" fmla="*/ 49 h 74"/>
                <a:gd name="T20" fmla="*/ 46 w 191"/>
                <a:gd name="T21" fmla="*/ 46 h 74"/>
                <a:gd name="T22" fmla="*/ 22 w 191"/>
                <a:gd name="T23" fmla="*/ 9 h 74"/>
                <a:gd name="T24" fmla="*/ 10 w 191"/>
                <a:gd name="T25" fmla="*/ 0 h 74"/>
                <a:gd name="T26" fmla="*/ 1 w 191"/>
                <a:gd name="T27" fmla="*/ 12 h 74"/>
                <a:gd name="T28" fmla="*/ 35 w 191"/>
                <a:gd name="T29" fmla="*/ 64 h 74"/>
                <a:gd name="T30" fmla="*/ 74 w 191"/>
                <a:gd name="T31" fmla="*/ 74 h 74"/>
                <a:gd name="T32" fmla="*/ 115 w 191"/>
                <a:gd name="T33" fmla="*/ 67 h 74"/>
                <a:gd name="T34" fmla="*/ 188 w 191"/>
                <a:gd name="T35" fmla="*/ 59 h 74"/>
                <a:gd name="T36" fmla="*/ 191 w 191"/>
                <a:gd name="T37" fmla="*/ 59 h 74"/>
                <a:gd name="T38" fmla="*/ 191 w 191"/>
                <a:gd name="T39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74">
                  <a:moveTo>
                    <a:pt x="191" y="21"/>
                  </a:moveTo>
                  <a:cubicBezTo>
                    <a:pt x="180" y="17"/>
                    <a:pt x="155" y="8"/>
                    <a:pt x="147" y="8"/>
                  </a:cubicBezTo>
                  <a:cubicBezTo>
                    <a:pt x="137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79" y="8"/>
                    <a:pt x="63" y="9"/>
                    <a:pt x="49" y="10"/>
                  </a:cubicBezTo>
                  <a:cubicBezTo>
                    <a:pt x="43" y="10"/>
                    <a:pt x="39" y="15"/>
                    <a:pt x="39" y="21"/>
                  </a:cubicBezTo>
                  <a:cubicBezTo>
                    <a:pt x="40" y="27"/>
                    <a:pt x="45" y="31"/>
                    <a:pt x="51" y="30"/>
                  </a:cubicBezTo>
                  <a:cubicBezTo>
                    <a:pt x="64" y="29"/>
                    <a:pt x="79" y="29"/>
                    <a:pt x="90" y="29"/>
                  </a:cubicBezTo>
                  <a:cubicBezTo>
                    <a:pt x="97" y="32"/>
                    <a:pt x="109" y="37"/>
                    <a:pt x="112" y="43"/>
                  </a:cubicBezTo>
                  <a:cubicBezTo>
                    <a:pt x="112" y="43"/>
                    <a:pt x="107" y="46"/>
                    <a:pt x="102" y="49"/>
                  </a:cubicBezTo>
                  <a:cubicBezTo>
                    <a:pt x="79" y="55"/>
                    <a:pt x="60" y="54"/>
                    <a:pt x="46" y="46"/>
                  </a:cubicBezTo>
                  <a:cubicBezTo>
                    <a:pt x="26" y="34"/>
                    <a:pt x="22" y="10"/>
                    <a:pt x="22" y="9"/>
                  </a:cubicBezTo>
                  <a:cubicBezTo>
                    <a:pt x="22" y="4"/>
                    <a:pt x="16" y="0"/>
                    <a:pt x="10" y="0"/>
                  </a:cubicBezTo>
                  <a:cubicBezTo>
                    <a:pt x="4" y="1"/>
                    <a:pt x="0" y="6"/>
                    <a:pt x="1" y="12"/>
                  </a:cubicBezTo>
                  <a:cubicBezTo>
                    <a:pt x="1" y="13"/>
                    <a:pt x="6" y="46"/>
                    <a:pt x="35" y="64"/>
                  </a:cubicBezTo>
                  <a:cubicBezTo>
                    <a:pt x="46" y="70"/>
                    <a:pt x="59" y="74"/>
                    <a:pt x="74" y="74"/>
                  </a:cubicBezTo>
                  <a:cubicBezTo>
                    <a:pt x="87" y="74"/>
                    <a:pt x="101" y="71"/>
                    <a:pt x="115" y="67"/>
                  </a:cubicBezTo>
                  <a:cubicBezTo>
                    <a:pt x="131" y="64"/>
                    <a:pt x="172" y="57"/>
                    <a:pt x="188" y="59"/>
                  </a:cubicBezTo>
                  <a:cubicBezTo>
                    <a:pt x="189" y="59"/>
                    <a:pt x="190" y="59"/>
                    <a:pt x="191" y="59"/>
                  </a:cubicBezTo>
                  <a:lnTo>
                    <a:pt x="19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8"/>
            <p:cNvSpPr>
              <a:spLocks noEditPoints="1"/>
            </p:cNvSpPr>
            <p:nvPr/>
          </p:nvSpPr>
          <p:spPr bwMode="auto">
            <a:xfrm>
              <a:off x="7766793" y="5821669"/>
              <a:ext cx="492019" cy="199619"/>
            </a:xfrm>
            <a:custGeom>
              <a:avLst/>
              <a:gdLst>
                <a:gd name="T0" fmla="*/ 75 w 193"/>
                <a:gd name="T1" fmla="*/ 77 h 78"/>
                <a:gd name="T2" fmla="*/ 35 w 193"/>
                <a:gd name="T3" fmla="*/ 66 h 78"/>
                <a:gd name="T4" fmla="*/ 1 w 193"/>
                <a:gd name="T5" fmla="*/ 14 h 78"/>
                <a:gd name="T6" fmla="*/ 3 w 193"/>
                <a:gd name="T7" fmla="*/ 6 h 78"/>
                <a:gd name="T8" fmla="*/ 11 w 193"/>
                <a:gd name="T9" fmla="*/ 1 h 78"/>
                <a:gd name="T10" fmla="*/ 24 w 193"/>
                <a:gd name="T11" fmla="*/ 11 h 78"/>
                <a:gd name="T12" fmla="*/ 48 w 193"/>
                <a:gd name="T13" fmla="*/ 47 h 78"/>
                <a:gd name="T14" fmla="*/ 102 w 193"/>
                <a:gd name="T15" fmla="*/ 50 h 78"/>
                <a:gd name="T16" fmla="*/ 111 w 193"/>
                <a:gd name="T17" fmla="*/ 44 h 78"/>
                <a:gd name="T18" fmla="*/ 91 w 193"/>
                <a:gd name="T19" fmla="*/ 32 h 78"/>
                <a:gd name="T20" fmla="*/ 52 w 193"/>
                <a:gd name="T21" fmla="*/ 33 h 78"/>
                <a:gd name="T22" fmla="*/ 39 w 193"/>
                <a:gd name="T23" fmla="*/ 23 h 78"/>
                <a:gd name="T24" fmla="*/ 42 w 193"/>
                <a:gd name="T25" fmla="*/ 15 h 78"/>
                <a:gd name="T26" fmla="*/ 50 w 193"/>
                <a:gd name="T27" fmla="*/ 11 h 78"/>
                <a:gd name="T28" fmla="*/ 91 w 193"/>
                <a:gd name="T29" fmla="*/ 9 h 78"/>
                <a:gd name="T30" fmla="*/ 93 w 193"/>
                <a:gd name="T31" fmla="*/ 9 h 78"/>
                <a:gd name="T32" fmla="*/ 93 w 193"/>
                <a:gd name="T33" fmla="*/ 9 h 78"/>
                <a:gd name="T34" fmla="*/ 93 w 193"/>
                <a:gd name="T35" fmla="*/ 9 h 78"/>
                <a:gd name="T36" fmla="*/ 129 w 193"/>
                <a:gd name="T37" fmla="*/ 9 h 78"/>
                <a:gd name="T38" fmla="*/ 148 w 193"/>
                <a:gd name="T39" fmla="*/ 9 h 78"/>
                <a:gd name="T40" fmla="*/ 148 w 193"/>
                <a:gd name="T41" fmla="*/ 9 h 78"/>
                <a:gd name="T42" fmla="*/ 192 w 193"/>
                <a:gd name="T43" fmla="*/ 22 h 78"/>
                <a:gd name="T44" fmla="*/ 193 w 193"/>
                <a:gd name="T45" fmla="*/ 23 h 78"/>
                <a:gd name="T46" fmla="*/ 193 w 193"/>
                <a:gd name="T47" fmla="*/ 61 h 78"/>
                <a:gd name="T48" fmla="*/ 192 w 193"/>
                <a:gd name="T49" fmla="*/ 62 h 78"/>
                <a:gd name="T50" fmla="*/ 189 w 193"/>
                <a:gd name="T51" fmla="*/ 62 h 78"/>
                <a:gd name="T52" fmla="*/ 182 w 193"/>
                <a:gd name="T53" fmla="*/ 61 h 78"/>
                <a:gd name="T54" fmla="*/ 117 w 193"/>
                <a:gd name="T55" fmla="*/ 70 h 78"/>
                <a:gd name="T56" fmla="*/ 75 w 193"/>
                <a:gd name="T57" fmla="*/ 77 h 78"/>
                <a:gd name="T58" fmla="*/ 13 w 193"/>
                <a:gd name="T59" fmla="*/ 3 h 78"/>
                <a:gd name="T60" fmla="*/ 11 w 193"/>
                <a:gd name="T61" fmla="*/ 3 h 78"/>
                <a:gd name="T62" fmla="*/ 4 w 193"/>
                <a:gd name="T63" fmla="*/ 7 h 78"/>
                <a:gd name="T64" fmla="*/ 3 w 193"/>
                <a:gd name="T65" fmla="*/ 14 h 78"/>
                <a:gd name="T66" fmla="*/ 36 w 193"/>
                <a:gd name="T67" fmla="*/ 65 h 78"/>
                <a:gd name="T68" fmla="*/ 116 w 193"/>
                <a:gd name="T69" fmla="*/ 68 h 78"/>
                <a:gd name="T70" fmla="*/ 182 w 193"/>
                <a:gd name="T71" fmla="*/ 59 h 78"/>
                <a:gd name="T72" fmla="*/ 189 w 193"/>
                <a:gd name="T73" fmla="*/ 60 h 78"/>
                <a:gd name="T74" fmla="*/ 191 w 193"/>
                <a:gd name="T75" fmla="*/ 60 h 78"/>
                <a:gd name="T76" fmla="*/ 191 w 193"/>
                <a:gd name="T77" fmla="*/ 24 h 78"/>
                <a:gd name="T78" fmla="*/ 148 w 193"/>
                <a:gd name="T79" fmla="*/ 11 h 78"/>
                <a:gd name="T80" fmla="*/ 129 w 193"/>
                <a:gd name="T81" fmla="*/ 11 h 78"/>
                <a:gd name="T82" fmla="*/ 93 w 193"/>
                <a:gd name="T83" fmla="*/ 11 h 78"/>
                <a:gd name="T84" fmla="*/ 93 w 193"/>
                <a:gd name="T85" fmla="*/ 11 h 78"/>
                <a:gd name="T86" fmla="*/ 93 w 193"/>
                <a:gd name="T87" fmla="*/ 11 h 78"/>
                <a:gd name="T88" fmla="*/ 91 w 193"/>
                <a:gd name="T89" fmla="*/ 11 h 78"/>
                <a:gd name="T90" fmla="*/ 50 w 193"/>
                <a:gd name="T91" fmla="*/ 13 h 78"/>
                <a:gd name="T92" fmla="*/ 43 w 193"/>
                <a:gd name="T93" fmla="*/ 16 h 78"/>
                <a:gd name="T94" fmla="*/ 41 w 193"/>
                <a:gd name="T95" fmla="*/ 23 h 78"/>
                <a:gd name="T96" fmla="*/ 52 w 193"/>
                <a:gd name="T97" fmla="*/ 31 h 78"/>
                <a:gd name="T98" fmla="*/ 91 w 193"/>
                <a:gd name="T99" fmla="*/ 30 h 78"/>
                <a:gd name="T100" fmla="*/ 91 w 193"/>
                <a:gd name="T101" fmla="*/ 30 h 78"/>
                <a:gd name="T102" fmla="*/ 114 w 193"/>
                <a:gd name="T103" fmla="*/ 44 h 78"/>
                <a:gd name="T104" fmla="*/ 113 w 193"/>
                <a:gd name="T105" fmla="*/ 45 h 78"/>
                <a:gd name="T106" fmla="*/ 103 w 193"/>
                <a:gd name="T107" fmla="*/ 52 h 78"/>
                <a:gd name="T108" fmla="*/ 47 w 193"/>
                <a:gd name="T109" fmla="*/ 49 h 78"/>
                <a:gd name="T110" fmla="*/ 22 w 193"/>
                <a:gd name="T111" fmla="*/ 11 h 78"/>
                <a:gd name="T112" fmla="*/ 13 w 193"/>
                <a:gd name="T1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3" h="78">
                  <a:moveTo>
                    <a:pt x="75" y="77"/>
                  </a:moveTo>
                  <a:cubicBezTo>
                    <a:pt x="60" y="77"/>
                    <a:pt x="47" y="73"/>
                    <a:pt x="35" y="66"/>
                  </a:cubicBezTo>
                  <a:cubicBezTo>
                    <a:pt x="5" y="49"/>
                    <a:pt x="1" y="15"/>
                    <a:pt x="1" y="14"/>
                  </a:cubicBezTo>
                  <a:cubicBezTo>
                    <a:pt x="0" y="11"/>
                    <a:pt x="1" y="8"/>
                    <a:pt x="3" y="6"/>
                  </a:cubicBezTo>
                  <a:cubicBezTo>
                    <a:pt x="5" y="3"/>
                    <a:pt x="8" y="2"/>
                    <a:pt x="11" y="1"/>
                  </a:cubicBezTo>
                  <a:cubicBezTo>
                    <a:pt x="18" y="0"/>
                    <a:pt x="23" y="5"/>
                    <a:pt x="24" y="11"/>
                  </a:cubicBezTo>
                  <a:cubicBezTo>
                    <a:pt x="24" y="12"/>
                    <a:pt x="28" y="36"/>
                    <a:pt x="48" y="47"/>
                  </a:cubicBezTo>
                  <a:cubicBezTo>
                    <a:pt x="61" y="55"/>
                    <a:pt x="80" y="56"/>
                    <a:pt x="102" y="50"/>
                  </a:cubicBezTo>
                  <a:cubicBezTo>
                    <a:pt x="106" y="48"/>
                    <a:pt x="110" y="45"/>
                    <a:pt x="111" y="44"/>
                  </a:cubicBezTo>
                  <a:cubicBezTo>
                    <a:pt x="109" y="41"/>
                    <a:pt x="102" y="36"/>
                    <a:pt x="91" y="32"/>
                  </a:cubicBezTo>
                  <a:cubicBezTo>
                    <a:pt x="80" y="32"/>
                    <a:pt x="65" y="32"/>
                    <a:pt x="52" y="33"/>
                  </a:cubicBezTo>
                  <a:cubicBezTo>
                    <a:pt x="46" y="34"/>
                    <a:pt x="40" y="29"/>
                    <a:pt x="39" y="23"/>
                  </a:cubicBezTo>
                  <a:cubicBezTo>
                    <a:pt x="39" y="20"/>
                    <a:pt x="40" y="17"/>
                    <a:pt x="42" y="15"/>
                  </a:cubicBezTo>
                  <a:cubicBezTo>
                    <a:pt x="44" y="12"/>
                    <a:pt x="47" y="11"/>
                    <a:pt x="50" y="11"/>
                  </a:cubicBezTo>
                  <a:cubicBezTo>
                    <a:pt x="66" y="9"/>
                    <a:pt x="80" y="9"/>
                    <a:pt x="91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112" y="9"/>
                    <a:pt x="129" y="9"/>
                  </a:cubicBezTo>
                  <a:cubicBezTo>
                    <a:pt x="138" y="9"/>
                    <a:pt x="145" y="9"/>
                    <a:pt x="148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56" y="9"/>
                    <a:pt x="181" y="18"/>
                    <a:pt x="192" y="22"/>
                  </a:cubicBezTo>
                  <a:cubicBezTo>
                    <a:pt x="192" y="22"/>
                    <a:pt x="193" y="22"/>
                    <a:pt x="193" y="23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2" y="62"/>
                    <a:pt x="192" y="62"/>
                  </a:cubicBezTo>
                  <a:cubicBezTo>
                    <a:pt x="191" y="62"/>
                    <a:pt x="190" y="62"/>
                    <a:pt x="189" y="62"/>
                  </a:cubicBezTo>
                  <a:cubicBezTo>
                    <a:pt x="187" y="62"/>
                    <a:pt x="185" y="61"/>
                    <a:pt x="182" y="61"/>
                  </a:cubicBezTo>
                  <a:cubicBezTo>
                    <a:pt x="163" y="61"/>
                    <a:pt x="131" y="67"/>
                    <a:pt x="117" y="70"/>
                  </a:cubicBezTo>
                  <a:cubicBezTo>
                    <a:pt x="102" y="74"/>
                    <a:pt x="88" y="77"/>
                    <a:pt x="75" y="77"/>
                  </a:cubicBezTo>
                  <a:close/>
                  <a:moveTo>
                    <a:pt x="13" y="3"/>
                  </a:moveTo>
                  <a:cubicBezTo>
                    <a:pt x="12" y="3"/>
                    <a:pt x="12" y="3"/>
                    <a:pt x="11" y="3"/>
                  </a:cubicBezTo>
                  <a:cubicBezTo>
                    <a:pt x="9" y="4"/>
                    <a:pt x="6" y="5"/>
                    <a:pt x="4" y="7"/>
                  </a:cubicBezTo>
                  <a:cubicBezTo>
                    <a:pt x="3" y="9"/>
                    <a:pt x="2" y="11"/>
                    <a:pt x="3" y="14"/>
                  </a:cubicBezTo>
                  <a:cubicBezTo>
                    <a:pt x="3" y="15"/>
                    <a:pt x="7" y="47"/>
                    <a:pt x="36" y="65"/>
                  </a:cubicBezTo>
                  <a:cubicBezTo>
                    <a:pt x="57" y="77"/>
                    <a:pt x="84" y="78"/>
                    <a:pt x="116" y="68"/>
                  </a:cubicBezTo>
                  <a:cubicBezTo>
                    <a:pt x="131" y="65"/>
                    <a:pt x="163" y="59"/>
                    <a:pt x="182" y="59"/>
                  </a:cubicBezTo>
                  <a:cubicBezTo>
                    <a:pt x="185" y="59"/>
                    <a:pt x="187" y="60"/>
                    <a:pt x="189" y="60"/>
                  </a:cubicBezTo>
                  <a:cubicBezTo>
                    <a:pt x="190" y="60"/>
                    <a:pt x="190" y="60"/>
                    <a:pt x="191" y="60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80" y="20"/>
                    <a:pt x="156" y="11"/>
                    <a:pt x="148" y="11"/>
                  </a:cubicBezTo>
                  <a:cubicBezTo>
                    <a:pt x="145" y="11"/>
                    <a:pt x="138" y="11"/>
                    <a:pt x="129" y="11"/>
                  </a:cubicBezTo>
                  <a:cubicBezTo>
                    <a:pt x="113" y="11"/>
                    <a:pt x="94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80" y="11"/>
                    <a:pt x="67" y="11"/>
                    <a:pt x="50" y="13"/>
                  </a:cubicBezTo>
                  <a:cubicBezTo>
                    <a:pt x="48" y="13"/>
                    <a:pt x="45" y="14"/>
                    <a:pt x="43" y="16"/>
                  </a:cubicBezTo>
                  <a:cubicBezTo>
                    <a:pt x="42" y="18"/>
                    <a:pt x="41" y="20"/>
                    <a:pt x="41" y="23"/>
                  </a:cubicBezTo>
                  <a:cubicBezTo>
                    <a:pt x="42" y="28"/>
                    <a:pt x="46" y="32"/>
                    <a:pt x="52" y="31"/>
                  </a:cubicBezTo>
                  <a:cubicBezTo>
                    <a:pt x="65" y="30"/>
                    <a:pt x="80" y="30"/>
                    <a:pt x="91" y="30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100" y="33"/>
                    <a:pt x="111" y="39"/>
                    <a:pt x="114" y="44"/>
                  </a:cubicBezTo>
                  <a:cubicBezTo>
                    <a:pt x="114" y="45"/>
                    <a:pt x="114" y="45"/>
                    <a:pt x="113" y="45"/>
                  </a:cubicBezTo>
                  <a:cubicBezTo>
                    <a:pt x="113" y="45"/>
                    <a:pt x="109" y="49"/>
                    <a:pt x="103" y="52"/>
                  </a:cubicBezTo>
                  <a:cubicBezTo>
                    <a:pt x="79" y="58"/>
                    <a:pt x="61" y="57"/>
                    <a:pt x="47" y="49"/>
                  </a:cubicBezTo>
                  <a:cubicBezTo>
                    <a:pt x="26" y="37"/>
                    <a:pt x="22" y="12"/>
                    <a:pt x="22" y="11"/>
                  </a:cubicBezTo>
                  <a:cubicBezTo>
                    <a:pt x="22" y="7"/>
                    <a:pt x="17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20219" y="2358943"/>
            <a:ext cx="507483" cy="489209"/>
            <a:chOff x="3535426" y="1685894"/>
            <a:chExt cx="507483" cy="489209"/>
          </a:xfrm>
          <a:solidFill>
            <a:schemeClr val="bg1"/>
          </a:solidFill>
        </p:grpSpPr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3650699" y="1685894"/>
              <a:ext cx="392210" cy="375341"/>
            </a:xfrm>
            <a:custGeom>
              <a:avLst/>
              <a:gdLst>
                <a:gd name="T0" fmla="*/ 125 w 154"/>
                <a:gd name="T1" fmla="*/ 21 h 147"/>
                <a:gd name="T2" fmla="*/ 73 w 154"/>
                <a:gd name="T3" fmla="*/ 0 h 147"/>
                <a:gd name="T4" fmla="*/ 22 w 154"/>
                <a:gd name="T5" fmla="*/ 21 h 147"/>
                <a:gd name="T6" fmla="*/ 0 w 154"/>
                <a:gd name="T7" fmla="*/ 73 h 147"/>
                <a:gd name="T8" fmla="*/ 22 w 154"/>
                <a:gd name="T9" fmla="*/ 125 h 147"/>
                <a:gd name="T10" fmla="*/ 73 w 154"/>
                <a:gd name="T11" fmla="*/ 147 h 147"/>
                <a:gd name="T12" fmla="*/ 125 w 154"/>
                <a:gd name="T13" fmla="*/ 125 h 147"/>
                <a:gd name="T14" fmla="*/ 125 w 154"/>
                <a:gd name="T15" fmla="*/ 21 h 147"/>
                <a:gd name="T16" fmla="*/ 120 w 154"/>
                <a:gd name="T17" fmla="*/ 119 h 147"/>
                <a:gd name="T18" fmla="*/ 73 w 154"/>
                <a:gd name="T19" fmla="*/ 139 h 147"/>
                <a:gd name="T20" fmla="*/ 27 w 154"/>
                <a:gd name="T21" fmla="*/ 119 h 147"/>
                <a:gd name="T22" fmla="*/ 8 w 154"/>
                <a:gd name="T23" fmla="*/ 73 h 147"/>
                <a:gd name="T24" fmla="*/ 27 w 154"/>
                <a:gd name="T25" fmla="*/ 27 h 147"/>
                <a:gd name="T26" fmla="*/ 73 w 154"/>
                <a:gd name="T27" fmla="*/ 8 h 147"/>
                <a:gd name="T28" fmla="*/ 120 w 154"/>
                <a:gd name="T29" fmla="*/ 27 h 147"/>
                <a:gd name="T30" fmla="*/ 120 w 154"/>
                <a:gd name="T31" fmla="*/ 11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47">
                  <a:moveTo>
                    <a:pt x="125" y="21"/>
                  </a:moveTo>
                  <a:cubicBezTo>
                    <a:pt x="111" y="8"/>
                    <a:pt x="93" y="0"/>
                    <a:pt x="73" y="0"/>
                  </a:cubicBezTo>
                  <a:cubicBezTo>
                    <a:pt x="54" y="0"/>
                    <a:pt x="35" y="8"/>
                    <a:pt x="22" y="21"/>
                  </a:cubicBezTo>
                  <a:cubicBezTo>
                    <a:pt x="8" y="35"/>
                    <a:pt x="0" y="54"/>
                    <a:pt x="0" y="73"/>
                  </a:cubicBezTo>
                  <a:cubicBezTo>
                    <a:pt x="0" y="93"/>
                    <a:pt x="8" y="111"/>
                    <a:pt x="22" y="125"/>
                  </a:cubicBezTo>
                  <a:cubicBezTo>
                    <a:pt x="35" y="139"/>
                    <a:pt x="54" y="147"/>
                    <a:pt x="73" y="147"/>
                  </a:cubicBezTo>
                  <a:cubicBezTo>
                    <a:pt x="93" y="147"/>
                    <a:pt x="111" y="139"/>
                    <a:pt x="125" y="125"/>
                  </a:cubicBezTo>
                  <a:cubicBezTo>
                    <a:pt x="154" y="96"/>
                    <a:pt x="154" y="50"/>
                    <a:pt x="125" y="21"/>
                  </a:cubicBezTo>
                  <a:close/>
                  <a:moveTo>
                    <a:pt x="120" y="119"/>
                  </a:moveTo>
                  <a:cubicBezTo>
                    <a:pt x="107" y="132"/>
                    <a:pt x="91" y="139"/>
                    <a:pt x="73" y="139"/>
                  </a:cubicBezTo>
                  <a:cubicBezTo>
                    <a:pt x="56" y="139"/>
                    <a:pt x="40" y="132"/>
                    <a:pt x="27" y="119"/>
                  </a:cubicBezTo>
                  <a:cubicBezTo>
                    <a:pt x="15" y="107"/>
                    <a:pt x="8" y="91"/>
                    <a:pt x="8" y="73"/>
                  </a:cubicBezTo>
                  <a:cubicBezTo>
                    <a:pt x="8" y="56"/>
                    <a:pt x="15" y="39"/>
                    <a:pt x="27" y="27"/>
                  </a:cubicBezTo>
                  <a:cubicBezTo>
                    <a:pt x="40" y="15"/>
                    <a:pt x="56" y="8"/>
                    <a:pt x="73" y="8"/>
                  </a:cubicBezTo>
                  <a:cubicBezTo>
                    <a:pt x="91" y="8"/>
                    <a:pt x="107" y="15"/>
                    <a:pt x="120" y="27"/>
                  </a:cubicBezTo>
                  <a:cubicBezTo>
                    <a:pt x="145" y="52"/>
                    <a:pt x="145" y="94"/>
                    <a:pt x="12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>
              <a:off x="3747697" y="1751966"/>
              <a:ext cx="179939" cy="243199"/>
            </a:xfrm>
            <a:custGeom>
              <a:avLst/>
              <a:gdLst>
                <a:gd name="T0" fmla="*/ 40 w 71"/>
                <a:gd name="T1" fmla="*/ 0 h 95"/>
                <a:gd name="T2" fmla="*/ 40 w 71"/>
                <a:gd name="T3" fmla="*/ 0 h 95"/>
                <a:gd name="T4" fmla="*/ 4 w 71"/>
                <a:gd name="T5" fmla="*/ 32 h 95"/>
                <a:gd name="T6" fmla="*/ 0 w 71"/>
                <a:gd name="T7" fmla="*/ 54 h 95"/>
                <a:gd name="T8" fmla="*/ 7 w 71"/>
                <a:gd name="T9" fmla="*/ 57 h 95"/>
                <a:gd name="T10" fmla="*/ 13 w 71"/>
                <a:gd name="T11" fmla="*/ 64 h 95"/>
                <a:gd name="T12" fmla="*/ 12 w 71"/>
                <a:gd name="T13" fmla="*/ 69 h 95"/>
                <a:gd name="T14" fmla="*/ 15 w 71"/>
                <a:gd name="T15" fmla="*/ 81 h 95"/>
                <a:gd name="T16" fmla="*/ 30 w 71"/>
                <a:gd name="T17" fmla="*/ 94 h 95"/>
                <a:gd name="T18" fmla="*/ 54 w 71"/>
                <a:gd name="T19" fmla="*/ 91 h 95"/>
                <a:gd name="T20" fmla="*/ 57 w 71"/>
                <a:gd name="T21" fmla="*/ 74 h 95"/>
                <a:gd name="T22" fmla="*/ 64 w 71"/>
                <a:gd name="T23" fmla="*/ 50 h 95"/>
                <a:gd name="T24" fmla="*/ 40 w 71"/>
                <a:gd name="T25" fmla="*/ 0 h 95"/>
                <a:gd name="T26" fmla="*/ 45 w 71"/>
                <a:gd name="T27" fmla="*/ 38 h 95"/>
                <a:gd name="T28" fmla="*/ 39 w 71"/>
                <a:gd name="T29" fmla="*/ 40 h 95"/>
                <a:gd name="T30" fmla="*/ 39 w 71"/>
                <a:gd name="T31" fmla="*/ 45 h 95"/>
                <a:gd name="T32" fmla="*/ 39 w 71"/>
                <a:gd name="T33" fmla="*/ 45 h 95"/>
                <a:gd name="T34" fmla="*/ 38 w 71"/>
                <a:gd name="T35" fmla="*/ 45 h 95"/>
                <a:gd name="T36" fmla="*/ 37 w 71"/>
                <a:gd name="T37" fmla="*/ 45 h 95"/>
                <a:gd name="T38" fmla="*/ 37 w 71"/>
                <a:gd name="T39" fmla="*/ 41 h 95"/>
                <a:gd name="T40" fmla="*/ 34 w 71"/>
                <a:gd name="T41" fmla="*/ 40 h 95"/>
                <a:gd name="T42" fmla="*/ 32 w 71"/>
                <a:gd name="T43" fmla="*/ 40 h 95"/>
                <a:gd name="T44" fmla="*/ 32 w 71"/>
                <a:gd name="T45" fmla="*/ 38 h 95"/>
                <a:gd name="T46" fmla="*/ 32 w 71"/>
                <a:gd name="T47" fmla="*/ 37 h 95"/>
                <a:gd name="T48" fmla="*/ 32 w 71"/>
                <a:gd name="T49" fmla="*/ 37 h 95"/>
                <a:gd name="T50" fmla="*/ 34 w 71"/>
                <a:gd name="T51" fmla="*/ 38 h 95"/>
                <a:gd name="T52" fmla="*/ 38 w 71"/>
                <a:gd name="T53" fmla="*/ 38 h 95"/>
                <a:gd name="T54" fmla="*/ 43 w 71"/>
                <a:gd name="T55" fmla="*/ 33 h 95"/>
                <a:gd name="T56" fmla="*/ 41 w 71"/>
                <a:gd name="T57" fmla="*/ 31 h 95"/>
                <a:gd name="T58" fmla="*/ 37 w 71"/>
                <a:gd name="T59" fmla="*/ 29 h 95"/>
                <a:gd name="T60" fmla="*/ 33 w 71"/>
                <a:gd name="T61" fmla="*/ 28 h 95"/>
                <a:gd name="T62" fmla="*/ 30 w 71"/>
                <a:gd name="T63" fmla="*/ 24 h 95"/>
                <a:gd name="T64" fmla="*/ 31 w 71"/>
                <a:gd name="T65" fmla="*/ 19 h 95"/>
                <a:gd name="T66" fmla="*/ 36 w 71"/>
                <a:gd name="T67" fmla="*/ 17 h 95"/>
                <a:gd name="T68" fmla="*/ 36 w 71"/>
                <a:gd name="T69" fmla="*/ 13 h 95"/>
                <a:gd name="T70" fmla="*/ 37 w 71"/>
                <a:gd name="T71" fmla="*/ 12 h 95"/>
                <a:gd name="T72" fmla="*/ 38 w 71"/>
                <a:gd name="T73" fmla="*/ 12 h 95"/>
                <a:gd name="T74" fmla="*/ 39 w 71"/>
                <a:gd name="T75" fmla="*/ 13 h 95"/>
                <a:gd name="T76" fmla="*/ 39 w 71"/>
                <a:gd name="T77" fmla="*/ 17 h 95"/>
                <a:gd name="T78" fmla="*/ 41 w 71"/>
                <a:gd name="T79" fmla="*/ 17 h 95"/>
                <a:gd name="T80" fmla="*/ 43 w 71"/>
                <a:gd name="T81" fmla="*/ 17 h 95"/>
                <a:gd name="T82" fmla="*/ 43 w 71"/>
                <a:gd name="T83" fmla="*/ 18 h 95"/>
                <a:gd name="T84" fmla="*/ 43 w 71"/>
                <a:gd name="T85" fmla="*/ 19 h 95"/>
                <a:gd name="T86" fmla="*/ 43 w 71"/>
                <a:gd name="T87" fmla="*/ 20 h 95"/>
                <a:gd name="T88" fmla="*/ 43 w 71"/>
                <a:gd name="T89" fmla="*/ 20 h 95"/>
                <a:gd name="T90" fmla="*/ 41 w 71"/>
                <a:gd name="T91" fmla="*/ 19 h 95"/>
                <a:gd name="T92" fmla="*/ 38 w 71"/>
                <a:gd name="T93" fmla="*/ 19 h 95"/>
                <a:gd name="T94" fmla="*/ 34 w 71"/>
                <a:gd name="T95" fmla="*/ 21 h 95"/>
                <a:gd name="T96" fmla="*/ 33 w 71"/>
                <a:gd name="T97" fmla="*/ 23 h 95"/>
                <a:gd name="T98" fmla="*/ 36 w 71"/>
                <a:gd name="T99" fmla="*/ 26 h 95"/>
                <a:gd name="T100" fmla="*/ 40 w 71"/>
                <a:gd name="T101" fmla="*/ 27 h 95"/>
                <a:gd name="T102" fmla="*/ 44 w 71"/>
                <a:gd name="T103" fmla="*/ 29 h 95"/>
                <a:gd name="T104" fmla="*/ 46 w 71"/>
                <a:gd name="T105" fmla="*/ 3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" h="95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0" y="0"/>
                    <a:pt x="11" y="9"/>
                    <a:pt x="7" y="17"/>
                  </a:cubicBezTo>
                  <a:cubicBezTo>
                    <a:pt x="4" y="22"/>
                    <a:pt x="4" y="27"/>
                    <a:pt x="4" y="32"/>
                  </a:cubicBezTo>
                  <a:cubicBezTo>
                    <a:pt x="4" y="37"/>
                    <a:pt x="3" y="41"/>
                    <a:pt x="2" y="45"/>
                  </a:cubicBezTo>
                  <a:cubicBezTo>
                    <a:pt x="2" y="48"/>
                    <a:pt x="0" y="51"/>
                    <a:pt x="0" y="54"/>
                  </a:cubicBezTo>
                  <a:cubicBezTo>
                    <a:pt x="1" y="55"/>
                    <a:pt x="2" y="56"/>
                    <a:pt x="4" y="56"/>
                  </a:cubicBezTo>
                  <a:cubicBezTo>
                    <a:pt x="5" y="57"/>
                    <a:pt x="7" y="56"/>
                    <a:pt x="7" y="57"/>
                  </a:cubicBezTo>
                  <a:cubicBezTo>
                    <a:pt x="9" y="58"/>
                    <a:pt x="8" y="61"/>
                    <a:pt x="9" y="62"/>
                  </a:cubicBezTo>
                  <a:cubicBezTo>
                    <a:pt x="9" y="63"/>
                    <a:pt x="12" y="63"/>
                    <a:pt x="13" y="64"/>
                  </a:cubicBezTo>
                  <a:cubicBezTo>
                    <a:pt x="12" y="65"/>
                    <a:pt x="9" y="65"/>
                    <a:pt x="10" y="67"/>
                  </a:cubicBezTo>
                  <a:cubicBezTo>
                    <a:pt x="10" y="68"/>
                    <a:pt x="12" y="68"/>
                    <a:pt x="12" y="69"/>
                  </a:cubicBezTo>
                  <a:cubicBezTo>
                    <a:pt x="12" y="69"/>
                    <a:pt x="12" y="71"/>
                    <a:pt x="12" y="71"/>
                  </a:cubicBezTo>
                  <a:cubicBezTo>
                    <a:pt x="12" y="75"/>
                    <a:pt x="10" y="79"/>
                    <a:pt x="15" y="81"/>
                  </a:cubicBezTo>
                  <a:cubicBezTo>
                    <a:pt x="20" y="81"/>
                    <a:pt x="24" y="79"/>
                    <a:pt x="27" y="83"/>
                  </a:cubicBezTo>
                  <a:cubicBezTo>
                    <a:pt x="29" y="86"/>
                    <a:pt x="30" y="90"/>
                    <a:pt x="30" y="94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8" y="84"/>
                    <a:pt x="57" y="79"/>
                    <a:pt x="57" y="74"/>
                  </a:cubicBezTo>
                  <a:cubicBezTo>
                    <a:pt x="57" y="66"/>
                    <a:pt x="59" y="58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8" y="45"/>
                    <a:pt x="71" y="39"/>
                    <a:pt x="71" y="31"/>
                  </a:cubicBezTo>
                  <a:cubicBezTo>
                    <a:pt x="71" y="14"/>
                    <a:pt x="58" y="0"/>
                    <a:pt x="40" y="0"/>
                  </a:cubicBezTo>
                  <a:close/>
                  <a:moveTo>
                    <a:pt x="46" y="35"/>
                  </a:moveTo>
                  <a:cubicBezTo>
                    <a:pt x="46" y="36"/>
                    <a:pt x="46" y="37"/>
                    <a:pt x="45" y="38"/>
                  </a:cubicBezTo>
                  <a:cubicBezTo>
                    <a:pt x="44" y="38"/>
                    <a:pt x="44" y="39"/>
                    <a:pt x="43" y="39"/>
                  </a:cubicBezTo>
                  <a:cubicBezTo>
                    <a:pt x="42" y="40"/>
                    <a:pt x="41" y="40"/>
                    <a:pt x="39" y="40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5" y="41"/>
                    <a:pt x="34" y="40"/>
                    <a:pt x="34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2" y="40"/>
                    <a:pt x="32" y="40"/>
                  </a:cubicBezTo>
                  <a:cubicBezTo>
                    <a:pt x="32" y="40"/>
                    <a:pt x="32" y="39"/>
                    <a:pt x="32" y="39"/>
                  </a:cubicBezTo>
                  <a:cubicBezTo>
                    <a:pt x="32" y="39"/>
                    <a:pt x="32" y="39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8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7"/>
                    <a:pt x="34" y="37"/>
                    <a:pt x="34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7" y="38"/>
                    <a:pt x="37" y="38"/>
                    <a:pt x="38" y="38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6"/>
                    <a:pt x="43" y="35"/>
                    <a:pt x="43" y="33"/>
                  </a:cubicBezTo>
                  <a:cubicBezTo>
                    <a:pt x="43" y="33"/>
                    <a:pt x="43" y="32"/>
                    <a:pt x="42" y="32"/>
                  </a:cubicBezTo>
                  <a:cubicBezTo>
                    <a:pt x="42" y="31"/>
                    <a:pt x="42" y="31"/>
                    <a:pt x="41" y="31"/>
                  </a:cubicBezTo>
                  <a:cubicBezTo>
                    <a:pt x="40" y="30"/>
                    <a:pt x="40" y="30"/>
                    <a:pt x="39" y="30"/>
                  </a:cubicBezTo>
                  <a:cubicBezTo>
                    <a:pt x="38" y="30"/>
                    <a:pt x="38" y="30"/>
                    <a:pt x="37" y="29"/>
                  </a:cubicBezTo>
                  <a:cubicBezTo>
                    <a:pt x="36" y="29"/>
                    <a:pt x="35" y="29"/>
                    <a:pt x="35" y="29"/>
                  </a:cubicBezTo>
                  <a:cubicBezTo>
                    <a:pt x="34" y="29"/>
                    <a:pt x="33" y="28"/>
                    <a:pt x="33" y="28"/>
                  </a:cubicBezTo>
                  <a:cubicBezTo>
                    <a:pt x="32" y="27"/>
                    <a:pt x="32" y="27"/>
                    <a:pt x="31" y="26"/>
                  </a:cubicBezTo>
                  <a:cubicBezTo>
                    <a:pt x="31" y="26"/>
                    <a:pt x="30" y="25"/>
                    <a:pt x="30" y="24"/>
                  </a:cubicBezTo>
                  <a:cubicBezTo>
                    <a:pt x="30" y="23"/>
                    <a:pt x="30" y="22"/>
                    <a:pt x="30" y="21"/>
                  </a:cubicBezTo>
                  <a:cubicBezTo>
                    <a:pt x="31" y="21"/>
                    <a:pt x="31" y="20"/>
                    <a:pt x="31" y="19"/>
                  </a:cubicBezTo>
                  <a:cubicBezTo>
                    <a:pt x="32" y="19"/>
                    <a:pt x="33" y="18"/>
                    <a:pt x="33" y="18"/>
                  </a:cubicBezTo>
                  <a:cubicBezTo>
                    <a:pt x="34" y="17"/>
                    <a:pt x="35" y="17"/>
                    <a:pt x="36" y="17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9" y="12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7"/>
                    <a:pt x="40" y="17"/>
                  </a:cubicBezTo>
                  <a:cubicBezTo>
                    <a:pt x="40" y="17"/>
                    <a:pt x="41" y="17"/>
                    <a:pt x="41" y="17"/>
                  </a:cubicBezTo>
                  <a:cubicBezTo>
                    <a:pt x="41" y="17"/>
                    <a:pt x="42" y="17"/>
                    <a:pt x="42" y="17"/>
                  </a:cubicBezTo>
                  <a:cubicBezTo>
                    <a:pt x="42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2" y="20"/>
                    <a:pt x="42" y="20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7" y="19"/>
                    <a:pt x="36" y="19"/>
                    <a:pt x="35" y="20"/>
                  </a:cubicBezTo>
                  <a:cubicBezTo>
                    <a:pt x="35" y="20"/>
                    <a:pt x="34" y="20"/>
                    <a:pt x="34" y="21"/>
                  </a:cubicBezTo>
                  <a:cubicBezTo>
                    <a:pt x="34" y="21"/>
                    <a:pt x="34" y="21"/>
                    <a:pt x="33" y="22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4" y="24"/>
                    <a:pt x="34" y="24"/>
                    <a:pt x="34" y="25"/>
                  </a:cubicBezTo>
                  <a:cubicBezTo>
                    <a:pt x="35" y="25"/>
                    <a:pt x="35" y="26"/>
                    <a:pt x="36" y="26"/>
                  </a:cubicBezTo>
                  <a:cubicBezTo>
                    <a:pt x="36" y="26"/>
                    <a:pt x="37" y="26"/>
                    <a:pt x="38" y="27"/>
                  </a:cubicBezTo>
                  <a:cubicBezTo>
                    <a:pt x="38" y="27"/>
                    <a:pt x="39" y="27"/>
                    <a:pt x="40" y="27"/>
                  </a:cubicBezTo>
                  <a:cubicBezTo>
                    <a:pt x="41" y="27"/>
                    <a:pt x="41" y="27"/>
                    <a:pt x="42" y="28"/>
                  </a:cubicBezTo>
                  <a:cubicBezTo>
                    <a:pt x="43" y="28"/>
                    <a:pt x="43" y="28"/>
                    <a:pt x="44" y="29"/>
                  </a:cubicBezTo>
                  <a:cubicBezTo>
                    <a:pt x="45" y="29"/>
                    <a:pt x="45" y="29"/>
                    <a:pt x="46" y="30"/>
                  </a:cubicBezTo>
                  <a:cubicBezTo>
                    <a:pt x="46" y="31"/>
                    <a:pt x="46" y="32"/>
                    <a:pt x="46" y="33"/>
                  </a:cubicBezTo>
                  <a:cubicBezTo>
                    <a:pt x="47" y="34"/>
                    <a:pt x="47" y="35"/>
                    <a:pt x="4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3535426" y="1996570"/>
              <a:ext cx="178533" cy="178533"/>
            </a:xfrm>
            <a:custGeom>
              <a:avLst/>
              <a:gdLst>
                <a:gd name="T0" fmla="*/ 49 w 70"/>
                <a:gd name="T1" fmla="*/ 0 h 70"/>
                <a:gd name="T2" fmla="*/ 47 w 70"/>
                <a:gd name="T3" fmla="*/ 0 h 70"/>
                <a:gd name="T4" fmla="*/ 5 w 70"/>
                <a:gd name="T5" fmla="*/ 43 h 70"/>
                <a:gd name="T6" fmla="*/ 0 w 70"/>
                <a:gd name="T7" fmla="*/ 54 h 70"/>
                <a:gd name="T8" fmla="*/ 5 w 70"/>
                <a:gd name="T9" fmla="*/ 65 h 70"/>
                <a:gd name="T10" fmla="*/ 16 w 70"/>
                <a:gd name="T11" fmla="*/ 70 h 70"/>
                <a:gd name="T12" fmla="*/ 27 w 70"/>
                <a:gd name="T13" fmla="*/ 65 h 70"/>
                <a:gd name="T14" fmla="*/ 70 w 70"/>
                <a:gd name="T15" fmla="*/ 23 h 70"/>
                <a:gd name="T16" fmla="*/ 70 w 70"/>
                <a:gd name="T17" fmla="*/ 22 h 70"/>
                <a:gd name="T18" fmla="*/ 70 w 70"/>
                <a:gd name="T19" fmla="*/ 21 h 70"/>
                <a:gd name="T20" fmla="*/ 49 w 70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70">
                  <a:moveTo>
                    <a:pt x="49" y="0"/>
                  </a:moveTo>
                  <a:cubicBezTo>
                    <a:pt x="48" y="0"/>
                    <a:pt x="48" y="0"/>
                    <a:pt x="47" y="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2" y="46"/>
                    <a:pt x="0" y="50"/>
                    <a:pt x="0" y="54"/>
                  </a:cubicBezTo>
                  <a:cubicBezTo>
                    <a:pt x="0" y="58"/>
                    <a:pt x="2" y="62"/>
                    <a:pt x="5" y="65"/>
                  </a:cubicBezTo>
                  <a:cubicBezTo>
                    <a:pt x="8" y="68"/>
                    <a:pt x="12" y="70"/>
                    <a:pt x="16" y="70"/>
                  </a:cubicBezTo>
                  <a:cubicBezTo>
                    <a:pt x="20" y="70"/>
                    <a:pt x="24" y="68"/>
                    <a:pt x="27" y="65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2"/>
                    <a:pt x="70" y="22"/>
                  </a:cubicBezTo>
                  <a:cubicBezTo>
                    <a:pt x="70" y="22"/>
                    <a:pt x="70" y="21"/>
                    <a:pt x="70" y="21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01522" y="2339270"/>
            <a:ext cx="489208" cy="489209"/>
            <a:chOff x="2471258" y="3608987"/>
            <a:chExt cx="489208" cy="489209"/>
          </a:xfrm>
          <a:solidFill>
            <a:schemeClr val="bg1"/>
          </a:solidFill>
        </p:grpSpPr>
        <p:sp>
          <p:nvSpPr>
            <p:cNvPr id="24" name="Freeform 55"/>
            <p:cNvSpPr>
              <a:spLocks/>
            </p:cNvSpPr>
            <p:nvPr/>
          </p:nvSpPr>
          <p:spPr bwMode="auto">
            <a:xfrm>
              <a:off x="2611835" y="3611799"/>
              <a:ext cx="94187" cy="98404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56"/>
            <p:cNvSpPr>
              <a:spLocks/>
            </p:cNvSpPr>
            <p:nvPr/>
          </p:nvSpPr>
          <p:spPr bwMode="auto">
            <a:xfrm>
              <a:off x="2587937" y="3734101"/>
              <a:ext cx="118085" cy="109650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57"/>
            <p:cNvSpPr>
              <a:spLocks/>
            </p:cNvSpPr>
            <p:nvPr/>
          </p:nvSpPr>
          <p:spPr bwMode="auto">
            <a:xfrm>
              <a:off x="2725703" y="3611799"/>
              <a:ext cx="91375" cy="98404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58"/>
            <p:cNvSpPr>
              <a:spLocks/>
            </p:cNvSpPr>
            <p:nvPr/>
          </p:nvSpPr>
          <p:spPr bwMode="auto">
            <a:xfrm>
              <a:off x="2471258" y="3866243"/>
              <a:ext cx="112462" cy="109650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2845193" y="3866243"/>
              <a:ext cx="115273" cy="109650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587937" y="3866243"/>
              <a:ext cx="118085" cy="109650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2471258" y="3731289"/>
              <a:ext cx="112462" cy="112462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62"/>
            <p:cNvSpPr>
              <a:spLocks/>
            </p:cNvSpPr>
            <p:nvPr/>
          </p:nvSpPr>
          <p:spPr bwMode="auto">
            <a:xfrm>
              <a:off x="2725703" y="3734101"/>
              <a:ext cx="115273" cy="109650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63"/>
            <p:cNvSpPr>
              <a:spLocks/>
            </p:cNvSpPr>
            <p:nvPr/>
          </p:nvSpPr>
          <p:spPr bwMode="auto">
            <a:xfrm>
              <a:off x="2512026" y="3608987"/>
              <a:ext cx="144795" cy="101215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64"/>
            <p:cNvSpPr>
              <a:spLocks/>
            </p:cNvSpPr>
            <p:nvPr/>
          </p:nvSpPr>
          <p:spPr bwMode="auto">
            <a:xfrm>
              <a:off x="2512026" y="3995574"/>
              <a:ext cx="144795" cy="102622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65"/>
            <p:cNvSpPr>
              <a:spLocks/>
            </p:cNvSpPr>
            <p:nvPr/>
          </p:nvSpPr>
          <p:spPr bwMode="auto">
            <a:xfrm>
              <a:off x="2772093" y="3608987"/>
              <a:ext cx="144795" cy="101215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auto">
            <a:xfrm>
              <a:off x="2772093" y="3995574"/>
              <a:ext cx="144795" cy="102622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auto">
            <a:xfrm>
              <a:off x="2845193" y="3731289"/>
              <a:ext cx="115273" cy="112462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auto">
            <a:xfrm>
              <a:off x="2725703" y="3995574"/>
              <a:ext cx="91375" cy="102622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auto">
            <a:xfrm>
              <a:off x="2725703" y="3866243"/>
              <a:ext cx="115273" cy="109650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auto">
            <a:xfrm>
              <a:off x="2611835" y="3995574"/>
              <a:ext cx="94187" cy="102622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743391" y="2299197"/>
            <a:ext cx="486397" cy="494832"/>
            <a:chOff x="3535426" y="3600552"/>
            <a:chExt cx="486397" cy="494832"/>
          </a:xfrm>
          <a:solidFill>
            <a:schemeClr val="bg1"/>
          </a:solidFill>
        </p:grpSpPr>
        <p:sp>
          <p:nvSpPr>
            <p:cNvPr id="41" name="Freeform 180"/>
            <p:cNvSpPr>
              <a:spLocks/>
            </p:cNvSpPr>
            <p:nvPr/>
          </p:nvSpPr>
          <p:spPr bwMode="auto">
            <a:xfrm>
              <a:off x="3854536" y="3600552"/>
              <a:ext cx="167287" cy="161664"/>
            </a:xfrm>
            <a:custGeom>
              <a:avLst/>
              <a:gdLst>
                <a:gd name="T0" fmla="*/ 65 w 66"/>
                <a:gd name="T1" fmla="*/ 17 h 63"/>
                <a:gd name="T2" fmla="*/ 59 w 66"/>
                <a:gd name="T3" fmla="*/ 10 h 63"/>
                <a:gd name="T4" fmla="*/ 46 w 66"/>
                <a:gd name="T5" fmla="*/ 3 h 63"/>
                <a:gd name="T6" fmla="*/ 30 w 66"/>
                <a:gd name="T7" fmla="*/ 9 h 63"/>
                <a:gd name="T8" fmla="*/ 0 w 66"/>
                <a:gd name="T9" fmla="*/ 63 h 63"/>
                <a:gd name="T10" fmla="*/ 16 w 66"/>
                <a:gd name="T11" fmla="*/ 63 h 63"/>
                <a:gd name="T12" fmla="*/ 10 w 66"/>
                <a:gd name="T13" fmla="*/ 60 h 63"/>
                <a:gd name="T14" fmla="*/ 36 w 66"/>
                <a:gd name="T15" fmla="*/ 13 h 63"/>
                <a:gd name="T16" fmla="*/ 42 w 66"/>
                <a:gd name="T17" fmla="*/ 10 h 63"/>
                <a:gd name="T18" fmla="*/ 56 w 66"/>
                <a:gd name="T19" fmla="*/ 17 h 63"/>
                <a:gd name="T20" fmla="*/ 57 w 66"/>
                <a:gd name="T21" fmla="*/ 19 h 63"/>
                <a:gd name="T22" fmla="*/ 57 w 66"/>
                <a:gd name="T23" fmla="*/ 23 h 63"/>
                <a:gd name="T24" fmla="*/ 34 w 66"/>
                <a:gd name="T25" fmla="*/ 63 h 63"/>
                <a:gd name="T26" fmla="*/ 43 w 66"/>
                <a:gd name="T27" fmla="*/ 63 h 63"/>
                <a:gd name="T28" fmla="*/ 64 w 66"/>
                <a:gd name="T29" fmla="*/ 26 h 63"/>
                <a:gd name="T30" fmla="*/ 65 w 66"/>
                <a:gd name="T3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63">
                  <a:moveTo>
                    <a:pt x="65" y="17"/>
                  </a:moveTo>
                  <a:cubicBezTo>
                    <a:pt x="64" y="14"/>
                    <a:pt x="62" y="11"/>
                    <a:pt x="59" y="10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0" y="0"/>
                    <a:pt x="33" y="3"/>
                    <a:pt x="3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0"/>
                    <a:pt x="40" y="9"/>
                    <a:pt x="42" y="10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8"/>
                    <a:pt x="57" y="19"/>
                  </a:cubicBezTo>
                  <a:cubicBezTo>
                    <a:pt x="57" y="20"/>
                    <a:pt x="57" y="21"/>
                    <a:pt x="57" y="2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5" y="23"/>
                    <a:pt x="66" y="20"/>
                    <a:pt x="6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81"/>
            <p:cNvSpPr>
              <a:spLocks/>
            </p:cNvSpPr>
            <p:nvPr/>
          </p:nvSpPr>
          <p:spPr bwMode="auto">
            <a:xfrm>
              <a:off x="3912173" y="3638509"/>
              <a:ext cx="68883" cy="105433"/>
            </a:xfrm>
            <a:custGeom>
              <a:avLst/>
              <a:gdLst>
                <a:gd name="T0" fmla="*/ 4 w 27"/>
                <a:gd name="T1" fmla="*/ 41 h 41"/>
                <a:gd name="T2" fmla="*/ 8 w 27"/>
                <a:gd name="T3" fmla="*/ 39 h 41"/>
                <a:gd name="T4" fmla="*/ 26 w 27"/>
                <a:gd name="T5" fmla="*/ 7 h 41"/>
                <a:gd name="T6" fmla="*/ 24 w 27"/>
                <a:gd name="T7" fmla="*/ 1 h 41"/>
                <a:gd name="T8" fmla="*/ 19 w 27"/>
                <a:gd name="T9" fmla="*/ 3 h 41"/>
                <a:gd name="T10" fmla="*/ 1 w 27"/>
                <a:gd name="T11" fmla="*/ 35 h 41"/>
                <a:gd name="T12" fmla="*/ 2 w 27"/>
                <a:gd name="T13" fmla="*/ 41 h 41"/>
                <a:gd name="T14" fmla="*/ 4 w 27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1">
                  <a:moveTo>
                    <a:pt x="4" y="41"/>
                  </a:moveTo>
                  <a:cubicBezTo>
                    <a:pt x="6" y="41"/>
                    <a:pt x="7" y="40"/>
                    <a:pt x="8" y="3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5"/>
                    <a:pt x="26" y="2"/>
                    <a:pt x="24" y="1"/>
                  </a:cubicBezTo>
                  <a:cubicBezTo>
                    <a:pt x="22" y="0"/>
                    <a:pt x="20" y="1"/>
                    <a:pt x="19" y="3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0" y="39"/>
                    <a:pt x="2" y="41"/>
                  </a:cubicBezTo>
                  <a:cubicBezTo>
                    <a:pt x="3" y="41"/>
                    <a:pt x="4" y="41"/>
                    <a:pt x="4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82"/>
            <p:cNvSpPr>
              <a:spLocks/>
            </p:cNvSpPr>
            <p:nvPr/>
          </p:nvSpPr>
          <p:spPr bwMode="auto">
            <a:xfrm>
              <a:off x="3798305" y="3772056"/>
              <a:ext cx="119491" cy="163069"/>
            </a:xfrm>
            <a:custGeom>
              <a:avLst/>
              <a:gdLst>
                <a:gd name="T0" fmla="*/ 1 w 47"/>
                <a:gd name="T1" fmla="*/ 53 h 64"/>
                <a:gd name="T2" fmla="*/ 1 w 47"/>
                <a:gd name="T3" fmla="*/ 56 h 64"/>
                <a:gd name="T4" fmla="*/ 4 w 47"/>
                <a:gd name="T5" fmla="*/ 59 h 64"/>
                <a:gd name="T6" fmla="*/ 10 w 47"/>
                <a:gd name="T7" fmla="*/ 63 h 64"/>
                <a:gd name="T8" fmla="*/ 18 w 47"/>
                <a:gd name="T9" fmla="*/ 61 h 64"/>
                <a:gd name="T10" fmla="*/ 47 w 47"/>
                <a:gd name="T11" fmla="*/ 9 h 64"/>
                <a:gd name="T12" fmla="*/ 46 w 47"/>
                <a:gd name="T13" fmla="*/ 9 h 64"/>
                <a:gd name="T14" fmla="*/ 30 w 47"/>
                <a:gd name="T15" fmla="*/ 0 h 64"/>
                <a:gd name="T16" fmla="*/ 1 w 47"/>
                <a:gd name="T1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64">
                  <a:moveTo>
                    <a:pt x="1" y="53"/>
                  </a:moveTo>
                  <a:cubicBezTo>
                    <a:pt x="1" y="54"/>
                    <a:pt x="0" y="55"/>
                    <a:pt x="1" y="56"/>
                  </a:cubicBezTo>
                  <a:cubicBezTo>
                    <a:pt x="1" y="58"/>
                    <a:pt x="2" y="59"/>
                    <a:pt x="4" y="59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3" y="64"/>
                    <a:pt x="16" y="63"/>
                    <a:pt x="18" y="61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1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83"/>
            <p:cNvSpPr>
              <a:spLocks/>
            </p:cNvSpPr>
            <p:nvPr/>
          </p:nvSpPr>
          <p:spPr bwMode="auto">
            <a:xfrm>
              <a:off x="3789870" y="3940749"/>
              <a:ext cx="26710" cy="35145"/>
            </a:xfrm>
            <a:custGeom>
              <a:avLst/>
              <a:gdLst>
                <a:gd name="T0" fmla="*/ 2 w 10"/>
                <a:gd name="T1" fmla="*/ 0 h 14"/>
                <a:gd name="T2" fmla="*/ 0 w 10"/>
                <a:gd name="T3" fmla="*/ 14 h 14"/>
                <a:gd name="T4" fmla="*/ 10 w 10"/>
                <a:gd name="T5" fmla="*/ 4 h 14"/>
                <a:gd name="T6" fmla="*/ 9 w 10"/>
                <a:gd name="T7" fmla="*/ 4 h 14"/>
                <a:gd name="T8" fmla="*/ 3 w 10"/>
                <a:gd name="T9" fmla="*/ 1 h 14"/>
                <a:gd name="T10" fmla="*/ 2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2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84"/>
            <p:cNvSpPr>
              <a:spLocks noEditPoints="1"/>
            </p:cNvSpPr>
            <p:nvPr/>
          </p:nvSpPr>
          <p:spPr bwMode="auto">
            <a:xfrm>
              <a:off x="3535426" y="3762216"/>
              <a:ext cx="454064" cy="333168"/>
            </a:xfrm>
            <a:custGeom>
              <a:avLst/>
              <a:gdLst>
                <a:gd name="T0" fmla="*/ 168 w 178"/>
                <a:gd name="T1" fmla="*/ 1 h 131"/>
                <a:gd name="T2" fmla="*/ 158 w 178"/>
                <a:gd name="T3" fmla="*/ 17 h 131"/>
                <a:gd name="T4" fmla="*/ 157 w 178"/>
                <a:gd name="T5" fmla="*/ 16 h 131"/>
                <a:gd name="T6" fmla="*/ 128 w 178"/>
                <a:gd name="T7" fmla="*/ 69 h 131"/>
                <a:gd name="T8" fmla="*/ 125 w 178"/>
                <a:gd name="T9" fmla="*/ 72 h 131"/>
                <a:gd name="T10" fmla="*/ 124 w 178"/>
                <a:gd name="T11" fmla="*/ 73 h 131"/>
                <a:gd name="T12" fmla="*/ 97 w 178"/>
                <a:gd name="T13" fmla="*/ 96 h 131"/>
                <a:gd name="T14" fmla="*/ 94 w 178"/>
                <a:gd name="T15" fmla="*/ 97 h 131"/>
                <a:gd name="T16" fmla="*/ 92 w 178"/>
                <a:gd name="T17" fmla="*/ 97 h 131"/>
                <a:gd name="T18" fmla="*/ 90 w 178"/>
                <a:gd name="T19" fmla="*/ 93 h 131"/>
                <a:gd name="T20" fmla="*/ 95 w 178"/>
                <a:gd name="T21" fmla="*/ 58 h 131"/>
                <a:gd name="T22" fmla="*/ 96 w 178"/>
                <a:gd name="T23" fmla="*/ 56 h 131"/>
                <a:gd name="T24" fmla="*/ 97 w 178"/>
                <a:gd name="T25" fmla="*/ 53 h 131"/>
                <a:gd name="T26" fmla="*/ 126 w 178"/>
                <a:gd name="T27" fmla="*/ 1 h 131"/>
                <a:gd name="T28" fmla="*/ 124 w 178"/>
                <a:gd name="T29" fmla="*/ 0 h 131"/>
                <a:gd name="T30" fmla="*/ 124 w 178"/>
                <a:gd name="T31" fmla="*/ 0 h 131"/>
                <a:gd name="T32" fmla="*/ 16 w 178"/>
                <a:gd name="T33" fmla="*/ 0 h 131"/>
                <a:gd name="T34" fmla="*/ 0 w 178"/>
                <a:gd name="T35" fmla="*/ 15 h 131"/>
                <a:gd name="T36" fmla="*/ 0 w 178"/>
                <a:gd name="T37" fmla="*/ 115 h 131"/>
                <a:gd name="T38" fmla="*/ 16 w 178"/>
                <a:gd name="T39" fmla="*/ 131 h 131"/>
                <a:gd name="T40" fmla="*/ 162 w 178"/>
                <a:gd name="T41" fmla="*/ 131 h 131"/>
                <a:gd name="T42" fmla="*/ 178 w 178"/>
                <a:gd name="T43" fmla="*/ 115 h 131"/>
                <a:gd name="T44" fmla="*/ 178 w 178"/>
                <a:gd name="T45" fmla="*/ 15 h 131"/>
                <a:gd name="T46" fmla="*/ 168 w 178"/>
                <a:gd name="T47" fmla="*/ 1 h 131"/>
                <a:gd name="T48" fmla="*/ 71 w 178"/>
                <a:gd name="T49" fmla="*/ 110 h 131"/>
                <a:gd name="T50" fmla="*/ 24 w 178"/>
                <a:gd name="T51" fmla="*/ 110 h 131"/>
                <a:gd name="T52" fmla="*/ 20 w 178"/>
                <a:gd name="T53" fmla="*/ 106 h 131"/>
                <a:gd name="T54" fmla="*/ 24 w 178"/>
                <a:gd name="T55" fmla="*/ 102 h 131"/>
                <a:gd name="T56" fmla="*/ 71 w 178"/>
                <a:gd name="T57" fmla="*/ 102 h 131"/>
                <a:gd name="T58" fmla="*/ 75 w 178"/>
                <a:gd name="T59" fmla="*/ 106 h 131"/>
                <a:gd name="T60" fmla="*/ 71 w 178"/>
                <a:gd name="T61" fmla="*/ 110 h 131"/>
                <a:gd name="T62" fmla="*/ 71 w 178"/>
                <a:gd name="T63" fmla="*/ 72 h 131"/>
                <a:gd name="T64" fmla="*/ 24 w 178"/>
                <a:gd name="T65" fmla="*/ 72 h 131"/>
                <a:gd name="T66" fmla="*/ 20 w 178"/>
                <a:gd name="T67" fmla="*/ 68 h 131"/>
                <a:gd name="T68" fmla="*/ 24 w 178"/>
                <a:gd name="T69" fmla="*/ 64 h 131"/>
                <a:gd name="T70" fmla="*/ 71 w 178"/>
                <a:gd name="T71" fmla="*/ 64 h 131"/>
                <a:gd name="T72" fmla="*/ 75 w 178"/>
                <a:gd name="T73" fmla="*/ 68 h 131"/>
                <a:gd name="T74" fmla="*/ 71 w 178"/>
                <a:gd name="T75" fmla="*/ 72 h 131"/>
                <a:gd name="T76" fmla="*/ 71 w 178"/>
                <a:gd name="T77" fmla="*/ 35 h 131"/>
                <a:gd name="T78" fmla="*/ 24 w 178"/>
                <a:gd name="T79" fmla="*/ 35 h 131"/>
                <a:gd name="T80" fmla="*/ 20 w 178"/>
                <a:gd name="T81" fmla="*/ 31 h 131"/>
                <a:gd name="T82" fmla="*/ 24 w 178"/>
                <a:gd name="T83" fmla="*/ 27 h 131"/>
                <a:gd name="T84" fmla="*/ 71 w 178"/>
                <a:gd name="T85" fmla="*/ 27 h 131"/>
                <a:gd name="T86" fmla="*/ 75 w 178"/>
                <a:gd name="T87" fmla="*/ 31 h 131"/>
                <a:gd name="T88" fmla="*/ 71 w 178"/>
                <a:gd name="T89" fmla="*/ 3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31">
                  <a:moveTo>
                    <a:pt x="168" y="1"/>
                  </a:moveTo>
                  <a:cubicBezTo>
                    <a:pt x="158" y="17"/>
                    <a:pt x="158" y="17"/>
                    <a:pt x="158" y="17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7" y="70"/>
                    <a:pt x="126" y="71"/>
                    <a:pt x="125" y="72"/>
                  </a:cubicBezTo>
                  <a:cubicBezTo>
                    <a:pt x="125" y="72"/>
                    <a:pt x="125" y="73"/>
                    <a:pt x="124" y="73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6" y="97"/>
                    <a:pt x="95" y="97"/>
                    <a:pt x="94" y="97"/>
                  </a:cubicBezTo>
                  <a:cubicBezTo>
                    <a:pt x="94" y="97"/>
                    <a:pt x="93" y="97"/>
                    <a:pt x="92" y="97"/>
                  </a:cubicBezTo>
                  <a:cubicBezTo>
                    <a:pt x="91" y="96"/>
                    <a:pt x="90" y="94"/>
                    <a:pt x="90" y="93"/>
                  </a:cubicBezTo>
                  <a:cubicBezTo>
                    <a:pt x="95" y="58"/>
                    <a:pt x="95" y="58"/>
                    <a:pt x="95" y="58"/>
                  </a:cubicBezTo>
                  <a:cubicBezTo>
                    <a:pt x="95" y="57"/>
                    <a:pt x="96" y="57"/>
                    <a:pt x="96" y="56"/>
                  </a:cubicBezTo>
                  <a:cubicBezTo>
                    <a:pt x="96" y="55"/>
                    <a:pt x="97" y="54"/>
                    <a:pt x="97" y="53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4"/>
                    <a:pt x="7" y="131"/>
                    <a:pt x="16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71" y="131"/>
                    <a:pt x="178" y="124"/>
                    <a:pt x="178" y="115"/>
                  </a:cubicBezTo>
                  <a:cubicBezTo>
                    <a:pt x="178" y="15"/>
                    <a:pt x="178" y="15"/>
                    <a:pt x="178" y="15"/>
                  </a:cubicBezTo>
                  <a:cubicBezTo>
                    <a:pt x="178" y="9"/>
                    <a:pt x="174" y="3"/>
                    <a:pt x="168" y="1"/>
                  </a:cubicBezTo>
                  <a:close/>
                  <a:moveTo>
                    <a:pt x="71" y="110"/>
                  </a:moveTo>
                  <a:cubicBezTo>
                    <a:pt x="24" y="110"/>
                    <a:pt x="24" y="110"/>
                    <a:pt x="24" y="110"/>
                  </a:cubicBezTo>
                  <a:cubicBezTo>
                    <a:pt x="22" y="110"/>
                    <a:pt x="20" y="108"/>
                    <a:pt x="20" y="106"/>
                  </a:cubicBezTo>
                  <a:cubicBezTo>
                    <a:pt x="20" y="104"/>
                    <a:pt x="22" y="102"/>
                    <a:pt x="2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5" y="104"/>
                    <a:pt x="75" y="106"/>
                  </a:cubicBezTo>
                  <a:cubicBezTo>
                    <a:pt x="75" y="108"/>
                    <a:pt x="74" y="110"/>
                    <a:pt x="71" y="110"/>
                  </a:cubicBezTo>
                  <a:close/>
                  <a:moveTo>
                    <a:pt x="71" y="72"/>
                  </a:moveTo>
                  <a:cubicBezTo>
                    <a:pt x="24" y="72"/>
                    <a:pt x="24" y="72"/>
                    <a:pt x="24" y="72"/>
                  </a:cubicBezTo>
                  <a:cubicBezTo>
                    <a:pt x="22" y="72"/>
                    <a:pt x="20" y="71"/>
                    <a:pt x="20" y="68"/>
                  </a:cubicBezTo>
                  <a:cubicBezTo>
                    <a:pt x="20" y="66"/>
                    <a:pt x="22" y="64"/>
                    <a:pt x="24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4" y="64"/>
                    <a:pt x="75" y="66"/>
                    <a:pt x="75" y="68"/>
                  </a:cubicBezTo>
                  <a:cubicBezTo>
                    <a:pt x="75" y="71"/>
                    <a:pt x="74" y="72"/>
                    <a:pt x="71" y="72"/>
                  </a:cubicBezTo>
                  <a:close/>
                  <a:moveTo>
                    <a:pt x="7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2" y="35"/>
                    <a:pt x="20" y="33"/>
                    <a:pt x="20" y="31"/>
                  </a:cubicBezTo>
                  <a:cubicBezTo>
                    <a:pt x="20" y="29"/>
                    <a:pt x="22" y="27"/>
                    <a:pt x="24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4" y="27"/>
                    <a:pt x="75" y="29"/>
                    <a:pt x="75" y="31"/>
                  </a:cubicBezTo>
                  <a:cubicBezTo>
                    <a:pt x="75" y="33"/>
                    <a:pt x="74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85"/>
            <p:cNvSpPr>
              <a:spLocks/>
            </p:cNvSpPr>
            <p:nvPr/>
          </p:nvSpPr>
          <p:spPr bwMode="auto">
            <a:xfrm>
              <a:off x="3899520" y="3763622"/>
              <a:ext cx="40768" cy="15464"/>
            </a:xfrm>
            <a:custGeom>
              <a:avLst/>
              <a:gdLst>
                <a:gd name="T0" fmla="*/ 13 w 29"/>
                <a:gd name="T1" fmla="*/ 6 h 11"/>
                <a:gd name="T2" fmla="*/ 22 w 29"/>
                <a:gd name="T3" fmla="*/ 11 h 11"/>
                <a:gd name="T4" fmla="*/ 29 w 29"/>
                <a:gd name="T5" fmla="*/ 0 h 11"/>
                <a:gd name="T6" fmla="*/ 0 w 29"/>
                <a:gd name="T7" fmla="*/ 0 h 11"/>
                <a:gd name="T8" fmla="*/ 13 w 29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13" y="6"/>
                  </a:moveTo>
                  <a:lnTo>
                    <a:pt x="22" y="11"/>
                  </a:lnTo>
                  <a:lnTo>
                    <a:pt x="29" y="0"/>
                  </a:lnTo>
                  <a:lnTo>
                    <a:pt x="0" y="0"/>
                  </a:ln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461499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加强管理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966091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提升专业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543835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营销管理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085003" y="3288936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技术指标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D7253455-99BE-4A79-9EB1-0B3D08BBB575}"/>
              </a:ext>
            </a:extLst>
          </p:cNvPr>
          <p:cNvSpPr txBox="1"/>
          <p:nvPr/>
        </p:nvSpPr>
        <p:spPr>
          <a:xfrm>
            <a:off x="1702521" y="4974359"/>
            <a:ext cx="9508023" cy="1980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解说所提炼的核心概念。点击输入简要文字解说，解说文字尽量概括精炼，不用多余的文字修饰简洁精准的 解说所提炼的核心概念。点击输入简要文字解说说文字尽量概括精炼，不用多余的文字修饰洁精准的 解说所提炼的核心概念。</a:t>
            </a:r>
          </a:p>
          <a:p>
            <a:pPr algn="just">
              <a:lnSpc>
                <a:spcPct val="200000"/>
              </a:lnSpc>
            </a:pPr>
            <a:endParaRPr lang="zh-CN" altLang="en-US" sz="1067" dirty="0">
              <a:solidFill>
                <a:srgbClr val="686769"/>
              </a:solidFill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endParaRPr lang="zh-CN" altLang="en-US" sz="10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endParaRPr lang="zh-CN" altLang="en-US" sz="1067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704057" y="4518746"/>
            <a:ext cx="2262158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项目业务拓展的标准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63" name="文本框 6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236009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任意多边形 45"/>
          <p:cNvSpPr/>
          <p:nvPr/>
        </p:nvSpPr>
        <p:spPr>
          <a:xfrm>
            <a:off x="2185437" y="8368"/>
            <a:ext cx="7810882" cy="2490039"/>
          </a:xfrm>
          <a:custGeom>
            <a:avLst/>
            <a:gdLst>
              <a:gd name="connsiteX0" fmla="*/ 0 w 7810882"/>
              <a:gd name="connsiteY0" fmla="*/ 0 h 2490039"/>
              <a:gd name="connsiteX1" fmla="*/ 7810882 w 7810882"/>
              <a:gd name="connsiteY1" fmla="*/ 0 h 2490039"/>
              <a:gd name="connsiteX2" fmla="*/ 7788307 w 7810882"/>
              <a:gd name="connsiteY2" fmla="*/ 49935 h 2490039"/>
              <a:gd name="connsiteX3" fmla="*/ 3905441 w 7810882"/>
              <a:gd name="connsiteY3" fmla="*/ 2490039 h 2490039"/>
              <a:gd name="connsiteX4" fmla="*/ 22575 w 7810882"/>
              <a:gd name="connsiteY4" fmla="*/ 49935 h 249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0882" h="2490039">
                <a:moveTo>
                  <a:pt x="0" y="0"/>
                </a:moveTo>
                <a:lnTo>
                  <a:pt x="7810882" y="0"/>
                </a:lnTo>
                <a:lnTo>
                  <a:pt x="7788307" y="49935"/>
                </a:lnTo>
                <a:cubicBezTo>
                  <a:pt x="7092620" y="1493722"/>
                  <a:pt x="5615382" y="2490039"/>
                  <a:pt x="3905441" y="2490039"/>
                </a:cubicBezTo>
                <a:cubicBezTo>
                  <a:pt x="2195501" y="2490039"/>
                  <a:pt x="718262" y="1493722"/>
                  <a:pt x="22575" y="49935"/>
                </a:cubicBezTo>
                <a:close/>
              </a:path>
            </a:pathLst>
          </a:custGeom>
          <a:gradFill>
            <a:gsLst>
              <a:gs pos="0">
                <a:srgbClr val="B6D3B7">
                  <a:alpha val="0"/>
                </a:srgbClr>
              </a:gs>
              <a:gs pos="100000">
                <a:srgbClr val="77B6BF">
                  <a:alpha val="5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1A9D17F-ABE9-4309-AF1D-DA6FAA76E65E}"/>
              </a:ext>
            </a:extLst>
          </p:cNvPr>
          <p:cNvSpPr txBox="1"/>
          <p:nvPr/>
        </p:nvSpPr>
        <p:spPr>
          <a:xfrm>
            <a:off x="5290218" y="459223"/>
            <a:ext cx="196845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2700000" scaled="0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AC7535D0-0F19-4D70-A930-67D08CBB0FB6}"/>
              </a:ext>
            </a:extLst>
          </p:cNvPr>
          <p:cNvSpPr txBox="1"/>
          <p:nvPr/>
        </p:nvSpPr>
        <p:spPr>
          <a:xfrm rot="16200000">
            <a:off x="6028228" y="457021"/>
            <a:ext cx="492443" cy="23585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52152" y="3401497"/>
            <a:ext cx="2956544" cy="779040"/>
            <a:chOff x="6914054" y="1071705"/>
            <a:chExt cx="2956544" cy="779040"/>
          </a:xfrm>
        </p:grpSpPr>
        <p:sp>
          <p:nvSpPr>
            <p:cNvPr id="7" name="文本框 6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岗位工作概述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6958481" y="1462947"/>
              <a:ext cx="2912117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569850" y="3434559"/>
            <a:ext cx="1008284" cy="700477"/>
            <a:chOff x="5871092" y="1184851"/>
            <a:chExt cx="1008284" cy="700477"/>
          </a:xfrm>
        </p:grpSpPr>
        <p:grpSp>
          <p:nvGrpSpPr>
            <p:cNvPr id="9" name="组合 8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2A9B3F6B-DCD1-4908-8676-EA97D5386614}"/>
                  </a:ext>
                </a:extLst>
              </p:cNvPr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" name="TextBox 11">
                <a:extLst>
                  <a:ext uri="{FF2B5EF4-FFF2-40B4-BE49-F238E27FC236}">
                    <a16:creationId xmlns="" xmlns:a16="http://schemas.microsoft.com/office/drawing/2014/main" id="{91278FD8-3CF4-41D6-952E-9BA296858D03}"/>
                  </a:ext>
                </a:extLst>
              </p:cNvPr>
              <p:cNvSpPr txBox="1"/>
              <p:nvPr/>
            </p:nvSpPr>
            <p:spPr>
              <a:xfrm>
                <a:off x="6019149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1" name="等腰三角形 10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114038" y="3401497"/>
            <a:ext cx="2956544" cy="779040"/>
            <a:chOff x="6914054" y="1071705"/>
            <a:chExt cx="2956544" cy="779040"/>
          </a:xfrm>
        </p:grpSpPr>
        <p:sp>
          <p:nvSpPr>
            <p:cNvPr id="93" name="文本框 92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6958481" y="1462947"/>
              <a:ext cx="2912117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831736" y="3434559"/>
            <a:ext cx="1008284" cy="700477"/>
            <a:chOff x="5871092" y="1184851"/>
            <a:chExt cx="1008284" cy="700477"/>
          </a:xfrm>
        </p:grpSpPr>
        <p:grpSp>
          <p:nvGrpSpPr>
            <p:cNvPr id="96" name="组合 95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98" name="椭圆 97">
                <a:extLst>
                  <a:ext uri="{FF2B5EF4-FFF2-40B4-BE49-F238E27FC236}">
                    <a16:creationId xmlns="" xmlns:a16="http://schemas.microsoft.com/office/drawing/2014/main" id="{2A9B3F6B-DCD1-4908-8676-EA97D5386614}"/>
                  </a:ext>
                </a:extLst>
              </p:cNvPr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9" name="TextBox 11">
                <a:extLst>
                  <a:ext uri="{FF2B5EF4-FFF2-40B4-BE49-F238E27FC236}">
                    <a16:creationId xmlns="" xmlns:a16="http://schemas.microsoft.com/office/drawing/2014/main" id="{91278FD8-3CF4-41D6-952E-9BA296858D03}"/>
                  </a:ext>
                </a:extLst>
              </p:cNvPr>
              <p:cNvSpPr txBox="1"/>
              <p:nvPr/>
            </p:nvSpPr>
            <p:spPr>
              <a:xfrm>
                <a:off x="6019147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97" name="等腰三角形 96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896934" y="5009010"/>
            <a:ext cx="2897566" cy="779040"/>
            <a:chOff x="6914054" y="1071705"/>
            <a:chExt cx="2897566" cy="779040"/>
          </a:xfrm>
        </p:grpSpPr>
        <p:sp>
          <p:nvSpPr>
            <p:cNvPr id="101" name="文本框 100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工作不足之处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2" name="矩形 101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6958481" y="1462947"/>
              <a:ext cx="2853139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614632" y="5042072"/>
            <a:ext cx="1008284" cy="700477"/>
            <a:chOff x="5871092" y="1184851"/>
            <a:chExt cx="1008284" cy="700477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106" name="椭圆 105">
                <a:extLst>
                  <a:ext uri="{FF2B5EF4-FFF2-40B4-BE49-F238E27FC236}">
                    <a16:creationId xmlns="" xmlns:a16="http://schemas.microsoft.com/office/drawing/2014/main" id="{2A9B3F6B-DCD1-4908-8676-EA97D5386614}"/>
                  </a:ext>
                </a:extLst>
              </p:cNvPr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" name="TextBox 11">
                <a:extLst>
                  <a:ext uri="{FF2B5EF4-FFF2-40B4-BE49-F238E27FC236}">
                    <a16:creationId xmlns="" xmlns:a16="http://schemas.microsoft.com/office/drawing/2014/main" id="{91278FD8-3CF4-41D6-952E-9BA296858D03}"/>
                  </a:ext>
                </a:extLst>
              </p:cNvPr>
              <p:cNvSpPr txBox="1"/>
              <p:nvPr/>
            </p:nvSpPr>
            <p:spPr>
              <a:xfrm>
                <a:off x="6019147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05" name="等腰三角形 104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114039" y="5009010"/>
            <a:ext cx="3068562" cy="766538"/>
            <a:chOff x="6914054" y="1071705"/>
            <a:chExt cx="3068562" cy="766538"/>
          </a:xfrm>
        </p:grpSpPr>
        <p:sp>
          <p:nvSpPr>
            <p:cNvPr id="109" name="文本框 108"/>
            <p:cNvSpPr txBox="1"/>
            <p:nvPr/>
          </p:nvSpPr>
          <p:spPr>
            <a:xfrm>
              <a:off x="6914054" y="1071705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未来工作计划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0" name="矩形 109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6958482" y="1462947"/>
              <a:ext cx="3024134" cy="37529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831737" y="5042072"/>
            <a:ext cx="1008284" cy="700477"/>
            <a:chOff x="5871092" y="1184851"/>
            <a:chExt cx="1008284" cy="700477"/>
          </a:xfrm>
        </p:grpSpPr>
        <p:grpSp>
          <p:nvGrpSpPr>
            <p:cNvPr id="112" name="组合 111"/>
            <p:cNvGrpSpPr/>
            <p:nvPr/>
          </p:nvGrpSpPr>
          <p:grpSpPr>
            <a:xfrm>
              <a:off x="5871092" y="1184851"/>
              <a:ext cx="700479" cy="700477"/>
              <a:chOff x="5953785" y="1232361"/>
              <a:chExt cx="605464" cy="605462"/>
            </a:xfrm>
          </p:grpSpPr>
          <p:sp>
            <p:nvSpPr>
              <p:cNvPr id="114" name="椭圆 113">
                <a:extLst>
                  <a:ext uri="{FF2B5EF4-FFF2-40B4-BE49-F238E27FC236}">
                    <a16:creationId xmlns="" xmlns:a16="http://schemas.microsoft.com/office/drawing/2014/main" id="{2A9B3F6B-DCD1-4908-8676-EA97D5386614}"/>
                  </a:ext>
                </a:extLst>
              </p:cNvPr>
              <p:cNvSpPr/>
              <p:nvPr/>
            </p:nvSpPr>
            <p:spPr>
              <a:xfrm>
                <a:off x="5953785" y="1232361"/>
                <a:ext cx="605464" cy="605462"/>
              </a:xfrm>
              <a:prstGeom prst="ellipse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2700000" scaled="0"/>
              </a:gradFill>
              <a:ln>
                <a:noFill/>
              </a:ln>
              <a:effectLst>
                <a:outerShdw blurRad="101600" dist="38100" dir="2700000" algn="tl" rotWithShape="0">
                  <a:prstClr val="black">
                    <a:alpha val="25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5" name="TextBox 11">
                <a:extLst>
                  <a:ext uri="{FF2B5EF4-FFF2-40B4-BE49-F238E27FC236}">
                    <a16:creationId xmlns="" xmlns:a16="http://schemas.microsoft.com/office/drawing/2014/main" id="{91278FD8-3CF4-41D6-952E-9BA296858D03}"/>
                  </a:ext>
                </a:extLst>
              </p:cNvPr>
              <p:cNvSpPr txBox="1"/>
              <p:nvPr/>
            </p:nvSpPr>
            <p:spPr>
              <a:xfrm>
                <a:off x="6019148" y="1313819"/>
                <a:ext cx="482731" cy="432297"/>
              </a:xfrm>
              <a:prstGeom prst="rect">
                <a:avLst/>
              </a:prstGeom>
              <a:noFill/>
              <a:effectLst/>
            </p:spPr>
            <p:txBody>
              <a:bodyPr wrap="non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13" name="等腰三角形 112"/>
            <p:cNvSpPr/>
            <p:nvPr/>
          </p:nvSpPr>
          <p:spPr>
            <a:xfrm rot="5400000">
              <a:off x="6724526" y="1479984"/>
              <a:ext cx="198506" cy="111195"/>
            </a:xfrm>
            <a:prstGeom prst="triangl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0"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等腰三角形 21"/>
          <p:cNvSpPr/>
          <p:nvPr/>
        </p:nvSpPr>
        <p:spPr>
          <a:xfrm rot="19016716">
            <a:off x="4406591" y="746458"/>
            <a:ext cx="305137" cy="22096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等腰三角形 21"/>
          <p:cNvSpPr/>
          <p:nvPr/>
        </p:nvSpPr>
        <p:spPr>
          <a:xfrm rot="4769635">
            <a:off x="7522232" y="360418"/>
            <a:ext cx="283544" cy="197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等腰三角形 21"/>
          <p:cNvSpPr/>
          <p:nvPr/>
        </p:nvSpPr>
        <p:spPr>
          <a:xfrm rot="17104780">
            <a:off x="11024259" y="6227990"/>
            <a:ext cx="241857" cy="22297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  <a:gd name="connsiteX0" fmla="*/ 0 w 464169"/>
              <a:gd name="connsiteY0" fmla="*/ 310681 h 375782"/>
              <a:gd name="connsiteX1" fmla="*/ 213384 w 464169"/>
              <a:gd name="connsiteY1" fmla="*/ 0 h 375782"/>
              <a:gd name="connsiteX2" fmla="*/ 464169 w 464169"/>
              <a:gd name="connsiteY2" fmla="*/ 375782 h 375782"/>
              <a:gd name="connsiteX3" fmla="*/ 0 w 464169"/>
              <a:gd name="connsiteY3" fmla="*/ 310681 h 375782"/>
              <a:gd name="connsiteX0" fmla="*/ 0 w 464169"/>
              <a:gd name="connsiteY0" fmla="*/ 307038 h 372139"/>
              <a:gd name="connsiteX1" fmla="*/ 184240 w 464169"/>
              <a:gd name="connsiteY1" fmla="*/ 0 h 372139"/>
              <a:gd name="connsiteX2" fmla="*/ 464169 w 464169"/>
              <a:gd name="connsiteY2" fmla="*/ 372139 h 372139"/>
              <a:gd name="connsiteX3" fmla="*/ 0 w 464169"/>
              <a:gd name="connsiteY3" fmla="*/ 307038 h 372139"/>
              <a:gd name="connsiteX0" fmla="*/ 0 w 478741"/>
              <a:gd name="connsiteY0" fmla="*/ 307038 h 441356"/>
              <a:gd name="connsiteX1" fmla="*/ 184240 w 478741"/>
              <a:gd name="connsiteY1" fmla="*/ 0 h 441356"/>
              <a:gd name="connsiteX2" fmla="*/ 478741 w 478741"/>
              <a:gd name="connsiteY2" fmla="*/ 441356 h 441356"/>
              <a:gd name="connsiteX3" fmla="*/ 0 w 478741"/>
              <a:gd name="connsiteY3" fmla="*/ 307038 h 441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118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6700">
        <p15:prstTrans prst="airplane"/>
      </p:transition>
    </mc:Choice>
    <mc:Fallback xmlns="">
      <p:transition spd="slow" advClick="0" advTm="67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0" grpId="0"/>
      <p:bldP spid="41" grpId="0"/>
      <p:bldP spid="47" grpId="0" animBg="1"/>
      <p:bldP spid="48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  <a:gd name="connsiteX0" fmla="*/ 0 w 2356699"/>
              <a:gd name="connsiteY0" fmla="*/ 3027997 h 5261461"/>
              <a:gd name="connsiteX1" fmla="*/ 1714575 w 2356699"/>
              <a:gd name="connsiteY1" fmla="*/ -1 h 5261461"/>
              <a:gd name="connsiteX2" fmla="*/ 2356699 w 2356699"/>
              <a:gd name="connsiteY2" fmla="*/ 5261462 h 5261461"/>
              <a:gd name="connsiteX3" fmla="*/ 0 w 2356699"/>
              <a:gd name="connsiteY3" fmla="*/ 3027997 h 5261461"/>
              <a:gd name="connsiteX0" fmla="*/ 0 w 3620776"/>
              <a:gd name="connsiteY0" fmla="*/ 1807117 h 5261461"/>
              <a:gd name="connsiteX1" fmla="*/ 2978652 w 3620776"/>
              <a:gd name="connsiteY1" fmla="*/ -1 h 5261461"/>
              <a:gd name="connsiteX2" fmla="*/ 3620776 w 3620776"/>
              <a:gd name="connsiteY2" fmla="*/ 5261462 h 5261461"/>
              <a:gd name="connsiteX3" fmla="*/ 0 w 3620776"/>
              <a:gd name="connsiteY3" fmla="*/ 1807117 h 526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1175168 w 1175168"/>
              <a:gd name="connsiteY0" fmla="*/ 1423350 h 1442358"/>
              <a:gd name="connsiteX1" fmla="*/ 446919 w 1175168"/>
              <a:gd name="connsiteY1" fmla="*/ 1442358 h 1442358"/>
              <a:gd name="connsiteX2" fmla="*/ 0 w 1175168"/>
              <a:gd name="connsiteY2" fmla="*/ 0 h 1442358"/>
              <a:gd name="connsiteX3" fmla="*/ 1175168 w 1175168"/>
              <a:gd name="connsiteY3" fmla="*/ 1423350 h 144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728249 w 728249"/>
              <a:gd name="connsiteY0" fmla="*/ 1369482 h 1388490"/>
              <a:gd name="connsiteX1" fmla="*/ 0 w 728249"/>
              <a:gd name="connsiteY1" fmla="*/ 1388490 h 1388490"/>
              <a:gd name="connsiteX2" fmla="*/ 272516 w 728249"/>
              <a:gd name="connsiteY2" fmla="*/ 0 h 1388490"/>
              <a:gd name="connsiteX3" fmla="*/ 728249 w 728249"/>
              <a:gd name="connsiteY3" fmla="*/ 1369482 h 1388490"/>
              <a:gd name="connsiteX0" fmla="*/ 487618 w 487618"/>
              <a:gd name="connsiteY0" fmla="*/ 1369482 h 1369482"/>
              <a:gd name="connsiteX1" fmla="*/ 0 w 487618"/>
              <a:gd name="connsiteY1" fmla="*/ 1364427 h 1369482"/>
              <a:gd name="connsiteX2" fmla="*/ 31885 w 487618"/>
              <a:gd name="connsiteY2" fmla="*/ 0 h 1369482"/>
              <a:gd name="connsiteX3" fmla="*/ 487618 w 487618"/>
              <a:gd name="connsiteY3" fmla="*/ 1369482 h 1369482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116106 w 571839"/>
              <a:gd name="connsiteY2" fmla="*/ 0 h 1376459"/>
              <a:gd name="connsiteX3" fmla="*/ 571839 w 571839"/>
              <a:gd name="connsiteY3" fmla="*/ 1369482 h 1376459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67979 w 571839"/>
              <a:gd name="connsiteY2" fmla="*/ 0 h 1376459"/>
              <a:gd name="connsiteX3" fmla="*/ 571839 w 571839"/>
              <a:gd name="connsiteY3" fmla="*/ 1369482 h 137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>
            <a:extLst>
              <a:ext uri="{FF2B5EF4-FFF2-40B4-BE49-F238E27FC236}">
                <a16:creationId xmlns="" xmlns:a16="http://schemas.microsoft.com/office/drawing/2014/main" id="{FAEF77BF-5D21-417E-94DD-954B6E616DDF}"/>
              </a:ext>
            </a:extLst>
          </p:cNvPr>
          <p:cNvGrpSpPr>
            <a:grpSpLocks/>
          </p:cNvGrpSpPr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CB12293C-2570-4826-913E-F28EB67D7D3A}"/>
                </a:ext>
              </a:extLst>
            </p:cNvPr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未来工作计划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1CA59E1E-852A-46AA-91A4-583BEE764F4C}"/>
                </a:ext>
              </a:extLst>
            </p:cNvPr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FOUR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C49FBB47-4223-4EAE-8FFA-F0C289624AD1}"/>
              </a:ext>
            </a:extLst>
          </p:cNvPr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C6AAF931-4AFB-44C8-B2B1-EED05478B0EA}"/>
                </a:ext>
              </a:extLst>
            </p:cNvPr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5DA345DF-5950-4C10-9BEC-077238A2F985}"/>
                </a:ext>
              </a:extLst>
            </p:cNvPr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459311 w 1569062"/>
              <a:gd name="connsiteY0" fmla="*/ 2897490 h 2897490"/>
              <a:gd name="connsiteX1" fmla="*/ 0 w 1569062"/>
              <a:gd name="connsiteY1" fmla="*/ 1229977 h 2897490"/>
              <a:gd name="connsiteX2" fmla="*/ 1569062 w 1569062"/>
              <a:gd name="connsiteY2" fmla="*/ 0 h 2897490"/>
              <a:gd name="connsiteX3" fmla="*/ 1459311 w 1569062"/>
              <a:gd name="connsiteY3" fmla="*/ 2897490 h 289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  <a:gd name="connsiteX0" fmla="*/ 0 w 732804"/>
              <a:gd name="connsiteY0" fmla="*/ 424454 h 1155916"/>
              <a:gd name="connsiteX1" fmla="*/ 703793 w 732804"/>
              <a:gd name="connsiteY1" fmla="*/ 1 h 1155916"/>
              <a:gd name="connsiteX2" fmla="*/ 732804 w 732804"/>
              <a:gd name="connsiteY2" fmla="*/ 1155915 h 1155916"/>
              <a:gd name="connsiteX3" fmla="*/ 0 w 732804"/>
              <a:gd name="connsiteY3" fmla="*/ 424454 h 1155916"/>
              <a:gd name="connsiteX0" fmla="*/ 0 w 703794"/>
              <a:gd name="connsiteY0" fmla="*/ 424454 h 1436384"/>
              <a:gd name="connsiteX1" fmla="*/ 703793 w 703794"/>
              <a:gd name="connsiteY1" fmla="*/ 1 h 1436384"/>
              <a:gd name="connsiteX2" fmla="*/ 358875 w 703794"/>
              <a:gd name="connsiteY2" fmla="*/ 1436384 h 1436384"/>
              <a:gd name="connsiteX3" fmla="*/ 0 w 703794"/>
              <a:gd name="connsiteY3" fmla="*/ 424454 h 1436384"/>
              <a:gd name="connsiteX0" fmla="*/ 0 w 625213"/>
              <a:gd name="connsiteY0" fmla="*/ 0 h 1011930"/>
              <a:gd name="connsiteX1" fmla="*/ 625212 w 625213"/>
              <a:gd name="connsiteY1" fmla="*/ 76158 h 1011930"/>
              <a:gd name="connsiteX2" fmla="*/ 358875 w 625213"/>
              <a:gd name="connsiteY2" fmla="*/ 1011930 h 1011930"/>
              <a:gd name="connsiteX3" fmla="*/ 0 w 625213"/>
              <a:gd name="connsiteY3" fmla="*/ 0 h 101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1832457"/>
      </p:ext>
    </p:extLst>
  </p:cSld>
  <p:clrMapOvr>
    <a:masterClrMapping/>
  </p:clrMapOvr>
  <p:transition spd="slow" advClick="0" advTm="4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82159" y="3047667"/>
            <a:ext cx="1799527" cy="3155281"/>
            <a:chOff x="1585357" y="1960123"/>
            <a:chExt cx="1799527" cy="315528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重点价值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01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936673" y="3047667"/>
            <a:ext cx="1799527" cy="3155281"/>
            <a:chOff x="1585357" y="1960123"/>
            <a:chExt cx="1799527" cy="3155281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工作计划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02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6491187" y="3047667"/>
            <a:ext cx="1799527" cy="3155281"/>
            <a:chOff x="1585357" y="1960123"/>
            <a:chExt cx="1799527" cy="315528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项目难点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03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9045701" y="3047667"/>
            <a:ext cx="1799527" cy="3155281"/>
            <a:chOff x="1585357" y="1960123"/>
            <a:chExt cx="1799527" cy="3155281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1585357" y="4099741"/>
              <a:ext cx="17995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86892" y="3508742"/>
              <a:ext cx="1107996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规划展望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586892" y="2350651"/>
              <a:ext cx="787395" cy="814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4000" dirty="0" smtClean="0">
                  <a:gradFill>
                    <a:gsLst>
                      <a:gs pos="0">
                        <a:srgbClr val="92BFB5"/>
                      </a:gs>
                      <a:gs pos="100000">
                        <a:srgbClr val="52A4AE"/>
                      </a:gs>
                    </a:gsLst>
                    <a:lin ang="0" scaled="0"/>
                  </a:gradFill>
                  <a:cs typeface="+mn-ea"/>
                  <a:sym typeface="+mn-lt"/>
                </a:rPr>
                <a:t>04</a:t>
              </a:r>
              <a:endParaRPr lang="en-US" altLang="zh-CN" sz="4000" dirty="0">
                <a:gradFill>
                  <a:gsLst>
                    <a:gs pos="0">
                      <a:srgbClr val="92BFB5"/>
                    </a:gs>
                    <a:gs pos="100000">
                      <a:srgbClr val="52A4AE"/>
                    </a:gs>
                  </a:gsLst>
                  <a:lin ang="0" scaled="0"/>
                </a:gra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1713479" y="1960123"/>
              <a:ext cx="345302" cy="345303"/>
            </a:xfrm>
            <a:prstGeom prst="line">
              <a:avLst/>
            </a:prstGeom>
            <a:ln w="25400">
              <a:solidFill>
                <a:srgbClr val="52A4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D7253455-99BE-4A79-9EB1-0B3D08BBB575}"/>
              </a:ext>
            </a:extLst>
          </p:cNvPr>
          <p:cNvSpPr txBox="1"/>
          <p:nvPr/>
        </p:nvSpPr>
        <p:spPr>
          <a:xfrm>
            <a:off x="1331486" y="1922654"/>
            <a:ext cx="9508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1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解说所提炼的核心概念。点击输入简要文字解说，解说文字尽量概括精炼，不用多余的文字修饰简洁精</a:t>
            </a:r>
            <a:r>
              <a:rPr lang="zh-CN" altLang="en-US" sz="1100" dirty="0" smtClean="0">
                <a:solidFill>
                  <a:srgbClr val="686769"/>
                </a:solidFill>
                <a:cs typeface="+mn-ea"/>
                <a:sym typeface="+mn-lt"/>
              </a:rPr>
              <a:t>准</a:t>
            </a:r>
            <a:endParaRPr lang="zh-CN" altLang="en-US" sz="12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100" dirty="0">
              <a:solidFill>
                <a:srgbClr val="686769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2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9" name="文本框 2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940880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95325" y="2325321"/>
            <a:ext cx="1994107" cy="3526971"/>
            <a:chOff x="695325" y="2170339"/>
            <a:chExt cx="1994107" cy="3526971"/>
          </a:xfrm>
        </p:grpSpPr>
        <p:grpSp>
          <p:nvGrpSpPr>
            <p:cNvPr id="7" name="组合 6"/>
            <p:cNvGrpSpPr/>
            <p:nvPr/>
          </p:nvGrpSpPr>
          <p:grpSpPr>
            <a:xfrm>
              <a:off x="695325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4" name="直接连接符 3"/>
              <p:cNvCxnSpPr>
                <a:cxnSpLocks/>
              </p:cNvCxnSpPr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矩形 5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767896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未来工作计划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7896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在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或者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计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机上进行演示也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可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将演示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文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打印出来</a:t>
              </a: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制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胶片</a:t>
              </a:r>
            </a:p>
          </p:txBody>
        </p:sp>
        <p:sp>
          <p:nvSpPr>
            <p:cNvPr id="37" name="椭圆 28"/>
            <p:cNvSpPr/>
            <p:nvPr/>
          </p:nvSpPr>
          <p:spPr>
            <a:xfrm>
              <a:off x="862240" y="2221251"/>
              <a:ext cx="609600" cy="590704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TextBox 19"/>
            <p:cNvSpPr txBox="1"/>
            <p:nvPr/>
          </p:nvSpPr>
          <p:spPr>
            <a:xfrm>
              <a:off x="806808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  <a:endPara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42632" y="2325321"/>
            <a:ext cx="1996986" cy="3526971"/>
            <a:chOff x="3642632" y="2170339"/>
            <a:chExt cx="1996986" cy="3526971"/>
          </a:xfrm>
        </p:grpSpPr>
        <p:grpSp>
          <p:nvGrpSpPr>
            <p:cNvPr id="8" name="组合 7"/>
            <p:cNvGrpSpPr/>
            <p:nvPr/>
          </p:nvGrpSpPr>
          <p:grpSpPr>
            <a:xfrm>
              <a:off x="3642632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9" name="直接连接符 8"/>
              <p:cNvCxnSpPr>
                <a:cxnSpLocks/>
              </p:cNvCxnSpPr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矩形 9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19"/>
            <p:cNvSpPr txBox="1"/>
            <p:nvPr/>
          </p:nvSpPr>
          <p:spPr>
            <a:xfrm>
              <a:off x="3718082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业务管理培训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718082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</a:p>
          </p:txBody>
        </p:sp>
        <p:sp>
          <p:nvSpPr>
            <p:cNvPr id="38" name="椭圆 29"/>
            <p:cNvSpPr/>
            <p:nvPr/>
          </p:nvSpPr>
          <p:spPr>
            <a:xfrm>
              <a:off x="3809547" y="2290508"/>
              <a:ext cx="609600" cy="452190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TextBox 19"/>
            <p:cNvSpPr txBox="1"/>
            <p:nvPr/>
          </p:nvSpPr>
          <p:spPr>
            <a:xfrm>
              <a:off x="3756994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89939" y="2325321"/>
            <a:ext cx="1994107" cy="3526971"/>
            <a:chOff x="6589939" y="2170339"/>
            <a:chExt cx="1994107" cy="3526971"/>
          </a:xfrm>
        </p:grpSpPr>
        <p:grpSp>
          <p:nvGrpSpPr>
            <p:cNvPr id="11" name="组合 10"/>
            <p:cNvGrpSpPr/>
            <p:nvPr/>
          </p:nvGrpSpPr>
          <p:grpSpPr>
            <a:xfrm>
              <a:off x="6589939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12" name="直接连接符 11"/>
              <p:cNvCxnSpPr>
                <a:cxnSpLocks/>
              </p:cNvCxnSpPr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矩形 12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19"/>
            <p:cNvSpPr txBox="1"/>
            <p:nvPr/>
          </p:nvSpPr>
          <p:spPr>
            <a:xfrm>
              <a:off x="6662510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市场营销管理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662510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</a:p>
          </p:txBody>
        </p:sp>
        <p:sp>
          <p:nvSpPr>
            <p:cNvPr id="39" name="椭圆 30"/>
            <p:cNvSpPr/>
            <p:nvPr/>
          </p:nvSpPr>
          <p:spPr>
            <a:xfrm>
              <a:off x="6756854" y="2228975"/>
              <a:ext cx="609600" cy="575256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TextBox 19"/>
            <p:cNvSpPr txBox="1"/>
            <p:nvPr/>
          </p:nvSpPr>
          <p:spPr>
            <a:xfrm>
              <a:off x="6701422" y="5310366"/>
              <a:ext cx="1882624" cy="369332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537246" y="2325321"/>
            <a:ext cx="1998342" cy="3526971"/>
            <a:chOff x="9537246" y="2170339"/>
            <a:chExt cx="1998342" cy="3526971"/>
          </a:xfrm>
        </p:grpSpPr>
        <p:grpSp>
          <p:nvGrpSpPr>
            <p:cNvPr id="14" name="组合 13"/>
            <p:cNvGrpSpPr/>
            <p:nvPr/>
          </p:nvGrpSpPr>
          <p:grpSpPr>
            <a:xfrm>
              <a:off x="9537246" y="2170339"/>
              <a:ext cx="1959429" cy="3526971"/>
              <a:chOff x="1219199" y="1915886"/>
              <a:chExt cx="1959429" cy="3526971"/>
            </a:xfrm>
          </p:grpSpPr>
          <p:cxnSp>
            <p:nvCxnSpPr>
              <p:cNvPr id="15" name="直接连接符 14"/>
              <p:cNvCxnSpPr>
                <a:cxnSpLocks/>
              </p:cNvCxnSpPr>
              <p:nvPr/>
            </p:nvCxnSpPr>
            <p:spPr>
              <a:xfrm>
                <a:off x="1219199" y="1915886"/>
                <a:ext cx="0" cy="3120571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矩形 15"/>
              <p:cNvSpPr/>
              <p:nvPr/>
            </p:nvSpPr>
            <p:spPr>
              <a:xfrm>
                <a:off x="1219199" y="5036457"/>
                <a:ext cx="1959429" cy="406400"/>
              </a:xfrm>
              <a:prstGeom prst="rect">
                <a:avLst/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19"/>
            <p:cNvSpPr txBox="1"/>
            <p:nvPr/>
          </p:nvSpPr>
          <p:spPr>
            <a:xfrm>
              <a:off x="9614052" y="3096392"/>
              <a:ext cx="18826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b="1" dirty="0" smtClean="0">
                  <a:latin typeface="+mn-lt"/>
                  <a:cs typeface="+mn-ea"/>
                  <a:sym typeface="+mn-lt"/>
                </a:rPr>
                <a:t>团队合作培训</a:t>
              </a:r>
              <a:endParaRPr lang="en-US" altLang="zh-CN" sz="20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614052" y="3513512"/>
              <a:ext cx="1882623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用户可以在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投影仪或者计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算机上进行演示也可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以将演示文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稿打印出来制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作成胶片</a:t>
              </a:r>
            </a:p>
          </p:txBody>
        </p:sp>
        <p:sp>
          <p:nvSpPr>
            <p:cNvPr id="40" name="椭圆 31"/>
            <p:cNvSpPr/>
            <p:nvPr/>
          </p:nvSpPr>
          <p:spPr>
            <a:xfrm>
              <a:off x="9704161" y="2270139"/>
              <a:ext cx="609600" cy="492928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TextBox 19"/>
            <p:cNvSpPr txBox="1"/>
            <p:nvPr/>
          </p:nvSpPr>
          <p:spPr>
            <a:xfrm>
              <a:off x="9652964" y="5310366"/>
              <a:ext cx="1882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阶段工作挑战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6" name="文本框 45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23357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0655" y="3184193"/>
            <a:ext cx="2867891" cy="295101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174" r="-27174"/>
            </a:stretch>
          </a:blip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80655" y="2917090"/>
            <a:ext cx="10113818" cy="0"/>
          </a:xfrm>
          <a:prstGeom prst="line">
            <a:avLst/>
          </a:prstGeom>
          <a:ln>
            <a:solidFill>
              <a:srgbClr val="52A4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7253455-99BE-4A79-9EB1-0B3D08BBB575}"/>
              </a:ext>
            </a:extLst>
          </p:cNvPr>
          <p:cNvSpPr txBox="1"/>
          <p:nvPr/>
        </p:nvSpPr>
        <p:spPr>
          <a:xfrm>
            <a:off x="4335365" y="3931808"/>
            <a:ext cx="7025363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0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</a:t>
            </a:r>
            <a:r>
              <a:rPr lang="zh-CN" altLang="en-US" sz="1000" dirty="0" smtClean="0">
                <a:solidFill>
                  <a:srgbClr val="686769"/>
                </a:solidFill>
                <a:cs typeface="+mn-ea"/>
                <a:sym typeface="+mn-lt"/>
              </a:rPr>
              <a:t>，</a:t>
            </a:r>
            <a:endParaRPr lang="zh-CN" altLang="en-US" sz="1067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23046" y="3444889"/>
            <a:ext cx="1569660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企业重点价值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3536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7512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4885" y="5365223"/>
            <a:ext cx="1052941" cy="260012"/>
          </a:xfrm>
          <a:prstGeom prst="rect">
            <a:avLst/>
          </a:prstGeom>
          <a:noFill/>
          <a:ln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科学重点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8252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重点价值观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17270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生产力提升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06288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企业文化标准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95306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人群消费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84324" y="2370719"/>
            <a:ext cx="170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l"/>
            </a:pP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产品模式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0" name="文本框 19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66597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/>
        </p:nvSpPr>
        <p:spPr>
          <a:xfrm>
            <a:off x="985066" y="461684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4604433" y="461684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8223800" y="4613003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096878" y="2910882"/>
            <a:ext cx="1968883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96878" y="2540995"/>
            <a:ext cx="18535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团队协作能力强</a:t>
            </a: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8713" y="2910882"/>
            <a:ext cx="1876703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98713" y="2540995"/>
            <a:ext cx="15934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操作方式科学</a:t>
            </a: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408368" y="2910882"/>
            <a:ext cx="1852610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408368" y="2540995"/>
            <a:ext cx="18535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资金准备充足</a:t>
            </a: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096878" y="4943341"/>
            <a:ext cx="1878825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96878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主要任务</a:t>
            </a: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8713" y="4943341"/>
            <a:ext cx="1958089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98713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时间进度</a:t>
            </a: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408368" y="4943341"/>
            <a:ext cx="1853241" cy="43447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单击此处添加简短说明，添加简短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文字，具体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文字添加此处。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408368" y="4558229"/>
            <a:ext cx="12553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8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效益预测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985066" y="261955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4604433" y="261955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8223800" y="2615715"/>
            <a:ext cx="889808" cy="987664"/>
          </a:xfrm>
          <a:custGeom>
            <a:avLst/>
            <a:gdLst>
              <a:gd name="connsiteX0" fmla="*/ 1460180 w 2920360"/>
              <a:gd name="connsiteY0" fmla="*/ 0 h 3241526"/>
              <a:gd name="connsiteX1" fmla="*/ 1620290 w 2920360"/>
              <a:gd name="connsiteY1" fmla="*/ 42589 h 3241526"/>
              <a:gd name="connsiteX2" fmla="*/ 2760176 w 2920360"/>
              <a:gd name="connsiteY2" fmla="*/ 694444 h 3241526"/>
              <a:gd name="connsiteX3" fmla="*/ 2877272 w 2920360"/>
              <a:gd name="connsiteY3" fmla="*/ 810381 h 3241526"/>
              <a:gd name="connsiteX4" fmla="*/ 2920286 w 2920360"/>
              <a:gd name="connsiteY4" fmla="*/ 958261 h 3241526"/>
              <a:gd name="connsiteX5" fmla="*/ 2920286 w 2920360"/>
              <a:gd name="connsiteY5" fmla="*/ 2266702 h 3241526"/>
              <a:gd name="connsiteX6" fmla="*/ 2877272 w 2920360"/>
              <a:gd name="connsiteY6" fmla="*/ 2431145 h 3241526"/>
              <a:gd name="connsiteX7" fmla="*/ 2763761 w 2920360"/>
              <a:gd name="connsiteY7" fmla="*/ 2544716 h 3241526"/>
              <a:gd name="connsiteX8" fmla="*/ 1623875 w 2920360"/>
              <a:gd name="connsiteY8" fmla="*/ 3196571 h 3241526"/>
              <a:gd name="connsiteX9" fmla="*/ 1460180 w 2920360"/>
              <a:gd name="connsiteY9" fmla="*/ 3241526 h 3241526"/>
              <a:gd name="connsiteX10" fmla="*/ 1295291 w 2920360"/>
              <a:gd name="connsiteY10" fmla="*/ 3195388 h 3241526"/>
              <a:gd name="connsiteX11" fmla="*/ 155404 w 2920360"/>
              <a:gd name="connsiteY11" fmla="*/ 2544716 h 3241526"/>
              <a:gd name="connsiteX12" fmla="*/ 41893 w 2920360"/>
              <a:gd name="connsiteY12" fmla="*/ 2431145 h 3241526"/>
              <a:gd name="connsiteX13" fmla="*/ 74 w 2920360"/>
              <a:gd name="connsiteY13" fmla="*/ 2269068 h 3241526"/>
              <a:gd name="connsiteX14" fmla="*/ 74 w 2920360"/>
              <a:gd name="connsiteY14" fmla="*/ 965359 h 3241526"/>
              <a:gd name="connsiteX15" fmla="*/ 41893 w 2920360"/>
              <a:gd name="connsiteY15" fmla="*/ 810381 h 3241526"/>
              <a:gd name="connsiteX16" fmla="*/ 156599 w 2920360"/>
              <a:gd name="connsiteY16" fmla="*/ 696810 h 3241526"/>
              <a:gd name="connsiteX17" fmla="*/ 1301265 w 2920360"/>
              <a:gd name="connsiteY17" fmla="*/ 42589 h 3241526"/>
              <a:gd name="connsiteX18" fmla="*/ 1460180 w 2920360"/>
              <a:gd name="connsiteY18" fmla="*/ 0 h 32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20360" h="3241526">
                <a:moveTo>
                  <a:pt x="1460180" y="0"/>
                </a:moveTo>
                <a:cubicBezTo>
                  <a:pt x="1518728" y="0"/>
                  <a:pt x="1572496" y="15379"/>
                  <a:pt x="1620290" y="42589"/>
                </a:cubicBezTo>
                <a:lnTo>
                  <a:pt x="2760176" y="694444"/>
                </a:lnTo>
                <a:cubicBezTo>
                  <a:pt x="2806776" y="721653"/>
                  <a:pt x="2848595" y="760694"/>
                  <a:pt x="2877272" y="810381"/>
                </a:cubicBezTo>
                <a:cubicBezTo>
                  <a:pt x="2904753" y="856520"/>
                  <a:pt x="2919091" y="907391"/>
                  <a:pt x="2920286" y="958261"/>
                </a:cubicBezTo>
                <a:lnTo>
                  <a:pt x="2920286" y="2266702"/>
                </a:lnTo>
                <a:cubicBezTo>
                  <a:pt x="2921481" y="2322305"/>
                  <a:pt x="2908338" y="2379091"/>
                  <a:pt x="2877272" y="2431145"/>
                </a:cubicBezTo>
                <a:cubicBezTo>
                  <a:pt x="2849790" y="2479649"/>
                  <a:pt x="2810360" y="2518689"/>
                  <a:pt x="2763761" y="2544716"/>
                </a:cubicBezTo>
                <a:lnTo>
                  <a:pt x="1623875" y="3196571"/>
                </a:lnTo>
                <a:cubicBezTo>
                  <a:pt x="1576081" y="3224964"/>
                  <a:pt x="1519923" y="3241526"/>
                  <a:pt x="1460180" y="3241526"/>
                </a:cubicBezTo>
                <a:cubicBezTo>
                  <a:pt x="1399243" y="3241526"/>
                  <a:pt x="1343085" y="3224964"/>
                  <a:pt x="1295291" y="3195388"/>
                </a:cubicBezTo>
                <a:lnTo>
                  <a:pt x="155404" y="2544716"/>
                </a:lnTo>
                <a:cubicBezTo>
                  <a:pt x="110000" y="2517506"/>
                  <a:pt x="70570" y="2479649"/>
                  <a:pt x="41893" y="2431145"/>
                </a:cubicBezTo>
                <a:cubicBezTo>
                  <a:pt x="12022" y="2380274"/>
                  <a:pt x="-1121" y="2324671"/>
                  <a:pt x="74" y="2269068"/>
                </a:cubicBezTo>
                <a:lnTo>
                  <a:pt x="74" y="965359"/>
                </a:lnTo>
                <a:cubicBezTo>
                  <a:pt x="74" y="913306"/>
                  <a:pt x="13217" y="858886"/>
                  <a:pt x="41893" y="810381"/>
                </a:cubicBezTo>
                <a:cubicBezTo>
                  <a:pt x="70570" y="761877"/>
                  <a:pt x="110000" y="722836"/>
                  <a:pt x="156599" y="696810"/>
                </a:cubicBezTo>
                <a:lnTo>
                  <a:pt x="1301265" y="42589"/>
                </a:lnTo>
                <a:cubicBezTo>
                  <a:pt x="1347864" y="15379"/>
                  <a:pt x="1401633" y="0"/>
                  <a:pt x="1460180" y="0"/>
                </a:cubicBezTo>
                <a:close/>
              </a:path>
            </a:pathLst>
          </a:custGeom>
          <a:noFill/>
          <a:ln w="12700"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1176529" y="2970510"/>
            <a:ext cx="506882" cy="34806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4816428" y="2909145"/>
            <a:ext cx="472062" cy="46734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1216653" y="4933144"/>
            <a:ext cx="426634" cy="3626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8461865" y="2909145"/>
            <a:ext cx="413678" cy="41367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1" name="KSO_Shape"/>
          <p:cNvSpPr>
            <a:spLocks/>
          </p:cNvSpPr>
          <p:nvPr/>
        </p:nvSpPr>
        <p:spPr bwMode="auto">
          <a:xfrm>
            <a:off x="8483121" y="4936166"/>
            <a:ext cx="371166" cy="319820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4822706" y="4883666"/>
            <a:ext cx="453262" cy="454018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2" name="文本框 3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65644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37" grpId="0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39" grpId="0" animBg="1"/>
      <p:bldP spid="40" grpId="0" animBg="1"/>
      <p:bldP spid="41" grpId="0" animBg="1"/>
      <p:bldP spid="23" grpId="0" animBg="1"/>
      <p:bldP spid="25" grpId="0" animBg="1"/>
      <p:bldP spid="26" grpId="0" animBg="1"/>
      <p:bldP spid="70" grpId="0" animBg="1"/>
      <p:bldP spid="71" grpId="0" animBg="1"/>
      <p:bldP spid="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3563" y="2050473"/>
            <a:ext cx="4876800" cy="173181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400" b="-20400"/>
            </a:stretch>
          </a:blip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7253455-99BE-4A79-9EB1-0B3D08BBB575}"/>
              </a:ext>
            </a:extLst>
          </p:cNvPr>
          <p:cNvSpPr txBox="1"/>
          <p:nvPr/>
        </p:nvSpPr>
        <p:spPr>
          <a:xfrm>
            <a:off x="705474" y="4128126"/>
            <a:ext cx="49748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输入简要文字解说，解说文字尽量概括精炼，不用多余的文字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修饰简洁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解说说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文字尽量概括精炼，不用多余的文字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修饰洁</a:t>
            </a:r>
            <a:r>
              <a:rPr lang="zh-CN" altLang="en-US" sz="1200" dirty="0">
                <a:solidFill>
                  <a:srgbClr val="686769"/>
                </a:solidFill>
                <a:cs typeface="+mn-ea"/>
                <a:sym typeface="+mn-lt"/>
              </a:rPr>
              <a:t>精准的 解说所提炼的核心概念。点击输入简要文字解说，解说文字尽量概括精炼</a:t>
            </a:r>
            <a:r>
              <a:rPr lang="zh-CN" altLang="en-US" sz="1200" dirty="0" smtClean="0">
                <a:solidFill>
                  <a:srgbClr val="686769"/>
                </a:solidFill>
                <a:cs typeface="+mn-ea"/>
                <a:sym typeface="+mn-lt"/>
              </a:rPr>
              <a:t>，</a:t>
            </a:r>
            <a:endParaRPr lang="zh-CN" altLang="en-US" sz="1400" dirty="0">
              <a:solidFill>
                <a:srgbClr val="686769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73520" y="1953490"/>
            <a:ext cx="5278155" cy="999875"/>
            <a:chOff x="5916319" y="2105893"/>
            <a:chExt cx="5278155" cy="999875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16319" y="2105893"/>
              <a:ext cx="2470548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01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重点未来的走势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73520" y="3435927"/>
            <a:ext cx="5278155" cy="999875"/>
            <a:chOff x="5916319" y="2105893"/>
            <a:chExt cx="5278155" cy="999875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916319" y="2105893"/>
              <a:ext cx="2932213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02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科技兴农的发展步骤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73520" y="4918364"/>
            <a:ext cx="5278155" cy="999875"/>
            <a:chOff x="5916319" y="2105893"/>
            <a:chExt cx="5278155" cy="999875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D7253455-99BE-4A79-9EB1-0B3D08BBB575}"/>
                </a:ext>
              </a:extLst>
            </p:cNvPr>
            <p:cNvSpPr txBox="1"/>
            <p:nvPr/>
          </p:nvSpPr>
          <p:spPr>
            <a:xfrm>
              <a:off x="6510530" y="2578957"/>
              <a:ext cx="4683944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概不用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精准的 解说所提炼的核心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概念点击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解说说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文字尽量概括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精炼</a:t>
              </a:r>
              <a:endParaRPr lang="zh-CN" altLang="en-US" sz="1067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916319" y="2105893"/>
              <a:ext cx="2470548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b="1" dirty="0" smtClean="0">
                  <a:solidFill>
                    <a:srgbClr val="52A4AE"/>
                  </a:solidFill>
                  <a:cs typeface="+mn-ea"/>
                  <a:sym typeface="+mn-lt"/>
                </a:rPr>
                <a:t>03 /  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重点产品成熟化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18" name="文本框 17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未来工作计划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85407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21"/>
          <p:cNvSpPr/>
          <p:nvPr/>
        </p:nvSpPr>
        <p:spPr>
          <a:xfrm>
            <a:off x="10881363" y="228730"/>
            <a:ext cx="972984" cy="2397095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1857239"/>
              <a:gd name="connsiteY0" fmla="*/ 666791 h 1558058"/>
              <a:gd name="connsiteX1" fmla="*/ 1702129 w 1857239"/>
              <a:gd name="connsiteY1" fmla="*/ 0 h 1558058"/>
              <a:gd name="connsiteX2" fmla="*/ 1857239 w 1857239"/>
              <a:gd name="connsiteY2" fmla="*/ 1558058 h 1558058"/>
              <a:gd name="connsiteX3" fmla="*/ 0 w 1857239"/>
              <a:gd name="connsiteY3" fmla="*/ 666791 h 1558058"/>
              <a:gd name="connsiteX0" fmla="*/ 0 w 972984"/>
              <a:gd name="connsiteY0" fmla="*/ 495969 h 1558058"/>
              <a:gd name="connsiteX1" fmla="*/ 817874 w 972984"/>
              <a:gd name="connsiteY1" fmla="*/ 0 h 1558058"/>
              <a:gd name="connsiteX2" fmla="*/ 972984 w 972984"/>
              <a:gd name="connsiteY2" fmla="*/ 1558058 h 1558058"/>
              <a:gd name="connsiteX3" fmla="*/ 0 w 972984"/>
              <a:gd name="connsiteY3" fmla="*/ 495969 h 1558058"/>
              <a:gd name="connsiteX0" fmla="*/ 0 w 972984"/>
              <a:gd name="connsiteY0" fmla="*/ 812492 h 1874581"/>
              <a:gd name="connsiteX1" fmla="*/ 345601 w 972984"/>
              <a:gd name="connsiteY1" fmla="*/ 0 h 1874581"/>
              <a:gd name="connsiteX2" fmla="*/ 972984 w 972984"/>
              <a:gd name="connsiteY2" fmla="*/ 1874581 h 1874581"/>
              <a:gd name="connsiteX3" fmla="*/ 0 w 972984"/>
              <a:gd name="connsiteY3" fmla="*/ 812492 h 1874581"/>
              <a:gd name="connsiteX0" fmla="*/ 0 w 972984"/>
              <a:gd name="connsiteY0" fmla="*/ 1335006 h 2397095"/>
              <a:gd name="connsiteX1" fmla="*/ 54198 w 972984"/>
              <a:gd name="connsiteY1" fmla="*/ 0 h 2397095"/>
              <a:gd name="connsiteX2" fmla="*/ 972984 w 972984"/>
              <a:gd name="connsiteY2" fmla="*/ 2397095 h 2397095"/>
              <a:gd name="connsiteX3" fmla="*/ 0 w 972984"/>
              <a:gd name="connsiteY3" fmla="*/ 1335006 h 2397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984" h="2397095">
                <a:moveTo>
                  <a:pt x="0" y="1335006"/>
                </a:moveTo>
                <a:lnTo>
                  <a:pt x="54198" y="0"/>
                </a:lnTo>
                <a:lnTo>
                  <a:pt x="972984" y="2397095"/>
                </a:lnTo>
                <a:lnTo>
                  <a:pt x="0" y="1335006"/>
                </a:lnTo>
                <a:close/>
              </a:path>
            </a:pathLst>
          </a:custGeom>
          <a:gradFill>
            <a:gsLst>
              <a:gs pos="54000">
                <a:srgbClr val="52A4AE"/>
              </a:gs>
              <a:gs pos="3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6"/>
          <p:cNvSpPr/>
          <p:nvPr/>
        </p:nvSpPr>
        <p:spPr>
          <a:xfrm flipV="1">
            <a:off x="10802982" y="11043"/>
            <a:ext cx="1406469" cy="2621062"/>
          </a:xfrm>
          <a:custGeom>
            <a:avLst/>
            <a:gdLst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6469 w 1406469"/>
              <a:gd name="connsiteY2" fmla="*/ 3476740 h 3476740"/>
              <a:gd name="connsiteX3" fmla="*/ 0 w 1406469"/>
              <a:gd name="connsiteY3" fmla="*/ 3476740 h 3476740"/>
              <a:gd name="connsiteX0" fmla="*/ 0 w 1406469"/>
              <a:gd name="connsiteY0" fmla="*/ 3476740 h 3476740"/>
              <a:gd name="connsiteX1" fmla="*/ 1406469 w 1406469"/>
              <a:gd name="connsiteY1" fmla="*/ 0 h 3476740"/>
              <a:gd name="connsiteX2" fmla="*/ 1400412 w 1406469"/>
              <a:gd name="connsiteY2" fmla="*/ 881316 h 3476740"/>
              <a:gd name="connsiteX3" fmla="*/ 1406469 w 1406469"/>
              <a:gd name="connsiteY3" fmla="*/ 3476740 h 3476740"/>
              <a:gd name="connsiteX4" fmla="*/ 0 w 1406469"/>
              <a:gd name="connsiteY4" fmla="*/ 3476740 h 3476740"/>
              <a:gd name="connsiteX0" fmla="*/ 0 w 1406469"/>
              <a:gd name="connsiteY0" fmla="*/ 3476740 h 3476740"/>
              <a:gd name="connsiteX1" fmla="*/ 1058581 w 1406469"/>
              <a:gd name="connsiteY1" fmla="*/ 855678 h 3476740"/>
              <a:gd name="connsiteX2" fmla="*/ 1406469 w 1406469"/>
              <a:gd name="connsiteY2" fmla="*/ 0 h 3476740"/>
              <a:gd name="connsiteX3" fmla="*/ 1400412 w 1406469"/>
              <a:gd name="connsiteY3" fmla="*/ 881316 h 3476740"/>
              <a:gd name="connsiteX4" fmla="*/ 1406469 w 1406469"/>
              <a:gd name="connsiteY4" fmla="*/ 3476740 h 3476740"/>
              <a:gd name="connsiteX5" fmla="*/ 0 w 1406469"/>
              <a:gd name="connsiteY5" fmla="*/ 3476740 h 3476740"/>
              <a:gd name="connsiteX0" fmla="*/ 0 w 1406469"/>
              <a:gd name="connsiteY0" fmla="*/ 2621062 h 2621062"/>
              <a:gd name="connsiteX1" fmla="*/ 1058581 w 1406469"/>
              <a:gd name="connsiteY1" fmla="*/ 0 h 2621062"/>
              <a:gd name="connsiteX2" fmla="*/ 1400412 w 1406469"/>
              <a:gd name="connsiteY2" fmla="*/ 25638 h 2621062"/>
              <a:gd name="connsiteX3" fmla="*/ 1406469 w 1406469"/>
              <a:gd name="connsiteY3" fmla="*/ 2621062 h 2621062"/>
              <a:gd name="connsiteX4" fmla="*/ 0 w 1406469"/>
              <a:gd name="connsiteY4" fmla="*/ 2621062 h 262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6469" h="2621062">
                <a:moveTo>
                  <a:pt x="0" y="2621062"/>
                </a:moveTo>
                <a:lnTo>
                  <a:pt x="1058581" y="0"/>
                </a:lnTo>
                <a:lnTo>
                  <a:pt x="1400412" y="25638"/>
                </a:lnTo>
                <a:lnTo>
                  <a:pt x="1406469" y="2621062"/>
                </a:lnTo>
                <a:lnTo>
                  <a:pt x="0" y="2621062"/>
                </a:lnTo>
                <a:close/>
              </a:path>
            </a:pathLst>
          </a:custGeom>
          <a:gradFill>
            <a:gsLst>
              <a:gs pos="76000">
                <a:srgbClr val="52A4AE"/>
              </a:gs>
              <a:gs pos="37000">
                <a:srgbClr val="92BFB5"/>
              </a:gs>
            </a:gsLst>
            <a:lin ang="1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54930F2-2839-4D7F-90FD-A5E513DE108E}"/>
              </a:ext>
            </a:extLst>
          </p:cNvPr>
          <p:cNvSpPr txBox="1"/>
          <p:nvPr/>
        </p:nvSpPr>
        <p:spPr bwMode="auto">
          <a:xfrm>
            <a:off x="917260" y="3378811"/>
            <a:ext cx="681972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sz="5400" b="0" spc="0" dirty="0" smtClean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谢谢观看</a:t>
            </a:r>
            <a:endParaRPr lang="zh-CN" altLang="en-US" sz="5400" b="0" spc="0" dirty="0"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7E5685AF-2F1A-4C00-A35B-D740EA9D940C}"/>
              </a:ext>
            </a:extLst>
          </p:cNvPr>
          <p:cNvSpPr/>
          <p:nvPr/>
        </p:nvSpPr>
        <p:spPr>
          <a:xfrm>
            <a:off x="157843" y="2174604"/>
            <a:ext cx="6922119" cy="1243611"/>
          </a:xfrm>
          <a:prstGeom prst="rect">
            <a:avLst/>
          </a:prstGeom>
        </p:spPr>
        <p:txBody>
          <a:bodyPr wrap="square" lIns="51435" tIns="25718" rIns="51435" bIns="25718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dirty="0" smtClean="0">
                <a:ln w="19050">
                  <a:noFill/>
                </a:ln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THANK YOU</a:t>
            </a:r>
            <a:endParaRPr lang="zh-CN" altLang="en-US" sz="6600" dirty="0">
              <a:ln w="19050">
                <a:noFill/>
              </a:ln>
              <a:solidFill>
                <a:srgbClr val="405E6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等腰三角形 21"/>
          <p:cNvSpPr/>
          <p:nvPr/>
        </p:nvSpPr>
        <p:spPr>
          <a:xfrm>
            <a:off x="7778663" y="751561"/>
            <a:ext cx="1089764" cy="789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764" h="789139">
                <a:moveTo>
                  <a:pt x="75156" y="789139"/>
                </a:moveTo>
                <a:lnTo>
                  <a:pt x="0" y="0"/>
                </a:lnTo>
                <a:lnTo>
                  <a:pt x="1089764" y="425885"/>
                </a:lnTo>
                <a:lnTo>
                  <a:pt x="75156" y="78913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21"/>
          <p:cNvSpPr/>
          <p:nvPr/>
        </p:nvSpPr>
        <p:spPr>
          <a:xfrm>
            <a:off x="7815181" y="1954954"/>
            <a:ext cx="839950" cy="864297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950" h="864297">
                <a:moveTo>
                  <a:pt x="0" y="698988"/>
                </a:moveTo>
                <a:lnTo>
                  <a:pt x="626743" y="0"/>
                </a:lnTo>
                <a:lnTo>
                  <a:pt x="839950" y="864297"/>
                </a:lnTo>
                <a:lnTo>
                  <a:pt x="0" y="69898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等腰三角形 21"/>
          <p:cNvSpPr/>
          <p:nvPr/>
        </p:nvSpPr>
        <p:spPr>
          <a:xfrm>
            <a:off x="8764510" y="1124618"/>
            <a:ext cx="1702129" cy="118626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2129" h="1186269">
                <a:moveTo>
                  <a:pt x="0" y="666791"/>
                </a:moveTo>
                <a:lnTo>
                  <a:pt x="1702129" y="0"/>
                </a:lnTo>
                <a:lnTo>
                  <a:pt x="988057" y="1186269"/>
                </a:lnTo>
                <a:lnTo>
                  <a:pt x="0" y="666791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等腰三角形 37"/>
          <p:cNvSpPr/>
          <p:nvPr/>
        </p:nvSpPr>
        <p:spPr>
          <a:xfrm flipV="1">
            <a:off x="11016343" y="-1"/>
            <a:ext cx="1175657" cy="1389601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77B6BF"/>
              </a:gs>
              <a:gs pos="45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等腰三角形 21"/>
          <p:cNvSpPr/>
          <p:nvPr/>
        </p:nvSpPr>
        <p:spPr>
          <a:xfrm>
            <a:off x="10048625" y="1541081"/>
            <a:ext cx="1805722" cy="114613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1729229"/>
              <a:gd name="connsiteY0" fmla="*/ 698988 h 698988"/>
              <a:gd name="connsiteX1" fmla="*/ 626743 w 1729229"/>
              <a:gd name="connsiteY1" fmla="*/ 0 h 698988"/>
              <a:gd name="connsiteX2" fmla="*/ 1729229 w 1729229"/>
              <a:gd name="connsiteY2" fmla="*/ 623136 h 698988"/>
              <a:gd name="connsiteX3" fmla="*/ 0 w 1729229"/>
              <a:gd name="connsiteY3" fmla="*/ 698988 h 698988"/>
              <a:gd name="connsiteX0" fmla="*/ 0 w 1729229"/>
              <a:gd name="connsiteY0" fmla="*/ 1146139 h 1146139"/>
              <a:gd name="connsiteX1" fmla="*/ 817662 w 1729229"/>
              <a:gd name="connsiteY1" fmla="*/ 0 h 1146139"/>
              <a:gd name="connsiteX2" fmla="*/ 1729229 w 1729229"/>
              <a:gd name="connsiteY2" fmla="*/ 1070287 h 1146139"/>
              <a:gd name="connsiteX3" fmla="*/ 0 w 1729229"/>
              <a:gd name="connsiteY3" fmla="*/ 1146139 h 114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9229" h="1146139">
                <a:moveTo>
                  <a:pt x="0" y="1146139"/>
                </a:moveTo>
                <a:lnTo>
                  <a:pt x="817662" y="0"/>
                </a:lnTo>
                <a:lnTo>
                  <a:pt x="1729229" y="1070287"/>
                </a:lnTo>
                <a:lnTo>
                  <a:pt x="0" y="1146139"/>
                </a:lnTo>
                <a:close/>
              </a:path>
            </a:pathLst>
          </a:custGeom>
          <a:gradFill>
            <a:gsLst>
              <a:gs pos="89000">
                <a:srgbClr val="52A4AE"/>
              </a:gs>
              <a:gs pos="3000">
                <a:srgbClr val="92BFB5"/>
              </a:gs>
            </a:gsLst>
            <a:lin ang="18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等腰三角形 21"/>
          <p:cNvSpPr/>
          <p:nvPr/>
        </p:nvSpPr>
        <p:spPr>
          <a:xfrm>
            <a:off x="9269857" y="4320327"/>
            <a:ext cx="464169" cy="60125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169" h="601250">
                <a:moveTo>
                  <a:pt x="0" y="536149"/>
                </a:moveTo>
                <a:lnTo>
                  <a:pt x="326118" y="0"/>
                </a:lnTo>
                <a:lnTo>
                  <a:pt x="464169" y="601250"/>
                </a:lnTo>
                <a:lnTo>
                  <a:pt x="0" y="536149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等腰三角形 21"/>
          <p:cNvSpPr/>
          <p:nvPr/>
        </p:nvSpPr>
        <p:spPr>
          <a:xfrm>
            <a:off x="757402" y="6106635"/>
            <a:ext cx="478741" cy="44135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  <a:gd name="connsiteX0" fmla="*/ 0 w 464169"/>
              <a:gd name="connsiteY0" fmla="*/ 310681 h 375782"/>
              <a:gd name="connsiteX1" fmla="*/ 213384 w 464169"/>
              <a:gd name="connsiteY1" fmla="*/ 0 h 375782"/>
              <a:gd name="connsiteX2" fmla="*/ 464169 w 464169"/>
              <a:gd name="connsiteY2" fmla="*/ 375782 h 375782"/>
              <a:gd name="connsiteX3" fmla="*/ 0 w 464169"/>
              <a:gd name="connsiteY3" fmla="*/ 310681 h 375782"/>
              <a:gd name="connsiteX0" fmla="*/ 0 w 464169"/>
              <a:gd name="connsiteY0" fmla="*/ 307038 h 372139"/>
              <a:gd name="connsiteX1" fmla="*/ 184240 w 464169"/>
              <a:gd name="connsiteY1" fmla="*/ 0 h 372139"/>
              <a:gd name="connsiteX2" fmla="*/ 464169 w 464169"/>
              <a:gd name="connsiteY2" fmla="*/ 372139 h 372139"/>
              <a:gd name="connsiteX3" fmla="*/ 0 w 464169"/>
              <a:gd name="connsiteY3" fmla="*/ 307038 h 372139"/>
              <a:gd name="connsiteX0" fmla="*/ 0 w 478741"/>
              <a:gd name="connsiteY0" fmla="*/ 307038 h 441356"/>
              <a:gd name="connsiteX1" fmla="*/ 184240 w 478741"/>
              <a:gd name="connsiteY1" fmla="*/ 0 h 441356"/>
              <a:gd name="connsiteX2" fmla="*/ 478741 w 478741"/>
              <a:gd name="connsiteY2" fmla="*/ 441356 h 441356"/>
              <a:gd name="connsiteX3" fmla="*/ 0 w 478741"/>
              <a:gd name="connsiteY3" fmla="*/ 307038 h 441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741" h="441356">
                <a:moveTo>
                  <a:pt x="0" y="307038"/>
                </a:moveTo>
                <a:lnTo>
                  <a:pt x="184240" y="0"/>
                </a:lnTo>
                <a:lnTo>
                  <a:pt x="478741" y="441356"/>
                </a:lnTo>
                <a:lnTo>
                  <a:pt x="0" y="307038"/>
                </a:lnTo>
                <a:close/>
              </a:path>
            </a:pathLst>
          </a:custGeom>
          <a:gradFill>
            <a:gsLst>
              <a:gs pos="92000">
                <a:srgbClr val="B6D3B7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21"/>
          <p:cNvSpPr/>
          <p:nvPr/>
        </p:nvSpPr>
        <p:spPr>
          <a:xfrm>
            <a:off x="1341873" y="5422432"/>
            <a:ext cx="191526" cy="1608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839950"/>
              <a:gd name="connsiteY0" fmla="*/ 536149 h 701458"/>
              <a:gd name="connsiteX1" fmla="*/ 326118 w 839950"/>
              <a:gd name="connsiteY1" fmla="*/ 0 h 701458"/>
              <a:gd name="connsiteX2" fmla="*/ 839950 w 839950"/>
              <a:gd name="connsiteY2" fmla="*/ 701458 h 701458"/>
              <a:gd name="connsiteX3" fmla="*/ 0 w 839950"/>
              <a:gd name="connsiteY3" fmla="*/ 536149 h 701458"/>
              <a:gd name="connsiteX0" fmla="*/ 0 w 464169"/>
              <a:gd name="connsiteY0" fmla="*/ 536149 h 601250"/>
              <a:gd name="connsiteX1" fmla="*/ 326118 w 464169"/>
              <a:gd name="connsiteY1" fmla="*/ 0 h 601250"/>
              <a:gd name="connsiteX2" fmla="*/ 464169 w 464169"/>
              <a:gd name="connsiteY2" fmla="*/ 601250 h 601250"/>
              <a:gd name="connsiteX3" fmla="*/ 0 w 464169"/>
              <a:gd name="connsiteY3" fmla="*/ 536149 h 601250"/>
              <a:gd name="connsiteX0" fmla="*/ 0 w 464169"/>
              <a:gd name="connsiteY0" fmla="*/ 310681 h 375782"/>
              <a:gd name="connsiteX1" fmla="*/ 213384 w 464169"/>
              <a:gd name="connsiteY1" fmla="*/ 0 h 375782"/>
              <a:gd name="connsiteX2" fmla="*/ 464169 w 464169"/>
              <a:gd name="connsiteY2" fmla="*/ 375782 h 375782"/>
              <a:gd name="connsiteX3" fmla="*/ 0 w 464169"/>
              <a:gd name="connsiteY3" fmla="*/ 310681 h 375782"/>
              <a:gd name="connsiteX0" fmla="*/ 0 w 464169"/>
              <a:gd name="connsiteY0" fmla="*/ 307038 h 372139"/>
              <a:gd name="connsiteX1" fmla="*/ 184240 w 464169"/>
              <a:gd name="connsiteY1" fmla="*/ 0 h 372139"/>
              <a:gd name="connsiteX2" fmla="*/ 464169 w 464169"/>
              <a:gd name="connsiteY2" fmla="*/ 372139 h 372139"/>
              <a:gd name="connsiteX3" fmla="*/ 0 w 464169"/>
              <a:gd name="connsiteY3" fmla="*/ 307038 h 372139"/>
              <a:gd name="connsiteX0" fmla="*/ 0 w 478741"/>
              <a:gd name="connsiteY0" fmla="*/ 307038 h 441356"/>
              <a:gd name="connsiteX1" fmla="*/ 184240 w 478741"/>
              <a:gd name="connsiteY1" fmla="*/ 0 h 441356"/>
              <a:gd name="connsiteX2" fmla="*/ 478741 w 478741"/>
              <a:gd name="connsiteY2" fmla="*/ 441356 h 441356"/>
              <a:gd name="connsiteX3" fmla="*/ 0 w 478741"/>
              <a:gd name="connsiteY3" fmla="*/ 307038 h 441356"/>
              <a:gd name="connsiteX0" fmla="*/ 0 w 507885"/>
              <a:gd name="connsiteY0" fmla="*/ 143102 h 441356"/>
              <a:gd name="connsiteX1" fmla="*/ 213384 w 507885"/>
              <a:gd name="connsiteY1" fmla="*/ 0 h 441356"/>
              <a:gd name="connsiteX2" fmla="*/ 507885 w 507885"/>
              <a:gd name="connsiteY2" fmla="*/ 441356 h 441356"/>
              <a:gd name="connsiteX3" fmla="*/ 0 w 507885"/>
              <a:gd name="connsiteY3" fmla="*/ 143102 h 441356"/>
              <a:gd name="connsiteX0" fmla="*/ 0 w 507885"/>
              <a:gd name="connsiteY0" fmla="*/ 33812 h 332066"/>
              <a:gd name="connsiteX1" fmla="*/ 191526 w 507885"/>
              <a:gd name="connsiteY1" fmla="*/ 0 h 332066"/>
              <a:gd name="connsiteX2" fmla="*/ 507885 w 507885"/>
              <a:gd name="connsiteY2" fmla="*/ 332066 h 332066"/>
              <a:gd name="connsiteX3" fmla="*/ 0 w 507885"/>
              <a:gd name="connsiteY3" fmla="*/ 33812 h 332066"/>
              <a:gd name="connsiteX0" fmla="*/ 0 w 191526"/>
              <a:gd name="connsiteY0" fmla="*/ 33812 h 160844"/>
              <a:gd name="connsiteX1" fmla="*/ 191526 w 191526"/>
              <a:gd name="connsiteY1" fmla="*/ 0 h 160844"/>
              <a:gd name="connsiteX2" fmla="*/ 139939 w 191526"/>
              <a:gd name="connsiteY2" fmla="*/ 160844 h 160844"/>
              <a:gd name="connsiteX3" fmla="*/ 0 w 191526"/>
              <a:gd name="connsiteY3" fmla="*/ 33812 h 16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526" h="160844">
                <a:moveTo>
                  <a:pt x="0" y="33812"/>
                </a:moveTo>
                <a:lnTo>
                  <a:pt x="191526" y="0"/>
                </a:lnTo>
                <a:lnTo>
                  <a:pt x="139939" y="160844"/>
                </a:lnTo>
                <a:lnTo>
                  <a:pt x="0" y="3381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66229" y="2374137"/>
            <a:ext cx="0" cy="3064107"/>
          </a:xfrm>
          <a:prstGeom prst="line">
            <a:avLst/>
          </a:prstGeom>
          <a:ln w="476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75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6800">
        <p14:vortex dir="r"/>
      </p:transition>
    </mc:Choice>
    <mc:Fallback xmlns="">
      <p:transition spd="slow" advClick="0" advTm="68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6303 1.11111E-6 L 0.01303 1.11111E-6 " pathEditMode="relative" rAng="0" ptsTypes="AA">
                                      <p:cBhvr>
                                        <p:cTn id="5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/>
      <p:bldP spid="31" grpId="0"/>
      <p:bldP spid="31" grpId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0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  <a:gd name="connsiteX0" fmla="*/ 0 w 2356699"/>
              <a:gd name="connsiteY0" fmla="*/ 3027997 h 5261461"/>
              <a:gd name="connsiteX1" fmla="*/ 1714575 w 2356699"/>
              <a:gd name="connsiteY1" fmla="*/ -1 h 5261461"/>
              <a:gd name="connsiteX2" fmla="*/ 2356699 w 2356699"/>
              <a:gd name="connsiteY2" fmla="*/ 5261462 h 5261461"/>
              <a:gd name="connsiteX3" fmla="*/ 0 w 2356699"/>
              <a:gd name="connsiteY3" fmla="*/ 3027997 h 5261461"/>
              <a:gd name="connsiteX0" fmla="*/ 0 w 3620776"/>
              <a:gd name="connsiteY0" fmla="*/ 1807117 h 5261461"/>
              <a:gd name="connsiteX1" fmla="*/ 2978652 w 3620776"/>
              <a:gd name="connsiteY1" fmla="*/ -1 h 5261461"/>
              <a:gd name="connsiteX2" fmla="*/ 3620776 w 3620776"/>
              <a:gd name="connsiteY2" fmla="*/ 5261462 h 5261461"/>
              <a:gd name="connsiteX3" fmla="*/ 0 w 3620776"/>
              <a:gd name="connsiteY3" fmla="*/ 1807117 h 526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21"/>
          <p:cNvSpPr/>
          <p:nvPr/>
        </p:nvSpPr>
        <p:spPr>
          <a:xfrm>
            <a:off x="7856801" y="613704"/>
            <a:ext cx="1251762" cy="142719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1175168 w 1175168"/>
              <a:gd name="connsiteY0" fmla="*/ 1423350 h 1442358"/>
              <a:gd name="connsiteX1" fmla="*/ 446919 w 1175168"/>
              <a:gd name="connsiteY1" fmla="*/ 1442358 h 1442358"/>
              <a:gd name="connsiteX2" fmla="*/ 0 w 1175168"/>
              <a:gd name="connsiteY2" fmla="*/ 0 h 1442358"/>
              <a:gd name="connsiteX3" fmla="*/ 1175168 w 1175168"/>
              <a:gd name="connsiteY3" fmla="*/ 1423350 h 1442358"/>
              <a:gd name="connsiteX0" fmla="*/ 1217623 w 1217623"/>
              <a:gd name="connsiteY0" fmla="*/ 1390692 h 1409700"/>
              <a:gd name="connsiteX1" fmla="*/ 489374 w 1217623"/>
              <a:gd name="connsiteY1" fmla="*/ 1409700 h 1409700"/>
              <a:gd name="connsiteX2" fmla="*/ 0 w 1217623"/>
              <a:gd name="connsiteY2" fmla="*/ 0 h 1409700"/>
              <a:gd name="connsiteX3" fmla="*/ 1217623 w 1217623"/>
              <a:gd name="connsiteY3" fmla="*/ 1390692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623" h="1409700">
                <a:moveTo>
                  <a:pt x="1217623" y="1390692"/>
                </a:moveTo>
                <a:lnTo>
                  <a:pt x="489374" y="1409700"/>
                </a:lnTo>
                <a:lnTo>
                  <a:pt x="0" y="0"/>
                </a:lnTo>
                <a:lnTo>
                  <a:pt x="1217623" y="1390692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等腰三角形 21"/>
          <p:cNvSpPr/>
          <p:nvPr/>
        </p:nvSpPr>
        <p:spPr>
          <a:xfrm>
            <a:off x="7857832" y="615454"/>
            <a:ext cx="588769" cy="1425444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728249 w 728249"/>
              <a:gd name="connsiteY0" fmla="*/ 1369482 h 1388490"/>
              <a:gd name="connsiteX1" fmla="*/ 0 w 728249"/>
              <a:gd name="connsiteY1" fmla="*/ 1388490 h 1388490"/>
              <a:gd name="connsiteX2" fmla="*/ 272516 w 728249"/>
              <a:gd name="connsiteY2" fmla="*/ 0 h 1388490"/>
              <a:gd name="connsiteX3" fmla="*/ 728249 w 728249"/>
              <a:gd name="connsiteY3" fmla="*/ 1369482 h 1388490"/>
              <a:gd name="connsiteX0" fmla="*/ 487618 w 487618"/>
              <a:gd name="connsiteY0" fmla="*/ 1369482 h 1369482"/>
              <a:gd name="connsiteX1" fmla="*/ 0 w 487618"/>
              <a:gd name="connsiteY1" fmla="*/ 1364427 h 1369482"/>
              <a:gd name="connsiteX2" fmla="*/ 31885 w 487618"/>
              <a:gd name="connsiteY2" fmla="*/ 0 h 1369482"/>
              <a:gd name="connsiteX3" fmla="*/ 487618 w 487618"/>
              <a:gd name="connsiteY3" fmla="*/ 1369482 h 1369482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116106 w 571839"/>
              <a:gd name="connsiteY2" fmla="*/ 0 h 1376459"/>
              <a:gd name="connsiteX3" fmla="*/ 571839 w 571839"/>
              <a:gd name="connsiteY3" fmla="*/ 1369482 h 1376459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67979 w 571839"/>
              <a:gd name="connsiteY2" fmla="*/ 0 h 1376459"/>
              <a:gd name="connsiteX3" fmla="*/ 571839 w 571839"/>
              <a:gd name="connsiteY3" fmla="*/ 1369482 h 1376459"/>
              <a:gd name="connsiteX0" fmla="*/ 588769 w 588769"/>
              <a:gd name="connsiteY0" fmla="*/ 1418467 h 1425444"/>
              <a:gd name="connsiteX1" fmla="*/ 16930 w 588769"/>
              <a:gd name="connsiteY1" fmla="*/ 1425444 h 1425444"/>
              <a:gd name="connsiteX2" fmla="*/ 0 w 588769"/>
              <a:gd name="connsiteY2" fmla="*/ 0 h 1425444"/>
              <a:gd name="connsiteX3" fmla="*/ 588769 w 588769"/>
              <a:gd name="connsiteY3" fmla="*/ 1418467 h 142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769" h="1425444">
                <a:moveTo>
                  <a:pt x="588769" y="1418467"/>
                </a:moveTo>
                <a:lnTo>
                  <a:pt x="16930" y="1425444"/>
                </a:lnTo>
                <a:lnTo>
                  <a:pt x="0" y="0"/>
                </a:lnTo>
                <a:lnTo>
                  <a:pt x="588769" y="1418467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11">
            <a:extLst>
              <a:ext uri="{FF2B5EF4-FFF2-40B4-BE49-F238E27FC236}">
                <a16:creationId xmlns="" xmlns:a16="http://schemas.microsoft.com/office/drawing/2014/main" id="{FAEF77BF-5D21-417E-94DD-954B6E616DDF}"/>
              </a:ext>
            </a:extLst>
          </p:cNvPr>
          <p:cNvGrpSpPr>
            <a:grpSpLocks/>
          </p:cNvGrpSpPr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CB12293C-2570-4826-913E-F28EB67D7D3A}"/>
                </a:ext>
              </a:extLst>
            </p:cNvPr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岗位工作概述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1CA59E1E-852A-46AA-91A4-583BEE764F4C}"/>
                </a:ext>
              </a:extLst>
            </p:cNvPr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ONE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49FBB47-4223-4EAE-8FFA-F0C289624AD1}"/>
              </a:ext>
            </a:extLst>
          </p:cNvPr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C6AAF931-4AFB-44C8-B2B1-EED05478B0EA}"/>
                </a:ext>
              </a:extLst>
            </p:cNvPr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DA345DF-5950-4C10-9BEC-077238A2F985}"/>
                </a:ext>
              </a:extLst>
            </p:cNvPr>
            <p:cNvSpPr txBox="1"/>
            <p:nvPr/>
          </p:nvSpPr>
          <p:spPr>
            <a:xfrm>
              <a:off x="-171601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1" name="等腰三角形 30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459311 w 1569062"/>
              <a:gd name="connsiteY0" fmla="*/ 2897490 h 2897490"/>
              <a:gd name="connsiteX1" fmla="*/ 0 w 1569062"/>
              <a:gd name="connsiteY1" fmla="*/ 1229977 h 2897490"/>
              <a:gd name="connsiteX2" fmla="*/ 1569062 w 1569062"/>
              <a:gd name="connsiteY2" fmla="*/ 0 h 2897490"/>
              <a:gd name="connsiteX3" fmla="*/ 1459311 w 1569062"/>
              <a:gd name="connsiteY3" fmla="*/ 2897490 h 289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等腰三角形 21"/>
          <p:cNvSpPr/>
          <p:nvPr/>
        </p:nvSpPr>
        <p:spPr>
          <a:xfrm rot="19016716">
            <a:off x="7438188" y="1637027"/>
            <a:ext cx="686162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  <a:gd name="connsiteX0" fmla="*/ 0 w 732804"/>
              <a:gd name="connsiteY0" fmla="*/ 424454 h 1155916"/>
              <a:gd name="connsiteX1" fmla="*/ 703793 w 732804"/>
              <a:gd name="connsiteY1" fmla="*/ 1 h 1155916"/>
              <a:gd name="connsiteX2" fmla="*/ 732804 w 732804"/>
              <a:gd name="connsiteY2" fmla="*/ 1155915 h 1155916"/>
              <a:gd name="connsiteX3" fmla="*/ 0 w 732804"/>
              <a:gd name="connsiteY3" fmla="*/ 424454 h 1155916"/>
              <a:gd name="connsiteX0" fmla="*/ 0 w 703794"/>
              <a:gd name="connsiteY0" fmla="*/ 424454 h 1436384"/>
              <a:gd name="connsiteX1" fmla="*/ 703793 w 703794"/>
              <a:gd name="connsiteY1" fmla="*/ 1 h 1436384"/>
              <a:gd name="connsiteX2" fmla="*/ 358875 w 703794"/>
              <a:gd name="connsiteY2" fmla="*/ 1436384 h 1436384"/>
              <a:gd name="connsiteX3" fmla="*/ 0 w 703794"/>
              <a:gd name="connsiteY3" fmla="*/ 424454 h 1436384"/>
              <a:gd name="connsiteX0" fmla="*/ 0 w 625213"/>
              <a:gd name="connsiteY0" fmla="*/ 0 h 1011930"/>
              <a:gd name="connsiteX1" fmla="*/ 625212 w 625213"/>
              <a:gd name="connsiteY1" fmla="*/ 76158 h 1011930"/>
              <a:gd name="connsiteX2" fmla="*/ 358875 w 625213"/>
              <a:gd name="connsiteY2" fmla="*/ 1011930 h 1011930"/>
              <a:gd name="connsiteX3" fmla="*/ 0 w 625213"/>
              <a:gd name="connsiteY3" fmla="*/ 0 h 101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4887992"/>
      </p:ext>
    </p:extLst>
  </p:cSld>
  <p:clrMapOvr>
    <a:masterClrMapping/>
  </p:clrMapOvr>
  <p:transition spd="slow" advClick="0" advTm="4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4" grpId="0" animBg="1"/>
          <p:bldP spid="35" grpId="0" animBg="1"/>
          <p:bldP spid="30" grpId="0" animBg="1"/>
          <p:bldP spid="31" grpId="0" animBg="1"/>
          <p:bldP spid="32" grpId="0" animBg="1"/>
          <p:bldP spid="33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4" grpId="0" animBg="1"/>
          <p:bldP spid="35" grpId="0" animBg="1"/>
          <p:bldP spid="30" grpId="0" animBg="1"/>
          <p:bldP spid="31" grpId="0" animBg="1"/>
          <p:bldP spid="32" grpId="0" animBg="1"/>
          <p:bldP spid="33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621C470E-B5FC-4A55-84B0-E5CA3B68C7BA}"/>
              </a:ext>
            </a:extLst>
          </p:cNvPr>
          <p:cNvGrpSpPr/>
          <p:nvPr/>
        </p:nvGrpSpPr>
        <p:grpSpPr>
          <a:xfrm>
            <a:off x="199692" y="4979672"/>
            <a:ext cx="11792439" cy="87289"/>
            <a:chOff x="-1" y="4561840"/>
            <a:chExt cx="10485124" cy="101600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</p:grpSpPr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43FFD6D5-4FFF-4A7B-B805-4E0F63E6E6ED}"/>
                </a:ext>
              </a:extLst>
            </p:cNvPr>
            <p:cNvSpPr/>
            <p:nvPr/>
          </p:nvSpPr>
          <p:spPr>
            <a:xfrm>
              <a:off x="-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20A1879B-204B-42D8-A533-B3729E765BBC}"/>
                </a:ext>
              </a:extLst>
            </p:cNvPr>
            <p:cNvSpPr/>
            <p:nvPr/>
          </p:nvSpPr>
          <p:spPr>
            <a:xfrm>
              <a:off x="2621280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1D7EBB7D-65BB-443D-9FAD-BD41B2DE405E}"/>
                </a:ext>
              </a:extLst>
            </p:cNvPr>
            <p:cNvSpPr/>
            <p:nvPr/>
          </p:nvSpPr>
          <p:spPr>
            <a:xfrm>
              <a:off x="524256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5373D392-ED7A-4FE4-A149-210797C80A50}"/>
                </a:ext>
              </a:extLst>
            </p:cNvPr>
            <p:cNvSpPr/>
            <p:nvPr/>
          </p:nvSpPr>
          <p:spPr>
            <a:xfrm>
              <a:off x="7863842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B691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TextBox 68">
            <a:extLst>
              <a:ext uri="{FF2B5EF4-FFF2-40B4-BE49-F238E27FC236}">
                <a16:creationId xmlns="" xmlns:a16="http://schemas.microsoft.com/office/drawing/2014/main" id="{38E9DA1F-AB27-4F69-9052-1B3BEB6A3137}"/>
              </a:ext>
            </a:extLst>
          </p:cNvPr>
          <p:cNvSpPr txBox="1"/>
          <p:nvPr/>
        </p:nvSpPr>
        <p:spPr>
          <a:xfrm>
            <a:off x="954683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专业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70">
            <a:extLst>
              <a:ext uri="{FF2B5EF4-FFF2-40B4-BE49-F238E27FC236}">
                <a16:creationId xmlns="" xmlns:a16="http://schemas.microsoft.com/office/drawing/2014/main" id="{0E603D73-99DC-4486-BECB-FACB45A2808E}"/>
              </a:ext>
            </a:extLst>
          </p:cNvPr>
          <p:cNvSpPr txBox="1"/>
          <p:nvPr/>
        </p:nvSpPr>
        <p:spPr>
          <a:xfrm>
            <a:off x="3699161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71">
            <a:extLst>
              <a:ext uri="{FF2B5EF4-FFF2-40B4-BE49-F238E27FC236}">
                <a16:creationId xmlns="" xmlns:a16="http://schemas.microsoft.com/office/drawing/2014/main" id="{1EDD1F03-7191-4C6D-A365-C3C7A7932675}"/>
              </a:ext>
            </a:extLst>
          </p:cNvPr>
          <p:cNvSpPr txBox="1"/>
          <p:nvPr/>
        </p:nvSpPr>
        <p:spPr>
          <a:xfrm>
            <a:off x="6443639" y="5603188"/>
            <a:ext cx="262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72">
            <a:extLst>
              <a:ext uri="{FF2B5EF4-FFF2-40B4-BE49-F238E27FC236}">
                <a16:creationId xmlns="" xmlns:a16="http://schemas.microsoft.com/office/drawing/2014/main" id="{5254BD3D-40F5-4E64-B15B-1559556C1683}"/>
              </a:ext>
            </a:extLst>
          </p:cNvPr>
          <p:cNvSpPr txBox="1"/>
          <p:nvPr/>
        </p:nvSpPr>
        <p:spPr>
          <a:xfrm>
            <a:off x="9188118" y="5579069"/>
            <a:ext cx="2345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培训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86B6586C-B211-4B58-A356-441EC4343353}"/>
              </a:ext>
            </a:extLst>
          </p:cNvPr>
          <p:cNvGrpSpPr/>
          <p:nvPr/>
        </p:nvGrpSpPr>
        <p:grpSpPr>
          <a:xfrm>
            <a:off x="199694" y="1769831"/>
            <a:ext cx="11792437" cy="116997"/>
            <a:chOff x="-1" y="4561840"/>
            <a:chExt cx="10485124" cy="101600"/>
          </a:xfrm>
          <a:gradFill>
            <a:gsLst>
              <a:gs pos="0">
                <a:srgbClr val="92BFB5"/>
              </a:gs>
              <a:gs pos="100000">
                <a:srgbClr val="52A4AE"/>
              </a:gs>
            </a:gsLst>
          </a:gradFill>
        </p:grpSpPr>
        <p:sp>
          <p:nvSpPr>
            <p:cNvPr id="65" name="矩形 64">
              <a:extLst>
                <a:ext uri="{FF2B5EF4-FFF2-40B4-BE49-F238E27FC236}">
                  <a16:creationId xmlns="" xmlns:a16="http://schemas.microsoft.com/office/drawing/2014/main" id="{9802CCCD-3FC0-41D7-B4E0-208BF4B12D84}"/>
                </a:ext>
              </a:extLst>
            </p:cNvPr>
            <p:cNvSpPr/>
            <p:nvPr/>
          </p:nvSpPr>
          <p:spPr>
            <a:xfrm>
              <a:off x="-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3424FAB0-E395-4F07-B847-200C66C70DD1}"/>
                </a:ext>
              </a:extLst>
            </p:cNvPr>
            <p:cNvSpPr/>
            <p:nvPr/>
          </p:nvSpPr>
          <p:spPr>
            <a:xfrm>
              <a:off x="2621280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B36DC379-FF37-43F7-89F3-430A7F8475BE}"/>
                </a:ext>
              </a:extLst>
            </p:cNvPr>
            <p:cNvSpPr/>
            <p:nvPr/>
          </p:nvSpPr>
          <p:spPr>
            <a:xfrm>
              <a:off x="524256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049878A4-0713-4A1B-AD2A-27D9AA7E2B6A}"/>
                </a:ext>
              </a:extLst>
            </p:cNvPr>
            <p:cNvSpPr/>
            <p:nvPr/>
          </p:nvSpPr>
          <p:spPr>
            <a:xfrm>
              <a:off x="7863842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62B1DB2-DC5A-4598-8487-9643F77FE6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9867" y="1836082"/>
            <a:ext cx="4518914" cy="3145857"/>
          </a:xfrm>
          <a:prstGeom prst="rect">
            <a:avLst/>
          </a:prstGeom>
          <a:ln>
            <a:noFill/>
          </a:ln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8CD568A-C8AC-41E9-BDEC-95EAE095B53C}"/>
              </a:ext>
            </a:extLst>
          </p:cNvPr>
          <p:cNvGrpSpPr/>
          <p:nvPr/>
        </p:nvGrpSpPr>
        <p:grpSpPr>
          <a:xfrm>
            <a:off x="4198095" y="1792172"/>
            <a:ext cx="7794036" cy="3230880"/>
            <a:chOff x="4198095" y="1635760"/>
            <a:chExt cx="7794036" cy="3230880"/>
          </a:xfrm>
        </p:grpSpPr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D4720E5F-E668-4CF2-B984-C485DBB2FD95}"/>
                </a:ext>
              </a:extLst>
            </p:cNvPr>
            <p:cNvSpPr/>
            <p:nvPr/>
          </p:nvSpPr>
          <p:spPr>
            <a:xfrm>
              <a:off x="4718784" y="1635760"/>
              <a:ext cx="7273347" cy="3230880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" name="等腰三角形 1">
              <a:extLst>
                <a:ext uri="{FF2B5EF4-FFF2-40B4-BE49-F238E27FC236}">
                  <a16:creationId xmlns="" xmlns:a16="http://schemas.microsoft.com/office/drawing/2014/main" id="{A976914C-750F-4CA8-B18E-1B86A7BD53C8}"/>
                </a:ext>
              </a:extLst>
            </p:cNvPr>
            <p:cNvSpPr/>
            <p:nvPr/>
          </p:nvSpPr>
          <p:spPr>
            <a:xfrm rot="16200000" flipH="1">
              <a:off x="4156440" y="2952753"/>
              <a:ext cx="604000" cy="520690"/>
            </a:xfrm>
            <a:prstGeom prst="triangle">
              <a:avLst/>
            </a:prstGeom>
            <a:gradFill>
              <a:gsLst>
                <a:gs pos="0">
                  <a:srgbClr val="019CAA"/>
                </a:gs>
                <a:gs pos="100000">
                  <a:srgbClr val="306E7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6" name="TextBox 74">
            <a:extLst>
              <a:ext uri="{FF2B5EF4-FFF2-40B4-BE49-F238E27FC236}">
                <a16:creationId xmlns="" xmlns:a16="http://schemas.microsoft.com/office/drawing/2014/main" id="{4220BC86-951D-4C5C-B080-C3559765B902}"/>
              </a:ext>
            </a:extLst>
          </p:cNvPr>
          <p:cNvSpPr txBox="1"/>
          <p:nvPr/>
        </p:nvSpPr>
        <p:spPr>
          <a:xfrm>
            <a:off x="5279800" y="2685577"/>
            <a:ext cx="6481521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点击输入简要文字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文字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内容需概括精炼，不用多余的文字修饰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言简意赅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的说明该项内容。点击输入简要文字内容，文字内容需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概括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精炼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，不用多余的文字修饰，言简意赅的说明该项内容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输入简要文字内容，文字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需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概括精炼，不用多余的文字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修饰言简意赅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的说明该项内容。</a:t>
            </a: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70000"/>
              </a:lnSpc>
              <a:buFont typeface="Wingdings" panose="05000000000000000000" pitchFamily="2" charset="2"/>
              <a:buChar char="l"/>
            </a:pP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1">
            <a:extLst>
              <a:ext uri="{FF2B5EF4-FFF2-40B4-BE49-F238E27FC236}">
                <a16:creationId xmlns="" xmlns:a16="http://schemas.microsoft.com/office/drawing/2014/main" id="{D4A30C7B-ECC5-42C8-A442-1D1C2226B636}"/>
              </a:ext>
            </a:extLst>
          </p:cNvPr>
          <p:cNvSpPr txBox="1"/>
          <p:nvPr/>
        </p:nvSpPr>
        <p:spPr>
          <a:xfrm>
            <a:off x="5279921" y="2176531"/>
            <a:ext cx="513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阶段性工作述职报告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7" name="文本框 26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038687" y="648070"/>
            <a:ext cx="19442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4035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50"/>
                            </p:stCondLst>
                            <p:childTnLst>
                              <p:par>
                                <p:cTn id="4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386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" name="矩形 1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937" r="-1593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售前咨询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11649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1" name="矩形 20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7915" r="-3791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项目管理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567912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4" name="矩形 23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937" r="-1593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市场营销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324175" y="3226526"/>
            <a:ext cx="1946456" cy="2481943"/>
            <a:chOff x="1055386" y="2468880"/>
            <a:chExt cx="1946456" cy="2481943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1055386" y="2468880"/>
              <a:ext cx="1946456" cy="1711234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2507" r="-2250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55386" y="4317006"/>
              <a:ext cx="1946456" cy="633817"/>
            </a:xfrm>
            <a:prstGeom prst="rect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457200"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售后回访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4D6F3A9-2A45-42D5-8CF0-E1028620FD2C}"/>
              </a:ext>
            </a:extLst>
          </p:cNvPr>
          <p:cNvSpPr/>
          <p:nvPr/>
        </p:nvSpPr>
        <p:spPr>
          <a:xfrm>
            <a:off x="1080450" y="2237539"/>
            <a:ext cx="1024477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微笑是一种国际礼仪，是唯一一种不分国籍的通用语言。能充分体现一个人的热情、修养和魅力。是最能赋予人好感，增加友善和沟通，愉悦心情的表现方式。微笑是一种国际礼仪，是唯一一种不分国籍的通用语言。能充分体现一个人的热情、修养和魅力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17" name="文本框 16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558218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146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8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48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48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48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925053"/>
            <a:ext cx="12192000" cy="3753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84419" y="2245895"/>
            <a:ext cx="2919663" cy="2919663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19199" y="3064042"/>
            <a:ext cx="1283369" cy="1283369"/>
          </a:xfrm>
          <a:prstGeom prst="ellipse">
            <a:avLst/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25550" y="2349427"/>
            <a:ext cx="2423839" cy="1140202"/>
            <a:chOff x="8143731" y="1931262"/>
            <a:chExt cx="2423839" cy="114020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25550" y="4092910"/>
            <a:ext cx="2423839" cy="1140202"/>
            <a:chOff x="8143731" y="1931262"/>
            <a:chExt cx="2423839" cy="114020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20936" y="2349427"/>
            <a:ext cx="2423839" cy="1140202"/>
            <a:chOff x="8143731" y="1931262"/>
            <a:chExt cx="2423839" cy="114020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20936" y="4092910"/>
            <a:ext cx="2423839" cy="1140202"/>
            <a:chOff x="8143731" y="1931262"/>
            <a:chExt cx="2423839" cy="114020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8251006" y="2346456"/>
              <a:ext cx="312448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03E0C68-DA60-417A-94AF-3E2A39D1D51A}"/>
                </a:ext>
              </a:extLst>
            </p:cNvPr>
            <p:cNvSpPr txBox="1"/>
            <p:nvPr/>
          </p:nvSpPr>
          <p:spPr>
            <a:xfrm>
              <a:off x="8143731" y="2378967"/>
              <a:ext cx="2423839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点击输入简要文字解说，解说文字尽量概括精炼，不用多余的文字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修饰简洁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精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准点击</a:t>
              </a:r>
              <a:r>
                <a:rPr lang="zh-CN" altLang="en-US" sz="1000" dirty="0">
                  <a:solidFill>
                    <a:srgbClr val="686769"/>
                  </a:solidFill>
                  <a:cs typeface="+mn-ea"/>
                  <a:sym typeface="+mn-lt"/>
                </a:rPr>
                <a:t>输入简要文字</a:t>
              </a:r>
              <a:r>
                <a:rPr lang="zh-CN" altLang="en-US" sz="1000" dirty="0" smtClean="0">
                  <a:solidFill>
                    <a:srgbClr val="686769"/>
                  </a:solidFill>
                  <a:cs typeface="+mn-ea"/>
                  <a:sym typeface="+mn-lt"/>
                </a:rPr>
                <a:t>解说解说</a:t>
              </a:r>
              <a:endParaRPr lang="zh-CN" altLang="en-US" sz="1000" dirty="0">
                <a:solidFill>
                  <a:srgbClr val="686769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7">
              <a:extLst>
                <a:ext uri="{FF2B5EF4-FFF2-40B4-BE49-F238E27FC236}">
                  <a16:creationId xmlns:a16="http://schemas.microsoft.com/office/drawing/2014/main" xmlns="" id="{8DE6CD62-A5CF-42EF-B6BB-0447C20B7252}"/>
                </a:ext>
              </a:extLst>
            </p:cNvPr>
            <p:cNvSpPr txBox="1"/>
            <p:nvPr/>
          </p:nvSpPr>
          <p:spPr>
            <a:xfrm>
              <a:off x="8143732" y="1931262"/>
              <a:ext cx="1323439" cy="345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4F4D50"/>
                  </a:solidFill>
                  <a:cs typeface="+mn-ea"/>
                  <a:sym typeface="+mn-lt"/>
                </a:rPr>
                <a:t>需求类别一</a:t>
              </a:r>
              <a:endParaRPr lang="en-US" altLang="zh-CN" sz="1400" dirty="0">
                <a:solidFill>
                  <a:srgbClr val="4F4D5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754407" y="3399874"/>
            <a:ext cx="829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四大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</a:t>
            </a:r>
          </a:p>
        </p:txBody>
      </p:sp>
      <p:sp>
        <p:nvSpPr>
          <p:cNvPr id="50" name="AutoShape 112"/>
          <p:cNvSpPr/>
          <p:nvPr/>
        </p:nvSpPr>
        <p:spPr bwMode="auto">
          <a:xfrm>
            <a:off x="1613367" y="3357809"/>
            <a:ext cx="408787" cy="40698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502566" y="1764631"/>
            <a:ext cx="1283369" cy="1283369"/>
            <a:chOff x="2502566" y="1764631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2502566" y="1764631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58"/>
            <p:cNvSpPr>
              <a:spLocks noEditPoints="1"/>
            </p:cNvSpPr>
            <p:nvPr/>
          </p:nvSpPr>
          <p:spPr bwMode="auto">
            <a:xfrm>
              <a:off x="2932136" y="2037291"/>
              <a:ext cx="379364" cy="392700"/>
            </a:xfrm>
            <a:custGeom>
              <a:avLst/>
              <a:gdLst>
                <a:gd name="T0" fmla="*/ 107 w 108"/>
                <a:gd name="T1" fmla="*/ 7 h 112"/>
                <a:gd name="T2" fmla="*/ 108 w 108"/>
                <a:gd name="T3" fmla="*/ 4 h 112"/>
                <a:gd name="T4" fmla="*/ 105 w 108"/>
                <a:gd name="T5" fmla="*/ 0 h 112"/>
                <a:gd name="T6" fmla="*/ 104 w 108"/>
                <a:gd name="T7" fmla="*/ 0 h 112"/>
                <a:gd name="T8" fmla="*/ 4 w 108"/>
                <a:gd name="T9" fmla="*/ 0 h 112"/>
                <a:gd name="T10" fmla="*/ 1 w 108"/>
                <a:gd name="T11" fmla="*/ 1 h 112"/>
                <a:gd name="T12" fmla="*/ 1 w 108"/>
                <a:gd name="T13" fmla="*/ 7 h 112"/>
                <a:gd name="T14" fmla="*/ 52 w 108"/>
                <a:gd name="T15" fmla="*/ 70 h 112"/>
                <a:gd name="T16" fmla="*/ 52 w 108"/>
                <a:gd name="T17" fmla="*/ 104 h 112"/>
                <a:gd name="T18" fmla="*/ 36 w 108"/>
                <a:gd name="T19" fmla="*/ 104 h 112"/>
                <a:gd name="T20" fmla="*/ 32 w 108"/>
                <a:gd name="T21" fmla="*/ 108 h 112"/>
                <a:gd name="T22" fmla="*/ 36 w 108"/>
                <a:gd name="T23" fmla="*/ 112 h 112"/>
                <a:gd name="T24" fmla="*/ 76 w 108"/>
                <a:gd name="T25" fmla="*/ 112 h 112"/>
                <a:gd name="T26" fmla="*/ 80 w 108"/>
                <a:gd name="T27" fmla="*/ 108 h 112"/>
                <a:gd name="T28" fmla="*/ 76 w 108"/>
                <a:gd name="T29" fmla="*/ 104 h 112"/>
                <a:gd name="T30" fmla="*/ 60 w 108"/>
                <a:gd name="T31" fmla="*/ 104 h 112"/>
                <a:gd name="T32" fmla="*/ 60 w 108"/>
                <a:gd name="T33" fmla="*/ 69 h 112"/>
                <a:gd name="T34" fmla="*/ 107 w 108"/>
                <a:gd name="T35" fmla="*/ 7 h 112"/>
                <a:gd name="T36" fmla="*/ 56 w 108"/>
                <a:gd name="T37" fmla="*/ 62 h 112"/>
                <a:gd name="T38" fmla="*/ 12 w 108"/>
                <a:gd name="T39" fmla="*/ 8 h 112"/>
                <a:gd name="T40" fmla="*/ 96 w 108"/>
                <a:gd name="T41" fmla="*/ 8 h 112"/>
                <a:gd name="T42" fmla="*/ 56 w 108"/>
                <a:gd name="T43" fmla="*/ 6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12">
                  <a:moveTo>
                    <a:pt x="107" y="7"/>
                  </a:moveTo>
                  <a:cubicBezTo>
                    <a:pt x="107" y="6"/>
                    <a:pt x="108" y="5"/>
                    <a:pt x="108" y="4"/>
                  </a:cubicBezTo>
                  <a:cubicBezTo>
                    <a:pt x="108" y="2"/>
                    <a:pt x="107" y="1"/>
                    <a:pt x="105" y="0"/>
                  </a:cubicBezTo>
                  <a:cubicBezTo>
                    <a:pt x="105" y="0"/>
                    <a:pt x="104" y="0"/>
                    <a:pt x="1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2" y="106"/>
                    <a:pt x="32" y="108"/>
                  </a:cubicBezTo>
                  <a:cubicBezTo>
                    <a:pt x="32" y="110"/>
                    <a:pt x="34" y="112"/>
                    <a:pt x="3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8" y="112"/>
                    <a:pt x="80" y="110"/>
                    <a:pt x="80" y="108"/>
                  </a:cubicBezTo>
                  <a:cubicBezTo>
                    <a:pt x="80" y="106"/>
                    <a:pt x="78" y="104"/>
                    <a:pt x="76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69"/>
                    <a:pt x="60" y="69"/>
                    <a:pt x="60" y="69"/>
                  </a:cubicBezTo>
                  <a:lnTo>
                    <a:pt x="107" y="7"/>
                  </a:lnTo>
                  <a:close/>
                  <a:moveTo>
                    <a:pt x="56" y="62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56" y="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53817" y="2535632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50102" y="3064042"/>
            <a:ext cx="1283369" cy="1283369"/>
            <a:chOff x="3850102" y="3064042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8" name="椭圆 7"/>
            <p:cNvSpPr/>
            <p:nvPr/>
          </p:nvSpPr>
          <p:spPr>
            <a:xfrm>
              <a:off x="3850102" y="3064042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AutoShape 126"/>
            <p:cNvSpPr/>
            <p:nvPr/>
          </p:nvSpPr>
          <p:spPr bwMode="auto">
            <a:xfrm>
              <a:off x="4308928" y="3348604"/>
              <a:ext cx="407425" cy="40742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032838" y="3877736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378106" y="387773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资源参考指数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502566" y="4523873"/>
            <a:ext cx="1283369" cy="1283369"/>
            <a:chOff x="2502566" y="4523873"/>
            <a:chExt cx="1283369" cy="1283369"/>
          </a:xfrm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2502566" y="4523873"/>
              <a:ext cx="1283369" cy="1283369"/>
            </a:xfrm>
            <a:prstGeom prst="ellipse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AutoShape 59"/>
            <p:cNvSpPr/>
            <p:nvPr/>
          </p:nvSpPr>
          <p:spPr bwMode="auto">
            <a:xfrm>
              <a:off x="2897239" y="4816764"/>
              <a:ext cx="408787" cy="40698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653817" y="5350586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资源参考指数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43" name="文本框 42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987645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25" grpId="0"/>
      <p:bldP spid="50" grpId="0" animBg="1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弧形箭头 19">
            <a:extLst>
              <a:ext uri="{FF2B5EF4-FFF2-40B4-BE49-F238E27FC236}">
                <a16:creationId xmlns="" xmlns:a16="http://schemas.microsoft.com/office/drawing/2014/main" id="{AC78963A-F832-43A8-A306-BF622CD7BFC1}"/>
              </a:ext>
            </a:extLst>
          </p:cNvPr>
          <p:cNvSpPr/>
          <p:nvPr/>
        </p:nvSpPr>
        <p:spPr>
          <a:xfrm>
            <a:off x="4302930" y="1987270"/>
            <a:ext cx="1199214" cy="3193325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左弧形箭头 20">
            <a:extLst>
              <a:ext uri="{FF2B5EF4-FFF2-40B4-BE49-F238E27FC236}">
                <a16:creationId xmlns="" xmlns:a16="http://schemas.microsoft.com/office/drawing/2014/main" id="{3A8259A9-EAE1-4FB4-8271-7A89A447557C}"/>
              </a:ext>
            </a:extLst>
          </p:cNvPr>
          <p:cNvSpPr/>
          <p:nvPr/>
        </p:nvSpPr>
        <p:spPr>
          <a:xfrm flipH="1" flipV="1">
            <a:off x="6259982" y="1745446"/>
            <a:ext cx="1199214" cy="3193325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gradFill>
            <a:gsLst>
              <a:gs pos="0">
                <a:srgbClr val="92BFB5"/>
              </a:gs>
              <a:gs pos="100000">
                <a:srgbClr val="52A4AE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58714B90-F4F9-4866-981F-0BE0255B207E}"/>
              </a:ext>
            </a:extLst>
          </p:cNvPr>
          <p:cNvSpPr/>
          <p:nvPr/>
        </p:nvSpPr>
        <p:spPr>
          <a:xfrm>
            <a:off x="4686738" y="2274756"/>
            <a:ext cx="2360806" cy="236080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Box 22">
            <a:extLst>
              <a:ext uri="{FF2B5EF4-FFF2-40B4-BE49-F238E27FC236}">
                <a16:creationId xmlns="" xmlns:a16="http://schemas.microsoft.com/office/drawing/2014/main" id="{ABAB3F42-899F-4F37-8612-4BE45C02B3F2}"/>
              </a:ext>
            </a:extLst>
          </p:cNvPr>
          <p:cNvSpPr txBox="1"/>
          <p:nvPr/>
        </p:nvSpPr>
        <p:spPr>
          <a:xfrm>
            <a:off x="1199458" y="3290571"/>
            <a:ext cx="241923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加强校企合作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加大招工宣传、争取政府资源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="" xmlns:a16="http://schemas.microsoft.com/office/drawing/2014/main" id="{B034D072-A14F-4625-A0C4-1AAA12E9539F}"/>
              </a:ext>
            </a:extLst>
          </p:cNvPr>
          <p:cNvSpPr txBox="1"/>
          <p:nvPr/>
        </p:nvSpPr>
        <p:spPr>
          <a:xfrm>
            <a:off x="8098627" y="3321257"/>
            <a:ext cx="31330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结合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劳动合同法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梳理人力资源管理业务流程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建立健全人力资源管理制度体系 ，拟定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人事管理制度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完善员工福利、员工激励等三项制度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12E043BF-F796-4F80-88BD-44A44D5C7F2E}"/>
              </a:ext>
            </a:extLst>
          </p:cNvPr>
          <p:cNvGrpSpPr/>
          <p:nvPr/>
        </p:nvGrpSpPr>
        <p:grpSpPr>
          <a:xfrm>
            <a:off x="1176439" y="2569890"/>
            <a:ext cx="2487060" cy="482177"/>
            <a:chOff x="964740" y="2157253"/>
            <a:chExt cx="2487060" cy="482177"/>
          </a:xfrm>
        </p:grpSpPr>
        <p:sp>
          <p:nvSpPr>
            <p:cNvPr id="43" name="矩形: 圆角 42">
              <a:extLst>
                <a:ext uri="{FF2B5EF4-FFF2-40B4-BE49-F238E27FC236}">
                  <a16:creationId xmlns="" xmlns:a16="http://schemas.microsoft.com/office/drawing/2014/main" id="{2A00A6A0-4B11-4B05-A9FD-8B2F6CD2B602}"/>
                </a:ext>
              </a:extLst>
            </p:cNvPr>
            <p:cNvSpPr/>
            <p:nvPr/>
          </p:nvSpPr>
          <p:spPr>
            <a:xfrm>
              <a:off x="964740" y="2157253"/>
              <a:ext cx="2487060" cy="48217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9459A8A0-2AE1-47AE-B88A-455A92FDEDFB}"/>
                </a:ext>
              </a:extLst>
            </p:cNvPr>
            <p:cNvSpPr/>
            <p:nvPr/>
          </p:nvSpPr>
          <p:spPr>
            <a:xfrm>
              <a:off x="1388889" y="2208378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项目管理工作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809D5B6D-D4EE-4BBD-B770-B273179E5E8A}"/>
              </a:ext>
            </a:extLst>
          </p:cNvPr>
          <p:cNvGrpSpPr/>
          <p:nvPr/>
        </p:nvGrpSpPr>
        <p:grpSpPr>
          <a:xfrm>
            <a:off x="8217034" y="2569890"/>
            <a:ext cx="2487060" cy="482177"/>
            <a:chOff x="964740" y="2157253"/>
            <a:chExt cx="2487060" cy="482177"/>
          </a:xfrm>
        </p:grpSpPr>
        <p:sp>
          <p:nvSpPr>
            <p:cNvPr id="46" name="矩形: 圆角 45">
              <a:extLst>
                <a:ext uri="{FF2B5EF4-FFF2-40B4-BE49-F238E27FC236}">
                  <a16:creationId xmlns="" xmlns:a16="http://schemas.microsoft.com/office/drawing/2014/main" id="{6EF2FCA6-E94D-4D51-886B-F494B8310F05}"/>
                </a:ext>
              </a:extLst>
            </p:cNvPr>
            <p:cNvSpPr/>
            <p:nvPr/>
          </p:nvSpPr>
          <p:spPr>
            <a:xfrm>
              <a:off x="964740" y="2157253"/>
              <a:ext cx="2487060" cy="48217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92BFB5"/>
                </a:gs>
                <a:gs pos="100000">
                  <a:srgbClr val="52A4AE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BE731233-6F22-49F3-A8CF-015D1BD2EB70}"/>
                </a:ext>
              </a:extLst>
            </p:cNvPr>
            <p:cNvSpPr/>
            <p:nvPr/>
          </p:nvSpPr>
          <p:spPr>
            <a:xfrm>
              <a:off x="1388889" y="2208378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项目培训工作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06AA976D-3022-425E-8CEB-7B41E3B132E9}"/>
              </a:ext>
            </a:extLst>
          </p:cNvPr>
          <p:cNvGrpSpPr/>
          <p:nvPr/>
        </p:nvGrpSpPr>
        <p:grpSpPr>
          <a:xfrm>
            <a:off x="7225150" y="5361445"/>
            <a:ext cx="652760" cy="652760"/>
            <a:chOff x="7408724" y="3267600"/>
            <a:chExt cx="652760" cy="652760"/>
          </a:xfrm>
        </p:grpSpPr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7F4C8868-A8C0-4F00-ADAE-6EFF92485E13}"/>
                </a:ext>
              </a:extLst>
            </p:cNvPr>
            <p:cNvGrpSpPr/>
            <p:nvPr/>
          </p:nvGrpSpPr>
          <p:grpSpPr>
            <a:xfrm>
              <a:off x="7408724" y="3267600"/>
              <a:ext cx="652760" cy="652760"/>
              <a:chOff x="3237545" y="4561747"/>
              <a:chExt cx="1146960" cy="1146960"/>
            </a:xfrm>
          </p:grpSpPr>
          <p:sp>
            <p:nvSpPr>
              <p:cNvPr id="51" name="圆角矩形 26">
                <a:extLst>
                  <a:ext uri="{FF2B5EF4-FFF2-40B4-BE49-F238E27FC236}">
                    <a16:creationId xmlns="" xmlns:a16="http://schemas.microsoft.com/office/drawing/2014/main" id="{10DFC9A7-CE87-4129-86C0-0D143E7F2FD1}"/>
                  </a:ext>
                </a:extLst>
              </p:cNvPr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圆角矩形 27">
                <a:extLst>
                  <a:ext uri="{FF2B5EF4-FFF2-40B4-BE49-F238E27FC236}">
                    <a16:creationId xmlns="" xmlns:a16="http://schemas.microsoft.com/office/drawing/2014/main" id="{DB0B54E5-DEE9-4E89-AE77-75D9F799E52A}"/>
                  </a:ext>
                </a:extLst>
              </p:cNvPr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0" name="矩形-8">
              <a:extLst>
                <a:ext uri="{FF2B5EF4-FFF2-40B4-BE49-F238E27FC236}">
                  <a16:creationId xmlns="" xmlns:a16="http://schemas.microsoft.com/office/drawing/2014/main" id="{287F93F5-EF2A-4B40-AC16-7BF16B71B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1713" y="3438525"/>
              <a:ext cx="236408" cy="236408"/>
            </a:xfrm>
            <a:custGeom>
              <a:avLst/>
              <a:gdLst/>
              <a:ahLst/>
              <a:cxnLst>
                <a:cxn ang="0">
                  <a:pos x="49" y="49"/>
                </a:cxn>
                <a:cxn ang="0">
                  <a:pos x="48" y="50"/>
                </a:cxn>
                <a:cxn ang="0">
                  <a:pos x="43" y="50"/>
                </a:cxn>
                <a:cxn ang="0">
                  <a:pos x="40" y="48"/>
                </a:cxn>
                <a:cxn ang="0">
                  <a:pos x="2" y="10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35" y="15"/>
                </a:cxn>
                <a:cxn ang="0">
                  <a:pos x="50" y="48"/>
                </a:cxn>
                <a:cxn ang="0">
                  <a:pos x="49" y="49"/>
                </a:cxn>
                <a:cxn ang="0">
                  <a:pos x="31" y="49"/>
                </a:cxn>
                <a:cxn ang="0">
                  <a:pos x="29" y="50"/>
                </a:cxn>
                <a:cxn ang="0">
                  <a:pos x="25" y="50"/>
                </a:cxn>
                <a:cxn ang="0">
                  <a:pos x="22" y="48"/>
                </a:cxn>
                <a:cxn ang="0">
                  <a:pos x="2" y="28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9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22" y="28"/>
                </a:cxn>
                <a:cxn ang="0">
                  <a:pos x="32" y="48"/>
                </a:cxn>
                <a:cxn ang="0">
                  <a:pos x="31" y="49"/>
                </a:cxn>
                <a:cxn ang="0">
                  <a:pos x="7" y="50"/>
                </a:cxn>
                <a:cxn ang="0">
                  <a:pos x="0" y="43"/>
                </a:cxn>
                <a:cxn ang="0">
                  <a:pos x="7" y="36"/>
                </a:cxn>
                <a:cxn ang="0">
                  <a:pos x="13" y="43"/>
                </a:cxn>
                <a:cxn ang="0">
                  <a:pos x="7" y="50"/>
                </a:cxn>
              </a:cxnLst>
              <a:rect l="0" t="0" r="r" b="b"/>
              <a:pathLst>
                <a:path w="50" h="50">
                  <a:moveTo>
                    <a:pt x="49" y="49"/>
                  </a:moveTo>
                  <a:cubicBezTo>
                    <a:pt x="49" y="50"/>
                    <a:pt x="48" y="50"/>
                    <a:pt x="48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1" y="50"/>
                    <a:pt x="40" y="49"/>
                    <a:pt x="40" y="48"/>
                  </a:cubicBezTo>
                  <a:cubicBezTo>
                    <a:pt x="39" y="27"/>
                    <a:pt x="23" y="11"/>
                    <a:pt x="2" y="10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5" y="1"/>
                    <a:pt x="26" y="6"/>
                    <a:pt x="35" y="15"/>
                  </a:cubicBezTo>
                  <a:cubicBezTo>
                    <a:pt x="44" y="24"/>
                    <a:pt x="49" y="35"/>
                    <a:pt x="50" y="48"/>
                  </a:cubicBezTo>
                  <a:cubicBezTo>
                    <a:pt x="50" y="48"/>
                    <a:pt x="50" y="49"/>
                    <a:pt x="49" y="49"/>
                  </a:cubicBezTo>
                  <a:close/>
                  <a:moveTo>
                    <a:pt x="31" y="49"/>
                  </a:moveTo>
                  <a:cubicBezTo>
                    <a:pt x="31" y="50"/>
                    <a:pt x="30" y="50"/>
                    <a:pt x="29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3" y="50"/>
                    <a:pt x="23" y="49"/>
                    <a:pt x="22" y="48"/>
                  </a:cubicBezTo>
                  <a:cubicBezTo>
                    <a:pt x="21" y="37"/>
                    <a:pt x="13" y="29"/>
                    <a:pt x="2" y="28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0" y="19"/>
                    <a:pt x="17" y="22"/>
                    <a:pt x="22" y="28"/>
                  </a:cubicBezTo>
                  <a:cubicBezTo>
                    <a:pt x="28" y="33"/>
                    <a:pt x="31" y="40"/>
                    <a:pt x="32" y="48"/>
                  </a:cubicBezTo>
                  <a:cubicBezTo>
                    <a:pt x="32" y="48"/>
                    <a:pt x="32" y="49"/>
                    <a:pt x="31" y="49"/>
                  </a:cubicBezTo>
                  <a:close/>
                  <a:moveTo>
                    <a:pt x="7" y="50"/>
                  </a:moveTo>
                  <a:cubicBezTo>
                    <a:pt x="3" y="50"/>
                    <a:pt x="0" y="47"/>
                    <a:pt x="0" y="43"/>
                  </a:cubicBezTo>
                  <a:cubicBezTo>
                    <a:pt x="0" y="40"/>
                    <a:pt x="3" y="36"/>
                    <a:pt x="7" y="36"/>
                  </a:cubicBezTo>
                  <a:cubicBezTo>
                    <a:pt x="10" y="36"/>
                    <a:pt x="13" y="40"/>
                    <a:pt x="13" y="43"/>
                  </a:cubicBezTo>
                  <a:cubicBezTo>
                    <a:pt x="13" y="47"/>
                    <a:pt x="10" y="50"/>
                    <a:pt x="7" y="50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830086A9-098E-43D6-91AB-5B1CD3EEB9BC}"/>
              </a:ext>
            </a:extLst>
          </p:cNvPr>
          <p:cNvGrpSpPr/>
          <p:nvPr/>
        </p:nvGrpSpPr>
        <p:grpSpPr>
          <a:xfrm>
            <a:off x="3897144" y="5361445"/>
            <a:ext cx="652760" cy="652760"/>
            <a:chOff x="5706443" y="3267600"/>
            <a:chExt cx="652760" cy="652760"/>
          </a:xfrm>
        </p:grpSpPr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2D4B4C9E-6C55-4279-9301-23F2908821B5}"/>
                </a:ext>
              </a:extLst>
            </p:cNvPr>
            <p:cNvGrpSpPr/>
            <p:nvPr/>
          </p:nvGrpSpPr>
          <p:grpSpPr>
            <a:xfrm>
              <a:off x="5706443" y="3267600"/>
              <a:ext cx="652760" cy="652760"/>
              <a:chOff x="3237545" y="4561747"/>
              <a:chExt cx="1146960" cy="1146960"/>
            </a:xfrm>
          </p:grpSpPr>
          <p:sp>
            <p:nvSpPr>
              <p:cNvPr id="56" name="圆角矩形 26">
                <a:extLst>
                  <a:ext uri="{FF2B5EF4-FFF2-40B4-BE49-F238E27FC236}">
                    <a16:creationId xmlns="" xmlns:a16="http://schemas.microsoft.com/office/drawing/2014/main" id="{F0DBB612-8CBC-465D-8A6A-11A94CB89555}"/>
                  </a:ext>
                </a:extLst>
              </p:cNvPr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圆角矩形 27">
                <a:extLst>
                  <a:ext uri="{FF2B5EF4-FFF2-40B4-BE49-F238E27FC236}">
                    <a16:creationId xmlns="" xmlns:a16="http://schemas.microsoft.com/office/drawing/2014/main" id="{8527EFE2-B5A3-4A1F-AA50-B19E6A7E3802}"/>
                  </a:ext>
                </a:extLst>
              </p:cNvPr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5" name="矩形-9">
              <a:extLst>
                <a:ext uri="{FF2B5EF4-FFF2-40B4-BE49-F238E27FC236}">
                  <a16:creationId xmlns="" xmlns:a16="http://schemas.microsoft.com/office/drawing/2014/main" id="{9F6364C1-39B9-4AC6-B056-DA009103AA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7361" y="3458348"/>
              <a:ext cx="280187" cy="277999"/>
            </a:xfrm>
            <a:custGeom>
              <a:avLst/>
              <a:gdLst/>
              <a:ahLst/>
              <a:cxnLst>
                <a:cxn ang="0">
                  <a:pos x="55" y="59"/>
                </a:cxn>
                <a:cxn ang="0">
                  <a:pos x="51" y="58"/>
                </a:cxn>
                <a:cxn ang="0">
                  <a:pos x="39" y="46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46" y="39"/>
                </a:cxn>
                <a:cxn ang="0">
                  <a:pos x="58" y="52"/>
                </a:cxn>
                <a:cxn ang="0">
                  <a:pos x="59" y="55"/>
                </a:cxn>
                <a:cxn ang="0">
                  <a:pos x="55" y="59"/>
                </a:cxn>
                <a:cxn ang="0">
                  <a:pos x="25" y="9"/>
                </a:cxn>
                <a:cxn ang="0">
                  <a:pos x="9" y="25"/>
                </a:cxn>
                <a:cxn ang="0">
                  <a:pos x="25" y="41"/>
                </a:cxn>
                <a:cxn ang="0">
                  <a:pos x="41" y="25"/>
                </a:cxn>
                <a:cxn ang="0">
                  <a:pos x="25" y="9"/>
                </a:cxn>
                <a:cxn ang="0">
                  <a:pos x="36" y="26"/>
                </a:cxn>
                <a:cxn ang="0">
                  <a:pos x="35" y="27"/>
                </a:cxn>
                <a:cxn ang="0">
                  <a:pos x="15" y="27"/>
                </a:cxn>
                <a:cxn ang="0">
                  <a:pos x="13" y="26"/>
                </a:cxn>
                <a:cxn ang="0">
                  <a:pos x="13" y="24"/>
                </a:cxn>
                <a:cxn ang="0">
                  <a:pos x="15" y="23"/>
                </a:cxn>
                <a:cxn ang="0">
                  <a:pos x="35" y="23"/>
                </a:cxn>
                <a:cxn ang="0">
                  <a:pos x="36" y="24"/>
                </a:cxn>
                <a:cxn ang="0">
                  <a:pos x="36" y="26"/>
                </a:cxn>
              </a:cxnLst>
              <a:rect l="0" t="0" r="r" b="b"/>
              <a:pathLst>
                <a:path w="59" h="59">
                  <a:moveTo>
                    <a:pt x="55" y="59"/>
                  </a:moveTo>
                  <a:cubicBezTo>
                    <a:pt x="53" y="59"/>
                    <a:pt x="52" y="59"/>
                    <a:pt x="51" y="58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5" y="49"/>
                    <a:pt x="30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0"/>
                    <a:pt x="48" y="35"/>
                    <a:pt x="46" y="39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2"/>
                    <a:pt x="59" y="54"/>
                    <a:pt x="59" y="55"/>
                  </a:cubicBezTo>
                  <a:cubicBezTo>
                    <a:pt x="59" y="57"/>
                    <a:pt x="57" y="59"/>
                    <a:pt x="55" y="59"/>
                  </a:cubicBezTo>
                  <a:close/>
                  <a:moveTo>
                    <a:pt x="25" y="9"/>
                  </a:moveTo>
                  <a:cubicBezTo>
                    <a:pt x="16" y="9"/>
                    <a:pt x="9" y="16"/>
                    <a:pt x="9" y="25"/>
                  </a:cubicBezTo>
                  <a:cubicBezTo>
                    <a:pt x="9" y="34"/>
                    <a:pt x="16" y="41"/>
                    <a:pt x="25" y="41"/>
                  </a:cubicBezTo>
                  <a:cubicBezTo>
                    <a:pt x="34" y="41"/>
                    <a:pt x="41" y="34"/>
                    <a:pt x="41" y="25"/>
                  </a:cubicBezTo>
                  <a:cubicBezTo>
                    <a:pt x="41" y="16"/>
                    <a:pt x="34" y="9"/>
                    <a:pt x="25" y="9"/>
                  </a:cubicBezTo>
                  <a:close/>
                  <a:moveTo>
                    <a:pt x="36" y="26"/>
                  </a:moveTo>
                  <a:cubicBezTo>
                    <a:pt x="36" y="27"/>
                    <a:pt x="36" y="27"/>
                    <a:pt x="3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7"/>
                    <a:pt x="13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3"/>
                    <a:pt x="36" y="24"/>
                  </a:cubicBezTo>
                  <a:lnTo>
                    <a:pt x="36" y="26"/>
                  </a:ln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A88C2662-5433-4A9E-B30A-F8C23A5A2209}"/>
              </a:ext>
            </a:extLst>
          </p:cNvPr>
          <p:cNvGrpSpPr/>
          <p:nvPr/>
        </p:nvGrpSpPr>
        <p:grpSpPr>
          <a:xfrm>
            <a:off x="9041956" y="5361445"/>
            <a:ext cx="652760" cy="652760"/>
            <a:chOff x="9111005" y="3267600"/>
            <a:chExt cx="652760" cy="652760"/>
          </a:xfrm>
        </p:grpSpPr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64B866FB-760A-4FBA-9852-8303F8947DD8}"/>
                </a:ext>
              </a:extLst>
            </p:cNvPr>
            <p:cNvGrpSpPr/>
            <p:nvPr/>
          </p:nvGrpSpPr>
          <p:grpSpPr>
            <a:xfrm>
              <a:off x="9111005" y="3267600"/>
              <a:ext cx="652760" cy="652760"/>
              <a:chOff x="3237545" y="4561747"/>
              <a:chExt cx="1146960" cy="1146960"/>
            </a:xfrm>
          </p:grpSpPr>
          <p:sp>
            <p:nvSpPr>
              <p:cNvPr id="61" name="圆角矩形 26">
                <a:extLst>
                  <a:ext uri="{FF2B5EF4-FFF2-40B4-BE49-F238E27FC236}">
                    <a16:creationId xmlns="" xmlns:a16="http://schemas.microsoft.com/office/drawing/2014/main" id="{F15CA3C4-C54E-4782-81C9-62AB24678A32}"/>
                  </a:ext>
                </a:extLst>
              </p:cNvPr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圆角矩形 27">
                <a:extLst>
                  <a:ext uri="{FF2B5EF4-FFF2-40B4-BE49-F238E27FC236}">
                    <a16:creationId xmlns="" xmlns:a16="http://schemas.microsoft.com/office/drawing/2014/main" id="{524662EA-D395-4EA1-958F-D1A90839479E}"/>
                  </a:ext>
                </a:extLst>
              </p:cNvPr>
              <p:cNvSpPr/>
              <p:nvPr/>
            </p:nvSpPr>
            <p:spPr>
              <a:xfrm>
                <a:off x="3351014" y="4675216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0" name="矩形-7">
              <a:extLst>
                <a:ext uri="{FF2B5EF4-FFF2-40B4-BE49-F238E27FC236}">
                  <a16:creationId xmlns="" xmlns:a16="http://schemas.microsoft.com/office/drawing/2014/main" id="{76BEB015-E539-42F4-BB17-E5CA8D034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4457" y="3478120"/>
              <a:ext cx="345856" cy="238598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906650CF-6F2A-4C04-8F83-CC66684BE49D}"/>
              </a:ext>
            </a:extLst>
          </p:cNvPr>
          <p:cNvGrpSpPr/>
          <p:nvPr/>
        </p:nvGrpSpPr>
        <p:grpSpPr>
          <a:xfrm>
            <a:off x="2074074" y="5361445"/>
            <a:ext cx="652760" cy="652760"/>
            <a:chOff x="2301881" y="3267600"/>
            <a:chExt cx="652760" cy="652760"/>
          </a:xfrm>
          <a:effectLst/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6A8AA1F-1FFF-4C0E-AE1E-60C382F0CC64}"/>
                </a:ext>
              </a:extLst>
            </p:cNvPr>
            <p:cNvGrpSpPr/>
            <p:nvPr/>
          </p:nvGrpSpPr>
          <p:grpSpPr>
            <a:xfrm>
              <a:off x="2301881" y="3267600"/>
              <a:ext cx="652760" cy="652760"/>
              <a:chOff x="3237545" y="4561747"/>
              <a:chExt cx="1146960" cy="1146960"/>
            </a:xfrm>
          </p:grpSpPr>
          <p:sp>
            <p:nvSpPr>
              <p:cNvPr id="66" name="圆角矩形 26">
                <a:extLst>
                  <a:ext uri="{FF2B5EF4-FFF2-40B4-BE49-F238E27FC236}">
                    <a16:creationId xmlns="" xmlns:a16="http://schemas.microsoft.com/office/drawing/2014/main" id="{093FF885-F08A-4322-AD4E-07057F2D1EC0}"/>
                  </a:ext>
                </a:extLst>
              </p:cNvPr>
              <p:cNvSpPr/>
              <p:nvPr/>
            </p:nvSpPr>
            <p:spPr>
              <a:xfrm>
                <a:off x="3237545" y="4561747"/>
                <a:ext cx="1146960" cy="114696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BFB5"/>
                  </a:gs>
                  <a:gs pos="100000">
                    <a:srgbClr val="52A4AE"/>
                  </a:gs>
                </a:gsLst>
              </a:gradFill>
              <a:ln w="254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圆角矩形 27">
                <a:extLst>
                  <a:ext uri="{FF2B5EF4-FFF2-40B4-BE49-F238E27FC236}">
                    <a16:creationId xmlns="" xmlns:a16="http://schemas.microsoft.com/office/drawing/2014/main" id="{FE258BBB-1E55-4C51-B8C3-2834D409D88B}"/>
                  </a:ext>
                </a:extLst>
              </p:cNvPr>
              <p:cNvSpPr/>
              <p:nvPr/>
            </p:nvSpPr>
            <p:spPr>
              <a:xfrm>
                <a:off x="3351015" y="4675217"/>
                <a:ext cx="920023" cy="9200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317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-32">
              <a:extLst>
                <a:ext uri="{FF2B5EF4-FFF2-40B4-BE49-F238E27FC236}">
                  <a16:creationId xmlns="" xmlns:a16="http://schemas.microsoft.com/office/drawing/2014/main" id="{28885101-EB78-4552-961B-6E9EF11E7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0634" y="3438525"/>
              <a:ext cx="300829" cy="297822"/>
            </a:xfrm>
            <a:custGeom>
              <a:avLst/>
              <a:gdLst>
                <a:gd name="T0" fmla="*/ 172 w 344"/>
                <a:gd name="T1" fmla="*/ 0 h 344"/>
                <a:gd name="T2" fmla="*/ 0 w 344"/>
                <a:gd name="T3" fmla="*/ 172 h 344"/>
                <a:gd name="T4" fmla="*/ 172 w 344"/>
                <a:gd name="T5" fmla="*/ 344 h 344"/>
                <a:gd name="T6" fmla="*/ 344 w 344"/>
                <a:gd name="T7" fmla="*/ 172 h 344"/>
                <a:gd name="T8" fmla="*/ 172 w 344"/>
                <a:gd name="T9" fmla="*/ 0 h 344"/>
                <a:gd name="T10" fmla="*/ 186 w 344"/>
                <a:gd name="T11" fmla="*/ 311 h 344"/>
                <a:gd name="T12" fmla="*/ 186 w 344"/>
                <a:gd name="T13" fmla="*/ 234 h 344"/>
                <a:gd name="T14" fmla="*/ 158 w 344"/>
                <a:gd name="T15" fmla="*/ 234 h 344"/>
                <a:gd name="T16" fmla="*/ 158 w 344"/>
                <a:gd name="T17" fmla="*/ 311 h 344"/>
                <a:gd name="T18" fmla="*/ 32 w 344"/>
                <a:gd name="T19" fmla="*/ 186 h 344"/>
                <a:gd name="T20" fmla="*/ 110 w 344"/>
                <a:gd name="T21" fmla="*/ 186 h 344"/>
                <a:gd name="T22" fmla="*/ 110 w 344"/>
                <a:gd name="T23" fmla="*/ 158 h 344"/>
                <a:gd name="T24" fmla="*/ 32 w 344"/>
                <a:gd name="T25" fmla="*/ 158 h 344"/>
                <a:gd name="T26" fmla="*/ 158 w 344"/>
                <a:gd name="T27" fmla="*/ 33 h 344"/>
                <a:gd name="T28" fmla="*/ 158 w 344"/>
                <a:gd name="T29" fmla="*/ 110 h 344"/>
                <a:gd name="T30" fmla="*/ 186 w 344"/>
                <a:gd name="T31" fmla="*/ 110 h 344"/>
                <a:gd name="T32" fmla="*/ 186 w 344"/>
                <a:gd name="T33" fmla="*/ 33 h 344"/>
                <a:gd name="T34" fmla="*/ 311 w 344"/>
                <a:gd name="T35" fmla="*/ 158 h 344"/>
                <a:gd name="T36" fmla="*/ 234 w 344"/>
                <a:gd name="T37" fmla="*/ 158 h 344"/>
                <a:gd name="T38" fmla="*/ 234 w 344"/>
                <a:gd name="T39" fmla="*/ 186 h 344"/>
                <a:gd name="T40" fmla="*/ 311 w 344"/>
                <a:gd name="T41" fmla="*/ 186 h 344"/>
                <a:gd name="T42" fmla="*/ 186 w 344"/>
                <a:gd name="T43" fmla="*/ 31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4" h="344">
                  <a:moveTo>
                    <a:pt x="172" y="0"/>
                  </a:moveTo>
                  <a:cubicBezTo>
                    <a:pt x="77" y="0"/>
                    <a:pt x="0" y="77"/>
                    <a:pt x="0" y="172"/>
                  </a:cubicBezTo>
                  <a:cubicBezTo>
                    <a:pt x="0" y="267"/>
                    <a:pt x="77" y="344"/>
                    <a:pt x="172" y="344"/>
                  </a:cubicBezTo>
                  <a:cubicBezTo>
                    <a:pt x="267" y="344"/>
                    <a:pt x="344" y="267"/>
                    <a:pt x="344" y="172"/>
                  </a:cubicBezTo>
                  <a:cubicBezTo>
                    <a:pt x="344" y="77"/>
                    <a:pt x="267" y="0"/>
                    <a:pt x="172" y="0"/>
                  </a:cubicBezTo>
                  <a:close/>
                  <a:moveTo>
                    <a:pt x="186" y="311"/>
                  </a:moveTo>
                  <a:cubicBezTo>
                    <a:pt x="186" y="234"/>
                    <a:pt x="186" y="234"/>
                    <a:pt x="186" y="234"/>
                  </a:cubicBezTo>
                  <a:cubicBezTo>
                    <a:pt x="158" y="234"/>
                    <a:pt x="158" y="234"/>
                    <a:pt x="158" y="234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92" y="305"/>
                    <a:pt x="39" y="252"/>
                    <a:pt x="32" y="186"/>
                  </a:cubicBezTo>
                  <a:cubicBezTo>
                    <a:pt x="110" y="186"/>
                    <a:pt x="110" y="186"/>
                    <a:pt x="110" y="186"/>
                  </a:cubicBezTo>
                  <a:cubicBezTo>
                    <a:pt x="110" y="158"/>
                    <a:pt x="110" y="158"/>
                    <a:pt x="110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9" y="92"/>
                    <a:pt x="92" y="39"/>
                    <a:pt x="158" y="33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86" y="110"/>
                    <a:pt x="186" y="110"/>
                    <a:pt x="186" y="110"/>
                  </a:cubicBezTo>
                  <a:cubicBezTo>
                    <a:pt x="186" y="33"/>
                    <a:pt x="186" y="33"/>
                    <a:pt x="186" y="33"/>
                  </a:cubicBezTo>
                  <a:cubicBezTo>
                    <a:pt x="252" y="39"/>
                    <a:pt x="305" y="92"/>
                    <a:pt x="311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05" y="252"/>
                    <a:pt x="252" y="305"/>
                    <a:pt x="186" y="311"/>
                  </a:cubicBezTo>
                  <a:close/>
                </a:path>
              </a:pathLst>
            </a:cu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39" name="文本框 38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576866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493885" y="2452990"/>
            <a:ext cx="1208933" cy="91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14" tIns="45709" rIns="91414" bIns="45709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charset="-122"/>
                <a:cs typeface="+mn-cs"/>
              </a:defRPr>
            </a:lvl9pPr>
          </a:lstStyle>
          <a:p>
            <a:pPr algn="ctr"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6" b="1" kern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礼仪</a:t>
            </a:r>
            <a:endParaRPr lang="en-US" altLang="zh-CN" sz="2666" b="1" kern="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6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对象性</a:t>
            </a:r>
          </a:p>
        </p:txBody>
      </p:sp>
      <p:sp>
        <p:nvSpPr>
          <p:cNvPr id="12" name="TextBox 55"/>
          <p:cNvSpPr txBox="1"/>
          <p:nvPr/>
        </p:nvSpPr>
        <p:spPr>
          <a:xfrm>
            <a:off x="6167362" y="2487505"/>
            <a:ext cx="3961177" cy="81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4" tIns="45709" rIns="91414" bIns="45709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kern="0">
                <a:solidFill>
                  <a:srgbClr val="0070C0"/>
                </a:solidFill>
                <a:latin typeface="Impact" pitchFamily="34" charset="0"/>
                <a:ea typeface="微软雅黑" pitchFamily="34" charset="-122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5pPr>
            <a:lvl6pPr marL="2286000" defTabSz="914400">
              <a:defRPr>
                <a:latin typeface="Calibri" pitchFamily="34" charset="0"/>
                <a:ea typeface="宋体" charset="-122"/>
              </a:defRPr>
            </a:lvl6pPr>
            <a:lvl7pPr marL="2743200" defTabSz="914400">
              <a:defRPr>
                <a:latin typeface="Calibri" pitchFamily="34" charset="0"/>
                <a:ea typeface="宋体" charset="-122"/>
              </a:defRPr>
            </a:lvl7pPr>
            <a:lvl8pPr marL="3200400" defTabSz="914400">
              <a:defRPr>
                <a:latin typeface="Calibri" pitchFamily="34" charset="0"/>
                <a:ea typeface="宋体" charset="-122"/>
              </a:defRPr>
            </a:lvl8pPr>
            <a:lvl9pPr marL="3657600" defTabSz="914400">
              <a:defRPr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点击在此录入上述图表的综合描述说明，在此录入上述图表的综合描述说明。在此录入上述图表的综合描述说明，在此录入上述图表的综合描述说明</a:t>
            </a:r>
            <a:r>
              <a: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30598" y="2070682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" name="矩形 29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菱形 30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A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简单来说，就是为公司的客户提供他们想要的服务，维护公司与客户之间的关系 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500141" y="3529599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5" name="矩形 44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菱形 45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800" kern="0" noProof="0" dirty="0" smtClean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引导客户消费公司的产品（服务），在客户使用产品（服务）的过程中提供有效的帮助和其他服务 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30598" y="4988516"/>
            <a:ext cx="4700619" cy="1021786"/>
            <a:chOff x="824130" y="2225116"/>
            <a:chExt cx="4700619" cy="1021786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9" name="矩形 48"/>
            <p:cNvSpPr/>
            <p:nvPr/>
          </p:nvSpPr>
          <p:spPr>
            <a:xfrm>
              <a:off x="1198029" y="2225116"/>
              <a:ext cx="4326720" cy="1021786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oval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菱形 49"/>
            <p:cNvSpPr/>
            <p:nvPr/>
          </p:nvSpPr>
          <p:spPr>
            <a:xfrm>
              <a:off x="824130" y="2371637"/>
              <a:ext cx="747798" cy="747798"/>
            </a:xfrm>
            <a:prstGeom prst="diamond">
              <a:avLst/>
            </a:prstGeom>
            <a:gradFill>
              <a:gsLst>
                <a:gs pos="0">
                  <a:srgbClr val="92BFB5"/>
                </a:gs>
                <a:gs pos="100000">
                  <a:srgbClr val="52A4AE"/>
                </a:gs>
              </a:gsLst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  <a:endPara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752321" y="2460037"/>
              <a:ext cx="3607836" cy="6136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满意的售后服务，最终完成产品（服务）的二次销售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22660" y="2159612"/>
            <a:ext cx="3863753" cy="3863753"/>
            <a:chOff x="1122660" y="2159612"/>
            <a:chExt cx="3863753" cy="3863753"/>
          </a:xfrm>
        </p:grpSpPr>
        <p:sp>
          <p:nvSpPr>
            <p:cNvPr id="13" name="椭圆 12"/>
            <p:cNvSpPr/>
            <p:nvPr/>
          </p:nvSpPr>
          <p:spPr>
            <a:xfrm>
              <a:off x="1122660" y="2159612"/>
              <a:ext cx="3863753" cy="3863753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4745" r="-24745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701306" y="2743201"/>
              <a:ext cx="2696578" cy="2696576"/>
            </a:xfrm>
            <a:prstGeom prst="ellipse">
              <a:avLst/>
            </a:prstGeom>
            <a:gradFill>
              <a:gsLst>
                <a:gs pos="0">
                  <a:srgbClr val="92BFB5">
                    <a:alpha val="70000"/>
                  </a:srgbClr>
                </a:gs>
                <a:gs pos="100000">
                  <a:srgbClr val="52A4AE">
                    <a:alpha val="73000"/>
                  </a:srgbClr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>
              <a:spLocks noChangeArrowheads="1"/>
            </p:cNvSpPr>
            <p:nvPr/>
          </p:nvSpPr>
          <p:spPr bwMode="auto">
            <a:xfrm>
              <a:off x="2526952" y="3352175"/>
              <a:ext cx="1056647" cy="1308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lIns="91414" tIns="45709" rIns="91414" bIns="4570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 defTabSz="1218804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kern="0" spc="6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工作</a:t>
              </a:r>
              <a:endParaRPr lang="en-US" altLang="zh-CN" sz="2800" b="1" kern="0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1218804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kern="0" spc="6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重点</a:t>
              </a:r>
              <a:endParaRPr lang="zh-CN" altLang="en-US" sz="2800" b="1" kern="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20458" y="458741"/>
            <a:ext cx="5572519" cy="785143"/>
            <a:chOff x="1679798" y="438128"/>
            <a:chExt cx="5572519" cy="785143"/>
          </a:xfrm>
        </p:grpSpPr>
        <p:sp>
          <p:nvSpPr>
            <p:cNvPr id="22" name="文本框 21"/>
            <p:cNvSpPr txBox="1"/>
            <p:nvPr/>
          </p:nvSpPr>
          <p:spPr>
            <a:xfrm>
              <a:off x="3142618" y="438128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岗位工作概述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79798" y="977050"/>
              <a:ext cx="55725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Financial industry investment return analysis marketing report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18435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19016716">
            <a:off x="-852899" y="3929233"/>
            <a:ext cx="1998880" cy="119510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564" h="3027997">
                <a:moveTo>
                  <a:pt x="0" y="3027997"/>
                </a:moveTo>
                <a:lnTo>
                  <a:pt x="1714575" y="-1"/>
                </a:lnTo>
                <a:lnTo>
                  <a:pt x="2970564" y="1149568"/>
                </a:lnTo>
                <a:lnTo>
                  <a:pt x="0" y="3027997"/>
                </a:lnTo>
                <a:close/>
              </a:path>
            </a:pathLst>
          </a:custGeom>
          <a:gradFill>
            <a:gsLst>
              <a:gs pos="17000">
                <a:srgbClr val="FFFFFF">
                  <a:alpha val="0"/>
                </a:srgbClr>
              </a:gs>
              <a:gs pos="82000">
                <a:srgbClr val="92BFB5">
                  <a:alpha val="22000"/>
                </a:srgbClr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1"/>
          <p:cNvSpPr/>
          <p:nvPr/>
        </p:nvSpPr>
        <p:spPr>
          <a:xfrm rot="19016716">
            <a:off x="-311224" y="3993267"/>
            <a:ext cx="2436405" cy="2076611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302414 w 2287273"/>
              <a:gd name="connsiteY0" fmla="*/ 4366376 h 4366376"/>
              <a:gd name="connsiteX1" fmla="*/ 0 w 2287273"/>
              <a:gd name="connsiteY1" fmla="*/ 2964927 h 4366376"/>
              <a:gd name="connsiteX2" fmla="*/ 2287273 w 2287273"/>
              <a:gd name="connsiteY2" fmla="*/ 1 h 4366376"/>
              <a:gd name="connsiteX3" fmla="*/ 302414 w 2287273"/>
              <a:gd name="connsiteY3" fmla="*/ 4366376 h 4366376"/>
              <a:gd name="connsiteX0" fmla="*/ 0 w 1984859"/>
              <a:gd name="connsiteY0" fmla="*/ 5515943 h 5515943"/>
              <a:gd name="connsiteX1" fmla="*/ 728870 w 1984859"/>
              <a:gd name="connsiteY1" fmla="*/ -1 h 5515943"/>
              <a:gd name="connsiteX2" fmla="*/ 1984859 w 1984859"/>
              <a:gd name="connsiteY2" fmla="*/ 1149568 h 5515943"/>
              <a:gd name="connsiteX3" fmla="*/ 0 w 1984859"/>
              <a:gd name="connsiteY3" fmla="*/ 5515943 h 5515943"/>
              <a:gd name="connsiteX0" fmla="*/ 0 w 2743975"/>
              <a:gd name="connsiteY0" fmla="*/ 2971745 h 2971744"/>
              <a:gd name="connsiteX1" fmla="*/ 1487986 w 2743975"/>
              <a:gd name="connsiteY1" fmla="*/ -1 h 2971744"/>
              <a:gd name="connsiteX2" fmla="*/ 2743975 w 2743975"/>
              <a:gd name="connsiteY2" fmla="*/ 1149568 h 2971744"/>
              <a:gd name="connsiteX3" fmla="*/ 0 w 2743975"/>
              <a:gd name="connsiteY3" fmla="*/ 2971745 h 2971744"/>
              <a:gd name="connsiteX0" fmla="*/ 0 w 2761811"/>
              <a:gd name="connsiteY0" fmla="*/ 1441450 h 1441449"/>
              <a:gd name="connsiteX1" fmla="*/ 1505822 w 2761811"/>
              <a:gd name="connsiteY1" fmla="*/ -1 h 1441449"/>
              <a:gd name="connsiteX2" fmla="*/ 2761811 w 2761811"/>
              <a:gd name="connsiteY2" fmla="*/ 1149568 h 1441449"/>
              <a:gd name="connsiteX3" fmla="*/ 0 w 2761811"/>
              <a:gd name="connsiteY3" fmla="*/ 1441450 h 1441449"/>
              <a:gd name="connsiteX0" fmla="*/ 0 w 2970564"/>
              <a:gd name="connsiteY0" fmla="*/ 3027997 h 3027997"/>
              <a:gd name="connsiteX1" fmla="*/ 1714575 w 2970564"/>
              <a:gd name="connsiteY1" fmla="*/ -1 h 3027997"/>
              <a:gd name="connsiteX2" fmla="*/ 2970564 w 2970564"/>
              <a:gd name="connsiteY2" fmla="*/ 1149568 h 3027997"/>
              <a:gd name="connsiteX3" fmla="*/ 0 w 2970564"/>
              <a:gd name="connsiteY3" fmla="*/ 3027997 h 3027997"/>
              <a:gd name="connsiteX0" fmla="*/ 0 w 2356699"/>
              <a:gd name="connsiteY0" fmla="*/ 3027997 h 5261461"/>
              <a:gd name="connsiteX1" fmla="*/ 1714575 w 2356699"/>
              <a:gd name="connsiteY1" fmla="*/ -1 h 5261461"/>
              <a:gd name="connsiteX2" fmla="*/ 2356699 w 2356699"/>
              <a:gd name="connsiteY2" fmla="*/ 5261462 h 5261461"/>
              <a:gd name="connsiteX3" fmla="*/ 0 w 2356699"/>
              <a:gd name="connsiteY3" fmla="*/ 3027997 h 5261461"/>
              <a:gd name="connsiteX0" fmla="*/ 0 w 3620776"/>
              <a:gd name="connsiteY0" fmla="*/ 1807117 h 5261461"/>
              <a:gd name="connsiteX1" fmla="*/ 2978652 w 3620776"/>
              <a:gd name="connsiteY1" fmla="*/ -1 h 5261461"/>
              <a:gd name="connsiteX2" fmla="*/ 3620776 w 3620776"/>
              <a:gd name="connsiteY2" fmla="*/ 5261462 h 5261461"/>
              <a:gd name="connsiteX3" fmla="*/ 0 w 3620776"/>
              <a:gd name="connsiteY3" fmla="*/ 1807117 h 526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776" h="5261461">
                <a:moveTo>
                  <a:pt x="0" y="1807117"/>
                </a:moveTo>
                <a:lnTo>
                  <a:pt x="2978652" y="-1"/>
                </a:lnTo>
                <a:lnTo>
                  <a:pt x="3620776" y="5261462"/>
                </a:lnTo>
                <a:lnTo>
                  <a:pt x="0" y="1807117"/>
                </a:lnTo>
                <a:close/>
              </a:path>
            </a:pathLst>
          </a:custGeom>
          <a:gradFill>
            <a:gsLst>
              <a:gs pos="67000">
                <a:srgbClr val="FFFFFF">
                  <a:alpha val="0"/>
                </a:srgbClr>
              </a:gs>
              <a:gs pos="29000">
                <a:srgbClr val="E1EAEF"/>
              </a:gs>
            </a:gsLst>
            <a:lin ang="7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flipV="1">
            <a:off x="9918359" y="-2"/>
            <a:ext cx="2273641" cy="2225843"/>
          </a:xfrm>
          <a:prstGeom prst="triangle">
            <a:avLst>
              <a:gd name="adj" fmla="val 100000"/>
            </a:avLst>
          </a:prstGeom>
          <a:gradFill>
            <a:gsLst>
              <a:gs pos="75000">
                <a:srgbClr val="5CACCF"/>
              </a:gs>
              <a:gs pos="31000">
                <a:srgbClr val="B6D3B7"/>
              </a:gs>
            </a:gsLst>
            <a:lin ang="30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1"/>
          <p:cNvSpPr/>
          <p:nvPr/>
        </p:nvSpPr>
        <p:spPr>
          <a:xfrm>
            <a:off x="7899257" y="581046"/>
            <a:ext cx="1175168" cy="1442358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1175168 w 1175168"/>
              <a:gd name="connsiteY0" fmla="*/ 1423350 h 1442358"/>
              <a:gd name="connsiteX1" fmla="*/ 446919 w 1175168"/>
              <a:gd name="connsiteY1" fmla="*/ 1442358 h 1442358"/>
              <a:gd name="connsiteX2" fmla="*/ 0 w 1175168"/>
              <a:gd name="connsiteY2" fmla="*/ 0 h 1442358"/>
              <a:gd name="connsiteX3" fmla="*/ 1175168 w 1175168"/>
              <a:gd name="connsiteY3" fmla="*/ 1423350 h 144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168" h="1442358">
                <a:moveTo>
                  <a:pt x="1175168" y="1423350"/>
                </a:moveTo>
                <a:lnTo>
                  <a:pt x="446919" y="1442358"/>
                </a:lnTo>
                <a:lnTo>
                  <a:pt x="0" y="0"/>
                </a:lnTo>
                <a:lnTo>
                  <a:pt x="1175168" y="1423350"/>
                </a:lnTo>
                <a:close/>
              </a:path>
            </a:pathLst>
          </a:custGeom>
          <a:gradFill>
            <a:gsLst>
              <a:gs pos="62000">
                <a:srgbClr val="52A4AE"/>
              </a:gs>
              <a:gs pos="35000">
                <a:srgbClr val="92BFB5"/>
              </a:gs>
            </a:gsLst>
            <a:lin ang="1920000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1"/>
          <p:cNvSpPr/>
          <p:nvPr/>
        </p:nvSpPr>
        <p:spPr>
          <a:xfrm>
            <a:off x="7881294" y="664439"/>
            <a:ext cx="571839" cy="13764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546397 w 1546397"/>
              <a:gd name="connsiteY0" fmla="*/ 3258438 h 3258438"/>
              <a:gd name="connsiteX1" fmla="*/ 0 w 1546397"/>
              <a:gd name="connsiteY1" fmla="*/ 1532868 h 3258438"/>
              <a:gd name="connsiteX2" fmla="*/ 104074 w 1546397"/>
              <a:gd name="connsiteY2" fmla="*/ 0 h 3258438"/>
              <a:gd name="connsiteX3" fmla="*/ 1546397 w 1546397"/>
              <a:gd name="connsiteY3" fmla="*/ 3258438 h 3258438"/>
              <a:gd name="connsiteX0" fmla="*/ 1305765 w 1305765"/>
              <a:gd name="connsiteY0" fmla="*/ 1670270 h 1670270"/>
              <a:gd name="connsiteX1" fmla="*/ 0 w 1305765"/>
              <a:gd name="connsiteY1" fmla="*/ 1532868 h 1670270"/>
              <a:gd name="connsiteX2" fmla="*/ 104074 w 1305765"/>
              <a:gd name="connsiteY2" fmla="*/ 0 h 1670270"/>
              <a:gd name="connsiteX3" fmla="*/ 1305765 w 1305765"/>
              <a:gd name="connsiteY3" fmla="*/ 1670270 h 1670270"/>
              <a:gd name="connsiteX0" fmla="*/ 307144 w 307144"/>
              <a:gd name="connsiteY0" fmla="*/ 1249165 h 1532868"/>
              <a:gd name="connsiteX1" fmla="*/ 0 w 307144"/>
              <a:gd name="connsiteY1" fmla="*/ 1532868 h 1532868"/>
              <a:gd name="connsiteX2" fmla="*/ 104074 w 307144"/>
              <a:gd name="connsiteY2" fmla="*/ 0 h 1532868"/>
              <a:gd name="connsiteX3" fmla="*/ 307144 w 307144"/>
              <a:gd name="connsiteY3" fmla="*/ 1249165 h 1532868"/>
              <a:gd name="connsiteX0" fmla="*/ 728249 w 728249"/>
              <a:gd name="connsiteY0" fmla="*/ 1513860 h 1532868"/>
              <a:gd name="connsiteX1" fmla="*/ 0 w 728249"/>
              <a:gd name="connsiteY1" fmla="*/ 1532868 h 1532868"/>
              <a:gd name="connsiteX2" fmla="*/ 104074 w 728249"/>
              <a:gd name="connsiteY2" fmla="*/ 0 h 1532868"/>
              <a:gd name="connsiteX3" fmla="*/ 728249 w 728249"/>
              <a:gd name="connsiteY3" fmla="*/ 1513860 h 1532868"/>
              <a:gd name="connsiteX0" fmla="*/ 1273881 w 1273881"/>
              <a:gd name="connsiteY0" fmla="*/ 1574018 h 1593026"/>
              <a:gd name="connsiteX1" fmla="*/ 545632 w 1273881"/>
              <a:gd name="connsiteY1" fmla="*/ 1593026 h 1593026"/>
              <a:gd name="connsiteX2" fmla="*/ 0 w 1273881"/>
              <a:gd name="connsiteY2" fmla="*/ 0 h 1593026"/>
              <a:gd name="connsiteX3" fmla="*/ 1273881 w 1273881"/>
              <a:gd name="connsiteY3" fmla="*/ 1574018 h 1593026"/>
              <a:gd name="connsiteX0" fmla="*/ 728249 w 728249"/>
              <a:gd name="connsiteY0" fmla="*/ 1369482 h 1388490"/>
              <a:gd name="connsiteX1" fmla="*/ 0 w 728249"/>
              <a:gd name="connsiteY1" fmla="*/ 1388490 h 1388490"/>
              <a:gd name="connsiteX2" fmla="*/ 272516 w 728249"/>
              <a:gd name="connsiteY2" fmla="*/ 0 h 1388490"/>
              <a:gd name="connsiteX3" fmla="*/ 728249 w 728249"/>
              <a:gd name="connsiteY3" fmla="*/ 1369482 h 1388490"/>
              <a:gd name="connsiteX0" fmla="*/ 487618 w 487618"/>
              <a:gd name="connsiteY0" fmla="*/ 1369482 h 1369482"/>
              <a:gd name="connsiteX1" fmla="*/ 0 w 487618"/>
              <a:gd name="connsiteY1" fmla="*/ 1364427 h 1369482"/>
              <a:gd name="connsiteX2" fmla="*/ 31885 w 487618"/>
              <a:gd name="connsiteY2" fmla="*/ 0 h 1369482"/>
              <a:gd name="connsiteX3" fmla="*/ 487618 w 487618"/>
              <a:gd name="connsiteY3" fmla="*/ 1369482 h 1369482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116106 w 571839"/>
              <a:gd name="connsiteY2" fmla="*/ 0 h 1376459"/>
              <a:gd name="connsiteX3" fmla="*/ 571839 w 571839"/>
              <a:gd name="connsiteY3" fmla="*/ 1369482 h 1376459"/>
              <a:gd name="connsiteX0" fmla="*/ 571839 w 571839"/>
              <a:gd name="connsiteY0" fmla="*/ 1369482 h 1376459"/>
              <a:gd name="connsiteX1" fmla="*/ 0 w 571839"/>
              <a:gd name="connsiteY1" fmla="*/ 1376459 h 1376459"/>
              <a:gd name="connsiteX2" fmla="*/ 67979 w 571839"/>
              <a:gd name="connsiteY2" fmla="*/ 0 h 1376459"/>
              <a:gd name="connsiteX3" fmla="*/ 571839 w 571839"/>
              <a:gd name="connsiteY3" fmla="*/ 1369482 h 137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39" h="1376459">
                <a:moveTo>
                  <a:pt x="571839" y="1369482"/>
                </a:moveTo>
                <a:lnTo>
                  <a:pt x="0" y="1376459"/>
                </a:lnTo>
                <a:lnTo>
                  <a:pt x="67979" y="0"/>
                </a:lnTo>
                <a:lnTo>
                  <a:pt x="571839" y="1369482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/>
          <p:cNvSpPr/>
          <p:nvPr/>
        </p:nvSpPr>
        <p:spPr>
          <a:xfrm flipV="1">
            <a:off x="10981437" y="1028695"/>
            <a:ext cx="1210563" cy="2096597"/>
          </a:xfrm>
          <a:prstGeom prst="triangle">
            <a:avLst>
              <a:gd name="adj" fmla="val 100000"/>
            </a:avLst>
          </a:prstGeom>
          <a:gradFill>
            <a:gsLst>
              <a:gs pos="63000">
                <a:srgbClr val="A7D2E5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11">
            <a:extLst>
              <a:ext uri="{FF2B5EF4-FFF2-40B4-BE49-F238E27FC236}">
                <a16:creationId xmlns="" xmlns:a16="http://schemas.microsoft.com/office/drawing/2014/main" id="{FAEF77BF-5D21-417E-94DD-954B6E616DDF}"/>
              </a:ext>
            </a:extLst>
          </p:cNvPr>
          <p:cNvGrpSpPr>
            <a:grpSpLocks/>
          </p:cNvGrpSpPr>
          <p:nvPr/>
        </p:nvGrpSpPr>
        <p:grpSpPr bwMode="auto">
          <a:xfrm>
            <a:off x="4789608" y="3503334"/>
            <a:ext cx="5550607" cy="1675469"/>
            <a:chOff x="737131" y="4486612"/>
            <a:chExt cx="5551573" cy="1676727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9B9E682-55FA-4EFE-B944-C574287A5FDE}"/>
                </a:ext>
              </a:extLst>
            </p:cNvPr>
            <p:cNvSpPr/>
            <p:nvPr/>
          </p:nvSpPr>
          <p:spPr bwMode="auto">
            <a:xfrm>
              <a:off x="807065" y="5716984"/>
              <a:ext cx="5481639" cy="4463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Brief introduction of new employee induction training enterprise and business process of business finance insurance bank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CB12293C-2570-4826-913E-F28EB67D7D3A}"/>
                </a:ext>
              </a:extLst>
            </p:cNvPr>
            <p:cNvSpPr txBox="1"/>
            <p:nvPr/>
          </p:nvSpPr>
          <p:spPr>
            <a:xfrm>
              <a:off x="737131" y="4969275"/>
              <a:ext cx="4875340" cy="70841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>
                <a:defRPr/>
              </a:pPr>
              <a:r>
                <a:rPr lang="zh-CN" altLang="en-US" sz="4000" b="0" spc="0" dirty="0" smtClean="0">
                  <a:solidFill>
                    <a:srgbClr val="405E62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sz="4000" b="0" spc="0" dirty="0">
                <a:solidFill>
                  <a:srgbClr val="405E6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1CA59E1E-852A-46AA-91A4-583BEE764F4C}"/>
                </a:ext>
              </a:extLst>
            </p:cNvPr>
            <p:cNvSpPr txBox="1"/>
            <p:nvPr/>
          </p:nvSpPr>
          <p:spPr>
            <a:xfrm>
              <a:off x="785008" y="4486612"/>
              <a:ext cx="3048530" cy="46201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Segoe UI Light" panose="020B0502040204020203" pitchFamily="34" charset="0"/>
                </a:defRPr>
              </a:lvl1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0" spc="0" dirty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PART </a:t>
              </a:r>
              <a:r>
                <a:rPr lang="en-US" altLang="zh-CN" sz="2400" b="0" spc="0" dirty="0" smtClean="0">
                  <a:solidFill>
                    <a:srgbClr val="405E62"/>
                  </a:solidFill>
                  <a:latin typeface="+mn-lt"/>
                  <a:ea typeface="+mn-ea"/>
                  <a:cs typeface="+mn-ea"/>
                  <a:sym typeface="+mn-lt"/>
                </a:rPr>
                <a:t>FOUR</a:t>
              </a:r>
              <a:endParaRPr lang="zh-CN" altLang="en-US" sz="2400" b="0" spc="0" dirty="0">
                <a:solidFill>
                  <a:srgbClr val="405E6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C49FBB47-4223-4EAE-8FFA-F0C289624AD1}"/>
              </a:ext>
            </a:extLst>
          </p:cNvPr>
          <p:cNvGrpSpPr/>
          <p:nvPr/>
        </p:nvGrpSpPr>
        <p:grpSpPr>
          <a:xfrm>
            <a:off x="691700" y="1028694"/>
            <a:ext cx="3893974" cy="3893974"/>
            <a:chOff x="-630302" y="1714542"/>
            <a:chExt cx="4762837" cy="4762838"/>
          </a:xfrm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C6AAF931-4AFB-44C8-B2B1-EED05478B0EA}"/>
                </a:ext>
              </a:extLst>
            </p:cNvPr>
            <p:cNvSpPr/>
            <p:nvPr/>
          </p:nvSpPr>
          <p:spPr>
            <a:xfrm>
              <a:off x="-630302" y="1714542"/>
              <a:ext cx="4762837" cy="4762838"/>
            </a:xfrm>
            <a:prstGeom prst="ellipse">
              <a:avLst/>
            </a:prstGeom>
            <a:gradFill>
              <a:gsLst>
                <a:gs pos="65000">
                  <a:srgbClr val="B6D3B7">
                    <a:alpha val="0"/>
                  </a:srgbClr>
                </a:gs>
                <a:gs pos="0">
                  <a:srgbClr val="52A4AE">
                    <a:alpha val="34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5DA345DF-5950-4C10-9BEC-077238A2F985}"/>
                </a:ext>
              </a:extLst>
            </p:cNvPr>
            <p:cNvSpPr txBox="1"/>
            <p:nvPr/>
          </p:nvSpPr>
          <p:spPr>
            <a:xfrm>
              <a:off x="-201830" y="2394188"/>
              <a:ext cx="3790331" cy="2710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>
                    <a:gsLst>
                      <a:gs pos="0">
                        <a:srgbClr val="B6D3B7"/>
                      </a:gs>
                      <a:gs pos="98000">
                        <a:srgbClr val="52A4AE"/>
                      </a:gs>
                    </a:gsLst>
                    <a:lin ang="5400000" scaled="1"/>
                  </a:gra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zh-CN" altLang="en-US" sz="13800" dirty="0">
                <a:gradFill>
                  <a:gsLst>
                    <a:gs pos="0">
                      <a:srgbClr val="B6D3B7"/>
                    </a:gs>
                    <a:gs pos="98000">
                      <a:srgbClr val="52A4AE"/>
                    </a:gs>
                  </a:gsLst>
                  <a:lin ang="5400000" scaled="1"/>
                </a:gra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flipV="1">
            <a:off x="10976024" y="1028694"/>
            <a:ext cx="1210563" cy="980579"/>
          </a:xfrm>
          <a:prstGeom prst="triangle">
            <a:avLst>
              <a:gd name="adj" fmla="val 100000"/>
            </a:avLst>
          </a:prstGeom>
          <a:gradFill>
            <a:gsLst>
              <a:gs pos="65000">
                <a:srgbClr val="5CACCF"/>
              </a:gs>
              <a:gs pos="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腰三角形 21"/>
          <p:cNvSpPr/>
          <p:nvPr/>
        </p:nvSpPr>
        <p:spPr>
          <a:xfrm>
            <a:off x="9315405" y="-484853"/>
            <a:ext cx="1697920" cy="2760286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7920" h="2760286">
                <a:moveTo>
                  <a:pt x="0" y="2760286"/>
                </a:moveTo>
                <a:lnTo>
                  <a:pt x="77866" y="0"/>
                </a:lnTo>
                <a:lnTo>
                  <a:pt x="1697920" y="1535186"/>
                </a:lnTo>
                <a:lnTo>
                  <a:pt x="0" y="2760286"/>
                </a:lnTo>
                <a:close/>
              </a:path>
            </a:pathLst>
          </a:custGeom>
          <a:gradFill>
            <a:gsLst>
              <a:gs pos="93000">
                <a:srgbClr val="52A4AE"/>
              </a:gs>
              <a:gs pos="40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等腰三角形 21"/>
          <p:cNvSpPr/>
          <p:nvPr/>
        </p:nvSpPr>
        <p:spPr>
          <a:xfrm>
            <a:off x="7854758" y="-615311"/>
            <a:ext cx="1569062" cy="2897490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75156 w 889348"/>
              <a:gd name="connsiteY0" fmla="*/ 789139 h 864296"/>
              <a:gd name="connsiteX1" fmla="*/ 0 w 889348"/>
              <a:gd name="connsiteY1" fmla="*/ 0 h 864296"/>
              <a:gd name="connsiteX2" fmla="*/ 889348 w 889348"/>
              <a:gd name="connsiteY2" fmla="*/ 864296 h 864296"/>
              <a:gd name="connsiteX3" fmla="*/ 75156 w 889348"/>
              <a:gd name="connsiteY3" fmla="*/ 789139 h 864296"/>
              <a:gd name="connsiteX0" fmla="*/ 0 w 814192"/>
              <a:gd name="connsiteY0" fmla="*/ 750503 h 825660"/>
              <a:gd name="connsiteX1" fmla="*/ 588106 w 814192"/>
              <a:gd name="connsiteY1" fmla="*/ 0 h 825660"/>
              <a:gd name="connsiteX2" fmla="*/ 814192 w 814192"/>
              <a:gd name="connsiteY2" fmla="*/ 825660 h 825660"/>
              <a:gd name="connsiteX3" fmla="*/ 0 w 814192"/>
              <a:gd name="connsiteY3" fmla="*/ 750503 h 825660"/>
              <a:gd name="connsiteX0" fmla="*/ 0 w 852829"/>
              <a:gd name="connsiteY0" fmla="*/ 698988 h 825660"/>
              <a:gd name="connsiteX1" fmla="*/ 626743 w 852829"/>
              <a:gd name="connsiteY1" fmla="*/ 0 h 825660"/>
              <a:gd name="connsiteX2" fmla="*/ 852829 w 852829"/>
              <a:gd name="connsiteY2" fmla="*/ 825660 h 825660"/>
              <a:gd name="connsiteX3" fmla="*/ 0 w 852829"/>
              <a:gd name="connsiteY3" fmla="*/ 698988 h 825660"/>
              <a:gd name="connsiteX0" fmla="*/ 0 w 839950"/>
              <a:gd name="connsiteY0" fmla="*/ 698988 h 864297"/>
              <a:gd name="connsiteX1" fmla="*/ 626743 w 839950"/>
              <a:gd name="connsiteY1" fmla="*/ 0 h 864297"/>
              <a:gd name="connsiteX2" fmla="*/ 839950 w 839950"/>
              <a:gd name="connsiteY2" fmla="*/ 864297 h 864297"/>
              <a:gd name="connsiteX3" fmla="*/ 0 w 839950"/>
              <a:gd name="connsiteY3" fmla="*/ 698988 h 864297"/>
              <a:gd name="connsiteX0" fmla="*/ 0 w 988057"/>
              <a:gd name="connsiteY0" fmla="*/ 698988 h 1218466"/>
              <a:gd name="connsiteX1" fmla="*/ 626743 w 988057"/>
              <a:gd name="connsiteY1" fmla="*/ 0 h 1218466"/>
              <a:gd name="connsiteX2" fmla="*/ 988057 w 988057"/>
              <a:gd name="connsiteY2" fmla="*/ 1218466 h 1218466"/>
              <a:gd name="connsiteX3" fmla="*/ 0 w 988057"/>
              <a:gd name="connsiteY3" fmla="*/ 698988 h 1218466"/>
              <a:gd name="connsiteX0" fmla="*/ 0 w 1702129"/>
              <a:gd name="connsiteY0" fmla="*/ 666791 h 1186269"/>
              <a:gd name="connsiteX1" fmla="*/ 1702129 w 1702129"/>
              <a:gd name="connsiteY1" fmla="*/ 0 h 1186269"/>
              <a:gd name="connsiteX2" fmla="*/ 988057 w 1702129"/>
              <a:gd name="connsiteY2" fmla="*/ 1186269 h 1186269"/>
              <a:gd name="connsiteX3" fmla="*/ 0 w 1702129"/>
              <a:gd name="connsiteY3" fmla="*/ 666791 h 1186269"/>
              <a:gd name="connsiteX0" fmla="*/ 0 w 988057"/>
              <a:gd name="connsiteY0" fmla="*/ 2639970 h 3159448"/>
              <a:gd name="connsiteX1" fmla="*/ 65835 w 988057"/>
              <a:gd name="connsiteY1" fmla="*/ 0 h 3159448"/>
              <a:gd name="connsiteX2" fmla="*/ 988057 w 988057"/>
              <a:gd name="connsiteY2" fmla="*/ 3159448 h 3159448"/>
              <a:gd name="connsiteX3" fmla="*/ 0 w 988057"/>
              <a:gd name="connsiteY3" fmla="*/ 2639970 h 3159448"/>
              <a:gd name="connsiteX0" fmla="*/ 0 w 1697920"/>
              <a:gd name="connsiteY0" fmla="*/ 2639970 h 2639970"/>
              <a:gd name="connsiteX1" fmla="*/ 65835 w 1697920"/>
              <a:gd name="connsiteY1" fmla="*/ 0 h 2639970"/>
              <a:gd name="connsiteX2" fmla="*/ 1697920 w 1697920"/>
              <a:gd name="connsiteY2" fmla="*/ 1414870 h 2639970"/>
              <a:gd name="connsiteX3" fmla="*/ 0 w 1697920"/>
              <a:gd name="connsiteY3" fmla="*/ 2639970 h 2639970"/>
              <a:gd name="connsiteX0" fmla="*/ 0 w 1697920"/>
              <a:gd name="connsiteY0" fmla="*/ 2760286 h 2760286"/>
              <a:gd name="connsiteX1" fmla="*/ 77866 w 1697920"/>
              <a:gd name="connsiteY1" fmla="*/ 0 h 2760286"/>
              <a:gd name="connsiteX2" fmla="*/ 1697920 w 1697920"/>
              <a:gd name="connsiteY2" fmla="*/ 1535186 h 2760286"/>
              <a:gd name="connsiteX3" fmla="*/ 0 w 1697920"/>
              <a:gd name="connsiteY3" fmla="*/ 2760286 h 2760286"/>
              <a:gd name="connsiteX0" fmla="*/ 764345 w 1620054"/>
              <a:gd name="connsiteY0" fmla="*/ 2327149 h 2327149"/>
              <a:gd name="connsiteX1" fmla="*/ 0 w 1620054"/>
              <a:gd name="connsiteY1" fmla="*/ 0 h 2327149"/>
              <a:gd name="connsiteX2" fmla="*/ 1620054 w 1620054"/>
              <a:gd name="connsiteY2" fmla="*/ 1535186 h 2327149"/>
              <a:gd name="connsiteX3" fmla="*/ 764345 w 1620054"/>
              <a:gd name="connsiteY3" fmla="*/ 2327149 h 2327149"/>
              <a:gd name="connsiteX0" fmla="*/ 1546397 w 2402106"/>
              <a:gd name="connsiteY0" fmla="*/ 1725570 h 1725570"/>
              <a:gd name="connsiteX1" fmla="*/ 0 w 2402106"/>
              <a:gd name="connsiteY1" fmla="*/ 0 h 1725570"/>
              <a:gd name="connsiteX2" fmla="*/ 2402106 w 2402106"/>
              <a:gd name="connsiteY2" fmla="*/ 933607 h 1725570"/>
              <a:gd name="connsiteX3" fmla="*/ 1546397 w 2402106"/>
              <a:gd name="connsiteY3" fmla="*/ 1725570 h 1725570"/>
              <a:gd name="connsiteX0" fmla="*/ 1546397 w 1656148"/>
              <a:gd name="connsiteY0" fmla="*/ 2897490 h 2897490"/>
              <a:gd name="connsiteX1" fmla="*/ 0 w 1656148"/>
              <a:gd name="connsiteY1" fmla="*/ 1171920 h 2897490"/>
              <a:gd name="connsiteX2" fmla="*/ 1656148 w 1656148"/>
              <a:gd name="connsiteY2" fmla="*/ 0 h 2897490"/>
              <a:gd name="connsiteX3" fmla="*/ 1546397 w 1656148"/>
              <a:gd name="connsiteY3" fmla="*/ 2897490 h 2897490"/>
              <a:gd name="connsiteX0" fmla="*/ 1459311 w 1569062"/>
              <a:gd name="connsiteY0" fmla="*/ 2897490 h 2897490"/>
              <a:gd name="connsiteX1" fmla="*/ 0 w 1569062"/>
              <a:gd name="connsiteY1" fmla="*/ 1229977 h 2897490"/>
              <a:gd name="connsiteX2" fmla="*/ 1569062 w 1569062"/>
              <a:gd name="connsiteY2" fmla="*/ 0 h 2897490"/>
              <a:gd name="connsiteX3" fmla="*/ 1459311 w 1569062"/>
              <a:gd name="connsiteY3" fmla="*/ 2897490 h 289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062" h="2897490">
                <a:moveTo>
                  <a:pt x="1459311" y="2897490"/>
                </a:moveTo>
                <a:lnTo>
                  <a:pt x="0" y="1229977"/>
                </a:lnTo>
                <a:lnTo>
                  <a:pt x="1569062" y="0"/>
                </a:lnTo>
                <a:lnTo>
                  <a:pt x="1459311" y="2897490"/>
                </a:lnTo>
                <a:close/>
              </a:path>
            </a:pathLst>
          </a:custGeom>
          <a:gradFill>
            <a:gsLst>
              <a:gs pos="100000">
                <a:srgbClr val="52A4AE"/>
              </a:gs>
              <a:gs pos="37000">
                <a:srgbClr val="92BFB5"/>
              </a:gs>
            </a:gsLst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等腰三角形 21"/>
          <p:cNvSpPr/>
          <p:nvPr/>
        </p:nvSpPr>
        <p:spPr>
          <a:xfrm rot="19016716">
            <a:off x="7429689" y="1625281"/>
            <a:ext cx="749276" cy="47365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510" h="1200099">
                <a:moveTo>
                  <a:pt x="545691" y="1200100"/>
                </a:moveTo>
                <a:lnTo>
                  <a:pt x="0" y="287234"/>
                </a:lnTo>
                <a:lnTo>
                  <a:pt x="1113511" y="0"/>
                </a:lnTo>
                <a:lnTo>
                  <a:pt x="545691" y="1200100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等腰三角形 21"/>
          <p:cNvSpPr/>
          <p:nvPr/>
        </p:nvSpPr>
        <p:spPr>
          <a:xfrm rot="19016716">
            <a:off x="6932975" y="1332339"/>
            <a:ext cx="813578" cy="553129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9070" h="1401450">
                <a:moveTo>
                  <a:pt x="302414" y="1401450"/>
                </a:moveTo>
                <a:lnTo>
                  <a:pt x="0" y="1"/>
                </a:lnTo>
                <a:lnTo>
                  <a:pt x="1209069" y="699361"/>
                </a:lnTo>
                <a:lnTo>
                  <a:pt x="302414" y="140145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等腰三角形 21"/>
          <p:cNvSpPr/>
          <p:nvPr/>
        </p:nvSpPr>
        <p:spPr>
          <a:xfrm rot="19016716">
            <a:off x="6404298" y="1055749"/>
            <a:ext cx="493101" cy="56486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05" h="1431177">
                <a:moveTo>
                  <a:pt x="0" y="699715"/>
                </a:moveTo>
                <a:lnTo>
                  <a:pt x="242889" y="1"/>
                </a:lnTo>
                <a:lnTo>
                  <a:pt x="732804" y="1431176"/>
                </a:lnTo>
                <a:lnTo>
                  <a:pt x="0" y="699715"/>
                </a:lnTo>
                <a:close/>
              </a:path>
            </a:pathLst>
          </a:custGeom>
          <a:gradFill>
            <a:gsLst>
              <a:gs pos="92000">
                <a:srgbClr val="52A4AE"/>
              </a:gs>
              <a:gs pos="3000">
                <a:srgbClr val="92BFB5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等腰三角形 21"/>
          <p:cNvSpPr/>
          <p:nvPr/>
        </p:nvSpPr>
        <p:spPr>
          <a:xfrm rot="19016716">
            <a:off x="6519455" y="1855065"/>
            <a:ext cx="420702" cy="399392"/>
          </a:xfrm>
          <a:custGeom>
            <a:avLst/>
            <a:gdLst>
              <a:gd name="connsiteX0" fmla="*/ 0 w 826718"/>
              <a:gd name="connsiteY0" fmla="*/ 851770 h 851770"/>
              <a:gd name="connsiteX1" fmla="*/ 413359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826718"/>
              <a:gd name="connsiteY0" fmla="*/ 851770 h 851770"/>
              <a:gd name="connsiteX1" fmla="*/ 37578 w 826718"/>
              <a:gd name="connsiteY1" fmla="*/ 0 h 851770"/>
              <a:gd name="connsiteX2" fmla="*/ 826718 w 826718"/>
              <a:gd name="connsiteY2" fmla="*/ 851770 h 851770"/>
              <a:gd name="connsiteX3" fmla="*/ 0 w 826718"/>
              <a:gd name="connsiteY3" fmla="*/ 851770 h 851770"/>
              <a:gd name="connsiteX0" fmla="*/ 0 w 1127342"/>
              <a:gd name="connsiteY0" fmla="*/ 851770 h 851770"/>
              <a:gd name="connsiteX1" fmla="*/ 37578 w 1127342"/>
              <a:gd name="connsiteY1" fmla="*/ 0 h 851770"/>
              <a:gd name="connsiteX2" fmla="*/ 1127342 w 1127342"/>
              <a:gd name="connsiteY2" fmla="*/ 425885 h 851770"/>
              <a:gd name="connsiteX3" fmla="*/ 0 w 1127342"/>
              <a:gd name="connsiteY3" fmla="*/ 851770 h 851770"/>
              <a:gd name="connsiteX0" fmla="*/ 288099 w 1089764"/>
              <a:gd name="connsiteY0" fmla="*/ 801665 h 801665"/>
              <a:gd name="connsiteX1" fmla="*/ 0 w 1089764"/>
              <a:gd name="connsiteY1" fmla="*/ 0 h 801665"/>
              <a:gd name="connsiteX2" fmla="*/ 1089764 w 1089764"/>
              <a:gd name="connsiteY2" fmla="*/ 425885 h 801665"/>
              <a:gd name="connsiteX3" fmla="*/ 288099 w 1089764"/>
              <a:gd name="connsiteY3" fmla="*/ 801665 h 801665"/>
              <a:gd name="connsiteX0" fmla="*/ 75156 w 1089764"/>
              <a:gd name="connsiteY0" fmla="*/ 789139 h 789139"/>
              <a:gd name="connsiteX1" fmla="*/ 0 w 1089764"/>
              <a:gd name="connsiteY1" fmla="*/ 0 h 789139"/>
              <a:gd name="connsiteX2" fmla="*/ 1089764 w 1089764"/>
              <a:gd name="connsiteY2" fmla="*/ 425885 h 789139"/>
              <a:gd name="connsiteX3" fmla="*/ 75156 w 1089764"/>
              <a:gd name="connsiteY3" fmla="*/ 789139 h 789139"/>
              <a:gd name="connsiteX0" fmla="*/ 487232 w 1089764"/>
              <a:gd name="connsiteY0" fmla="*/ 1153500 h 1153499"/>
              <a:gd name="connsiteX1" fmla="*/ 0 w 1089764"/>
              <a:gd name="connsiteY1" fmla="*/ 0 h 1153499"/>
              <a:gd name="connsiteX2" fmla="*/ 1089764 w 1089764"/>
              <a:gd name="connsiteY2" fmla="*/ 425885 h 1153499"/>
              <a:gd name="connsiteX3" fmla="*/ 487232 w 1089764"/>
              <a:gd name="connsiteY3" fmla="*/ 1153500 h 1153499"/>
              <a:gd name="connsiteX0" fmla="*/ 545691 w 1148223"/>
              <a:gd name="connsiteY0" fmla="*/ 912867 h 912866"/>
              <a:gd name="connsiteX1" fmla="*/ 0 w 1148223"/>
              <a:gd name="connsiteY1" fmla="*/ 1 h 912866"/>
              <a:gd name="connsiteX2" fmla="*/ 1148223 w 1148223"/>
              <a:gd name="connsiteY2" fmla="*/ 185252 h 912866"/>
              <a:gd name="connsiteX3" fmla="*/ 545691 w 1148223"/>
              <a:gd name="connsiteY3" fmla="*/ 912867 h 912866"/>
              <a:gd name="connsiteX0" fmla="*/ 545691 w 1113510"/>
              <a:gd name="connsiteY0" fmla="*/ 1200100 h 1200099"/>
              <a:gd name="connsiteX1" fmla="*/ 0 w 1113510"/>
              <a:gd name="connsiteY1" fmla="*/ 287234 h 1200099"/>
              <a:gd name="connsiteX2" fmla="*/ 1113511 w 1113510"/>
              <a:gd name="connsiteY2" fmla="*/ 0 h 1200099"/>
              <a:gd name="connsiteX3" fmla="*/ 545691 w 1113510"/>
              <a:gd name="connsiteY3" fmla="*/ 1200100 h 1200099"/>
              <a:gd name="connsiteX0" fmla="*/ 302414 w 1113511"/>
              <a:gd name="connsiteY0" fmla="*/ 1688683 h 1688683"/>
              <a:gd name="connsiteX1" fmla="*/ 0 w 1113511"/>
              <a:gd name="connsiteY1" fmla="*/ 287234 h 1688683"/>
              <a:gd name="connsiteX2" fmla="*/ 1113511 w 1113511"/>
              <a:gd name="connsiteY2" fmla="*/ 0 h 1688683"/>
              <a:gd name="connsiteX3" fmla="*/ 302414 w 1113511"/>
              <a:gd name="connsiteY3" fmla="*/ 1688683 h 1688683"/>
              <a:gd name="connsiteX0" fmla="*/ 302414 w 1209070"/>
              <a:gd name="connsiteY0" fmla="*/ 1401450 h 1401450"/>
              <a:gd name="connsiteX1" fmla="*/ 0 w 1209070"/>
              <a:gd name="connsiteY1" fmla="*/ 1 h 1401450"/>
              <a:gd name="connsiteX2" fmla="*/ 1209069 w 1209070"/>
              <a:gd name="connsiteY2" fmla="*/ 699361 h 1401450"/>
              <a:gd name="connsiteX3" fmla="*/ 302414 w 1209070"/>
              <a:gd name="connsiteY3" fmla="*/ 1401450 h 1401450"/>
              <a:gd name="connsiteX0" fmla="*/ 0 w 1451958"/>
              <a:gd name="connsiteY0" fmla="*/ 699715 h 699715"/>
              <a:gd name="connsiteX1" fmla="*/ 242889 w 1451958"/>
              <a:gd name="connsiteY1" fmla="*/ 1 h 699715"/>
              <a:gd name="connsiteX2" fmla="*/ 1451958 w 1451958"/>
              <a:gd name="connsiteY2" fmla="*/ 699361 h 699715"/>
              <a:gd name="connsiteX3" fmla="*/ 0 w 1451958"/>
              <a:gd name="connsiteY3" fmla="*/ 699715 h 699715"/>
              <a:gd name="connsiteX0" fmla="*/ 0 w 732805"/>
              <a:gd name="connsiteY0" fmla="*/ 699715 h 1431177"/>
              <a:gd name="connsiteX1" fmla="*/ 242889 w 732805"/>
              <a:gd name="connsiteY1" fmla="*/ 1 h 1431177"/>
              <a:gd name="connsiteX2" fmla="*/ 732804 w 732805"/>
              <a:gd name="connsiteY2" fmla="*/ 1431176 h 1431177"/>
              <a:gd name="connsiteX3" fmla="*/ 0 w 732805"/>
              <a:gd name="connsiteY3" fmla="*/ 699715 h 1431177"/>
              <a:gd name="connsiteX0" fmla="*/ 0 w 732804"/>
              <a:gd name="connsiteY0" fmla="*/ 424454 h 1155916"/>
              <a:gd name="connsiteX1" fmla="*/ 703793 w 732804"/>
              <a:gd name="connsiteY1" fmla="*/ 1 h 1155916"/>
              <a:gd name="connsiteX2" fmla="*/ 732804 w 732804"/>
              <a:gd name="connsiteY2" fmla="*/ 1155915 h 1155916"/>
              <a:gd name="connsiteX3" fmla="*/ 0 w 732804"/>
              <a:gd name="connsiteY3" fmla="*/ 424454 h 1155916"/>
              <a:gd name="connsiteX0" fmla="*/ 0 w 703794"/>
              <a:gd name="connsiteY0" fmla="*/ 424454 h 1436384"/>
              <a:gd name="connsiteX1" fmla="*/ 703793 w 703794"/>
              <a:gd name="connsiteY1" fmla="*/ 1 h 1436384"/>
              <a:gd name="connsiteX2" fmla="*/ 358875 w 703794"/>
              <a:gd name="connsiteY2" fmla="*/ 1436384 h 1436384"/>
              <a:gd name="connsiteX3" fmla="*/ 0 w 703794"/>
              <a:gd name="connsiteY3" fmla="*/ 424454 h 1436384"/>
              <a:gd name="connsiteX0" fmla="*/ 0 w 625213"/>
              <a:gd name="connsiteY0" fmla="*/ 0 h 1011930"/>
              <a:gd name="connsiteX1" fmla="*/ 625212 w 625213"/>
              <a:gd name="connsiteY1" fmla="*/ 76158 h 1011930"/>
              <a:gd name="connsiteX2" fmla="*/ 358875 w 625213"/>
              <a:gd name="connsiteY2" fmla="*/ 1011930 h 1011930"/>
              <a:gd name="connsiteX3" fmla="*/ 0 w 625213"/>
              <a:gd name="connsiteY3" fmla="*/ 0 h 1011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213" h="1011930">
                <a:moveTo>
                  <a:pt x="0" y="0"/>
                </a:moveTo>
                <a:lnTo>
                  <a:pt x="625212" y="76158"/>
                </a:lnTo>
                <a:lnTo>
                  <a:pt x="358875" y="10119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92000">
                <a:srgbClr val="92BFB5"/>
              </a:gs>
              <a:gs pos="3000">
                <a:srgbClr val="B6D3B7"/>
              </a:gs>
            </a:gsLst>
            <a:lin ang="0" scaled="0"/>
          </a:gradFill>
          <a:ln>
            <a:noFill/>
          </a:ln>
          <a:effectLst>
            <a:outerShdw blurRad="1905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8783264"/>
      </p:ext>
    </p:extLst>
  </p:cSld>
  <p:clrMapOvr>
    <a:masterClrMapping/>
  </p:clrMapOvr>
  <p:transition spd="slow" advClick="0" advTm="4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w0svw4v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2654</Words>
  <Application>Microsoft Office PowerPoint</Application>
  <PresentationFormat>宽屏</PresentationFormat>
  <Paragraphs>328</Paragraphs>
  <Slides>27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264</cp:revision>
  <dcterms:created xsi:type="dcterms:W3CDTF">2021-04-15T07:04:59Z</dcterms:created>
  <dcterms:modified xsi:type="dcterms:W3CDTF">2022-02-27T11:00:35Z</dcterms:modified>
</cp:coreProperties>
</file>