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handoutMasterIdLst>
    <p:handoutMasterId r:id="rId30"/>
  </p:handoutMasterIdLst>
  <p:sldIdLst>
    <p:sldId id="292" r:id="rId4"/>
    <p:sldId id="298" r:id="rId5"/>
    <p:sldId id="258" r:id="rId6"/>
    <p:sldId id="293" r:id="rId7"/>
    <p:sldId id="264" r:id="rId8"/>
    <p:sldId id="265" r:id="rId9"/>
    <p:sldId id="266" r:id="rId10"/>
    <p:sldId id="267" r:id="rId11"/>
    <p:sldId id="294" r:id="rId12"/>
    <p:sldId id="269" r:id="rId13"/>
    <p:sldId id="268" r:id="rId14"/>
    <p:sldId id="270" r:id="rId15"/>
    <p:sldId id="271" r:id="rId16"/>
    <p:sldId id="295" r:id="rId17"/>
    <p:sldId id="272" r:id="rId18"/>
    <p:sldId id="283" r:id="rId19"/>
    <p:sldId id="284" r:id="rId20"/>
    <p:sldId id="285" r:id="rId21"/>
    <p:sldId id="296" r:id="rId22"/>
    <p:sldId id="276" r:id="rId23"/>
    <p:sldId id="282" r:id="rId24"/>
    <p:sldId id="280" r:id="rId25"/>
    <p:sldId id="281" r:id="rId26"/>
    <p:sldId id="297" r:id="rId27"/>
    <p:sldId id="29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94F"/>
    <a:srgbClr val="69849C"/>
    <a:srgbClr val="9CBCAD"/>
    <a:srgbClr val="358793"/>
    <a:srgbClr val="5A9291"/>
    <a:srgbClr val="00A481"/>
    <a:srgbClr val="E79B50"/>
    <a:srgbClr val="F5CB5D"/>
    <a:srgbClr val="FFF0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2883" autoAdjust="0"/>
  </p:normalViewPr>
  <p:slideViewPr>
    <p:cSldViewPr snapToGrid="0">
      <p:cViewPr varScale="1">
        <p:scale>
          <a:sx n="82" d="100"/>
          <a:sy n="82" d="100"/>
        </p:scale>
        <p:origin x="4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132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DB316-92AE-4310-8EC9-A20078A1D6BE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6F48B-BC94-4D88-9044-DD904A99D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74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A6F48B-BC94-4D88-9044-DD904A99D1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432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421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9816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714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084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13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45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484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6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583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153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100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90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3869690" y="2025650"/>
            <a:ext cx="473011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感谢您下载包图网平台上提供的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作品，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为了您和包图网以及原创作者的利益，请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勿复制、传播、销售，否则将承担法律责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任！包图网将对作品进行维权，按照传播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下载次数进行十倍的索取赔偿！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6BDC-D40A-48F6-8993-9068BB02F2ED}" type="datetimeFigureOut">
              <a:rPr lang="zh-CN" altLang="en-US" smtClean="0"/>
              <a:t>2019/4/24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57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ae7b161633bf04d43d6cab9815e73c6526e39bb5280d-hV0KbH"/>
          <p:cNvPicPr>
            <a:picLocks noChangeAspect="1"/>
          </p:cNvPicPr>
          <p:nvPr/>
        </p:nvPicPr>
        <p:blipFill>
          <a:blip r:embed="rId2"/>
          <a:srcRect l="2996" r="12547"/>
          <a:stretch>
            <a:fillRect/>
          </a:stretch>
        </p:blipFill>
        <p:spPr>
          <a:xfrm rot="5400000">
            <a:off x="2659380" y="-2674620"/>
            <a:ext cx="6873240" cy="12207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81250" y="1816735"/>
            <a:ext cx="7417435" cy="3426460"/>
          </a:xfrm>
          <a:prstGeom prst="rect">
            <a:avLst/>
          </a:prstGeom>
          <a:solidFill>
            <a:schemeClr val="bg1">
              <a:alpha val="9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781935" y="2146300"/>
            <a:ext cx="6607175" cy="2783205"/>
          </a:xfrm>
          <a:prstGeom prst="rect">
            <a:avLst/>
          </a:prstGeom>
          <a:noFill/>
          <a:ln w="28575">
            <a:solidFill>
              <a:srgbClr val="263F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436620" y="4295140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75785" y="4406265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5"/>
          <p:cNvSpPr/>
          <p:nvPr/>
        </p:nvSpPr>
        <p:spPr bwMode="auto">
          <a:xfrm>
            <a:off x="9035415" y="1816735"/>
            <a:ext cx="601345" cy="600075"/>
          </a:xfrm>
          <a:custGeom>
            <a:avLst/>
            <a:gdLst>
              <a:gd name="T0" fmla="*/ 279 w 291"/>
              <a:gd name="T1" fmla="*/ 117 h 300"/>
              <a:gd name="T2" fmla="*/ 274 w 291"/>
              <a:gd name="T3" fmla="*/ 101 h 300"/>
              <a:gd name="T4" fmla="*/ 269 w 291"/>
              <a:gd name="T5" fmla="*/ 84 h 300"/>
              <a:gd name="T6" fmla="*/ 254 w 291"/>
              <a:gd name="T7" fmla="*/ 63 h 300"/>
              <a:gd name="T8" fmla="*/ 227 w 291"/>
              <a:gd name="T9" fmla="*/ 37 h 300"/>
              <a:gd name="T10" fmla="*/ 229 w 291"/>
              <a:gd name="T11" fmla="*/ 34 h 300"/>
              <a:gd name="T12" fmla="*/ 218 w 291"/>
              <a:gd name="T13" fmla="*/ 23 h 300"/>
              <a:gd name="T14" fmla="*/ 191 w 291"/>
              <a:gd name="T15" fmla="*/ 20 h 300"/>
              <a:gd name="T16" fmla="*/ 174 w 291"/>
              <a:gd name="T17" fmla="*/ 9 h 300"/>
              <a:gd name="T18" fmla="*/ 157 w 291"/>
              <a:gd name="T19" fmla="*/ 4 h 300"/>
              <a:gd name="T20" fmla="*/ 135 w 291"/>
              <a:gd name="T21" fmla="*/ 6 h 300"/>
              <a:gd name="T22" fmla="*/ 118 w 291"/>
              <a:gd name="T23" fmla="*/ 6 h 300"/>
              <a:gd name="T24" fmla="*/ 89 w 291"/>
              <a:gd name="T25" fmla="*/ 14 h 300"/>
              <a:gd name="T26" fmla="*/ 58 w 291"/>
              <a:gd name="T27" fmla="*/ 31 h 300"/>
              <a:gd name="T28" fmla="*/ 46 w 291"/>
              <a:gd name="T29" fmla="*/ 40 h 300"/>
              <a:gd name="T30" fmla="*/ 35 w 291"/>
              <a:gd name="T31" fmla="*/ 45 h 300"/>
              <a:gd name="T32" fmla="*/ 22 w 291"/>
              <a:gd name="T33" fmla="*/ 65 h 300"/>
              <a:gd name="T34" fmla="*/ 10 w 291"/>
              <a:gd name="T35" fmla="*/ 93 h 300"/>
              <a:gd name="T36" fmla="*/ 5 w 291"/>
              <a:gd name="T37" fmla="*/ 103 h 300"/>
              <a:gd name="T38" fmla="*/ 4 w 291"/>
              <a:gd name="T39" fmla="*/ 133 h 300"/>
              <a:gd name="T40" fmla="*/ 16 w 291"/>
              <a:gd name="T41" fmla="*/ 172 h 300"/>
              <a:gd name="T42" fmla="*/ 17 w 291"/>
              <a:gd name="T43" fmla="*/ 182 h 300"/>
              <a:gd name="T44" fmla="*/ 18 w 291"/>
              <a:gd name="T45" fmla="*/ 187 h 300"/>
              <a:gd name="T46" fmla="*/ 21 w 291"/>
              <a:gd name="T47" fmla="*/ 193 h 300"/>
              <a:gd name="T48" fmla="*/ 54 w 291"/>
              <a:gd name="T49" fmla="*/ 227 h 300"/>
              <a:gd name="T50" fmla="*/ 83 w 291"/>
              <a:gd name="T51" fmla="*/ 244 h 300"/>
              <a:gd name="T52" fmla="*/ 107 w 291"/>
              <a:gd name="T53" fmla="*/ 263 h 300"/>
              <a:gd name="T54" fmla="*/ 116 w 291"/>
              <a:gd name="T55" fmla="*/ 265 h 300"/>
              <a:gd name="T56" fmla="*/ 113 w 291"/>
              <a:gd name="T57" fmla="*/ 273 h 300"/>
              <a:gd name="T58" fmla="*/ 130 w 291"/>
              <a:gd name="T59" fmla="*/ 281 h 300"/>
              <a:gd name="T60" fmla="*/ 124 w 291"/>
              <a:gd name="T61" fmla="*/ 287 h 300"/>
              <a:gd name="T62" fmla="*/ 150 w 291"/>
              <a:gd name="T63" fmla="*/ 293 h 300"/>
              <a:gd name="T64" fmla="*/ 185 w 291"/>
              <a:gd name="T65" fmla="*/ 289 h 300"/>
              <a:gd name="T66" fmla="*/ 210 w 291"/>
              <a:gd name="T67" fmla="*/ 273 h 300"/>
              <a:gd name="T68" fmla="*/ 246 w 291"/>
              <a:gd name="T69" fmla="*/ 252 h 300"/>
              <a:gd name="T70" fmla="*/ 268 w 291"/>
              <a:gd name="T71" fmla="*/ 223 h 300"/>
              <a:gd name="T72" fmla="*/ 274 w 291"/>
              <a:gd name="T73" fmla="*/ 196 h 300"/>
              <a:gd name="T74" fmla="*/ 280 w 291"/>
              <a:gd name="T75" fmla="*/ 183 h 300"/>
              <a:gd name="T76" fmla="*/ 284 w 291"/>
              <a:gd name="T77" fmla="*/ 15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1" h="300">
                <a:moveTo>
                  <a:pt x="284" y="135"/>
                </a:moveTo>
                <a:cubicBezTo>
                  <a:pt x="285" y="127"/>
                  <a:pt x="282" y="123"/>
                  <a:pt x="279" y="117"/>
                </a:cubicBezTo>
                <a:cubicBezTo>
                  <a:pt x="285" y="110"/>
                  <a:pt x="273" y="107"/>
                  <a:pt x="274" y="100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72" y="99"/>
                  <a:pt x="272" y="99"/>
                  <a:pt x="272" y="99"/>
                </a:cubicBezTo>
                <a:cubicBezTo>
                  <a:pt x="278" y="93"/>
                  <a:pt x="269" y="89"/>
                  <a:pt x="269" y="84"/>
                </a:cubicBezTo>
                <a:cubicBezTo>
                  <a:pt x="266" y="81"/>
                  <a:pt x="268" y="71"/>
                  <a:pt x="260" y="73"/>
                </a:cubicBezTo>
                <a:cubicBezTo>
                  <a:pt x="260" y="68"/>
                  <a:pt x="258" y="66"/>
                  <a:pt x="254" y="63"/>
                </a:cubicBezTo>
                <a:cubicBezTo>
                  <a:pt x="246" y="57"/>
                  <a:pt x="241" y="41"/>
                  <a:pt x="229" y="40"/>
                </a:cubicBezTo>
                <a:cubicBezTo>
                  <a:pt x="228" y="39"/>
                  <a:pt x="227" y="38"/>
                  <a:pt x="227" y="37"/>
                </a:cubicBezTo>
                <a:cubicBezTo>
                  <a:pt x="228" y="37"/>
                  <a:pt x="228" y="36"/>
                  <a:pt x="229" y="36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6" y="33"/>
                  <a:pt x="224" y="32"/>
                  <a:pt x="221" y="31"/>
                </a:cubicBezTo>
                <a:cubicBezTo>
                  <a:pt x="223" y="29"/>
                  <a:pt x="221" y="24"/>
                  <a:pt x="218" y="23"/>
                </a:cubicBezTo>
                <a:cubicBezTo>
                  <a:pt x="213" y="22"/>
                  <a:pt x="212" y="22"/>
                  <a:pt x="206" y="21"/>
                </a:cubicBezTo>
                <a:cubicBezTo>
                  <a:pt x="202" y="17"/>
                  <a:pt x="196" y="19"/>
                  <a:pt x="191" y="20"/>
                </a:cubicBezTo>
                <a:cubicBezTo>
                  <a:pt x="189" y="14"/>
                  <a:pt x="182" y="16"/>
                  <a:pt x="178" y="14"/>
                </a:cubicBezTo>
                <a:cubicBezTo>
                  <a:pt x="176" y="12"/>
                  <a:pt x="174" y="11"/>
                  <a:pt x="174" y="9"/>
                </a:cubicBezTo>
                <a:cubicBezTo>
                  <a:pt x="168" y="9"/>
                  <a:pt x="164" y="6"/>
                  <a:pt x="157" y="7"/>
                </a:cubicBezTo>
                <a:cubicBezTo>
                  <a:pt x="157" y="4"/>
                  <a:pt x="157" y="4"/>
                  <a:pt x="157" y="4"/>
                </a:cubicBezTo>
                <a:cubicBezTo>
                  <a:pt x="153" y="0"/>
                  <a:pt x="148" y="6"/>
                  <a:pt x="144" y="1"/>
                </a:cubicBezTo>
                <a:cubicBezTo>
                  <a:pt x="140" y="2"/>
                  <a:pt x="139" y="5"/>
                  <a:pt x="135" y="6"/>
                </a:cubicBezTo>
                <a:cubicBezTo>
                  <a:pt x="132" y="7"/>
                  <a:pt x="126" y="9"/>
                  <a:pt x="124" y="4"/>
                </a:cubicBezTo>
                <a:cubicBezTo>
                  <a:pt x="122" y="4"/>
                  <a:pt x="119" y="4"/>
                  <a:pt x="118" y="6"/>
                </a:cubicBezTo>
                <a:cubicBezTo>
                  <a:pt x="114" y="2"/>
                  <a:pt x="112" y="11"/>
                  <a:pt x="107" y="6"/>
                </a:cubicBezTo>
                <a:cubicBezTo>
                  <a:pt x="103" y="16"/>
                  <a:pt x="96" y="9"/>
                  <a:pt x="89" y="14"/>
                </a:cubicBezTo>
                <a:cubicBezTo>
                  <a:pt x="84" y="23"/>
                  <a:pt x="74" y="15"/>
                  <a:pt x="69" y="25"/>
                </a:cubicBezTo>
                <a:cubicBezTo>
                  <a:pt x="64" y="22"/>
                  <a:pt x="63" y="35"/>
                  <a:pt x="58" y="31"/>
                </a:cubicBezTo>
                <a:cubicBezTo>
                  <a:pt x="58" y="32"/>
                  <a:pt x="58" y="32"/>
                  <a:pt x="58" y="32"/>
                </a:cubicBezTo>
                <a:cubicBezTo>
                  <a:pt x="56" y="38"/>
                  <a:pt x="47" y="32"/>
                  <a:pt x="46" y="40"/>
                </a:cubicBezTo>
                <a:cubicBezTo>
                  <a:pt x="40" y="40"/>
                  <a:pt x="38" y="39"/>
                  <a:pt x="34" y="43"/>
                </a:cubicBezTo>
                <a:cubicBezTo>
                  <a:pt x="35" y="45"/>
                  <a:pt x="35" y="45"/>
                  <a:pt x="35" y="45"/>
                </a:cubicBezTo>
                <a:cubicBezTo>
                  <a:pt x="32" y="49"/>
                  <a:pt x="32" y="53"/>
                  <a:pt x="27" y="53"/>
                </a:cubicBezTo>
                <a:cubicBezTo>
                  <a:pt x="24" y="57"/>
                  <a:pt x="20" y="61"/>
                  <a:pt x="22" y="65"/>
                </a:cubicBezTo>
                <a:cubicBezTo>
                  <a:pt x="9" y="69"/>
                  <a:pt x="20" y="87"/>
                  <a:pt x="8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8" y="96"/>
                  <a:pt x="8" y="102"/>
                  <a:pt x="3" y="99"/>
                </a:cubicBezTo>
                <a:cubicBezTo>
                  <a:pt x="2" y="101"/>
                  <a:pt x="4" y="102"/>
                  <a:pt x="5" y="103"/>
                </a:cubicBezTo>
                <a:cubicBezTo>
                  <a:pt x="2" y="109"/>
                  <a:pt x="6" y="114"/>
                  <a:pt x="8" y="121"/>
                </a:cubicBezTo>
                <a:cubicBezTo>
                  <a:pt x="5" y="124"/>
                  <a:pt x="0" y="128"/>
                  <a:pt x="4" y="133"/>
                </a:cubicBezTo>
                <a:cubicBezTo>
                  <a:pt x="12" y="137"/>
                  <a:pt x="0" y="147"/>
                  <a:pt x="8" y="149"/>
                </a:cubicBezTo>
                <a:cubicBezTo>
                  <a:pt x="5" y="159"/>
                  <a:pt x="14" y="166"/>
                  <a:pt x="16" y="172"/>
                </a:cubicBezTo>
                <a:cubicBezTo>
                  <a:pt x="13" y="175"/>
                  <a:pt x="17" y="180"/>
                  <a:pt x="16" y="183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19" y="185"/>
                  <a:pt x="19" y="186"/>
                  <a:pt x="18" y="187"/>
                </a:cubicBezTo>
                <a:cubicBezTo>
                  <a:pt x="26" y="191"/>
                  <a:pt x="26" y="191"/>
                  <a:pt x="26" y="191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26" y="202"/>
                  <a:pt x="38" y="205"/>
                  <a:pt x="43" y="215"/>
                </a:cubicBezTo>
                <a:cubicBezTo>
                  <a:pt x="51" y="215"/>
                  <a:pt x="47" y="225"/>
                  <a:pt x="54" y="227"/>
                </a:cubicBezTo>
                <a:cubicBezTo>
                  <a:pt x="64" y="224"/>
                  <a:pt x="62" y="237"/>
                  <a:pt x="71" y="236"/>
                </a:cubicBezTo>
                <a:cubicBezTo>
                  <a:pt x="72" y="243"/>
                  <a:pt x="83" y="237"/>
                  <a:pt x="83" y="244"/>
                </a:cubicBezTo>
                <a:cubicBezTo>
                  <a:pt x="86" y="244"/>
                  <a:pt x="86" y="244"/>
                  <a:pt x="86" y="244"/>
                </a:cubicBezTo>
                <a:cubicBezTo>
                  <a:pt x="92" y="253"/>
                  <a:pt x="104" y="253"/>
                  <a:pt x="107" y="263"/>
                </a:cubicBezTo>
                <a:cubicBezTo>
                  <a:pt x="110" y="261"/>
                  <a:pt x="115" y="259"/>
                  <a:pt x="117" y="263"/>
                </a:cubicBezTo>
                <a:cubicBezTo>
                  <a:pt x="116" y="265"/>
                  <a:pt x="116" y="265"/>
                  <a:pt x="116" y="265"/>
                </a:cubicBezTo>
                <a:cubicBezTo>
                  <a:pt x="120" y="269"/>
                  <a:pt x="120" y="269"/>
                  <a:pt x="120" y="269"/>
                </a:cubicBezTo>
                <a:cubicBezTo>
                  <a:pt x="119" y="273"/>
                  <a:pt x="114" y="269"/>
                  <a:pt x="113" y="273"/>
                </a:cubicBezTo>
                <a:cubicBezTo>
                  <a:pt x="116" y="275"/>
                  <a:pt x="120" y="278"/>
                  <a:pt x="122" y="275"/>
                </a:cubicBezTo>
                <a:cubicBezTo>
                  <a:pt x="124" y="278"/>
                  <a:pt x="127" y="278"/>
                  <a:pt x="130" y="281"/>
                </a:cubicBezTo>
                <a:cubicBezTo>
                  <a:pt x="132" y="283"/>
                  <a:pt x="135" y="277"/>
                  <a:pt x="137" y="282"/>
                </a:cubicBezTo>
                <a:cubicBezTo>
                  <a:pt x="133" y="285"/>
                  <a:pt x="130" y="285"/>
                  <a:pt x="124" y="287"/>
                </a:cubicBezTo>
                <a:cubicBezTo>
                  <a:pt x="126" y="287"/>
                  <a:pt x="130" y="289"/>
                  <a:pt x="130" y="287"/>
                </a:cubicBezTo>
                <a:cubicBezTo>
                  <a:pt x="135" y="291"/>
                  <a:pt x="145" y="288"/>
                  <a:pt x="150" y="293"/>
                </a:cubicBezTo>
                <a:cubicBezTo>
                  <a:pt x="154" y="294"/>
                  <a:pt x="156" y="293"/>
                  <a:pt x="157" y="290"/>
                </a:cubicBezTo>
                <a:cubicBezTo>
                  <a:pt x="168" y="300"/>
                  <a:pt x="174" y="285"/>
                  <a:pt x="185" y="289"/>
                </a:cubicBezTo>
                <a:cubicBezTo>
                  <a:pt x="195" y="289"/>
                  <a:pt x="191" y="272"/>
                  <a:pt x="202" y="279"/>
                </a:cubicBezTo>
                <a:cubicBezTo>
                  <a:pt x="205" y="274"/>
                  <a:pt x="211" y="281"/>
                  <a:pt x="210" y="273"/>
                </a:cubicBezTo>
                <a:cubicBezTo>
                  <a:pt x="212" y="269"/>
                  <a:pt x="216" y="270"/>
                  <a:pt x="219" y="270"/>
                </a:cubicBezTo>
                <a:cubicBezTo>
                  <a:pt x="225" y="260"/>
                  <a:pt x="237" y="259"/>
                  <a:pt x="246" y="252"/>
                </a:cubicBezTo>
                <a:cubicBezTo>
                  <a:pt x="245" y="245"/>
                  <a:pt x="253" y="244"/>
                  <a:pt x="253" y="237"/>
                </a:cubicBezTo>
                <a:cubicBezTo>
                  <a:pt x="260" y="234"/>
                  <a:pt x="260" y="225"/>
                  <a:pt x="268" y="223"/>
                </a:cubicBezTo>
                <a:cubicBezTo>
                  <a:pt x="267" y="218"/>
                  <a:pt x="269" y="210"/>
                  <a:pt x="270" y="205"/>
                </a:cubicBezTo>
                <a:cubicBezTo>
                  <a:pt x="273" y="203"/>
                  <a:pt x="270" y="197"/>
                  <a:pt x="274" y="196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81" y="194"/>
                  <a:pt x="274" y="185"/>
                  <a:pt x="280" y="183"/>
                </a:cubicBezTo>
                <a:cubicBezTo>
                  <a:pt x="280" y="179"/>
                  <a:pt x="280" y="171"/>
                  <a:pt x="284" y="169"/>
                </a:cubicBezTo>
                <a:cubicBezTo>
                  <a:pt x="284" y="159"/>
                  <a:pt x="284" y="159"/>
                  <a:pt x="284" y="159"/>
                </a:cubicBezTo>
                <a:cubicBezTo>
                  <a:pt x="279" y="151"/>
                  <a:pt x="291" y="143"/>
                  <a:pt x="284" y="1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36620" y="4561205"/>
            <a:ext cx="5751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一日は短い単位の一生、一生は长い単位の一日だ。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020" y="1906270"/>
            <a:ext cx="6428740" cy="2790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16" grpId="0" bldLvl="0" animBg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80626" y="2634495"/>
            <a:ext cx="1379963" cy="2287952"/>
          </a:xfrm>
          <a:custGeom>
            <a:avLst/>
            <a:gdLst>
              <a:gd name="connsiteX0" fmla="*/ 2476512 w 2476512"/>
              <a:gd name="connsiteY0" fmla="*/ 0 h 4525992"/>
              <a:gd name="connsiteX1" fmla="*/ 0 w 2476512"/>
              <a:gd name="connsiteY1" fmla="*/ 0 h 4525992"/>
              <a:gd name="connsiteX2" fmla="*/ 0 w 2476512"/>
              <a:gd name="connsiteY2" fmla="*/ 4525992 h 4525992"/>
              <a:gd name="connsiteX3" fmla="*/ 2476512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2476512" y="0"/>
                </a:moveTo>
                <a:lnTo>
                  <a:pt x="0" y="0"/>
                </a:lnTo>
                <a:lnTo>
                  <a:pt x="0" y="4525992"/>
                </a:lnTo>
                <a:lnTo>
                  <a:pt x="2476512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883" y="2634569"/>
            <a:ext cx="1384369" cy="2287804"/>
          </a:xfrm>
          <a:custGeom>
            <a:avLst/>
            <a:gdLst>
              <a:gd name="connsiteX0" fmla="*/ 2476512 w 2476512"/>
              <a:gd name="connsiteY0" fmla="*/ 0 h 4525992"/>
              <a:gd name="connsiteX1" fmla="*/ 0 w 2476512"/>
              <a:gd name="connsiteY1" fmla="*/ 0 h 4525992"/>
              <a:gd name="connsiteX2" fmla="*/ 0 w 2476512"/>
              <a:gd name="connsiteY2" fmla="*/ 4525992 h 4525992"/>
              <a:gd name="connsiteX3" fmla="*/ 2476512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2476512" y="0"/>
                </a:moveTo>
                <a:lnTo>
                  <a:pt x="0" y="0"/>
                </a:lnTo>
                <a:lnTo>
                  <a:pt x="0" y="4525992"/>
                </a:lnTo>
                <a:lnTo>
                  <a:pt x="2476512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30790" y="2636360"/>
            <a:ext cx="1391178" cy="2284223"/>
          </a:xfrm>
          <a:custGeom>
            <a:avLst/>
            <a:gdLst>
              <a:gd name="connsiteX0" fmla="*/ 0 w 2476512"/>
              <a:gd name="connsiteY0" fmla="*/ 0 h 4525992"/>
              <a:gd name="connsiteX1" fmla="*/ 2476512 w 2476512"/>
              <a:gd name="connsiteY1" fmla="*/ 0 h 4525992"/>
              <a:gd name="connsiteX2" fmla="*/ 2476512 w 2476512"/>
              <a:gd name="connsiteY2" fmla="*/ 4525992 h 4525992"/>
              <a:gd name="connsiteX3" fmla="*/ 0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0" y="0"/>
                </a:moveTo>
                <a:lnTo>
                  <a:pt x="2476512" y="0"/>
                </a:lnTo>
                <a:lnTo>
                  <a:pt x="2476512" y="4525992"/>
                </a:lnTo>
                <a:lnTo>
                  <a:pt x="0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064" y="2108961"/>
            <a:ext cx="2026782" cy="3339020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sp>
        <p:nvSpPr>
          <p:cNvPr id="24" name="矩形 2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7224631" y="4584546"/>
            <a:ext cx="2027648" cy="865479"/>
          </a:xfrm>
          <a:prstGeom prst="rect">
            <a:avLst/>
          </a:prstGeom>
          <a:solidFill>
            <a:srgbClr val="000000">
              <a:lumMod val="95000"/>
              <a:lumOff val="5000"/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5" name="矩形 2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7475309" y="4734479"/>
            <a:ext cx="1526292" cy="54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Placeholder text can provide instructions for almost all HTML input areas, </a:t>
            </a:r>
          </a:p>
        </p:txBody>
      </p:sp>
      <p:sp>
        <p:nvSpPr>
          <p:cNvPr id="26" name="矩形 2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7225064" y="4555301"/>
            <a:ext cx="2027215" cy="51690"/>
          </a:xfrm>
          <a:prstGeom prst="rect">
            <a:avLst/>
          </a:prstGeom>
          <a:solidFill>
            <a:srgbClr val="000000">
              <a:lumMod val="95000"/>
              <a:lumOff val="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grpSp>
        <p:nvGrpSpPr>
          <p:cNvPr id="27" name="组合 2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>
            <a:off x="10954690" y="3413282"/>
            <a:ext cx="248108" cy="490265"/>
            <a:chOff x="10706582" y="1689440"/>
            <a:chExt cx="497712" cy="98348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0706582" y="1689440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H="1">
              <a:off x="10706582" y="2175214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30" name="组合 29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flipH="1">
            <a:off x="989203" y="3413282"/>
            <a:ext cx="248108" cy="490265"/>
            <a:chOff x="10706582" y="1689440"/>
            <a:chExt cx="497712" cy="98348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706582" y="1689440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H="1">
              <a:off x="10706582" y="2175214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5" name="矩形 34"/>
          <p:cNvSpPr/>
          <p:nvPr/>
        </p:nvSpPr>
        <p:spPr>
          <a:xfrm>
            <a:off x="1386269" y="240366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24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386269" y="2969812"/>
            <a:ext cx="2864300" cy="2327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键词、部分简单介绍等。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添加文本内容，如关键词、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部分简单介绍等。点击此处添加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文本内容，如关键词、部分简单介绍等。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7" name="文本框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126" y="2038364"/>
            <a:ext cx="2737990" cy="1838949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直接连接符 8"/>
          <p:cNvCxnSpPr/>
          <p:nvPr/>
        </p:nvCxnSpPr>
        <p:spPr>
          <a:xfrm>
            <a:off x="668868" y="4166846"/>
            <a:ext cx="5169200" cy="0"/>
          </a:xfrm>
          <a:prstGeom prst="line">
            <a:avLst/>
          </a:prstGeom>
          <a:noFill/>
          <a:ln w="6350" cap="flat" cmpd="sng" algn="ctr">
            <a:solidFill>
              <a:srgbClr val="69849C"/>
            </a:solidFill>
            <a:prstDash val="solid"/>
            <a:miter lim="800000"/>
          </a:ln>
          <a:effectLst/>
        </p:spPr>
      </p:cxnSp>
      <p:cxnSp>
        <p:nvCxnSpPr>
          <p:cNvPr id="10" name="直接连接符 9"/>
          <p:cNvCxnSpPr/>
          <p:nvPr/>
        </p:nvCxnSpPr>
        <p:spPr>
          <a:xfrm>
            <a:off x="6292029" y="4166846"/>
            <a:ext cx="5202875" cy="0"/>
          </a:xfrm>
          <a:prstGeom prst="line">
            <a:avLst/>
          </a:prstGeom>
          <a:noFill/>
          <a:ln w="6350" cap="flat" cmpd="sng" algn="ctr">
            <a:solidFill>
              <a:srgbClr val="69849C"/>
            </a:solidFill>
            <a:prstDash val="solid"/>
            <a:miter lim="800000"/>
          </a:ln>
          <a:effectLst/>
        </p:spPr>
      </p:cxnSp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884" y="2038364"/>
            <a:ext cx="2737990" cy="1838949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矩形 10"/>
          <p:cNvSpPr/>
          <p:nvPr/>
        </p:nvSpPr>
        <p:spPr>
          <a:xfrm>
            <a:off x="2119630" y="445643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5362575" y="445643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8605520" y="445643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126" y="1720087"/>
            <a:ext cx="3685747" cy="2475502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矩形 1"/>
          <p:cNvSpPr/>
          <p:nvPr/>
        </p:nvSpPr>
        <p:spPr>
          <a:xfrm>
            <a:off x="1712488" y="485629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3" name="矩形 2"/>
          <p:cNvSpPr/>
          <p:nvPr/>
        </p:nvSpPr>
        <p:spPr>
          <a:xfrm>
            <a:off x="5064653" y="485629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8" name="矩形 7"/>
          <p:cNvSpPr/>
          <p:nvPr/>
        </p:nvSpPr>
        <p:spPr>
          <a:xfrm>
            <a:off x="8198378" y="485629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7872" y="12531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5989" y="2672315"/>
            <a:ext cx="1391178" cy="2284223"/>
          </a:xfrm>
          <a:custGeom>
            <a:avLst/>
            <a:gdLst>
              <a:gd name="connsiteX0" fmla="*/ 0 w 2476512"/>
              <a:gd name="connsiteY0" fmla="*/ 0 h 4525992"/>
              <a:gd name="connsiteX1" fmla="*/ 2476512 w 2476512"/>
              <a:gd name="connsiteY1" fmla="*/ 0 h 4525992"/>
              <a:gd name="connsiteX2" fmla="*/ 2476512 w 2476512"/>
              <a:gd name="connsiteY2" fmla="*/ 4525992 h 4525992"/>
              <a:gd name="connsiteX3" fmla="*/ 0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0" y="0"/>
                </a:moveTo>
                <a:lnTo>
                  <a:pt x="2476512" y="0"/>
                </a:lnTo>
                <a:lnTo>
                  <a:pt x="2476512" y="4525992"/>
                </a:lnTo>
                <a:lnTo>
                  <a:pt x="0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51" y="2108961"/>
            <a:ext cx="2026782" cy="3339020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1874118" y="4584546"/>
            <a:ext cx="2027648" cy="865479"/>
          </a:xfrm>
          <a:prstGeom prst="rect">
            <a:avLst/>
          </a:prstGeom>
          <a:solidFill>
            <a:srgbClr val="000000">
              <a:lumMod val="95000"/>
              <a:lumOff val="5000"/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8" name="矩形 7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2124796" y="4734479"/>
            <a:ext cx="1526292" cy="62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蝉时雨</a:t>
            </a:r>
          </a:p>
        </p:txBody>
      </p:sp>
      <p:sp>
        <p:nvSpPr>
          <p:cNvPr id="9" name="矩形 8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1874551" y="4555301"/>
            <a:ext cx="2027215" cy="51690"/>
          </a:xfrm>
          <a:prstGeom prst="rect">
            <a:avLst/>
          </a:prstGeom>
          <a:solidFill>
            <a:srgbClr val="000000">
              <a:lumMod val="95000"/>
              <a:lumOff val="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pic>
        <p:nvPicPr>
          <p:cNvPr id="16" name="图片 15" descr="44be604e088f9ca67c4ca65477eacf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9095" y="1071245"/>
            <a:ext cx="5742940" cy="502793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1" name="矩形 1"/>
          <p:cNvSpPr/>
          <p:nvPr/>
        </p:nvSpPr>
        <p:spPr>
          <a:xfrm rot="1321971">
            <a:off x="1788045" y="2471233"/>
            <a:ext cx="2083946" cy="2435576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24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66" y="2460577"/>
            <a:ext cx="1572377" cy="2590412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sp>
        <p:nvSpPr>
          <p:cNvPr id="52" name="矩形 51"/>
          <p:cNvSpPr/>
          <p:nvPr/>
        </p:nvSpPr>
        <p:spPr>
          <a:xfrm>
            <a:off x="1989776" y="4531250"/>
            <a:ext cx="1595500" cy="519298"/>
          </a:xfrm>
          <a:prstGeom prst="rect">
            <a:avLst/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24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113158" y="4633109"/>
            <a:ext cx="1348734" cy="328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rPr>
              <a:t>输入标题文字</a:t>
            </a:r>
          </a:p>
        </p:txBody>
      </p:sp>
      <p:sp>
        <p:nvSpPr>
          <p:cNvPr id="48" name="矩形 1"/>
          <p:cNvSpPr/>
          <p:nvPr/>
        </p:nvSpPr>
        <p:spPr>
          <a:xfrm rot="765310">
            <a:off x="5063720" y="2340925"/>
            <a:ext cx="2302692" cy="2691232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24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7" t="-874" r="28317" b="-547"/>
          <a:stretch>
            <a:fillRect/>
          </a:stretch>
        </p:blipFill>
        <p:spPr>
          <a:xfrm>
            <a:off x="5367098" y="2435597"/>
            <a:ext cx="1572377" cy="2612471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63" name="组合 62"/>
          <p:cNvGrpSpPr/>
          <p:nvPr/>
        </p:nvGrpSpPr>
        <p:grpSpPr>
          <a:xfrm>
            <a:off x="5359709" y="4528770"/>
            <a:ext cx="1595499" cy="519298"/>
            <a:chOff x="3460329" y="4704680"/>
            <a:chExt cx="2056587" cy="669371"/>
          </a:xfrm>
        </p:grpSpPr>
        <p:sp>
          <p:nvSpPr>
            <p:cNvPr id="64" name="矩形 63"/>
            <p:cNvSpPr/>
            <p:nvPr/>
          </p:nvSpPr>
          <p:spPr>
            <a:xfrm>
              <a:off x="3460329" y="4704680"/>
              <a:ext cx="2056587" cy="669371"/>
            </a:xfrm>
            <a:prstGeom prst="rect">
              <a:avLst/>
            </a:prstGeom>
            <a:solidFill>
              <a:srgbClr val="6984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8524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619368" y="4835976"/>
              <a:ext cx="1738507" cy="42300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仿宋" panose="02010609060101010101" charset="-122"/>
                  <a:ea typeface="仿宋" panose="02010609060101010101" charset="-122"/>
                  <a:sym typeface="Arial" panose="020B0604020202020204" pitchFamily="34" charset="0"/>
                </a:rPr>
                <a:t>输入标题文字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484903" y="2434763"/>
            <a:ext cx="2146089" cy="2612471"/>
            <a:chOff x="8777392" y="2079958"/>
            <a:chExt cx="2766292" cy="3367455"/>
          </a:xfrm>
        </p:grpSpPr>
        <p:sp>
          <p:nvSpPr>
            <p:cNvPr id="45" name="矩形 1"/>
            <p:cNvSpPr/>
            <p:nvPr/>
          </p:nvSpPr>
          <p:spPr>
            <a:xfrm rot="1891259">
              <a:off x="8857494" y="2122696"/>
              <a:ext cx="2686190" cy="3139437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-1" fmla="*/ 424422 w 2801257"/>
                <a:gd name="connsiteY0-2" fmla="*/ 313631 h 3802743"/>
                <a:gd name="connsiteX1-3" fmla="*/ 2801257 w 2801257"/>
                <a:gd name="connsiteY1-4" fmla="*/ 0 h 3802743"/>
                <a:gd name="connsiteX2-5" fmla="*/ 2801257 w 2801257"/>
                <a:gd name="connsiteY2-6" fmla="*/ 3802743 h 3802743"/>
                <a:gd name="connsiteX3-7" fmla="*/ 0 w 2801257"/>
                <a:gd name="connsiteY3-8" fmla="*/ 3802743 h 3802743"/>
                <a:gd name="connsiteX4-9" fmla="*/ 424422 w 2801257"/>
                <a:gd name="connsiteY4-10" fmla="*/ 313631 h 3802743"/>
                <a:gd name="connsiteX0-11" fmla="*/ 424422 w 3256770"/>
                <a:gd name="connsiteY0-12" fmla="*/ 313631 h 3806294"/>
                <a:gd name="connsiteX1-13" fmla="*/ 2801257 w 3256770"/>
                <a:gd name="connsiteY1-14" fmla="*/ 0 h 3806294"/>
                <a:gd name="connsiteX2-15" fmla="*/ 3256770 w 3256770"/>
                <a:gd name="connsiteY2-16" fmla="*/ 3806294 h 3806294"/>
                <a:gd name="connsiteX3-17" fmla="*/ 0 w 3256770"/>
                <a:gd name="connsiteY3-18" fmla="*/ 3802743 h 3806294"/>
                <a:gd name="connsiteX4-19" fmla="*/ 424422 w 3256770"/>
                <a:gd name="connsiteY4-20" fmla="*/ 313631 h 38062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6984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8524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endParaRPr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45" t="1" r="-1" b="-1"/>
            <a:stretch>
              <a:fillRect/>
            </a:stretch>
          </p:blipFill>
          <p:spPr>
            <a:xfrm>
              <a:off x="8777392" y="2079958"/>
              <a:ext cx="2026783" cy="3367455"/>
            </a:xfrm>
            <a:prstGeom prst="rect">
              <a:avLst/>
            </a:prstGeom>
            <a:noFill/>
            <a:ln w="34925">
              <a:solidFill>
                <a:srgbClr val="396081">
                  <a:lumMod val="75000"/>
                </a:srgbClr>
              </a:solidFill>
            </a:ln>
            <a:effectLst>
              <a:outerShdw blurRad="508000" dist="38100" dir="5400000" sx="105000" sy="105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7" name="组合 66"/>
          <p:cNvGrpSpPr/>
          <p:nvPr/>
        </p:nvGrpSpPr>
        <p:grpSpPr>
          <a:xfrm>
            <a:off x="8477516" y="4527936"/>
            <a:ext cx="1595500" cy="519298"/>
            <a:chOff x="3460329" y="4704680"/>
            <a:chExt cx="2056587" cy="669371"/>
          </a:xfrm>
        </p:grpSpPr>
        <p:sp>
          <p:nvSpPr>
            <p:cNvPr id="68" name="矩形 67"/>
            <p:cNvSpPr/>
            <p:nvPr/>
          </p:nvSpPr>
          <p:spPr>
            <a:xfrm>
              <a:off x="3460329" y="4704680"/>
              <a:ext cx="2056587" cy="669371"/>
            </a:xfrm>
            <a:prstGeom prst="rect">
              <a:avLst/>
            </a:prstGeom>
            <a:solidFill>
              <a:srgbClr val="6984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8524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3619367" y="4835976"/>
              <a:ext cx="1738508" cy="42300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仿宋" panose="02010609060101010101" charset="-122"/>
                  <a:ea typeface="仿宋" panose="02010609060101010101" charset="-122"/>
                  <a:sym typeface="Arial" panose="020B0604020202020204" pitchFamily="34" charset="0"/>
                </a:rPr>
                <a:t>输入标题文字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叁章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PART.3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恋字宴</a:t>
            </a:r>
            <a:endParaRPr lang="zh-CN" altLang="en-US" sz="4000" b="1" kern="100" spc="225" dirty="0">
              <a:solidFill>
                <a:srgbClr val="24494F"/>
              </a:solidFill>
              <a:latin typeface="仿宋" panose="02010609060101010101" charset="-122"/>
              <a:ea typeface="仿宋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/>
          <a:srcRect l="88818" r="-374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129470" y="1940700"/>
            <a:ext cx="3773441" cy="3389846"/>
            <a:chOff x="728785" y="2088655"/>
            <a:chExt cx="3773441" cy="3389846"/>
          </a:xfrm>
          <a:blipFill dpi="0" rotWithShape="1">
            <a:blip r:embed="rId3">
              <a:alphaModFix amt="97000"/>
            </a:blip>
            <a:srcRect/>
            <a:stretch>
              <a:fillRect/>
            </a:stretch>
          </a:blipFill>
        </p:grpSpPr>
        <p:grpSp>
          <p:nvGrpSpPr>
            <p:cNvPr id="6" name="组合 5"/>
            <p:cNvGrpSpPr/>
            <p:nvPr/>
          </p:nvGrpSpPr>
          <p:grpSpPr>
            <a:xfrm rot="2305525">
              <a:off x="3530690" y="2088655"/>
              <a:ext cx="971536" cy="979427"/>
              <a:chOff x="2226147" y="992752"/>
              <a:chExt cx="971536" cy="979427"/>
            </a:xfrm>
            <a:grpFill/>
          </p:grpSpPr>
          <p:sp>
            <p:nvSpPr>
              <p:cNvPr id="7" name="Freeform 132"/>
              <p:cNvSpPr/>
              <p:nvPr/>
            </p:nvSpPr>
            <p:spPr bwMode="auto">
              <a:xfrm>
                <a:off x="2668255" y="992752"/>
                <a:ext cx="529428" cy="979427"/>
              </a:xfrm>
              <a:custGeom>
                <a:avLst/>
                <a:gdLst>
                  <a:gd name="T0" fmla="*/ 0 w 673"/>
                  <a:gd name="T1" fmla="*/ 1153 h 1153"/>
                  <a:gd name="T2" fmla="*/ 0 w 673"/>
                  <a:gd name="T3" fmla="*/ 0 h 1153"/>
                  <a:gd name="T4" fmla="*/ 673 w 673"/>
                  <a:gd name="T5" fmla="*/ 761 h 1153"/>
                  <a:gd name="T6" fmla="*/ 0 w 673"/>
                  <a:gd name="T7" fmla="*/ 1153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3" h="1153">
                    <a:moveTo>
                      <a:pt x="0" y="1153"/>
                    </a:moveTo>
                    <a:lnTo>
                      <a:pt x="0" y="0"/>
                    </a:lnTo>
                    <a:lnTo>
                      <a:pt x="673" y="761"/>
                    </a:lnTo>
                    <a:lnTo>
                      <a:pt x="0" y="115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133"/>
              <p:cNvSpPr/>
              <p:nvPr/>
            </p:nvSpPr>
            <p:spPr bwMode="auto">
              <a:xfrm>
                <a:off x="2226147" y="992752"/>
                <a:ext cx="442108" cy="979427"/>
              </a:xfrm>
              <a:custGeom>
                <a:avLst/>
                <a:gdLst>
                  <a:gd name="T0" fmla="*/ 562 w 562"/>
                  <a:gd name="T1" fmla="*/ 0 h 1153"/>
                  <a:gd name="T2" fmla="*/ 0 w 562"/>
                  <a:gd name="T3" fmla="*/ 777 h 1153"/>
                  <a:gd name="T4" fmla="*/ 562 w 562"/>
                  <a:gd name="T5" fmla="*/ 1153 h 1153"/>
                  <a:gd name="T6" fmla="*/ 562 w 562"/>
                  <a:gd name="T7" fmla="*/ 0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2" h="1153">
                    <a:moveTo>
                      <a:pt x="562" y="0"/>
                    </a:moveTo>
                    <a:lnTo>
                      <a:pt x="0" y="777"/>
                    </a:lnTo>
                    <a:lnTo>
                      <a:pt x="562" y="1153"/>
                    </a:lnTo>
                    <a:lnTo>
                      <a:pt x="5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2305525">
              <a:off x="1619995" y="3332599"/>
              <a:ext cx="2747830" cy="1322610"/>
              <a:chOff x="1416667" y="2418145"/>
              <a:chExt cx="2747830" cy="1322610"/>
            </a:xfrm>
            <a:grpFill/>
          </p:grpSpPr>
          <p:sp>
            <p:nvSpPr>
              <p:cNvPr id="10" name="Freeform 134"/>
              <p:cNvSpPr/>
              <p:nvPr/>
            </p:nvSpPr>
            <p:spPr bwMode="auto">
              <a:xfrm>
                <a:off x="1416667" y="2448726"/>
                <a:ext cx="1242148" cy="1292029"/>
              </a:xfrm>
              <a:custGeom>
                <a:avLst/>
                <a:gdLst>
                  <a:gd name="T0" fmla="*/ 340 w 1579"/>
                  <a:gd name="T1" fmla="*/ 0 h 1521"/>
                  <a:gd name="T2" fmla="*/ 0 w 1579"/>
                  <a:gd name="T3" fmla="*/ 466 h 1521"/>
                  <a:gd name="T4" fmla="*/ 1579 w 1579"/>
                  <a:gd name="T5" fmla="*/ 1521 h 1521"/>
                  <a:gd name="T6" fmla="*/ 1579 w 1579"/>
                  <a:gd name="T7" fmla="*/ 829 h 1521"/>
                  <a:gd name="T8" fmla="*/ 340 w 1579"/>
                  <a:gd name="T9" fmla="*/ 0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9" h="1521">
                    <a:moveTo>
                      <a:pt x="340" y="0"/>
                    </a:moveTo>
                    <a:lnTo>
                      <a:pt x="0" y="466"/>
                    </a:lnTo>
                    <a:lnTo>
                      <a:pt x="1579" y="1521"/>
                    </a:lnTo>
                    <a:lnTo>
                      <a:pt x="1579" y="829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Freeform 135"/>
              <p:cNvSpPr/>
              <p:nvPr/>
            </p:nvSpPr>
            <p:spPr bwMode="auto">
              <a:xfrm>
                <a:off x="2658815" y="2418145"/>
                <a:ext cx="1505682" cy="1322609"/>
              </a:xfrm>
              <a:custGeom>
                <a:avLst/>
                <a:gdLst>
                  <a:gd name="T0" fmla="*/ 0 w 1914"/>
                  <a:gd name="T1" fmla="*/ 865 h 1557"/>
                  <a:gd name="T2" fmla="*/ 0 w 1914"/>
                  <a:gd name="T3" fmla="*/ 1557 h 1557"/>
                  <a:gd name="T4" fmla="*/ 1914 w 1914"/>
                  <a:gd name="T5" fmla="*/ 478 h 1557"/>
                  <a:gd name="T6" fmla="*/ 1486 w 1914"/>
                  <a:gd name="T7" fmla="*/ 0 h 1557"/>
                  <a:gd name="T8" fmla="*/ 0 w 1914"/>
                  <a:gd name="T9" fmla="*/ 865 h 1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4" h="1557">
                    <a:moveTo>
                      <a:pt x="0" y="865"/>
                    </a:moveTo>
                    <a:lnTo>
                      <a:pt x="0" y="1557"/>
                    </a:lnTo>
                    <a:lnTo>
                      <a:pt x="1914" y="478"/>
                    </a:lnTo>
                    <a:lnTo>
                      <a:pt x="1486" y="0"/>
                    </a:lnTo>
                    <a:lnTo>
                      <a:pt x="0" y="8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2305525">
              <a:off x="2345426" y="2995851"/>
              <a:ext cx="2022522" cy="977729"/>
              <a:chOff x="1747068" y="2035038"/>
              <a:chExt cx="2022522" cy="977729"/>
            </a:xfrm>
            <a:grpFill/>
          </p:grpSpPr>
          <p:sp>
            <p:nvSpPr>
              <p:cNvPr id="13" name="Freeform 136"/>
              <p:cNvSpPr/>
              <p:nvPr/>
            </p:nvSpPr>
            <p:spPr bwMode="auto">
              <a:xfrm>
                <a:off x="1747068" y="2058823"/>
                <a:ext cx="919932" cy="953944"/>
              </a:xfrm>
              <a:custGeom>
                <a:avLst/>
                <a:gdLst>
                  <a:gd name="T0" fmla="*/ 254 w 1163"/>
                  <a:gd name="T1" fmla="*/ 0 h 1123"/>
                  <a:gd name="T2" fmla="*/ 0 w 1163"/>
                  <a:gd name="T3" fmla="*/ 347 h 1123"/>
                  <a:gd name="T4" fmla="*/ 1163 w 1163"/>
                  <a:gd name="T5" fmla="*/ 1123 h 1123"/>
                  <a:gd name="T6" fmla="*/ 1163 w 1163"/>
                  <a:gd name="T7" fmla="*/ 609 h 1123"/>
                  <a:gd name="T8" fmla="*/ 254 w 1163"/>
                  <a:gd name="T9" fmla="*/ 0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3" h="1123">
                    <a:moveTo>
                      <a:pt x="254" y="0"/>
                    </a:moveTo>
                    <a:lnTo>
                      <a:pt x="0" y="347"/>
                    </a:lnTo>
                    <a:lnTo>
                      <a:pt x="1163" y="1123"/>
                    </a:lnTo>
                    <a:lnTo>
                      <a:pt x="1163" y="609"/>
                    </a:lnTo>
                    <a:lnTo>
                      <a:pt x="25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Freeform 137"/>
              <p:cNvSpPr/>
              <p:nvPr/>
            </p:nvSpPr>
            <p:spPr bwMode="auto">
              <a:xfrm>
                <a:off x="2665108" y="2035038"/>
                <a:ext cx="1104482" cy="974331"/>
              </a:xfrm>
              <a:custGeom>
                <a:avLst/>
                <a:gdLst>
                  <a:gd name="T0" fmla="*/ 0 w 1404"/>
                  <a:gd name="T1" fmla="*/ 633 h 1147"/>
                  <a:gd name="T2" fmla="*/ 0 w 1404"/>
                  <a:gd name="T3" fmla="*/ 1147 h 1147"/>
                  <a:gd name="T4" fmla="*/ 1404 w 1404"/>
                  <a:gd name="T5" fmla="*/ 357 h 1147"/>
                  <a:gd name="T6" fmla="*/ 1083 w 1404"/>
                  <a:gd name="T7" fmla="*/ 0 h 1147"/>
                  <a:gd name="T8" fmla="*/ 0 w 1404"/>
                  <a:gd name="T9" fmla="*/ 633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4" h="1147">
                    <a:moveTo>
                      <a:pt x="0" y="633"/>
                    </a:moveTo>
                    <a:lnTo>
                      <a:pt x="0" y="1147"/>
                    </a:lnTo>
                    <a:lnTo>
                      <a:pt x="1404" y="357"/>
                    </a:lnTo>
                    <a:lnTo>
                      <a:pt x="1083" y="0"/>
                    </a:lnTo>
                    <a:lnTo>
                      <a:pt x="0" y="6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2305525">
              <a:off x="2920736" y="2741327"/>
              <a:ext cx="1434883" cy="692310"/>
              <a:chOff x="2014534" y="1730931"/>
              <a:chExt cx="1434883" cy="692310"/>
            </a:xfrm>
            <a:grpFill/>
          </p:grpSpPr>
          <p:sp>
            <p:nvSpPr>
              <p:cNvPr id="16" name="Freeform 138"/>
              <p:cNvSpPr/>
              <p:nvPr/>
            </p:nvSpPr>
            <p:spPr bwMode="auto">
              <a:xfrm>
                <a:off x="2014534" y="1744522"/>
                <a:ext cx="652148" cy="678719"/>
              </a:xfrm>
              <a:custGeom>
                <a:avLst/>
                <a:gdLst>
                  <a:gd name="T0" fmla="*/ 183 w 829"/>
                  <a:gd name="T1" fmla="*/ 0 h 799"/>
                  <a:gd name="T2" fmla="*/ 0 w 829"/>
                  <a:gd name="T3" fmla="*/ 248 h 799"/>
                  <a:gd name="T4" fmla="*/ 829 w 829"/>
                  <a:gd name="T5" fmla="*/ 799 h 799"/>
                  <a:gd name="T6" fmla="*/ 829 w 829"/>
                  <a:gd name="T7" fmla="*/ 432 h 799"/>
                  <a:gd name="T8" fmla="*/ 183 w 829"/>
                  <a:gd name="T9" fmla="*/ 0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9" h="799">
                    <a:moveTo>
                      <a:pt x="183" y="0"/>
                    </a:moveTo>
                    <a:lnTo>
                      <a:pt x="0" y="248"/>
                    </a:lnTo>
                    <a:lnTo>
                      <a:pt x="829" y="799"/>
                    </a:lnTo>
                    <a:lnTo>
                      <a:pt x="829" y="432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Freeform 139"/>
              <p:cNvSpPr/>
              <p:nvPr/>
            </p:nvSpPr>
            <p:spPr bwMode="auto">
              <a:xfrm>
                <a:off x="2666682" y="1730931"/>
                <a:ext cx="782735" cy="692310"/>
              </a:xfrm>
              <a:custGeom>
                <a:avLst/>
                <a:gdLst>
                  <a:gd name="T0" fmla="*/ 0 w 995"/>
                  <a:gd name="T1" fmla="*/ 448 h 815"/>
                  <a:gd name="T2" fmla="*/ 0 w 995"/>
                  <a:gd name="T3" fmla="*/ 815 h 815"/>
                  <a:gd name="T4" fmla="*/ 995 w 995"/>
                  <a:gd name="T5" fmla="*/ 256 h 815"/>
                  <a:gd name="T6" fmla="*/ 767 w 995"/>
                  <a:gd name="T7" fmla="*/ 0 h 815"/>
                  <a:gd name="T8" fmla="*/ 0 w 995"/>
                  <a:gd name="T9" fmla="*/ 448 h 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5" h="815">
                    <a:moveTo>
                      <a:pt x="0" y="448"/>
                    </a:moveTo>
                    <a:lnTo>
                      <a:pt x="0" y="815"/>
                    </a:lnTo>
                    <a:lnTo>
                      <a:pt x="995" y="256"/>
                    </a:lnTo>
                    <a:lnTo>
                      <a:pt x="767" y="0"/>
                    </a:lnTo>
                    <a:lnTo>
                      <a:pt x="0" y="4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2305525">
              <a:off x="728785" y="3733711"/>
              <a:ext cx="3671378" cy="1744790"/>
              <a:chOff x="998946" y="2914230"/>
              <a:chExt cx="3671378" cy="1744790"/>
            </a:xfrm>
            <a:grpFill/>
          </p:grpSpPr>
          <p:sp>
            <p:nvSpPr>
              <p:cNvPr id="19" name="Freeform 140"/>
              <p:cNvSpPr/>
              <p:nvPr/>
            </p:nvSpPr>
            <p:spPr bwMode="auto">
              <a:xfrm>
                <a:off x="998946" y="2951606"/>
                <a:ext cx="1663015" cy="1707414"/>
              </a:xfrm>
              <a:custGeom>
                <a:avLst/>
                <a:gdLst>
                  <a:gd name="T0" fmla="*/ 437 w 2114"/>
                  <a:gd name="T1" fmla="*/ 0 h 2010"/>
                  <a:gd name="T2" fmla="*/ 0 w 2114"/>
                  <a:gd name="T3" fmla="*/ 599 h 2010"/>
                  <a:gd name="T4" fmla="*/ 2114 w 2114"/>
                  <a:gd name="T5" fmla="*/ 2010 h 2010"/>
                  <a:gd name="T6" fmla="*/ 2114 w 2114"/>
                  <a:gd name="T7" fmla="*/ 1125 h 2010"/>
                  <a:gd name="T8" fmla="*/ 437 w 2114"/>
                  <a:gd name="T9" fmla="*/ 0 h 2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4" h="2010">
                    <a:moveTo>
                      <a:pt x="437" y="0"/>
                    </a:moveTo>
                    <a:lnTo>
                      <a:pt x="0" y="599"/>
                    </a:lnTo>
                    <a:lnTo>
                      <a:pt x="2114" y="2010"/>
                    </a:lnTo>
                    <a:lnTo>
                      <a:pt x="2114" y="1125"/>
                    </a:lnTo>
                    <a:lnTo>
                      <a:pt x="4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Freeform 141"/>
              <p:cNvSpPr/>
              <p:nvPr/>
            </p:nvSpPr>
            <p:spPr bwMode="auto">
              <a:xfrm>
                <a:off x="2661961" y="2914230"/>
                <a:ext cx="2008363" cy="1744790"/>
              </a:xfrm>
              <a:custGeom>
                <a:avLst/>
                <a:gdLst>
                  <a:gd name="T0" fmla="*/ 0 w 2553"/>
                  <a:gd name="T1" fmla="*/ 1169 h 2054"/>
                  <a:gd name="T2" fmla="*/ 0 w 2553"/>
                  <a:gd name="T3" fmla="*/ 2054 h 2054"/>
                  <a:gd name="T4" fmla="*/ 2553 w 2553"/>
                  <a:gd name="T5" fmla="*/ 617 h 2054"/>
                  <a:gd name="T6" fmla="*/ 2004 w 2553"/>
                  <a:gd name="T7" fmla="*/ 0 h 2054"/>
                  <a:gd name="T8" fmla="*/ 0 w 2553"/>
                  <a:gd name="T9" fmla="*/ 1169 h 2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3" h="2054">
                    <a:moveTo>
                      <a:pt x="0" y="1169"/>
                    </a:moveTo>
                    <a:lnTo>
                      <a:pt x="0" y="2054"/>
                    </a:lnTo>
                    <a:lnTo>
                      <a:pt x="2553" y="617"/>
                    </a:lnTo>
                    <a:lnTo>
                      <a:pt x="2004" y="0"/>
                    </a:lnTo>
                    <a:lnTo>
                      <a:pt x="0" y="11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3" name="文本框 79"/>
          <p:cNvSpPr txBox="1"/>
          <p:nvPr/>
        </p:nvSpPr>
        <p:spPr>
          <a:xfrm>
            <a:off x="5855535" y="2804613"/>
            <a:ext cx="4829903" cy="5886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371417" y="2019701"/>
            <a:ext cx="327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931429" y="2633997"/>
            <a:ext cx="4522358" cy="0"/>
          </a:xfrm>
          <a:prstGeom prst="line">
            <a:avLst/>
          </a:prstGeom>
          <a:noFill/>
          <a:ln w="6350" cap="flat" cmpd="sng" algn="ctr">
            <a:solidFill>
              <a:srgbClr val="09397E"/>
            </a:solidFill>
            <a:prstDash val="dashDot"/>
            <a:miter lim="800000"/>
          </a:ln>
          <a:effectLst/>
        </p:spPr>
      </p:cxnSp>
      <p:sp>
        <p:nvSpPr>
          <p:cNvPr id="26" name="等腰三角形 5"/>
          <p:cNvSpPr/>
          <p:nvPr/>
        </p:nvSpPr>
        <p:spPr>
          <a:xfrm rot="5400000">
            <a:off x="5913165" y="2087200"/>
            <a:ext cx="371966" cy="320782"/>
          </a:xfrm>
          <a:prstGeom prst="triangle">
            <a:avLst/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79"/>
          <p:cNvSpPr txBox="1"/>
          <p:nvPr/>
        </p:nvSpPr>
        <p:spPr>
          <a:xfrm>
            <a:off x="5855535" y="3521789"/>
            <a:ext cx="4829903" cy="568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38" name="文本框 79"/>
          <p:cNvSpPr txBox="1"/>
          <p:nvPr/>
        </p:nvSpPr>
        <p:spPr>
          <a:xfrm>
            <a:off x="5855535" y="4238965"/>
            <a:ext cx="4829903" cy="568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46" name="文本框 79"/>
          <p:cNvSpPr txBox="1"/>
          <p:nvPr/>
        </p:nvSpPr>
        <p:spPr>
          <a:xfrm>
            <a:off x="5855535" y="4956140"/>
            <a:ext cx="4829903" cy="568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 animBg="1"/>
      <p:bldP spid="29" grpId="0"/>
      <p:bldP spid="38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4172" y="1712213"/>
            <a:ext cx="1704338" cy="1611768"/>
            <a:chOff x="1017962" y="1558577"/>
            <a:chExt cx="2207996" cy="2088070"/>
          </a:xfrm>
          <a:blipFill dpi="0" rotWithShape="1">
            <a:blip r:embed="rId3">
              <a:alphaModFix amt="70000"/>
            </a:blip>
            <a:srcRect/>
            <a:stretch>
              <a:fillRect/>
            </a:stretch>
          </a:blipFill>
        </p:grpSpPr>
        <p:sp>
          <p:nvSpPr>
            <p:cNvPr id="7" name="等腰三角形 6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33747" y="4040577"/>
            <a:ext cx="1805189" cy="435919"/>
            <a:chOff x="1412060" y="3572521"/>
            <a:chExt cx="1805189" cy="435919"/>
          </a:xfrm>
          <a:solidFill>
            <a:srgbClr val="69849C"/>
          </a:solidFill>
        </p:grpSpPr>
        <p:sp>
          <p:nvSpPr>
            <p:cNvPr id="20" name="矩形 19"/>
            <p:cNvSpPr/>
            <p:nvPr/>
          </p:nvSpPr>
          <p:spPr>
            <a:xfrm>
              <a:off x="1412060" y="3572521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543209" y="3590428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1" name="矩形 100"/>
          <p:cNvSpPr/>
          <p:nvPr/>
        </p:nvSpPr>
        <p:spPr>
          <a:xfrm>
            <a:off x="2060708" y="2189180"/>
            <a:ext cx="1152534" cy="76708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壹</a:t>
            </a:r>
          </a:p>
        </p:txBody>
      </p:sp>
      <p:grpSp>
        <p:nvGrpSpPr>
          <p:cNvPr id="22" name="组合 21"/>
          <p:cNvGrpSpPr/>
          <p:nvPr/>
        </p:nvGrpSpPr>
        <p:grpSpPr>
          <a:xfrm flipV="1">
            <a:off x="4118837" y="1936724"/>
            <a:ext cx="1704338" cy="1611768"/>
            <a:chOff x="3467180" y="3932342"/>
            <a:chExt cx="2207996" cy="2088070"/>
          </a:xfrm>
          <a:blipFill dpi="0" rotWithShape="0">
            <a:blip r:embed="rId4">
              <a:alphaModFix amt="70000"/>
            </a:blip>
            <a:srcRect/>
            <a:stretch>
              <a:fillRect/>
            </a:stretch>
          </a:blipFill>
        </p:grpSpPr>
        <p:sp>
          <p:nvSpPr>
            <p:cNvPr id="23" name="等腰三角形 22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68412" y="4040577"/>
            <a:ext cx="1805189" cy="435919"/>
            <a:chOff x="1412060" y="3572521"/>
            <a:chExt cx="1805189" cy="435919"/>
          </a:xfrm>
          <a:solidFill>
            <a:srgbClr val="69849C"/>
          </a:solidFill>
        </p:grpSpPr>
        <p:sp>
          <p:nvSpPr>
            <p:cNvPr id="36" name="矩形 35"/>
            <p:cNvSpPr/>
            <p:nvPr/>
          </p:nvSpPr>
          <p:spPr>
            <a:xfrm>
              <a:off x="1412060" y="3572521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543209" y="3590428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2" name="矩形 101"/>
          <p:cNvSpPr/>
          <p:nvPr/>
        </p:nvSpPr>
        <p:spPr>
          <a:xfrm>
            <a:off x="4395374" y="2189180"/>
            <a:ext cx="1152534" cy="76943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贰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402670" y="1712213"/>
            <a:ext cx="1704338" cy="1611768"/>
            <a:chOff x="6614571" y="3932342"/>
            <a:chExt cx="2207996" cy="2088070"/>
          </a:xfrm>
          <a:blipFill dpi="0" rotWithShape="0">
            <a:blip r:embed="rId5">
              <a:alphaModFix amt="70000"/>
            </a:blip>
            <a:srcRect/>
            <a:tile tx="0" ty="0" sx="50000" sy="50000" flip="none" algn="b"/>
          </a:blipFill>
        </p:grpSpPr>
        <p:sp>
          <p:nvSpPr>
            <p:cNvPr id="39" name="等腰三角形 38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+mn-cs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351610" y="4040577"/>
            <a:ext cx="1805189" cy="435919"/>
            <a:chOff x="1412060" y="3572521"/>
            <a:chExt cx="1805189" cy="435919"/>
          </a:xfrm>
          <a:solidFill>
            <a:srgbClr val="69849C"/>
          </a:solidFill>
        </p:grpSpPr>
        <p:sp>
          <p:nvSpPr>
            <p:cNvPr id="64" name="矩形 63"/>
            <p:cNvSpPr/>
            <p:nvPr/>
          </p:nvSpPr>
          <p:spPr>
            <a:xfrm>
              <a:off x="1412060" y="3572521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543209" y="3590428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6677937" y="2189180"/>
            <a:ext cx="1152534" cy="76943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字酷堂清楷体" panose="02010601030101010101" pitchFamily="2" charset="-122"/>
                <a:ea typeface="字酷堂清楷体" panose="02010601030101010101" pitchFamily="2" charset="-122"/>
              </a:rPr>
              <a:t>叁</a:t>
            </a:r>
            <a:endParaRPr lang="en-US" altLang="zh-CN" sz="4400" b="1" dirty="0">
              <a:solidFill>
                <a:schemeClr val="bg1"/>
              </a:solidFill>
              <a:latin typeface="字酷堂清楷体" panose="02010601030101010101" pitchFamily="2" charset="-122"/>
              <a:ea typeface="字酷堂清楷体" panose="02010601030101010101" pitchFamily="2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8685233" y="1935765"/>
            <a:ext cx="1704338" cy="1611768"/>
            <a:chOff x="7350774" y="1726831"/>
            <a:chExt cx="1704338" cy="1611768"/>
          </a:xfrm>
          <a:blipFill dpi="0" rotWithShape="1">
            <a:blip r:embed="rId6">
              <a:alphaModFix amt="70000"/>
            </a:blip>
            <a:srcRect/>
            <a:stretch>
              <a:fillRect/>
            </a:stretch>
          </a:blipFill>
        </p:grpSpPr>
        <p:sp>
          <p:nvSpPr>
            <p:cNvPr id="66" name="等腰三角形 65"/>
            <p:cNvSpPr/>
            <p:nvPr/>
          </p:nvSpPr>
          <p:spPr>
            <a:xfrm flipV="1">
              <a:off x="7350774" y="1726831"/>
              <a:ext cx="1704338" cy="1469257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等腰三角形 66"/>
            <p:cNvSpPr/>
            <p:nvPr/>
          </p:nvSpPr>
          <p:spPr>
            <a:xfrm flipV="1">
              <a:off x="7350774" y="1869342"/>
              <a:ext cx="1704338" cy="1469257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634808" y="4040577"/>
            <a:ext cx="1805189" cy="435919"/>
            <a:chOff x="7300349" y="4065835"/>
            <a:chExt cx="1805189" cy="435919"/>
          </a:xfrm>
          <a:solidFill>
            <a:srgbClr val="69849C"/>
          </a:solidFill>
        </p:grpSpPr>
        <p:sp>
          <p:nvSpPr>
            <p:cNvPr id="80" name="矩形 79"/>
            <p:cNvSpPr/>
            <p:nvPr/>
          </p:nvSpPr>
          <p:spPr>
            <a:xfrm>
              <a:off x="7300349" y="4065835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431498" y="4083742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8961135" y="2189180"/>
            <a:ext cx="1152534" cy="76943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肆</a:t>
            </a:r>
          </a:p>
        </p:txBody>
      </p:sp>
      <p:sp>
        <p:nvSpPr>
          <p:cNvPr id="9" name="矩形 8"/>
          <p:cNvSpPr/>
          <p:nvPr/>
        </p:nvSpPr>
        <p:spPr>
          <a:xfrm>
            <a:off x="6114308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3829578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1" name="矩形 10"/>
          <p:cNvSpPr/>
          <p:nvPr/>
        </p:nvSpPr>
        <p:spPr>
          <a:xfrm>
            <a:off x="1548023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2" name="矩形 11"/>
          <p:cNvSpPr/>
          <p:nvPr/>
        </p:nvSpPr>
        <p:spPr>
          <a:xfrm>
            <a:off x="8397133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102" grpId="0"/>
      <p:bldP spid="103" grpId="0"/>
      <p:bldP spid="104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图片 5" descr="0f451f3473671929a10866aa1b04dd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90" y="776605"/>
            <a:ext cx="4642485" cy="6188075"/>
          </a:xfrm>
          <a:prstGeom prst="rect">
            <a:avLst/>
          </a:prstGeom>
        </p:spPr>
      </p:pic>
      <p:sp>
        <p:nvSpPr>
          <p:cNvPr id="43" name="椭圆 42"/>
          <p:cNvSpPr/>
          <p:nvPr/>
        </p:nvSpPr>
        <p:spPr>
          <a:xfrm flipH="1">
            <a:off x="10167620" y="2366010"/>
            <a:ext cx="563245" cy="5626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标</a:t>
            </a:r>
          </a:p>
        </p:txBody>
      </p:sp>
      <p:sp>
        <p:nvSpPr>
          <p:cNvPr id="44" name="椭圆 43"/>
          <p:cNvSpPr/>
          <p:nvPr/>
        </p:nvSpPr>
        <p:spPr>
          <a:xfrm flipH="1">
            <a:off x="10167620" y="3162300"/>
            <a:ext cx="563245" cy="56324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题</a:t>
            </a:r>
          </a:p>
        </p:txBody>
      </p:sp>
      <p:sp>
        <p:nvSpPr>
          <p:cNvPr id="45" name="椭圆 44"/>
          <p:cNvSpPr/>
          <p:nvPr/>
        </p:nvSpPr>
        <p:spPr>
          <a:xfrm flipH="1">
            <a:off x="10167620" y="3960495"/>
            <a:ext cx="563245" cy="5626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文</a:t>
            </a:r>
          </a:p>
        </p:txBody>
      </p:sp>
      <p:sp>
        <p:nvSpPr>
          <p:cNvPr id="46" name="椭圆 45"/>
          <p:cNvSpPr/>
          <p:nvPr/>
        </p:nvSpPr>
        <p:spPr>
          <a:xfrm flipH="1">
            <a:off x="10167620" y="4758055"/>
            <a:ext cx="563245" cy="56324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本</a:t>
            </a: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9936480" y="2424430"/>
            <a:ext cx="0" cy="2902585"/>
          </a:xfrm>
          <a:prstGeom prst="line">
            <a:avLst/>
          </a:prstGeom>
          <a:ln w="12700">
            <a:solidFill>
              <a:schemeClr val="bg1">
                <a:lumMod val="65000"/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306695" y="2324100"/>
            <a:ext cx="445008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1600" spc="22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在此输入文本信息，在此输入文本信息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1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Enter text information here </a:t>
            </a:r>
          </a:p>
        </p:txBody>
      </p:sp>
      <p:sp>
        <p:nvSpPr>
          <p:cNvPr id="8" name="矩形 7"/>
          <p:cNvSpPr/>
          <p:nvPr/>
        </p:nvSpPr>
        <p:spPr>
          <a:xfrm>
            <a:off x="5306695" y="3524885"/>
            <a:ext cx="445008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1600" spc="22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在此输入文本信息，在此输入文本信息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1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Enter text information her</a:t>
            </a:r>
          </a:p>
        </p:txBody>
      </p:sp>
      <p:sp>
        <p:nvSpPr>
          <p:cNvPr id="9" name="矩形 8"/>
          <p:cNvSpPr/>
          <p:nvPr/>
        </p:nvSpPr>
        <p:spPr>
          <a:xfrm>
            <a:off x="5306695" y="4629785"/>
            <a:ext cx="445008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1600" spc="22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在此输入文本信息，在此输入文本信息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1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Enter text information here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12" name="图片 11" descr="e98eaa8f49406c6d1bb71d9f9a912df97e54adad20504-9aDhwO_fw658[1]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0790" y="1971040"/>
            <a:ext cx="4860925" cy="343535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9748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15677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7" name="矩形 6"/>
          <p:cNvSpPr/>
          <p:nvPr/>
        </p:nvSpPr>
        <p:spPr>
          <a:xfrm>
            <a:off x="1975485" y="395605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1568343" y="435591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9" name="矩形 8"/>
          <p:cNvSpPr/>
          <p:nvPr/>
        </p:nvSpPr>
        <p:spPr>
          <a:xfrm>
            <a:off x="90487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6416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9049385" y="394462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8642243" y="434448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肆章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PART.4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spc="225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夜未央</a:t>
            </a: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/>
          <a:srcRect l="88818" r="-374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/>
          <a:srcRect l="88818" r="-374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33195" y="2839720"/>
            <a:ext cx="9498965" cy="2720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90000"/>
              </a:lnSpc>
            </a:pPr>
            <a:r>
              <a:rPr lang="en-US" altLang="zh-CN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    </a:t>
            </a:r>
            <a:r>
              <a:rPr lang="zh-CN" altLang="en-US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浮世绘的艺术，初期原为肉笔浮世绘，即画家们用笔墨色彩所作的绘画，而非木刻印制的绘画。肉笔的浮世绘，盛行于京都和大阪，这个画派开始是带有装饰性的。它为华贵的建筑作壁画，装饰室内的屏风。在绘画的内容上，有浓郁的本土气息，有四季风景、各地名胜，尤其善于表现女性美，有很高的写实技巧，为社会所欣赏。这些大和绘师的技术成就，代代相传，遂为其后的浮世绘艺术，开导了先路。</a:t>
            </a:r>
          </a:p>
        </p:txBody>
      </p:sp>
      <p:sp>
        <p:nvSpPr>
          <p:cNvPr id="44" name="矩形 4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4236085" y="988060"/>
            <a:ext cx="4290060" cy="1369695"/>
          </a:xfrm>
          <a:prstGeom prst="rect">
            <a:avLst/>
          </a:prstGeom>
          <a:noFill/>
          <a:ln w="6350">
            <a:solidFill>
              <a:srgbClr val="35879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矩形 4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3659505" y="761365"/>
            <a:ext cx="5442585" cy="1822450"/>
          </a:xfrm>
          <a:prstGeom prst="rect">
            <a:avLst/>
          </a:prstGeom>
          <a:noFill/>
          <a:ln w="6350">
            <a:solidFill>
              <a:srgbClr val="35879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" name="文本框 2"/>
          <p:cNvSpPr txBox="1"/>
          <p:nvPr/>
        </p:nvSpPr>
        <p:spPr>
          <a:xfrm>
            <a:off x="5132070" y="1073785"/>
            <a:ext cx="32480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前 言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 bldLvl="0" animBg="1"/>
      <p:bldP spid="45" grpId="0" bldLvl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图片 5" descr="b1a0318f114e43661af17591984d25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15" y="972185"/>
            <a:ext cx="4000500" cy="5550535"/>
          </a:xfrm>
          <a:prstGeom prst="rect">
            <a:avLst/>
          </a:prstGeom>
        </p:spPr>
      </p:pic>
      <p:pic>
        <p:nvPicPr>
          <p:cNvPr id="7" name="图片 6" descr="f3317e3b68e3408e666c5bf8d498026ff87b128910c93-Rtq8Yd_fw658[1]"/>
          <p:cNvPicPr>
            <a:picLocks noChangeAspect="1"/>
          </p:cNvPicPr>
          <p:nvPr/>
        </p:nvPicPr>
        <p:blipFill>
          <a:blip r:embed="rId4"/>
          <a:srcRect l="37166" t="64519"/>
          <a:stretch>
            <a:fillRect/>
          </a:stretch>
        </p:blipFill>
        <p:spPr>
          <a:xfrm>
            <a:off x="7774305" y="3968115"/>
            <a:ext cx="3935095" cy="213106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123815" y="1862455"/>
            <a:ext cx="23431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输入标题</a:t>
            </a:r>
          </a:p>
        </p:txBody>
      </p:sp>
      <p:sp>
        <p:nvSpPr>
          <p:cNvPr id="22" name="AutoShape 25"/>
          <p:cNvSpPr/>
          <p:nvPr/>
        </p:nvSpPr>
        <p:spPr bwMode="auto">
          <a:xfrm>
            <a:off x="5034280" y="2834005"/>
            <a:ext cx="4838065" cy="11899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rgbClr val="595959"/>
                </a:solidFill>
                <a:latin typeface="华文楷体" panose="02010600040101010101" charset="-122"/>
                <a:ea typeface="华文楷体" panose="02010600040101010101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rgbClr val="595959"/>
              </a:solidFill>
              <a:latin typeface="华文楷体" panose="02010600040101010101" charset="-122"/>
              <a:ea typeface="华文楷体" panose="02010600040101010101" charset="-122"/>
              <a:cs typeface="+mn-ea"/>
              <a:sym typeface="Arial" panose="020B0604020202020204" pitchFamily="34" charset="0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rgbClr val="595959"/>
              </a:solidFill>
              <a:latin typeface="华文楷体" panose="02010600040101010101" charset="-122"/>
              <a:ea typeface="华文楷体" panose="02010600040101010101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12" name="图片 11" descr="222a2aee7c0b4a7d8a8b58b6123bc3a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140" y="1564005"/>
            <a:ext cx="4347210" cy="42494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9748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5677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1975485" y="395605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568343" y="435591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7" name="矩形 16"/>
          <p:cNvSpPr/>
          <p:nvPr/>
        </p:nvSpPr>
        <p:spPr>
          <a:xfrm>
            <a:off x="90487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86416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9" name="矩形 18"/>
          <p:cNvSpPr/>
          <p:nvPr/>
        </p:nvSpPr>
        <p:spPr>
          <a:xfrm>
            <a:off x="9049385" y="394462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642243" y="434448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2013585" y="1673225"/>
            <a:ext cx="813244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</a:t>
            </a:r>
          </a:p>
          <a:p>
            <a:pPr lvl="0" algn="ctr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在此输入文本信息，在此输入文本信息，在此输入文本信息，在此输入文本信息，在此输入文本信息。在此输入文本信息，在此输入文本信息。</a:t>
            </a:r>
            <a:endParaRPr lang="zh-CN" altLang="en-US" sz="1400" kern="0" dirty="0">
              <a:latin typeface="仿宋" panose="02010609060101010101" charset="-122"/>
              <a:ea typeface="仿宋" panose="02010609060101010101" charset="-122"/>
              <a:cs typeface="+mn-ea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00" y="3507105"/>
            <a:ext cx="2753509" cy="199203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67" y="3507105"/>
            <a:ext cx="2747417" cy="199203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867" y="3507105"/>
            <a:ext cx="2740403" cy="199136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8" name="AutoShape 25"/>
          <p:cNvSpPr/>
          <p:nvPr/>
        </p:nvSpPr>
        <p:spPr bwMode="auto">
          <a:xfrm>
            <a:off x="5276850" y="2800985"/>
            <a:ext cx="6137910" cy="33235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50000"/>
              </a:lnSpc>
              <a:spcBef>
                <a:spcPts val="850"/>
              </a:spcBef>
              <a:defRPr/>
            </a:pPr>
            <a:r>
              <a:rPr lang="zh-CN" altLang="en-US" dirty="0">
                <a:ln>
                  <a:noFill/>
                </a:ln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</a:t>
            </a:r>
            <a:endParaRPr lang="zh-CN" altLang="en-US" sz="1200" dirty="0">
              <a:ln>
                <a:noFill/>
              </a:ln>
              <a:solidFill>
                <a:schemeClr val="accent4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013408" y="2217362"/>
            <a:ext cx="2538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输入标题</a:t>
            </a:r>
          </a:p>
        </p:txBody>
      </p:sp>
      <p:pic>
        <p:nvPicPr>
          <p:cNvPr id="12" name="图片 11" descr="0ed047e117d30154d0739b5e02f689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70" y="-170815"/>
            <a:ext cx="5054600" cy="719963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ldLvl="0" animBg="1"/>
      <p:bldP spid="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ae7b161633bf04d43d6cab9815e73c6526e39bb5280d-hV0KbH"/>
          <p:cNvPicPr>
            <a:picLocks noChangeAspect="1"/>
          </p:cNvPicPr>
          <p:nvPr/>
        </p:nvPicPr>
        <p:blipFill>
          <a:blip r:embed="rId2"/>
          <a:srcRect l="2996" r="12547"/>
          <a:stretch>
            <a:fillRect/>
          </a:stretch>
        </p:blipFill>
        <p:spPr>
          <a:xfrm rot="5400000">
            <a:off x="2659380" y="-2674620"/>
            <a:ext cx="6873240" cy="12207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81250" y="1816735"/>
            <a:ext cx="7417435" cy="3426460"/>
          </a:xfrm>
          <a:prstGeom prst="rect">
            <a:avLst/>
          </a:prstGeom>
          <a:solidFill>
            <a:schemeClr val="bg1">
              <a:alpha val="9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781935" y="2146300"/>
            <a:ext cx="6607175" cy="2783205"/>
          </a:xfrm>
          <a:prstGeom prst="rect">
            <a:avLst/>
          </a:prstGeom>
          <a:noFill/>
          <a:ln w="28575">
            <a:solidFill>
              <a:srgbClr val="263F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436620" y="4295140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75785" y="4406265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5"/>
          <p:cNvSpPr/>
          <p:nvPr/>
        </p:nvSpPr>
        <p:spPr bwMode="auto">
          <a:xfrm>
            <a:off x="9035415" y="1816735"/>
            <a:ext cx="601345" cy="600075"/>
          </a:xfrm>
          <a:custGeom>
            <a:avLst/>
            <a:gdLst>
              <a:gd name="T0" fmla="*/ 279 w 291"/>
              <a:gd name="T1" fmla="*/ 117 h 300"/>
              <a:gd name="T2" fmla="*/ 274 w 291"/>
              <a:gd name="T3" fmla="*/ 101 h 300"/>
              <a:gd name="T4" fmla="*/ 269 w 291"/>
              <a:gd name="T5" fmla="*/ 84 h 300"/>
              <a:gd name="T6" fmla="*/ 254 w 291"/>
              <a:gd name="T7" fmla="*/ 63 h 300"/>
              <a:gd name="T8" fmla="*/ 227 w 291"/>
              <a:gd name="T9" fmla="*/ 37 h 300"/>
              <a:gd name="T10" fmla="*/ 229 w 291"/>
              <a:gd name="T11" fmla="*/ 34 h 300"/>
              <a:gd name="T12" fmla="*/ 218 w 291"/>
              <a:gd name="T13" fmla="*/ 23 h 300"/>
              <a:gd name="T14" fmla="*/ 191 w 291"/>
              <a:gd name="T15" fmla="*/ 20 h 300"/>
              <a:gd name="T16" fmla="*/ 174 w 291"/>
              <a:gd name="T17" fmla="*/ 9 h 300"/>
              <a:gd name="T18" fmla="*/ 157 w 291"/>
              <a:gd name="T19" fmla="*/ 4 h 300"/>
              <a:gd name="T20" fmla="*/ 135 w 291"/>
              <a:gd name="T21" fmla="*/ 6 h 300"/>
              <a:gd name="T22" fmla="*/ 118 w 291"/>
              <a:gd name="T23" fmla="*/ 6 h 300"/>
              <a:gd name="T24" fmla="*/ 89 w 291"/>
              <a:gd name="T25" fmla="*/ 14 h 300"/>
              <a:gd name="T26" fmla="*/ 58 w 291"/>
              <a:gd name="T27" fmla="*/ 31 h 300"/>
              <a:gd name="T28" fmla="*/ 46 w 291"/>
              <a:gd name="T29" fmla="*/ 40 h 300"/>
              <a:gd name="T30" fmla="*/ 35 w 291"/>
              <a:gd name="T31" fmla="*/ 45 h 300"/>
              <a:gd name="T32" fmla="*/ 22 w 291"/>
              <a:gd name="T33" fmla="*/ 65 h 300"/>
              <a:gd name="T34" fmla="*/ 10 w 291"/>
              <a:gd name="T35" fmla="*/ 93 h 300"/>
              <a:gd name="T36" fmla="*/ 5 w 291"/>
              <a:gd name="T37" fmla="*/ 103 h 300"/>
              <a:gd name="T38" fmla="*/ 4 w 291"/>
              <a:gd name="T39" fmla="*/ 133 h 300"/>
              <a:gd name="T40" fmla="*/ 16 w 291"/>
              <a:gd name="T41" fmla="*/ 172 h 300"/>
              <a:gd name="T42" fmla="*/ 17 w 291"/>
              <a:gd name="T43" fmla="*/ 182 h 300"/>
              <a:gd name="T44" fmla="*/ 18 w 291"/>
              <a:gd name="T45" fmla="*/ 187 h 300"/>
              <a:gd name="T46" fmla="*/ 21 w 291"/>
              <a:gd name="T47" fmla="*/ 193 h 300"/>
              <a:gd name="T48" fmla="*/ 54 w 291"/>
              <a:gd name="T49" fmla="*/ 227 h 300"/>
              <a:gd name="T50" fmla="*/ 83 w 291"/>
              <a:gd name="T51" fmla="*/ 244 h 300"/>
              <a:gd name="T52" fmla="*/ 107 w 291"/>
              <a:gd name="T53" fmla="*/ 263 h 300"/>
              <a:gd name="T54" fmla="*/ 116 w 291"/>
              <a:gd name="T55" fmla="*/ 265 h 300"/>
              <a:gd name="T56" fmla="*/ 113 w 291"/>
              <a:gd name="T57" fmla="*/ 273 h 300"/>
              <a:gd name="T58" fmla="*/ 130 w 291"/>
              <a:gd name="T59" fmla="*/ 281 h 300"/>
              <a:gd name="T60" fmla="*/ 124 w 291"/>
              <a:gd name="T61" fmla="*/ 287 h 300"/>
              <a:gd name="T62" fmla="*/ 150 w 291"/>
              <a:gd name="T63" fmla="*/ 293 h 300"/>
              <a:gd name="T64" fmla="*/ 185 w 291"/>
              <a:gd name="T65" fmla="*/ 289 h 300"/>
              <a:gd name="T66" fmla="*/ 210 w 291"/>
              <a:gd name="T67" fmla="*/ 273 h 300"/>
              <a:gd name="T68" fmla="*/ 246 w 291"/>
              <a:gd name="T69" fmla="*/ 252 h 300"/>
              <a:gd name="T70" fmla="*/ 268 w 291"/>
              <a:gd name="T71" fmla="*/ 223 h 300"/>
              <a:gd name="T72" fmla="*/ 274 w 291"/>
              <a:gd name="T73" fmla="*/ 196 h 300"/>
              <a:gd name="T74" fmla="*/ 280 w 291"/>
              <a:gd name="T75" fmla="*/ 183 h 300"/>
              <a:gd name="T76" fmla="*/ 284 w 291"/>
              <a:gd name="T77" fmla="*/ 15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1" h="300">
                <a:moveTo>
                  <a:pt x="284" y="135"/>
                </a:moveTo>
                <a:cubicBezTo>
                  <a:pt x="285" y="127"/>
                  <a:pt x="282" y="123"/>
                  <a:pt x="279" y="117"/>
                </a:cubicBezTo>
                <a:cubicBezTo>
                  <a:pt x="285" y="110"/>
                  <a:pt x="273" y="107"/>
                  <a:pt x="274" y="100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72" y="99"/>
                  <a:pt x="272" y="99"/>
                  <a:pt x="272" y="99"/>
                </a:cubicBezTo>
                <a:cubicBezTo>
                  <a:pt x="278" y="93"/>
                  <a:pt x="269" y="89"/>
                  <a:pt x="269" y="84"/>
                </a:cubicBezTo>
                <a:cubicBezTo>
                  <a:pt x="266" y="81"/>
                  <a:pt x="268" y="71"/>
                  <a:pt x="260" y="73"/>
                </a:cubicBezTo>
                <a:cubicBezTo>
                  <a:pt x="260" y="68"/>
                  <a:pt x="258" y="66"/>
                  <a:pt x="254" y="63"/>
                </a:cubicBezTo>
                <a:cubicBezTo>
                  <a:pt x="246" y="57"/>
                  <a:pt x="241" y="41"/>
                  <a:pt x="229" y="40"/>
                </a:cubicBezTo>
                <a:cubicBezTo>
                  <a:pt x="228" y="39"/>
                  <a:pt x="227" y="38"/>
                  <a:pt x="227" y="37"/>
                </a:cubicBezTo>
                <a:cubicBezTo>
                  <a:pt x="228" y="37"/>
                  <a:pt x="228" y="36"/>
                  <a:pt x="229" y="36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6" y="33"/>
                  <a:pt x="224" y="32"/>
                  <a:pt x="221" y="31"/>
                </a:cubicBezTo>
                <a:cubicBezTo>
                  <a:pt x="223" y="29"/>
                  <a:pt x="221" y="24"/>
                  <a:pt x="218" y="23"/>
                </a:cubicBezTo>
                <a:cubicBezTo>
                  <a:pt x="213" y="22"/>
                  <a:pt x="212" y="22"/>
                  <a:pt x="206" y="21"/>
                </a:cubicBezTo>
                <a:cubicBezTo>
                  <a:pt x="202" y="17"/>
                  <a:pt x="196" y="19"/>
                  <a:pt x="191" y="20"/>
                </a:cubicBezTo>
                <a:cubicBezTo>
                  <a:pt x="189" y="14"/>
                  <a:pt x="182" y="16"/>
                  <a:pt x="178" y="14"/>
                </a:cubicBezTo>
                <a:cubicBezTo>
                  <a:pt x="176" y="12"/>
                  <a:pt x="174" y="11"/>
                  <a:pt x="174" y="9"/>
                </a:cubicBezTo>
                <a:cubicBezTo>
                  <a:pt x="168" y="9"/>
                  <a:pt x="164" y="6"/>
                  <a:pt x="157" y="7"/>
                </a:cubicBezTo>
                <a:cubicBezTo>
                  <a:pt x="157" y="4"/>
                  <a:pt x="157" y="4"/>
                  <a:pt x="157" y="4"/>
                </a:cubicBezTo>
                <a:cubicBezTo>
                  <a:pt x="153" y="0"/>
                  <a:pt x="148" y="6"/>
                  <a:pt x="144" y="1"/>
                </a:cubicBezTo>
                <a:cubicBezTo>
                  <a:pt x="140" y="2"/>
                  <a:pt x="139" y="5"/>
                  <a:pt x="135" y="6"/>
                </a:cubicBezTo>
                <a:cubicBezTo>
                  <a:pt x="132" y="7"/>
                  <a:pt x="126" y="9"/>
                  <a:pt x="124" y="4"/>
                </a:cubicBezTo>
                <a:cubicBezTo>
                  <a:pt x="122" y="4"/>
                  <a:pt x="119" y="4"/>
                  <a:pt x="118" y="6"/>
                </a:cubicBezTo>
                <a:cubicBezTo>
                  <a:pt x="114" y="2"/>
                  <a:pt x="112" y="11"/>
                  <a:pt x="107" y="6"/>
                </a:cubicBezTo>
                <a:cubicBezTo>
                  <a:pt x="103" y="16"/>
                  <a:pt x="96" y="9"/>
                  <a:pt x="89" y="14"/>
                </a:cubicBezTo>
                <a:cubicBezTo>
                  <a:pt x="84" y="23"/>
                  <a:pt x="74" y="15"/>
                  <a:pt x="69" y="25"/>
                </a:cubicBezTo>
                <a:cubicBezTo>
                  <a:pt x="64" y="22"/>
                  <a:pt x="63" y="35"/>
                  <a:pt x="58" y="31"/>
                </a:cubicBezTo>
                <a:cubicBezTo>
                  <a:pt x="58" y="32"/>
                  <a:pt x="58" y="32"/>
                  <a:pt x="58" y="32"/>
                </a:cubicBezTo>
                <a:cubicBezTo>
                  <a:pt x="56" y="38"/>
                  <a:pt x="47" y="32"/>
                  <a:pt x="46" y="40"/>
                </a:cubicBezTo>
                <a:cubicBezTo>
                  <a:pt x="40" y="40"/>
                  <a:pt x="38" y="39"/>
                  <a:pt x="34" y="43"/>
                </a:cubicBezTo>
                <a:cubicBezTo>
                  <a:pt x="35" y="45"/>
                  <a:pt x="35" y="45"/>
                  <a:pt x="35" y="45"/>
                </a:cubicBezTo>
                <a:cubicBezTo>
                  <a:pt x="32" y="49"/>
                  <a:pt x="32" y="53"/>
                  <a:pt x="27" y="53"/>
                </a:cubicBezTo>
                <a:cubicBezTo>
                  <a:pt x="24" y="57"/>
                  <a:pt x="20" y="61"/>
                  <a:pt x="22" y="65"/>
                </a:cubicBezTo>
                <a:cubicBezTo>
                  <a:pt x="9" y="69"/>
                  <a:pt x="20" y="87"/>
                  <a:pt x="8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8" y="96"/>
                  <a:pt x="8" y="102"/>
                  <a:pt x="3" y="99"/>
                </a:cubicBezTo>
                <a:cubicBezTo>
                  <a:pt x="2" y="101"/>
                  <a:pt x="4" y="102"/>
                  <a:pt x="5" y="103"/>
                </a:cubicBezTo>
                <a:cubicBezTo>
                  <a:pt x="2" y="109"/>
                  <a:pt x="6" y="114"/>
                  <a:pt x="8" y="121"/>
                </a:cubicBezTo>
                <a:cubicBezTo>
                  <a:pt x="5" y="124"/>
                  <a:pt x="0" y="128"/>
                  <a:pt x="4" y="133"/>
                </a:cubicBezTo>
                <a:cubicBezTo>
                  <a:pt x="12" y="137"/>
                  <a:pt x="0" y="147"/>
                  <a:pt x="8" y="149"/>
                </a:cubicBezTo>
                <a:cubicBezTo>
                  <a:pt x="5" y="159"/>
                  <a:pt x="14" y="166"/>
                  <a:pt x="16" y="172"/>
                </a:cubicBezTo>
                <a:cubicBezTo>
                  <a:pt x="13" y="175"/>
                  <a:pt x="17" y="180"/>
                  <a:pt x="16" y="183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19" y="185"/>
                  <a:pt x="19" y="186"/>
                  <a:pt x="18" y="187"/>
                </a:cubicBezTo>
                <a:cubicBezTo>
                  <a:pt x="26" y="191"/>
                  <a:pt x="26" y="191"/>
                  <a:pt x="26" y="191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26" y="202"/>
                  <a:pt x="38" y="205"/>
                  <a:pt x="43" y="215"/>
                </a:cubicBezTo>
                <a:cubicBezTo>
                  <a:pt x="51" y="215"/>
                  <a:pt x="47" y="225"/>
                  <a:pt x="54" y="227"/>
                </a:cubicBezTo>
                <a:cubicBezTo>
                  <a:pt x="64" y="224"/>
                  <a:pt x="62" y="237"/>
                  <a:pt x="71" y="236"/>
                </a:cubicBezTo>
                <a:cubicBezTo>
                  <a:pt x="72" y="243"/>
                  <a:pt x="83" y="237"/>
                  <a:pt x="83" y="244"/>
                </a:cubicBezTo>
                <a:cubicBezTo>
                  <a:pt x="86" y="244"/>
                  <a:pt x="86" y="244"/>
                  <a:pt x="86" y="244"/>
                </a:cubicBezTo>
                <a:cubicBezTo>
                  <a:pt x="92" y="253"/>
                  <a:pt x="104" y="253"/>
                  <a:pt x="107" y="263"/>
                </a:cubicBezTo>
                <a:cubicBezTo>
                  <a:pt x="110" y="261"/>
                  <a:pt x="115" y="259"/>
                  <a:pt x="117" y="263"/>
                </a:cubicBezTo>
                <a:cubicBezTo>
                  <a:pt x="116" y="265"/>
                  <a:pt x="116" y="265"/>
                  <a:pt x="116" y="265"/>
                </a:cubicBezTo>
                <a:cubicBezTo>
                  <a:pt x="120" y="269"/>
                  <a:pt x="120" y="269"/>
                  <a:pt x="120" y="269"/>
                </a:cubicBezTo>
                <a:cubicBezTo>
                  <a:pt x="119" y="273"/>
                  <a:pt x="114" y="269"/>
                  <a:pt x="113" y="273"/>
                </a:cubicBezTo>
                <a:cubicBezTo>
                  <a:pt x="116" y="275"/>
                  <a:pt x="120" y="278"/>
                  <a:pt x="122" y="275"/>
                </a:cubicBezTo>
                <a:cubicBezTo>
                  <a:pt x="124" y="278"/>
                  <a:pt x="127" y="278"/>
                  <a:pt x="130" y="281"/>
                </a:cubicBezTo>
                <a:cubicBezTo>
                  <a:pt x="132" y="283"/>
                  <a:pt x="135" y="277"/>
                  <a:pt x="137" y="282"/>
                </a:cubicBezTo>
                <a:cubicBezTo>
                  <a:pt x="133" y="285"/>
                  <a:pt x="130" y="285"/>
                  <a:pt x="124" y="287"/>
                </a:cubicBezTo>
                <a:cubicBezTo>
                  <a:pt x="126" y="287"/>
                  <a:pt x="130" y="289"/>
                  <a:pt x="130" y="287"/>
                </a:cubicBezTo>
                <a:cubicBezTo>
                  <a:pt x="135" y="291"/>
                  <a:pt x="145" y="288"/>
                  <a:pt x="150" y="293"/>
                </a:cubicBezTo>
                <a:cubicBezTo>
                  <a:pt x="154" y="294"/>
                  <a:pt x="156" y="293"/>
                  <a:pt x="157" y="290"/>
                </a:cubicBezTo>
                <a:cubicBezTo>
                  <a:pt x="168" y="300"/>
                  <a:pt x="174" y="285"/>
                  <a:pt x="185" y="289"/>
                </a:cubicBezTo>
                <a:cubicBezTo>
                  <a:pt x="195" y="289"/>
                  <a:pt x="191" y="272"/>
                  <a:pt x="202" y="279"/>
                </a:cubicBezTo>
                <a:cubicBezTo>
                  <a:pt x="205" y="274"/>
                  <a:pt x="211" y="281"/>
                  <a:pt x="210" y="273"/>
                </a:cubicBezTo>
                <a:cubicBezTo>
                  <a:pt x="212" y="269"/>
                  <a:pt x="216" y="270"/>
                  <a:pt x="219" y="270"/>
                </a:cubicBezTo>
                <a:cubicBezTo>
                  <a:pt x="225" y="260"/>
                  <a:pt x="237" y="259"/>
                  <a:pt x="246" y="252"/>
                </a:cubicBezTo>
                <a:cubicBezTo>
                  <a:pt x="245" y="245"/>
                  <a:pt x="253" y="244"/>
                  <a:pt x="253" y="237"/>
                </a:cubicBezTo>
                <a:cubicBezTo>
                  <a:pt x="260" y="234"/>
                  <a:pt x="260" y="225"/>
                  <a:pt x="268" y="223"/>
                </a:cubicBezTo>
                <a:cubicBezTo>
                  <a:pt x="267" y="218"/>
                  <a:pt x="269" y="210"/>
                  <a:pt x="270" y="205"/>
                </a:cubicBezTo>
                <a:cubicBezTo>
                  <a:pt x="273" y="203"/>
                  <a:pt x="270" y="197"/>
                  <a:pt x="274" y="196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81" y="194"/>
                  <a:pt x="274" y="185"/>
                  <a:pt x="280" y="183"/>
                </a:cubicBezTo>
                <a:cubicBezTo>
                  <a:pt x="280" y="179"/>
                  <a:pt x="280" y="171"/>
                  <a:pt x="284" y="169"/>
                </a:cubicBezTo>
                <a:cubicBezTo>
                  <a:pt x="284" y="159"/>
                  <a:pt x="284" y="159"/>
                  <a:pt x="284" y="159"/>
                </a:cubicBezTo>
                <a:cubicBezTo>
                  <a:pt x="279" y="151"/>
                  <a:pt x="291" y="143"/>
                  <a:pt x="284" y="1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36620" y="4561205"/>
            <a:ext cx="5751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一日は短い単位の一生、一生は长い単位の一日だ。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539362" y="2079411"/>
            <a:ext cx="222250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后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64764" y="2198326"/>
            <a:ext cx="2222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会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736582" y="2256382"/>
            <a:ext cx="2222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有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414263" y="2079229"/>
            <a:ext cx="2222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期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16" grpId="0" bldLvl="0" animBg="1"/>
      <p:bldP spid="17" grpId="0"/>
      <p:bldP spid="26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9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 rot="5400000">
            <a:off x="9241658" y="4416469"/>
            <a:ext cx="1833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CONTENES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44" name="矩形 4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9204792" y="998220"/>
            <a:ext cx="1907124" cy="4861560"/>
          </a:xfrm>
          <a:prstGeom prst="rect">
            <a:avLst/>
          </a:prstGeom>
          <a:noFill/>
          <a:ln w="6350">
            <a:solidFill>
              <a:srgbClr val="35879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矩形 4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9094772" y="878437"/>
            <a:ext cx="2127164" cy="5101127"/>
          </a:xfrm>
          <a:prstGeom prst="rect">
            <a:avLst/>
          </a:prstGeom>
          <a:noFill/>
          <a:ln w="6350">
            <a:solidFill>
              <a:srgbClr val="35879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4" name="组合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255289" y="1235955"/>
            <a:ext cx="949762" cy="3109476"/>
            <a:chOff x="4582246" y="-1056658"/>
            <a:chExt cx="893762" cy="4143910"/>
          </a:xfrm>
          <a:blipFill dpi="0" rotWithShape="0">
            <a:blip r:embed="rId3"/>
            <a:srcRect/>
            <a:tile tx="0" ty="0" sx="100000" sy="100000" flip="none" algn="ctr"/>
          </a:blipFill>
        </p:grpSpPr>
        <p:sp>
          <p:nvSpPr>
            <p:cNvPr id="5" name="矩形 4"/>
            <p:cNvSpPr/>
            <p:nvPr/>
          </p:nvSpPr>
          <p:spPr>
            <a:xfrm>
              <a:off x="4592781" y="-1056658"/>
              <a:ext cx="883227" cy="34050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 rot="10800000">
              <a:off x="4582246" y="2348343"/>
              <a:ext cx="893762" cy="73890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507215" y="2260642"/>
            <a:ext cx="949764" cy="3613325"/>
            <a:chOff x="4582246" y="-1728120"/>
            <a:chExt cx="893763" cy="4815373"/>
          </a:xfrm>
          <a:blipFill dpi="0" rotWithShape="0">
            <a:blip r:embed="rId4"/>
            <a:srcRect/>
            <a:tile tx="0" ty="0" sx="100000" sy="100000" flip="none" algn="tl"/>
          </a:blipFill>
        </p:grpSpPr>
        <p:sp>
          <p:nvSpPr>
            <p:cNvPr id="8" name="矩形 7"/>
            <p:cNvSpPr/>
            <p:nvPr/>
          </p:nvSpPr>
          <p:spPr>
            <a:xfrm>
              <a:off x="4592782" y="-1728120"/>
              <a:ext cx="883227" cy="40764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直角三角形 8"/>
            <p:cNvSpPr/>
            <p:nvPr/>
          </p:nvSpPr>
          <p:spPr>
            <a:xfrm rot="10800000">
              <a:off x="4582246" y="2348343"/>
              <a:ext cx="893762" cy="7389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759137" y="3285333"/>
            <a:ext cx="949763" cy="4117168"/>
            <a:chOff x="4582246" y="-2399584"/>
            <a:chExt cx="893763" cy="5486837"/>
          </a:xfrm>
          <a:blipFill dpi="0" rotWithShape="0">
            <a:blip r:embed="rId5"/>
            <a:srcRect/>
            <a:tile tx="0" ty="0" sx="100000" sy="100000" flip="none" algn="br"/>
          </a:blipFill>
        </p:grpSpPr>
        <p:sp>
          <p:nvSpPr>
            <p:cNvPr id="11" name="矩形 10"/>
            <p:cNvSpPr/>
            <p:nvPr/>
          </p:nvSpPr>
          <p:spPr>
            <a:xfrm>
              <a:off x="4592782" y="-2399584"/>
              <a:ext cx="883227" cy="4747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4582246" y="2348342"/>
              <a:ext cx="893762" cy="73891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003368" y="211269"/>
            <a:ext cx="949762" cy="2605630"/>
            <a:chOff x="4582246" y="-385195"/>
            <a:chExt cx="893762" cy="3472449"/>
          </a:xfrm>
          <a:blipFill dpi="0" rotWithShape="0">
            <a:blip r:embed="rId6"/>
            <a:srcRect/>
            <a:tile tx="0" ty="0" sx="100000" sy="100000" flip="none" algn="ctr"/>
          </a:blipFill>
        </p:grpSpPr>
        <p:sp>
          <p:nvSpPr>
            <p:cNvPr id="14" name="矩形 13"/>
            <p:cNvSpPr/>
            <p:nvPr/>
          </p:nvSpPr>
          <p:spPr>
            <a:xfrm>
              <a:off x="4592781" y="-385195"/>
              <a:ext cx="883227" cy="2733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0800000">
              <a:off x="4582246" y="2348345"/>
              <a:ext cx="893762" cy="73890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553711" y="1129362"/>
            <a:ext cx="814097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30936" y="2405972"/>
            <a:ext cx="814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71454" y="3682585"/>
            <a:ext cx="814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088143" y="4959196"/>
            <a:ext cx="814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肆</a:t>
            </a:r>
          </a:p>
        </p:txBody>
      </p:sp>
      <p:sp>
        <p:nvSpPr>
          <p:cNvPr id="21" name="矩形 20"/>
          <p:cNvSpPr/>
          <p:nvPr/>
        </p:nvSpPr>
        <p:spPr>
          <a:xfrm>
            <a:off x="4651032" y="1582835"/>
            <a:ext cx="17556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ONE</a:t>
            </a:r>
          </a:p>
        </p:txBody>
      </p:sp>
      <p:sp>
        <p:nvSpPr>
          <p:cNvPr id="22" name="矩形 21"/>
          <p:cNvSpPr/>
          <p:nvPr/>
        </p:nvSpPr>
        <p:spPr>
          <a:xfrm>
            <a:off x="2730500" y="1221105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浮世绘</a:t>
            </a:r>
          </a:p>
        </p:txBody>
      </p:sp>
      <p:sp>
        <p:nvSpPr>
          <p:cNvPr id="50" name="矩形 49"/>
          <p:cNvSpPr/>
          <p:nvPr/>
        </p:nvSpPr>
        <p:spPr>
          <a:xfrm>
            <a:off x="5178745" y="2783024"/>
            <a:ext cx="17556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TWO</a:t>
            </a:r>
          </a:p>
        </p:txBody>
      </p:sp>
      <p:sp>
        <p:nvSpPr>
          <p:cNvPr id="51" name="矩形 50"/>
          <p:cNvSpPr/>
          <p:nvPr/>
        </p:nvSpPr>
        <p:spPr>
          <a:xfrm>
            <a:off x="3234055" y="2486025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蝉时雨</a:t>
            </a:r>
          </a:p>
        </p:txBody>
      </p:sp>
      <p:sp>
        <p:nvSpPr>
          <p:cNvPr id="53" name="矩形 52"/>
          <p:cNvSpPr/>
          <p:nvPr/>
        </p:nvSpPr>
        <p:spPr>
          <a:xfrm>
            <a:off x="5706458" y="4100173"/>
            <a:ext cx="2063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THREE</a:t>
            </a:r>
          </a:p>
        </p:txBody>
      </p:sp>
      <p:sp>
        <p:nvSpPr>
          <p:cNvPr id="54" name="矩形 53"/>
          <p:cNvSpPr/>
          <p:nvPr/>
        </p:nvSpPr>
        <p:spPr>
          <a:xfrm>
            <a:off x="3788410" y="3806825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恋字宴</a:t>
            </a:r>
          </a:p>
        </p:txBody>
      </p:sp>
      <p:sp>
        <p:nvSpPr>
          <p:cNvPr id="56" name="矩形 55"/>
          <p:cNvSpPr/>
          <p:nvPr/>
        </p:nvSpPr>
        <p:spPr>
          <a:xfrm>
            <a:off x="6234172" y="5386670"/>
            <a:ext cx="20290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FOUR</a:t>
            </a:r>
          </a:p>
        </p:txBody>
      </p:sp>
      <p:sp>
        <p:nvSpPr>
          <p:cNvPr id="57" name="矩形 56"/>
          <p:cNvSpPr/>
          <p:nvPr/>
        </p:nvSpPr>
        <p:spPr>
          <a:xfrm>
            <a:off x="4225925" y="5039360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夜未央</a:t>
            </a:r>
          </a:p>
        </p:txBody>
      </p:sp>
      <p:sp>
        <p:nvSpPr>
          <p:cNvPr id="33" name="图文框 3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35879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6890" y="988060"/>
            <a:ext cx="1704975" cy="281876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5" grpId="0" animBg="1"/>
      <p:bldP spid="16" grpId="0"/>
      <p:bldP spid="17" grpId="0"/>
      <p:bldP spid="18" grpId="0"/>
      <p:bldP spid="19" grpId="0"/>
      <p:bldP spid="21" grpId="0"/>
      <p:bldP spid="22" grpId="0"/>
      <p:bldP spid="50" grpId="0"/>
      <p:bldP spid="51" grpId="0"/>
      <p:bldP spid="53" grpId="0"/>
      <p:bldP spid="54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壹章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PART.1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浮世绘</a:t>
            </a:r>
            <a:endParaRPr lang="zh-CN" altLang="en-US" sz="4000" b="1" kern="100" spc="225" dirty="0">
              <a:solidFill>
                <a:srgbClr val="24494F"/>
              </a:solidFill>
              <a:latin typeface="仿宋" panose="02010609060101010101" charset="-122"/>
              <a:ea typeface="仿宋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/>
          <a:srcRect l="88818" r="-374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cxnSp>
        <p:nvCxnSpPr>
          <p:cNvPr id="6" name="直接连接符 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CxnSpPr/>
          <p:nvPr/>
        </p:nvCxnSpPr>
        <p:spPr>
          <a:xfrm>
            <a:off x="7503160" y="2314826"/>
            <a:ext cx="0" cy="2911953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7" name="椭圆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7782790" y="2180023"/>
            <a:ext cx="2919846" cy="2919846"/>
          </a:xfrm>
          <a:prstGeom prst="ellipse">
            <a:avLst/>
          </a:prstGeom>
          <a:blipFill dpi="0" rotWithShape="1">
            <a:blip r:embed="rId3" cstate="screen"/>
            <a:srcRect/>
            <a:tile tx="0" ty="0" sx="50000" sy="50000" flip="none" algn="b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文本框 1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37764" y="442935"/>
            <a:ext cx="23164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</a:p>
        </p:txBody>
      </p:sp>
      <p:sp>
        <p:nvSpPr>
          <p:cNvPr id="58" name="AutoShape 25"/>
          <p:cNvSpPr/>
          <p:nvPr/>
        </p:nvSpPr>
        <p:spPr bwMode="auto">
          <a:xfrm>
            <a:off x="1085850" y="2495550"/>
            <a:ext cx="6137910" cy="33235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50000"/>
              </a:lnSpc>
              <a:spcBef>
                <a:spcPts val="850"/>
              </a:spcBef>
              <a:defRPr/>
            </a:pPr>
            <a:r>
              <a:rPr lang="zh-CN" altLang="en-US" sz="2000" dirty="0">
                <a:ln>
                  <a:noFill/>
                </a:ln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140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Arial" panose="020B0604020202020204" pitchFamily="34" charset="0"/>
              </a:rPr>
              <a:t>。</a:t>
            </a:r>
          </a:p>
          <a:p>
            <a:pPr algn="r" defTabSz="323215">
              <a:lnSpc>
                <a:spcPct val="25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4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822408" y="1911927"/>
            <a:ext cx="2538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输入标题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8" grpId="0" bldLvl="0" animBg="1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7" name="图文框 16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文本框 20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6050" y="3326765"/>
            <a:ext cx="9585960" cy="2369185"/>
          </a:xfrm>
          <a:prstGeom prst="rect">
            <a:avLst/>
          </a:prstGeom>
          <a:solidFill>
            <a:srgbClr val="69849C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5316220" y="3658235"/>
            <a:ext cx="5380990" cy="170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在此输入文本信息，在此输入文本信息，在此输入文本信息，在此输入文本信息，在此输入文本信息。</a:t>
            </a:r>
            <a:endParaRPr lang="zh-CN" altLang="en-US" sz="1400" kern="0" dirty="0">
              <a:latin typeface="仿宋" panose="02010609060101010101" charset="-122"/>
              <a:ea typeface="仿宋" panose="02010609060101010101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809750" y="1554480"/>
            <a:ext cx="3506470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8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标题文本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在此输入文本信息，在此输入文本信息。在此输入文本信息，在此输入文本信息。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在此输入文本信息。</a:t>
            </a:r>
            <a:endParaRPr lang="zh-CN" altLang="en-US" sz="1400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609080" y="1554480"/>
            <a:ext cx="3506470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8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标题文本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在此输入文本信息，在此输入文本信息。在此输入文本信息，在此输入文本信息。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在此输入文本信息。</a:t>
            </a:r>
            <a:endParaRPr lang="en-US" altLang="zh-CN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833" y="3256915"/>
            <a:ext cx="3538463" cy="244221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矩形 13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13" name="同侧圆角矩形 59"/>
          <p:cNvSpPr/>
          <p:nvPr/>
        </p:nvSpPr>
        <p:spPr>
          <a:xfrm rot="5400000" flipH="1">
            <a:off x="8287555" y="2321272"/>
            <a:ext cx="549577" cy="513482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37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8562343" y="4657854"/>
            <a:ext cx="1904775" cy="46166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 defTabSz="913765"/>
            <a:r>
              <a:rPr lang="zh-CN" altLang="en-US" sz="2400" b="1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  <a:endParaRPr lang="en-US" altLang="zh-CN" sz="2400" b="1" dirty="0">
              <a:solidFill>
                <a:prstClr val="white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6" name="同侧圆角矩形 60"/>
          <p:cNvSpPr/>
          <p:nvPr/>
        </p:nvSpPr>
        <p:spPr>
          <a:xfrm rot="16200000">
            <a:off x="3297481" y="44933"/>
            <a:ext cx="549577" cy="50200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37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661463" y="2324128"/>
            <a:ext cx="2030013" cy="46166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defTabSz="913765"/>
            <a:r>
              <a:rPr lang="zh-CN" altLang="en-US" sz="2400" b="1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  <a:endParaRPr lang="en-US" altLang="zh-CN" sz="2400" b="1" dirty="0">
              <a:solidFill>
                <a:prstClr val="white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9" name="圆角矩形 20"/>
          <p:cNvSpPr/>
          <p:nvPr/>
        </p:nvSpPr>
        <p:spPr>
          <a:xfrm>
            <a:off x="4621913" y="2264476"/>
            <a:ext cx="2920765" cy="2891927"/>
          </a:xfrm>
          <a:prstGeom prst="ellipse">
            <a:avLst/>
          </a:prstGeom>
          <a:solidFill>
            <a:sysClr val="window" lastClr="FFFFFF"/>
          </a:solidFill>
          <a:ln w="15875" cap="flat" cmpd="sng" algn="ctr">
            <a:solidFill>
              <a:srgbClr val="69849C"/>
            </a:solidFill>
            <a:prstDash val="sysDash"/>
            <a:miter lim="800000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椭圆 128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4709635" y="2337779"/>
            <a:ext cx="2745321" cy="2745321"/>
          </a:xfrm>
          <a:prstGeom prst="ellipse">
            <a:avLst/>
          </a:prstGeom>
          <a:blipFill dpi="0" rotWithShape="1">
            <a:blip r:embed="rId3" cstate="screen"/>
            <a:srcRect/>
            <a:tile tx="0" ty="0" sx="50000" sy="50000" flip="none" algn="b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32" name="图文框 13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3" name="文本框 13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61053" y="327895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3" name="矩形 2"/>
          <p:cNvSpPr/>
          <p:nvPr/>
        </p:nvSpPr>
        <p:spPr>
          <a:xfrm>
            <a:off x="8374273" y="2897953"/>
            <a:ext cx="228172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/>
      <p:bldP spid="116" grpId="0" animBg="1"/>
      <p:bldP spid="117" grpId="0"/>
      <p:bldP spid="119" grpId="0" animBg="1"/>
      <p:bldP spid="129" grpId="0" animBg="1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8" name="文本框 97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559925" y="1557020"/>
            <a:ext cx="1151890" cy="4418965"/>
            <a:chOff x="14687" y="1785"/>
            <a:chExt cx="1814" cy="6959"/>
          </a:xfrm>
        </p:grpSpPr>
        <p:sp>
          <p:nvSpPr>
            <p:cNvPr id="22" name="文本框 21"/>
            <p:cNvSpPr txBox="1"/>
            <p:nvPr/>
          </p:nvSpPr>
          <p:spPr>
            <a:xfrm>
              <a:off x="14687" y="3512"/>
              <a:ext cx="1814" cy="5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 sz="1400" spc="225" dirty="0">
                  <a:latin typeface="仿宋" panose="02010609060101010101" charset="-122"/>
                  <a:ea typeface="仿宋" panose="02010609060101010101" charset="-122"/>
                  <a:sym typeface="+mn-ea"/>
                </a:rPr>
                <a:t>在此输入文本信息，在此输入文本信息。在此输入文本信息，在此输入文本信息。</a:t>
              </a:r>
              <a:endParaRPr lang="zh-CN" altLang="en-US" sz="1400" spc="225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5002" y="1785"/>
              <a:ext cx="1184" cy="1212"/>
              <a:chOff x="4142" y="2204"/>
              <a:chExt cx="616" cy="630"/>
            </a:xfrm>
          </p:grpSpPr>
          <p:sp>
            <p:nvSpPr>
              <p:cNvPr id="36" name="Freeform 5"/>
              <p:cNvSpPr/>
              <p:nvPr/>
            </p:nvSpPr>
            <p:spPr bwMode="auto">
              <a:xfrm>
                <a:off x="4146" y="2204"/>
                <a:ext cx="612" cy="630"/>
              </a:xfrm>
              <a:custGeom>
                <a:avLst/>
                <a:gdLst>
                  <a:gd name="T0" fmla="*/ 279 w 291"/>
                  <a:gd name="T1" fmla="*/ 117 h 300"/>
                  <a:gd name="T2" fmla="*/ 274 w 291"/>
                  <a:gd name="T3" fmla="*/ 101 h 300"/>
                  <a:gd name="T4" fmla="*/ 269 w 291"/>
                  <a:gd name="T5" fmla="*/ 84 h 300"/>
                  <a:gd name="T6" fmla="*/ 254 w 291"/>
                  <a:gd name="T7" fmla="*/ 63 h 300"/>
                  <a:gd name="T8" fmla="*/ 227 w 291"/>
                  <a:gd name="T9" fmla="*/ 37 h 300"/>
                  <a:gd name="T10" fmla="*/ 229 w 291"/>
                  <a:gd name="T11" fmla="*/ 34 h 300"/>
                  <a:gd name="T12" fmla="*/ 218 w 291"/>
                  <a:gd name="T13" fmla="*/ 23 h 300"/>
                  <a:gd name="T14" fmla="*/ 191 w 291"/>
                  <a:gd name="T15" fmla="*/ 20 h 300"/>
                  <a:gd name="T16" fmla="*/ 174 w 291"/>
                  <a:gd name="T17" fmla="*/ 9 h 300"/>
                  <a:gd name="T18" fmla="*/ 157 w 291"/>
                  <a:gd name="T19" fmla="*/ 4 h 300"/>
                  <a:gd name="T20" fmla="*/ 135 w 291"/>
                  <a:gd name="T21" fmla="*/ 6 h 300"/>
                  <a:gd name="T22" fmla="*/ 118 w 291"/>
                  <a:gd name="T23" fmla="*/ 6 h 300"/>
                  <a:gd name="T24" fmla="*/ 89 w 291"/>
                  <a:gd name="T25" fmla="*/ 14 h 300"/>
                  <a:gd name="T26" fmla="*/ 58 w 291"/>
                  <a:gd name="T27" fmla="*/ 31 h 300"/>
                  <a:gd name="T28" fmla="*/ 46 w 291"/>
                  <a:gd name="T29" fmla="*/ 40 h 300"/>
                  <a:gd name="T30" fmla="*/ 35 w 291"/>
                  <a:gd name="T31" fmla="*/ 45 h 300"/>
                  <a:gd name="T32" fmla="*/ 22 w 291"/>
                  <a:gd name="T33" fmla="*/ 65 h 300"/>
                  <a:gd name="T34" fmla="*/ 10 w 291"/>
                  <a:gd name="T35" fmla="*/ 93 h 300"/>
                  <a:gd name="T36" fmla="*/ 5 w 291"/>
                  <a:gd name="T37" fmla="*/ 103 h 300"/>
                  <a:gd name="T38" fmla="*/ 4 w 291"/>
                  <a:gd name="T39" fmla="*/ 133 h 300"/>
                  <a:gd name="T40" fmla="*/ 16 w 291"/>
                  <a:gd name="T41" fmla="*/ 172 h 300"/>
                  <a:gd name="T42" fmla="*/ 17 w 291"/>
                  <a:gd name="T43" fmla="*/ 182 h 300"/>
                  <a:gd name="T44" fmla="*/ 18 w 291"/>
                  <a:gd name="T45" fmla="*/ 187 h 300"/>
                  <a:gd name="T46" fmla="*/ 21 w 291"/>
                  <a:gd name="T47" fmla="*/ 193 h 300"/>
                  <a:gd name="T48" fmla="*/ 54 w 291"/>
                  <a:gd name="T49" fmla="*/ 227 h 300"/>
                  <a:gd name="T50" fmla="*/ 83 w 291"/>
                  <a:gd name="T51" fmla="*/ 244 h 300"/>
                  <a:gd name="T52" fmla="*/ 107 w 291"/>
                  <a:gd name="T53" fmla="*/ 263 h 300"/>
                  <a:gd name="T54" fmla="*/ 116 w 291"/>
                  <a:gd name="T55" fmla="*/ 265 h 300"/>
                  <a:gd name="T56" fmla="*/ 113 w 291"/>
                  <a:gd name="T57" fmla="*/ 273 h 300"/>
                  <a:gd name="T58" fmla="*/ 130 w 291"/>
                  <a:gd name="T59" fmla="*/ 281 h 300"/>
                  <a:gd name="T60" fmla="*/ 124 w 291"/>
                  <a:gd name="T61" fmla="*/ 287 h 300"/>
                  <a:gd name="T62" fmla="*/ 150 w 291"/>
                  <a:gd name="T63" fmla="*/ 293 h 300"/>
                  <a:gd name="T64" fmla="*/ 185 w 291"/>
                  <a:gd name="T65" fmla="*/ 289 h 300"/>
                  <a:gd name="T66" fmla="*/ 210 w 291"/>
                  <a:gd name="T67" fmla="*/ 273 h 300"/>
                  <a:gd name="T68" fmla="*/ 246 w 291"/>
                  <a:gd name="T69" fmla="*/ 252 h 300"/>
                  <a:gd name="T70" fmla="*/ 268 w 291"/>
                  <a:gd name="T71" fmla="*/ 223 h 300"/>
                  <a:gd name="T72" fmla="*/ 274 w 291"/>
                  <a:gd name="T73" fmla="*/ 196 h 300"/>
                  <a:gd name="T74" fmla="*/ 280 w 291"/>
                  <a:gd name="T75" fmla="*/ 183 h 300"/>
                  <a:gd name="T76" fmla="*/ 284 w 291"/>
                  <a:gd name="T77" fmla="*/ 15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91" h="300">
                    <a:moveTo>
                      <a:pt x="284" y="135"/>
                    </a:moveTo>
                    <a:cubicBezTo>
                      <a:pt x="285" y="127"/>
                      <a:pt x="282" y="123"/>
                      <a:pt x="279" y="117"/>
                    </a:cubicBezTo>
                    <a:cubicBezTo>
                      <a:pt x="285" y="110"/>
                      <a:pt x="273" y="107"/>
                      <a:pt x="274" y="100"/>
                    </a:cubicBezTo>
                    <a:cubicBezTo>
                      <a:pt x="274" y="101"/>
                      <a:pt x="274" y="101"/>
                      <a:pt x="274" y="101"/>
                    </a:cubicBezTo>
                    <a:cubicBezTo>
                      <a:pt x="272" y="99"/>
                      <a:pt x="272" y="99"/>
                      <a:pt x="272" y="99"/>
                    </a:cubicBezTo>
                    <a:cubicBezTo>
                      <a:pt x="278" y="93"/>
                      <a:pt x="269" y="89"/>
                      <a:pt x="269" y="84"/>
                    </a:cubicBezTo>
                    <a:cubicBezTo>
                      <a:pt x="266" y="81"/>
                      <a:pt x="268" y="71"/>
                      <a:pt x="260" y="73"/>
                    </a:cubicBezTo>
                    <a:cubicBezTo>
                      <a:pt x="260" y="68"/>
                      <a:pt x="258" y="66"/>
                      <a:pt x="254" y="63"/>
                    </a:cubicBezTo>
                    <a:cubicBezTo>
                      <a:pt x="246" y="57"/>
                      <a:pt x="241" y="41"/>
                      <a:pt x="229" y="40"/>
                    </a:cubicBezTo>
                    <a:cubicBezTo>
                      <a:pt x="228" y="39"/>
                      <a:pt x="227" y="38"/>
                      <a:pt x="227" y="37"/>
                    </a:cubicBezTo>
                    <a:cubicBezTo>
                      <a:pt x="228" y="37"/>
                      <a:pt x="228" y="36"/>
                      <a:pt x="229" y="36"/>
                    </a:cubicBezTo>
                    <a:cubicBezTo>
                      <a:pt x="229" y="34"/>
                      <a:pt x="229" y="34"/>
                      <a:pt x="229" y="34"/>
                    </a:cubicBezTo>
                    <a:cubicBezTo>
                      <a:pt x="226" y="33"/>
                      <a:pt x="224" y="32"/>
                      <a:pt x="221" y="31"/>
                    </a:cubicBezTo>
                    <a:cubicBezTo>
                      <a:pt x="223" y="29"/>
                      <a:pt x="221" y="24"/>
                      <a:pt x="218" y="23"/>
                    </a:cubicBezTo>
                    <a:cubicBezTo>
                      <a:pt x="213" y="22"/>
                      <a:pt x="212" y="22"/>
                      <a:pt x="206" y="21"/>
                    </a:cubicBezTo>
                    <a:cubicBezTo>
                      <a:pt x="202" y="17"/>
                      <a:pt x="196" y="19"/>
                      <a:pt x="191" y="20"/>
                    </a:cubicBezTo>
                    <a:cubicBezTo>
                      <a:pt x="189" y="14"/>
                      <a:pt x="182" y="16"/>
                      <a:pt x="178" y="14"/>
                    </a:cubicBezTo>
                    <a:cubicBezTo>
                      <a:pt x="176" y="12"/>
                      <a:pt x="174" y="11"/>
                      <a:pt x="174" y="9"/>
                    </a:cubicBezTo>
                    <a:cubicBezTo>
                      <a:pt x="168" y="9"/>
                      <a:pt x="164" y="6"/>
                      <a:pt x="157" y="7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3" y="0"/>
                      <a:pt x="148" y="6"/>
                      <a:pt x="144" y="1"/>
                    </a:cubicBezTo>
                    <a:cubicBezTo>
                      <a:pt x="140" y="2"/>
                      <a:pt x="139" y="5"/>
                      <a:pt x="135" y="6"/>
                    </a:cubicBezTo>
                    <a:cubicBezTo>
                      <a:pt x="132" y="7"/>
                      <a:pt x="126" y="9"/>
                      <a:pt x="124" y="4"/>
                    </a:cubicBezTo>
                    <a:cubicBezTo>
                      <a:pt x="122" y="4"/>
                      <a:pt x="119" y="4"/>
                      <a:pt x="118" y="6"/>
                    </a:cubicBezTo>
                    <a:cubicBezTo>
                      <a:pt x="114" y="2"/>
                      <a:pt x="112" y="11"/>
                      <a:pt x="107" y="6"/>
                    </a:cubicBezTo>
                    <a:cubicBezTo>
                      <a:pt x="103" y="16"/>
                      <a:pt x="96" y="9"/>
                      <a:pt x="89" y="14"/>
                    </a:cubicBezTo>
                    <a:cubicBezTo>
                      <a:pt x="84" y="23"/>
                      <a:pt x="74" y="15"/>
                      <a:pt x="69" y="25"/>
                    </a:cubicBezTo>
                    <a:cubicBezTo>
                      <a:pt x="64" y="22"/>
                      <a:pt x="63" y="35"/>
                      <a:pt x="58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6" y="38"/>
                      <a:pt x="47" y="32"/>
                      <a:pt x="46" y="40"/>
                    </a:cubicBezTo>
                    <a:cubicBezTo>
                      <a:pt x="40" y="40"/>
                      <a:pt x="38" y="39"/>
                      <a:pt x="34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2" y="49"/>
                      <a:pt x="32" y="53"/>
                      <a:pt x="27" y="53"/>
                    </a:cubicBezTo>
                    <a:cubicBezTo>
                      <a:pt x="24" y="57"/>
                      <a:pt x="20" y="61"/>
                      <a:pt x="22" y="65"/>
                    </a:cubicBezTo>
                    <a:cubicBezTo>
                      <a:pt x="9" y="69"/>
                      <a:pt x="20" y="87"/>
                      <a:pt x="8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96"/>
                      <a:pt x="8" y="102"/>
                      <a:pt x="3" y="99"/>
                    </a:cubicBezTo>
                    <a:cubicBezTo>
                      <a:pt x="2" y="101"/>
                      <a:pt x="4" y="102"/>
                      <a:pt x="5" y="103"/>
                    </a:cubicBezTo>
                    <a:cubicBezTo>
                      <a:pt x="2" y="109"/>
                      <a:pt x="6" y="114"/>
                      <a:pt x="8" y="121"/>
                    </a:cubicBezTo>
                    <a:cubicBezTo>
                      <a:pt x="5" y="124"/>
                      <a:pt x="0" y="128"/>
                      <a:pt x="4" y="133"/>
                    </a:cubicBezTo>
                    <a:cubicBezTo>
                      <a:pt x="12" y="137"/>
                      <a:pt x="0" y="147"/>
                      <a:pt x="8" y="149"/>
                    </a:cubicBezTo>
                    <a:cubicBezTo>
                      <a:pt x="5" y="159"/>
                      <a:pt x="14" y="166"/>
                      <a:pt x="16" y="172"/>
                    </a:cubicBezTo>
                    <a:cubicBezTo>
                      <a:pt x="13" y="175"/>
                      <a:pt x="17" y="180"/>
                      <a:pt x="16" y="183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19" y="184"/>
                      <a:pt x="19" y="184"/>
                      <a:pt x="19" y="184"/>
                    </a:cubicBezTo>
                    <a:cubicBezTo>
                      <a:pt x="19" y="185"/>
                      <a:pt x="19" y="186"/>
                      <a:pt x="18" y="187"/>
                    </a:cubicBezTo>
                    <a:cubicBezTo>
                      <a:pt x="26" y="191"/>
                      <a:pt x="26" y="191"/>
                      <a:pt x="26" y="191"/>
                    </a:cubicBezTo>
                    <a:cubicBezTo>
                      <a:pt x="21" y="193"/>
                      <a:pt x="21" y="193"/>
                      <a:pt x="21" y="193"/>
                    </a:cubicBezTo>
                    <a:cubicBezTo>
                      <a:pt x="26" y="202"/>
                      <a:pt x="38" y="205"/>
                      <a:pt x="43" y="215"/>
                    </a:cubicBezTo>
                    <a:cubicBezTo>
                      <a:pt x="51" y="215"/>
                      <a:pt x="47" y="225"/>
                      <a:pt x="54" y="227"/>
                    </a:cubicBezTo>
                    <a:cubicBezTo>
                      <a:pt x="64" y="224"/>
                      <a:pt x="62" y="237"/>
                      <a:pt x="71" y="236"/>
                    </a:cubicBezTo>
                    <a:cubicBezTo>
                      <a:pt x="72" y="243"/>
                      <a:pt x="83" y="237"/>
                      <a:pt x="83" y="244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92" y="253"/>
                      <a:pt x="104" y="253"/>
                      <a:pt x="107" y="263"/>
                    </a:cubicBezTo>
                    <a:cubicBezTo>
                      <a:pt x="110" y="261"/>
                      <a:pt x="115" y="259"/>
                      <a:pt x="117" y="263"/>
                    </a:cubicBezTo>
                    <a:cubicBezTo>
                      <a:pt x="116" y="265"/>
                      <a:pt x="116" y="265"/>
                      <a:pt x="116" y="265"/>
                    </a:cubicBezTo>
                    <a:cubicBezTo>
                      <a:pt x="120" y="269"/>
                      <a:pt x="120" y="269"/>
                      <a:pt x="120" y="269"/>
                    </a:cubicBezTo>
                    <a:cubicBezTo>
                      <a:pt x="119" y="273"/>
                      <a:pt x="114" y="269"/>
                      <a:pt x="113" y="273"/>
                    </a:cubicBezTo>
                    <a:cubicBezTo>
                      <a:pt x="116" y="275"/>
                      <a:pt x="120" y="278"/>
                      <a:pt x="122" y="275"/>
                    </a:cubicBezTo>
                    <a:cubicBezTo>
                      <a:pt x="124" y="278"/>
                      <a:pt x="127" y="278"/>
                      <a:pt x="130" y="281"/>
                    </a:cubicBezTo>
                    <a:cubicBezTo>
                      <a:pt x="132" y="283"/>
                      <a:pt x="135" y="277"/>
                      <a:pt x="137" y="282"/>
                    </a:cubicBezTo>
                    <a:cubicBezTo>
                      <a:pt x="133" y="285"/>
                      <a:pt x="130" y="285"/>
                      <a:pt x="124" y="287"/>
                    </a:cubicBezTo>
                    <a:cubicBezTo>
                      <a:pt x="126" y="287"/>
                      <a:pt x="130" y="289"/>
                      <a:pt x="130" y="287"/>
                    </a:cubicBezTo>
                    <a:cubicBezTo>
                      <a:pt x="135" y="291"/>
                      <a:pt x="145" y="288"/>
                      <a:pt x="150" y="293"/>
                    </a:cubicBezTo>
                    <a:cubicBezTo>
                      <a:pt x="154" y="294"/>
                      <a:pt x="156" y="293"/>
                      <a:pt x="157" y="290"/>
                    </a:cubicBezTo>
                    <a:cubicBezTo>
                      <a:pt x="168" y="300"/>
                      <a:pt x="174" y="285"/>
                      <a:pt x="185" y="289"/>
                    </a:cubicBezTo>
                    <a:cubicBezTo>
                      <a:pt x="195" y="289"/>
                      <a:pt x="191" y="272"/>
                      <a:pt x="202" y="279"/>
                    </a:cubicBezTo>
                    <a:cubicBezTo>
                      <a:pt x="205" y="274"/>
                      <a:pt x="211" y="281"/>
                      <a:pt x="210" y="273"/>
                    </a:cubicBezTo>
                    <a:cubicBezTo>
                      <a:pt x="212" y="269"/>
                      <a:pt x="216" y="270"/>
                      <a:pt x="219" y="270"/>
                    </a:cubicBezTo>
                    <a:cubicBezTo>
                      <a:pt x="225" y="260"/>
                      <a:pt x="237" y="259"/>
                      <a:pt x="246" y="252"/>
                    </a:cubicBezTo>
                    <a:cubicBezTo>
                      <a:pt x="245" y="245"/>
                      <a:pt x="253" y="244"/>
                      <a:pt x="253" y="237"/>
                    </a:cubicBezTo>
                    <a:cubicBezTo>
                      <a:pt x="260" y="234"/>
                      <a:pt x="260" y="225"/>
                      <a:pt x="268" y="223"/>
                    </a:cubicBezTo>
                    <a:cubicBezTo>
                      <a:pt x="267" y="218"/>
                      <a:pt x="269" y="210"/>
                      <a:pt x="270" y="205"/>
                    </a:cubicBezTo>
                    <a:cubicBezTo>
                      <a:pt x="273" y="203"/>
                      <a:pt x="270" y="197"/>
                      <a:pt x="274" y="196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81" y="194"/>
                      <a:pt x="274" y="185"/>
                      <a:pt x="280" y="183"/>
                    </a:cubicBezTo>
                    <a:cubicBezTo>
                      <a:pt x="280" y="179"/>
                      <a:pt x="280" y="171"/>
                      <a:pt x="284" y="169"/>
                    </a:cubicBezTo>
                    <a:cubicBezTo>
                      <a:pt x="284" y="159"/>
                      <a:pt x="284" y="159"/>
                      <a:pt x="284" y="159"/>
                    </a:cubicBezTo>
                    <a:cubicBezTo>
                      <a:pt x="279" y="151"/>
                      <a:pt x="291" y="143"/>
                      <a:pt x="284" y="13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>
                  <a:latin typeface="仿宋" panose="02010609060101010101" charset="-122"/>
                  <a:ea typeface="仿宋" panose="02010609060101010101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142" y="2275"/>
                <a:ext cx="553" cy="4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★日文毛笔行书" panose="03000509000000000000" charset="-128"/>
                  </a:rPr>
                  <a:t>一</a:t>
                </a:r>
                <a:endParaRPr lang="zh-CN" altLang="en-US" sz="32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★日文毛笔行书" panose="03000509000000000000" charset="-128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7677785" y="1557020"/>
            <a:ext cx="1151890" cy="4418965"/>
            <a:chOff x="14687" y="1785"/>
            <a:chExt cx="1814" cy="6959"/>
          </a:xfrm>
        </p:grpSpPr>
        <p:sp>
          <p:nvSpPr>
            <p:cNvPr id="39" name="文本框 38"/>
            <p:cNvSpPr txBox="1"/>
            <p:nvPr/>
          </p:nvSpPr>
          <p:spPr>
            <a:xfrm>
              <a:off x="14687" y="3512"/>
              <a:ext cx="1814" cy="5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 sz="1400" spc="225" dirty="0">
                  <a:latin typeface="仿宋" panose="02010609060101010101" charset="-122"/>
                  <a:ea typeface="仿宋" panose="02010609060101010101" charset="-122"/>
                  <a:sym typeface="+mn-ea"/>
                </a:rPr>
                <a:t>在此输入文本信息，在此输入文本信息。在此输入文本信息，在此输入文本信息。</a:t>
              </a:r>
              <a:endParaRPr lang="zh-CN" altLang="en-US" sz="1400" spc="225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5002" y="1785"/>
              <a:ext cx="1184" cy="1212"/>
              <a:chOff x="4142" y="2204"/>
              <a:chExt cx="616" cy="630"/>
            </a:xfrm>
          </p:grpSpPr>
          <p:sp>
            <p:nvSpPr>
              <p:cNvPr id="2" name="Freeform 5"/>
              <p:cNvSpPr/>
              <p:nvPr/>
            </p:nvSpPr>
            <p:spPr bwMode="auto">
              <a:xfrm>
                <a:off x="4146" y="2204"/>
                <a:ext cx="612" cy="630"/>
              </a:xfrm>
              <a:custGeom>
                <a:avLst/>
                <a:gdLst>
                  <a:gd name="T0" fmla="*/ 279 w 291"/>
                  <a:gd name="T1" fmla="*/ 117 h 300"/>
                  <a:gd name="T2" fmla="*/ 274 w 291"/>
                  <a:gd name="T3" fmla="*/ 101 h 300"/>
                  <a:gd name="T4" fmla="*/ 269 w 291"/>
                  <a:gd name="T5" fmla="*/ 84 h 300"/>
                  <a:gd name="T6" fmla="*/ 254 w 291"/>
                  <a:gd name="T7" fmla="*/ 63 h 300"/>
                  <a:gd name="T8" fmla="*/ 227 w 291"/>
                  <a:gd name="T9" fmla="*/ 37 h 300"/>
                  <a:gd name="T10" fmla="*/ 229 w 291"/>
                  <a:gd name="T11" fmla="*/ 34 h 300"/>
                  <a:gd name="T12" fmla="*/ 218 w 291"/>
                  <a:gd name="T13" fmla="*/ 23 h 300"/>
                  <a:gd name="T14" fmla="*/ 191 w 291"/>
                  <a:gd name="T15" fmla="*/ 20 h 300"/>
                  <a:gd name="T16" fmla="*/ 174 w 291"/>
                  <a:gd name="T17" fmla="*/ 9 h 300"/>
                  <a:gd name="T18" fmla="*/ 157 w 291"/>
                  <a:gd name="T19" fmla="*/ 4 h 300"/>
                  <a:gd name="T20" fmla="*/ 135 w 291"/>
                  <a:gd name="T21" fmla="*/ 6 h 300"/>
                  <a:gd name="T22" fmla="*/ 118 w 291"/>
                  <a:gd name="T23" fmla="*/ 6 h 300"/>
                  <a:gd name="T24" fmla="*/ 89 w 291"/>
                  <a:gd name="T25" fmla="*/ 14 h 300"/>
                  <a:gd name="T26" fmla="*/ 58 w 291"/>
                  <a:gd name="T27" fmla="*/ 31 h 300"/>
                  <a:gd name="T28" fmla="*/ 46 w 291"/>
                  <a:gd name="T29" fmla="*/ 40 h 300"/>
                  <a:gd name="T30" fmla="*/ 35 w 291"/>
                  <a:gd name="T31" fmla="*/ 45 h 300"/>
                  <a:gd name="T32" fmla="*/ 22 w 291"/>
                  <a:gd name="T33" fmla="*/ 65 h 300"/>
                  <a:gd name="T34" fmla="*/ 10 w 291"/>
                  <a:gd name="T35" fmla="*/ 93 h 300"/>
                  <a:gd name="T36" fmla="*/ 5 w 291"/>
                  <a:gd name="T37" fmla="*/ 103 h 300"/>
                  <a:gd name="T38" fmla="*/ 4 w 291"/>
                  <a:gd name="T39" fmla="*/ 133 h 300"/>
                  <a:gd name="T40" fmla="*/ 16 w 291"/>
                  <a:gd name="T41" fmla="*/ 172 h 300"/>
                  <a:gd name="T42" fmla="*/ 17 w 291"/>
                  <a:gd name="T43" fmla="*/ 182 h 300"/>
                  <a:gd name="T44" fmla="*/ 18 w 291"/>
                  <a:gd name="T45" fmla="*/ 187 h 300"/>
                  <a:gd name="T46" fmla="*/ 21 w 291"/>
                  <a:gd name="T47" fmla="*/ 193 h 300"/>
                  <a:gd name="T48" fmla="*/ 54 w 291"/>
                  <a:gd name="T49" fmla="*/ 227 h 300"/>
                  <a:gd name="T50" fmla="*/ 83 w 291"/>
                  <a:gd name="T51" fmla="*/ 244 h 300"/>
                  <a:gd name="T52" fmla="*/ 107 w 291"/>
                  <a:gd name="T53" fmla="*/ 263 h 300"/>
                  <a:gd name="T54" fmla="*/ 116 w 291"/>
                  <a:gd name="T55" fmla="*/ 265 h 300"/>
                  <a:gd name="T56" fmla="*/ 113 w 291"/>
                  <a:gd name="T57" fmla="*/ 273 h 300"/>
                  <a:gd name="T58" fmla="*/ 130 w 291"/>
                  <a:gd name="T59" fmla="*/ 281 h 300"/>
                  <a:gd name="T60" fmla="*/ 124 w 291"/>
                  <a:gd name="T61" fmla="*/ 287 h 300"/>
                  <a:gd name="T62" fmla="*/ 150 w 291"/>
                  <a:gd name="T63" fmla="*/ 293 h 300"/>
                  <a:gd name="T64" fmla="*/ 185 w 291"/>
                  <a:gd name="T65" fmla="*/ 289 h 300"/>
                  <a:gd name="T66" fmla="*/ 210 w 291"/>
                  <a:gd name="T67" fmla="*/ 273 h 300"/>
                  <a:gd name="T68" fmla="*/ 246 w 291"/>
                  <a:gd name="T69" fmla="*/ 252 h 300"/>
                  <a:gd name="T70" fmla="*/ 268 w 291"/>
                  <a:gd name="T71" fmla="*/ 223 h 300"/>
                  <a:gd name="T72" fmla="*/ 274 w 291"/>
                  <a:gd name="T73" fmla="*/ 196 h 300"/>
                  <a:gd name="T74" fmla="*/ 280 w 291"/>
                  <a:gd name="T75" fmla="*/ 183 h 300"/>
                  <a:gd name="T76" fmla="*/ 284 w 291"/>
                  <a:gd name="T77" fmla="*/ 15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91" h="300">
                    <a:moveTo>
                      <a:pt x="284" y="135"/>
                    </a:moveTo>
                    <a:cubicBezTo>
                      <a:pt x="285" y="127"/>
                      <a:pt x="282" y="123"/>
                      <a:pt x="279" y="117"/>
                    </a:cubicBezTo>
                    <a:cubicBezTo>
                      <a:pt x="285" y="110"/>
                      <a:pt x="273" y="107"/>
                      <a:pt x="274" y="100"/>
                    </a:cubicBezTo>
                    <a:cubicBezTo>
                      <a:pt x="274" y="101"/>
                      <a:pt x="274" y="101"/>
                      <a:pt x="274" y="101"/>
                    </a:cubicBezTo>
                    <a:cubicBezTo>
                      <a:pt x="272" y="99"/>
                      <a:pt x="272" y="99"/>
                      <a:pt x="272" y="99"/>
                    </a:cubicBezTo>
                    <a:cubicBezTo>
                      <a:pt x="278" y="93"/>
                      <a:pt x="269" y="89"/>
                      <a:pt x="269" y="84"/>
                    </a:cubicBezTo>
                    <a:cubicBezTo>
                      <a:pt x="266" y="81"/>
                      <a:pt x="268" y="71"/>
                      <a:pt x="260" y="73"/>
                    </a:cubicBezTo>
                    <a:cubicBezTo>
                      <a:pt x="260" y="68"/>
                      <a:pt x="258" y="66"/>
                      <a:pt x="254" y="63"/>
                    </a:cubicBezTo>
                    <a:cubicBezTo>
                      <a:pt x="246" y="57"/>
                      <a:pt x="241" y="41"/>
                      <a:pt x="229" y="40"/>
                    </a:cubicBezTo>
                    <a:cubicBezTo>
                      <a:pt x="228" y="39"/>
                      <a:pt x="227" y="38"/>
                      <a:pt x="227" y="37"/>
                    </a:cubicBezTo>
                    <a:cubicBezTo>
                      <a:pt x="228" y="37"/>
                      <a:pt x="228" y="36"/>
                      <a:pt x="229" y="36"/>
                    </a:cubicBezTo>
                    <a:cubicBezTo>
                      <a:pt x="229" y="34"/>
                      <a:pt x="229" y="34"/>
                      <a:pt x="229" y="34"/>
                    </a:cubicBezTo>
                    <a:cubicBezTo>
                      <a:pt x="226" y="33"/>
                      <a:pt x="224" y="32"/>
                      <a:pt x="221" y="31"/>
                    </a:cubicBezTo>
                    <a:cubicBezTo>
                      <a:pt x="223" y="29"/>
                      <a:pt x="221" y="24"/>
                      <a:pt x="218" y="23"/>
                    </a:cubicBezTo>
                    <a:cubicBezTo>
                      <a:pt x="213" y="22"/>
                      <a:pt x="212" y="22"/>
                      <a:pt x="206" y="21"/>
                    </a:cubicBezTo>
                    <a:cubicBezTo>
                      <a:pt x="202" y="17"/>
                      <a:pt x="196" y="19"/>
                      <a:pt x="191" y="20"/>
                    </a:cubicBezTo>
                    <a:cubicBezTo>
                      <a:pt x="189" y="14"/>
                      <a:pt x="182" y="16"/>
                      <a:pt x="178" y="14"/>
                    </a:cubicBezTo>
                    <a:cubicBezTo>
                      <a:pt x="176" y="12"/>
                      <a:pt x="174" y="11"/>
                      <a:pt x="174" y="9"/>
                    </a:cubicBezTo>
                    <a:cubicBezTo>
                      <a:pt x="168" y="9"/>
                      <a:pt x="164" y="6"/>
                      <a:pt x="157" y="7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3" y="0"/>
                      <a:pt x="148" y="6"/>
                      <a:pt x="144" y="1"/>
                    </a:cubicBezTo>
                    <a:cubicBezTo>
                      <a:pt x="140" y="2"/>
                      <a:pt x="139" y="5"/>
                      <a:pt x="135" y="6"/>
                    </a:cubicBezTo>
                    <a:cubicBezTo>
                      <a:pt x="132" y="7"/>
                      <a:pt x="126" y="9"/>
                      <a:pt x="124" y="4"/>
                    </a:cubicBezTo>
                    <a:cubicBezTo>
                      <a:pt x="122" y="4"/>
                      <a:pt x="119" y="4"/>
                      <a:pt x="118" y="6"/>
                    </a:cubicBezTo>
                    <a:cubicBezTo>
                      <a:pt x="114" y="2"/>
                      <a:pt x="112" y="11"/>
                      <a:pt x="107" y="6"/>
                    </a:cubicBezTo>
                    <a:cubicBezTo>
                      <a:pt x="103" y="16"/>
                      <a:pt x="96" y="9"/>
                      <a:pt x="89" y="14"/>
                    </a:cubicBezTo>
                    <a:cubicBezTo>
                      <a:pt x="84" y="23"/>
                      <a:pt x="74" y="15"/>
                      <a:pt x="69" y="25"/>
                    </a:cubicBezTo>
                    <a:cubicBezTo>
                      <a:pt x="64" y="22"/>
                      <a:pt x="63" y="35"/>
                      <a:pt x="58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6" y="38"/>
                      <a:pt x="47" y="32"/>
                      <a:pt x="46" y="40"/>
                    </a:cubicBezTo>
                    <a:cubicBezTo>
                      <a:pt x="40" y="40"/>
                      <a:pt x="38" y="39"/>
                      <a:pt x="34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2" y="49"/>
                      <a:pt x="32" y="53"/>
                      <a:pt x="27" y="53"/>
                    </a:cubicBezTo>
                    <a:cubicBezTo>
                      <a:pt x="24" y="57"/>
                      <a:pt x="20" y="61"/>
                      <a:pt x="22" y="65"/>
                    </a:cubicBezTo>
                    <a:cubicBezTo>
                      <a:pt x="9" y="69"/>
                      <a:pt x="20" y="87"/>
                      <a:pt x="8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96"/>
                      <a:pt x="8" y="102"/>
                      <a:pt x="3" y="99"/>
                    </a:cubicBezTo>
                    <a:cubicBezTo>
                      <a:pt x="2" y="101"/>
                      <a:pt x="4" y="102"/>
                      <a:pt x="5" y="103"/>
                    </a:cubicBezTo>
                    <a:cubicBezTo>
                      <a:pt x="2" y="109"/>
                      <a:pt x="6" y="114"/>
                      <a:pt x="8" y="121"/>
                    </a:cubicBezTo>
                    <a:cubicBezTo>
                      <a:pt x="5" y="124"/>
                      <a:pt x="0" y="128"/>
                      <a:pt x="4" y="133"/>
                    </a:cubicBezTo>
                    <a:cubicBezTo>
                      <a:pt x="12" y="137"/>
                      <a:pt x="0" y="147"/>
                      <a:pt x="8" y="149"/>
                    </a:cubicBezTo>
                    <a:cubicBezTo>
                      <a:pt x="5" y="159"/>
                      <a:pt x="14" y="166"/>
                      <a:pt x="16" y="172"/>
                    </a:cubicBezTo>
                    <a:cubicBezTo>
                      <a:pt x="13" y="175"/>
                      <a:pt x="17" y="180"/>
                      <a:pt x="16" y="183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19" y="184"/>
                      <a:pt x="19" y="184"/>
                      <a:pt x="19" y="184"/>
                    </a:cubicBezTo>
                    <a:cubicBezTo>
                      <a:pt x="19" y="185"/>
                      <a:pt x="19" y="186"/>
                      <a:pt x="18" y="187"/>
                    </a:cubicBezTo>
                    <a:cubicBezTo>
                      <a:pt x="26" y="191"/>
                      <a:pt x="26" y="191"/>
                      <a:pt x="26" y="191"/>
                    </a:cubicBezTo>
                    <a:cubicBezTo>
                      <a:pt x="21" y="193"/>
                      <a:pt x="21" y="193"/>
                      <a:pt x="21" y="193"/>
                    </a:cubicBezTo>
                    <a:cubicBezTo>
                      <a:pt x="26" y="202"/>
                      <a:pt x="38" y="205"/>
                      <a:pt x="43" y="215"/>
                    </a:cubicBezTo>
                    <a:cubicBezTo>
                      <a:pt x="51" y="215"/>
                      <a:pt x="47" y="225"/>
                      <a:pt x="54" y="227"/>
                    </a:cubicBezTo>
                    <a:cubicBezTo>
                      <a:pt x="64" y="224"/>
                      <a:pt x="62" y="237"/>
                      <a:pt x="71" y="236"/>
                    </a:cubicBezTo>
                    <a:cubicBezTo>
                      <a:pt x="72" y="243"/>
                      <a:pt x="83" y="237"/>
                      <a:pt x="83" y="244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92" y="253"/>
                      <a:pt x="104" y="253"/>
                      <a:pt x="107" y="263"/>
                    </a:cubicBezTo>
                    <a:cubicBezTo>
                      <a:pt x="110" y="261"/>
                      <a:pt x="115" y="259"/>
                      <a:pt x="117" y="263"/>
                    </a:cubicBezTo>
                    <a:cubicBezTo>
                      <a:pt x="116" y="265"/>
                      <a:pt x="116" y="265"/>
                      <a:pt x="116" y="265"/>
                    </a:cubicBezTo>
                    <a:cubicBezTo>
                      <a:pt x="120" y="269"/>
                      <a:pt x="120" y="269"/>
                      <a:pt x="120" y="269"/>
                    </a:cubicBezTo>
                    <a:cubicBezTo>
                      <a:pt x="119" y="273"/>
                      <a:pt x="114" y="269"/>
                      <a:pt x="113" y="273"/>
                    </a:cubicBezTo>
                    <a:cubicBezTo>
                      <a:pt x="116" y="275"/>
                      <a:pt x="120" y="278"/>
                      <a:pt x="122" y="275"/>
                    </a:cubicBezTo>
                    <a:cubicBezTo>
                      <a:pt x="124" y="278"/>
                      <a:pt x="127" y="278"/>
                      <a:pt x="130" y="281"/>
                    </a:cubicBezTo>
                    <a:cubicBezTo>
                      <a:pt x="132" y="283"/>
                      <a:pt x="135" y="277"/>
                      <a:pt x="137" y="282"/>
                    </a:cubicBezTo>
                    <a:cubicBezTo>
                      <a:pt x="133" y="285"/>
                      <a:pt x="130" y="285"/>
                      <a:pt x="124" y="287"/>
                    </a:cubicBezTo>
                    <a:cubicBezTo>
                      <a:pt x="126" y="287"/>
                      <a:pt x="130" y="289"/>
                      <a:pt x="130" y="287"/>
                    </a:cubicBezTo>
                    <a:cubicBezTo>
                      <a:pt x="135" y="291"/>
                      <a:pt x="145" y="288"/>
                      <a:pt x="150" y="293"/>
                    </a:cubicBezTo>
                    <a:cubicBezTo>
                      <a:pt x="154" y="294"/>
                      <a:pt x="156" y="293"/>
                      <a:pt x="157" y="290"/>
                    </a:cubicBezTo>
                    <a:cubicBezTo>
                      <a:pt x="168" y="300"/>
                      <a:pt x="174" y="285"/>
                      <a:pt x="185" y="289"/>
                    </a:cubicBezTo>
                    <a:cubicBezTo>
                      <a:pt x="195" y="289"/>
                      <a:pt x="191" y="272"/>
                      <a:pt x="202" y="279"/>
                    </a:cubicBezTo>
                    <a:cubicBezTo>
                      <a:pt x="205" y="274"/>
                      <a:pt x="211" y="281"/>
                      <a:pt x="210" y="273"/>
                    </a:cubicBezTo>
                    <a:cubicBezTo>
                      <a:pt x="212" y="269"/>
                      <a:pt x="216" y="270"/>
                      <a:pt x="219" y="270"/>
                    </a:cubicBezTo>
                    <a:cubicBezTo>
                      <a:pt x="225" y="260"/>
                      <a:pt x="237" y="259"/>
                      <a:pt x="246" y="252"/>
                    </a:cubicBezTo>
                    <a:cubicBezTo>
                      <a:pt x="245" y="245"/>
                      <a:pt x="253" y="244"/>
                      <a:pt x="253" y="237"/>
                    </a:cubicBezTo>
                    <a:cubicBezTo>
                      <a:pt x="260" y="234"/>
                      <a:pt x="260" y="225"/>
                      <a:pt x="268" y="223"/>
                    </a:cubicBezTo>
                    <a:cubicBezTo>
                      <a:pt x="267" y="218"/>
                      <a:pt x="269" y="210"/>
                      <a:pt x="270" y="205"/>
                    </a:cubicBezTo>
                    <a:cubicBezTo>
                      <a:pt x="273" y="203"/>
                      <a:pt x="270" y="197"/>
                      <a:pt x="274" y="196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81" y="194"/>
                      <a:pt x="274" y="185"/>
                      <a:pt x="280" y="183"/>
                    </a:cubicBezTo>
                    <a:cubicBezTo>
                      <a:pt x="280" y="179"/>
                      <a:pt x="280" y="171"/>
                      <a:pt x="284" y="169"/>
                    </a:cubicBezTo>
                    <a:cubicBezTo>
                      <a:pt x="284" y="159"/>
                      <a:pt x="284" y="159"/>
                      <a:pt x="284" y="159"/>
                    </a:cubicBezTo>
                    <a:cubicBezTo>
                      <a:pt x="279" y="151"/>
                      <a:pt x="291" y="143"/>
                      <a:pt x="284" y="13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>
                  <a:latin typeface="仿宋" panose="02010609060101010101" charset="-122"/>
                  <a:ea typeface="仿宋" panose="02010609060101010101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142" y="2275"/>
                <a:ext cx="553" cy="4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★日文毛笔行书" panose="03000509000000000000" charset="-128"/>
                  </a:rPr>
                  <a:t>二</a:t>
                </a:r>
                <a:endParaRPr lang="zh-CN" altLang="en-US" sz="32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★日文毛笔行书" panose="03000509000000000000" charset="-128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95645" y="1557020"/>
            <a:ext cx="1151890" cy="4419600"/>
            <a:chOff x="14687" y="1785"/>
            <a:chExt cx="1814" cy="6960"/>
          </a:xfrm>
        </p:grpSpPr>
        <p:sp>
          <p:nvSpPr>
            <p:cNvPr id="5" name="文本框 4"/>
            <p:cNvSpPr txBox="1"/>
            <p:nvPr/>
          </p:nvSpPr>
          <p:spPr>
            <a:xfrm>
              <a:off x="14687" y="3512"/>
              <a:ext cx="1814" cy="5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 sz="1400" spc="225" dirty="0">
                  <a:latin typeface="仿宋" panose="02010609060101010101" charset="-122"/>
                  <a:ea typeface="仿宋" panose="02010609060101010101" charset="-122"/>
                  <a:sym typeface="+mn-ea"/>
                </a:rPr>
                <a:t>在此输入文本信息，在此输入文本信息。在此输入文本信息，在此输入文本信息。</a:t>
              </a:r>
              <a:endParaRPr lang="zh-CN" altLang="en-US" sz="1400" spc="225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5002" y="1785"/>
              <a:ext cx="1184" cy="1212"/>
              <a:chOff x="4142" y="2204"/>
              <a:chExt cx="616" cy="630"/>
            </a:xfrm>
          </p:grpSpPr>
          <p:sp>
            <p:nvSpPr>
              <p:cNvPr id="7" name="Freeform 5"/>
              <p:cNvSpPr/>
              <p:nvPr/>
            </p:nvSpPr>
            <p:spPr bwMode="auto">
              <a:xfrm>
                <a:off x="4146" y="2204"/>
                <a:ext cx="612" cy="630"/>
              </a:xfrm>
              <a:custGeom>
                <a:avLst/>
                <a:gdLst>
                  <a:gd name="T0" fmla="*/ 279 w 291"/>
                  <a:gd name="T1" fmla="*/ 117 h 300"/>
                  <a:gd name="T2" fmla="*/ 274 w 291"/>
                  <a:gd name="T3" fmla="*/ 101 h 300"/>
                  <a:gd name="T4" fmla="*/ 269 w 291"/>
                  <a:gd name="T5" fmla="*/ 84 h 300"/>
                  <a:gd name="T6" fmla="*/ 254 w 291"/>
                  <a:gd name="T7" fmla="*/ 63 h 300"/>
                  <a:gd name="T8" fmla="*/ 227 w 291"/>
                  <a:gd name="T9" fmla="*/ 37 h 300"/>
                  <a:gd name="T10" fmla="*/ 229 w 291"/>
                  <a:gd name="T11" fmla="*/ 34 h 300"/>
                  <a:gd name="T12" fmla="*/ 218 w 291"/>
                  <a:gd name="T13" fmla="*/ 23 h 300"/>
                  <a:gd name="T14" fmla="*/ 191 w 291"/>
                  <a:gd name="T15" fmla="*/ 20 h 300"/>
                  <a:gd name="T16" fmla="*/ 174 w 291"/>
                  <a:gd name="T17" fmla="*/ 9 h 300"/>
                  <a:gd name="T18" fmla="*/ 157 w 291"/>
                  <a:gd name="T19" fmla="*/ 4 h 300"/>
                  <a:gd name="T20" fmla="*/ 135 w 291"/>
                  <a:gd name="T21" fmla="*/ 6 h 300"/>
                  <a:gd name="T22" fmla="*/ 118 w 291"/>
                  <a:gd name="T23" fmla="*/ 6 h 300"/>
                  <a:gd name="T24" fmla="*/ 89 w 291"/>
                  <a:gd name="T25" fmla="*/ 14 h 300"/>
                  <a:gd name="T26" fmla="*/ 58 w 291"/>
                  <a:gd name="T27" fmla="*/ 31 h 300"/>
                  <a:gd name="T28" fmla="*/ 46 w 291"/>
                  <a:gd name="T29" fmla="*/ 40 h 300"/>
                  <a:gd name="T30" fmla="*/ 35 w 291"/>
                  <a:gd name="T31" fmla="*/ 45 h 300"/>
                  <a:gd name="T32" fmla="*/ 22 w 291"/>
                  <a:gd name="T33" fmla="*/ 65 h 300"/>
                  <a:gd name="T34" fmla="*/ 10 w 291"/>
                  <a:gd name="T35" fmla="*/ 93 h 300"/>
                  <a:gd name="T36" fmla="*/ 5 w 291"/>
                  <a:gd name="T37" fmla="*/ 103 h 300"/>
                  <a:gd name="T38" fmla="*/ 4 w 291"/>
                  <a:gd name="T39" fmla="*/ 133 h 300"/>
                  <a:gd name="T40" fmla="*/ 16 w 291"/>
                  <a:gd name="T41" fmla="*/ 172 h 300"/>
                  <a:gd name="T42" fmla="*/ 17 w 291"/>
                  <a:gd name="T43" fmla="*/ 182 h 300"/>
                  <a:gd name="T44" fmla="*/ 18 w 291"/>
                  <a:gd name="T45" fmla="*/ 187 h 300"/>
                  <a:gd name="T46" fmla="*/ 21 w 291"/>
                  <a:gd name="T47" fmla="*/ 193 h 300"/>
                  <a:gd name="T48" fmla="*/ 54 w 291"/>
                  <a:gd name="T49" fmla="*/ 227 h 300"/>
                  <a:gd name="T50" fmla="*/ 83 w 291"/>
                  <a:gd name="T51" fmla="*/ 244 h 300"/>
                  <a:gd name="T52" fmla="*/ 107 w 291"/>
                  <a:gd name="T53" fmla="*/ 263 h 300"/>
                  <a:gd name="T54" fmla="*/ 116 w 291"/>
                  <a:gd name="T55" fmla="*/ 265 h 300"/>
                  <a:gd name="T56" fmla="*/ 113 w 291"/>
                  <a:gd name="T57" fmla="*/ 273 h 300"/>
                  <a:gd name="T58" fmla="*/ 130 w 291"/>
                  <a:gd name="T59" fmla="*/ 281 h 300"/>
                  <a:gd name="T60" fmla="*/ 124 w 291"/>
                  <a:gd name="T61" fmla="*/ 287 h 300"/>
                  <a:gd name="T62" fmla="*/ 150 w 291"/>
                  <a:gd name="T63" fmla="*/ 293 h 300"/>
                  <a:gd name="T64" fmla="*/ 185 w 291"/>
                  <a:gd name="T65" fmla="*/ 289 h 300"/>
                  <a:gd name="T66" fmla="*/ 210 w 291"/>
                  <a:gd name="T67" fmla="*/ 273 h 300"/>
                  <a:gd name="T68" fmla="*/ 246 w 291"/>
                  <a:gd name="T69" fmla="*/ 252 h 300"/>
                  <a:gd name="T70" fmla="*/ 268 w 291"/>
                  <a:gd name="T71" fmla="*/ 223 h 300"/>
                  <a:gd name="T72" fmla="*/ 274 w 291"/>
                  <a:gd name="T73" fmla="*/ 196 h 300"/>
                  <a:gd name="T74" fmla="*/ 280 w 291"/>
                  <a:gd name="T75" fmla="*/ 183 h 300"/>
                  <a:gd name="T76" fmla="*/ 284 w 291"/>
                  <a:gd name="T77" fmla="*/ 15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91" h="300">
                    <a:moveTo>
                      <a:pt x="284" y="135"/>
                    </a:moveTo>
                    <a:cubicBezTo>
                      <a:pt x="285" y="127"/>
                      <a:pt x="282" y="123"/>
                      <a:pt x="279" y="117"/>
                    </a:cubicBezTo>
                    <a:cubicBezTo>
                      <a:pt x="285" y="110"/>
                      <a:pt x="273" y="107"/>
                      <a:pt x="274" y="100"/>
                    </a:cubicBezTo>
                    <a:cubicBezTo>
                      <a:pt x="274" y="101"/>
                      <a:pt x="274" y="101"/>
                      <a:pt x="274" y="101"/>
                    </a:cubicBezTo>
                    <a:cubicBezTo>
                      <a:pt x="272" y="99"/>
                      <a:pt x="272" y="99"/>
                      <a:pt x="272" y="99"/>
                    </a:cubicBezTo>
                    <a:cubicBezTo>
                      <a:pt x="278" y="93"/>
                      <a:pt x="269" y="89"/>
                      <a:pt x="269" y="84"/>
                    </a:cubicBezTo>
                    <a:cubicBezTo>
                      <a:pt x="266" y="81"/>
                      <a:pt x="268" y="71"/>
                      <a:pt x="260" y="73"/>
                    </a:cubicBezTo>
                    <a:cubicBezTo>
                      <a:pt x="260" y="68"/>
                      <a:pt x="258" y="66"/>
                      <a:pt x="254" y="63"/>
                    </a:cubicBezTo>
                    <a:cubicBezTo>
                      <a:pt x="246" y="57"/>
                      <a:pt x="241" y="41"/>
                      <a:pt x="229" y="40"/>
                    </a:cubicBezTo>
                    <a:cubicBezTo>
                      <a:pt x="228" y="39"/>
                      <a:pt x="227" y="38"/>
                      <a:pt x="227" y="37"/>
                    </a:cubicBezTo>
                    <a:cubicBezTo>
                      <a:pt x="228" y="37"/>
                      <a:pt x="228" y="36"/>
                      <a:pt x="229" y="36"/>
                    </a:cubicBezTo>
                    <a:cubicBezTo>
                      <a:pt x="229" y="34"/>
                      <a:pt x="229" y="34"/>
                      <a:pt x="229" y="34"/>
                    </a:cubicBezTo>
                    <a:cubicBezTo>
                      <a:pt x="226" y="33"/>
                      <a:pt x="224" y="32"/>
                      <a:pt x="221" y="31"/>
                    </a:cubicBezTo>
                    <a:cubicBezTo>
                      <a:pt x="223" y="29"/>
                      <a:pt x="221" y="24"/>
                      <a:pt x="218" y="23"/>
                    </a:cubicBezTo>
                    <a:cubicBezTo>
                      <a:pt x="213" y="22"/>
                      <a:pt x="212" y="22"/>
                      <a:pt x="206" y="21"/>
                    </a:cubicBezTo>
                    <a:cubicBezTo>
                      <a:pt x="202" y="17"/>
                      <a:pt x="196" y="19"/>
                      <a:pt x="191" y="20"/>
                    </a:cubicBezTo>
                    <a:cubicBezTo>
                      <a:pt x="189" y="14"/>
                      <a:pt x="182" y="16"/>
                      <a:pt x="178" y="14"/>
                    </a:cubicBezTo>
                    <a:cubicBezTo>
                      <a:pt x="176" y="12"/>
                      <a:pt x="174" y="11"/>
                      <a:pt x="174" y="9"/>
                    </a:cubicBezTo>
                    <a:cubicBezTo>
                      <a:pt x="168" y="9"/>
                      <a:pt x="164" y="6"/>
                      <a:pt x="157" y="7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3" y="0"/>
                      <a:pt x="148" y="6"/>
                      <a:pt x="144" y="1"/>
                    </a:cubicBezTo>
                    <a:cubicBezTo>
                      <a:pt x="140" y="2"/>
                      <a:pt x="139" y="5"/>
                      <a:pt x="135" y="6"/>
                    </a:cubicBezTo>
                    <a:cubicBezTo>
                      <a:pt x="132" y="7"/>
                      <a:pt x="126" y="9"/>
                      <a:pt x="124" y="4"/>
                    </a:cubicBezTo>
                    <a:cubicBezTo>
                      <a:pt x="122" y="4"/>
                      <a:pt x="119" y="4"/>
                      <a:pt x="118" y="6"/>
                    </a:cubicBezTo>
                    <a:cubicBezTo>
                      <a:pt x="114" y="2"/>
                      <a:pt x="112" y="11"/>
                      <a:pt x="107" y="6"/>
                    </a:cubicBezTo>
                    <a:cubicBezTo>
                      <a:pt x="103" y="16"/>
                      <a:pt x="96" y="9"/>
                      <a:pt x="89" y="14"/>
                    </a:cubicBezTo>
                    <a:cubicBezTo>
                      <a:pt x="84" y="23"/>
                      <a:pt x="74" y="15"/>
                      <a:pt x="69" y="25"/>
                    </a:cubicBezTo>
                    <a:cubicBezTo>
                      <a:pt x="64" y="22"/>
                      <a:pt x="63" y="35"/>
                      <a:pt x="58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6" y="38"/>
                      <a:pt x="47" y="32"/>
                      <a:pt x="46" y="40"/>
                    </a:cubicBezTo>
                    <a:cubicBezTo>
                      <a:pt x="40" y="40"/>
                      <a:pt x="38" y="39"/>
                      <a:pt x="34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2" y="49"/>
                      <a:pt x="32" y="53"/>
                      <a:pt x="27" y="53"/>
                    </a:cubicBezTo>
                    <a:cubicBezTo>
                      <a:pt x="24" y="57"/>
                      <a:pt x="20" y="61"/>
                      <a:pt x="22" y="65"/>
                    </a:cubicBezTo>
                    <a:cubicBezTo>
                      <a:pt x="9" y="69"/>
                      <a:pt x="20" y="87"/>
                      <a:pt x="8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96"/>
                      <a:pt x="8" y="102"/>
                      <a:pt x="3" y="99"/>
                    </a:cubicBezTo>
                    <a:cubicBezTo>
                      <a:pt x="2" y="101"/>
                      <a:pt x="4" y="102"/>
                      <a:pt x="5" y="103"/>
                    </a:cubicBezTo>
                    <a:cubicBezTo>
                      <a:pt x="2" y="109"/>
                      <a:pt x="6" y="114"/>
                      <a:pt x="8" y="121"/>
                    </a:cubicBezTo>
                    <a:cubicBezTo>
                      <a:pt x="5" y="124"/>
                      <a:pt x="0" y="128"/>
                      <a:pt x="4" y="133"/>
                    </a:cubicBezTo>
                    <a:cubicBezTo>
                      <a:pt x="12" y="137"/>
                      <a:pt x="0" y="147"/>
                      <a:pt x="8" y="149"/>
                    </a:cubicBezTo>
                    <a:cubicBezTo>
                      <a:pt x="5" y="159"/>
                      <a:pt x="14" y="166"/>
                      <a:pt x="16" y="172"/>
                    </a:cubicBezTo>
                    <a:cubicBezTo>
                      <a:pt x="13" y="175"/>
                      <a:pt x="17" y="180"/>
                      <a:pt x="16" y="183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19" y="184"/>
                      <a:pt x="19" y="184"/>
                      <a:pt x="19" y="184"/>
                    </a:cubicBezTo>
                    <a:cubicBezTo>
                      <a:pt x="19" y="185"/>
                      <a:pt x="19" y="186"/>
                      <a:pt x="18" y="187"/>
                    </a:cubicBezTo>
                    <a:cubicBezTo>
                      <a:pt x="26" y="191"/>
                      <a:pt x="26" y="191"/>
                      <a:pt x="26" y="191"/>
                    </a:cubicBezTo>
                    <a:cubicBezTo>
                      <a:pt x="21" y="193"/>
                      <a:pt x="21" y="193"/>
                      <a:pt x="21" y="193"/>
                    </a:cubicBezTo>
                    <a:cubicBezTo>
                      <a:pt x="26" y="202"/>
                      <a:pt x="38" y="205"/>
                      <a:pt x="43" y="215"/>
                    </a:cubicBezTo>
                    <a:cubicBezTo>
                      <a:pt x="51" y="215"/>
                      <a:pt x="47" y="225"/>
                      <a:pt x="54" y="227"/>
                    </a:cubicBezTo>
                    <a:cubicBezTo>
                      <a:pt x="64" y="224"/>
                      <a:pt x="62" y="237"/>
                      <a:pt x="71" y="236"/>
                    </a:cubicBezTo>
                    <a:cubicBezTo>
                      <a:pt x="72" y="243"/>
                      <a:pt x="83" y="237"/>
                      <a:pt x="83" y="244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92" y="253"/>
                      <a:pt x="104" y="253"/>
                      <a:pt x="107" y="263"/>
                    </a:cubicBezTo>
                    <a:cubicBezTo>
                      <a:pt x="110" y="261"/>
                      <a:pt x="115" y="259"/>
                      <a:pt x="117" y="263"/>
                    </a:cubicBezTo>
                    <a:cubicBezTo>
                      <a:pt x="116" y="265"/>
                      <a:pt x="116" y="265"/>
                      <a:pt x="116" y="265"/>
                    </a:cubicBezTo>
                    <a:cubicBezTo>
                      <a:pt x="120" y="269"/>
                      <a:pt x="120" y="269"/>
                      <a:pt x="120" y="269"/>
                    </a:cubicBezTo>
                    <a:cubicBezTo>
                      <a:pt x="119" y="273"/>
                      <a:pt x="114" y="269"/>
                      <a:pt x="113" y="273"/>
                    </a:cubicBezTo>
                    <a:cubicBezTo>
                      <a:pt x="116" y="275"/>
                      <a:pt x="120" y="278"/>
                      <a:pt x="122" y="275"/>
                    </a:cubicBezTo>
                    <a:cubicBezTo>
                      <a:pt x="124" y="278"/>
                      <a:pt x="127" y="278"/>
                      <a:pt x="130" y="281"/>
                    </a:cubicBezTo>
                    <a:cubicBezTo>
                      <a:pt x="132" y="283"/>
                      <a:pt x="135" y="277"/>
                      <a:pt x="137" y="282"/>
                    </a:cubicBezTo>
                    <a:cubicBezTo>
                      <a:pt x="133" y="285"/>
                      <a:pt x="130" y="285"/>
                      <a:pt x="124" y="287"/>
                    </a:cubicBezTo>
                    <a:cubicBezTo>
                      <a:pt x="126" y="287"/>
                      <a:pt x="130" y="289"/>
                      <a:pt x="130" y="287"/>
                    </a:cubicBezTo>
                    <a:cubicBezTo>
                      <a:pt x="135" y="291"/>
                      <a:pt x="145" y="288"/>
                      <a:pt x="150" y="293"/>
                    </a:cubicBezTo>
                    <a:cubicBezTo>
                      <a:pt x="154" y="294"/>
                      <a:pt x="156" y="293"/>
                      <a:pt x="157" y="290"/>
                    </a:cubicBezTo>
                    <a:cubicBezTo>
                      <a:pt x="168" y="300"/>
                      <a:pt x="174" y="285"/>
                      <a:pt x="185" y="289"/>
                    </a:cubicBezTo>
                    <a:cubicBezTo>
                      <a:pt x="195" y="289"/>
                      <a:pt x="191" y="272"/>
                      <a:pt x="202" y="279"/>
                    </a:cubicBezTo>
                    <a:cubicBezTo>
                      <a:pt x="205" y="274"/>
                      <a:pt x="211" y="281"/>
                      <a:pt x="210" y="273"/>
                    </a:cubicBezTo>
                    <a:cubicBezTo>
                      <a:pt x="212" y="269"/>
                      <a:pt x="216" y="270"/>
                      <a:pt x="219" y="270"/>
                    </a:cubicBezTo>
                    <a:cubicBezTo>
                      <a:pt x="225" y="260"/>
                      <a:pt x="237" y="259"/>
                      <a:pt x="246" y="252"/>
                    </a:cubicBezTo>
                    <a:cubicBezTo>
                      <a:pt x="245" y="245"/>
                      <a:pt x="253" y="244"/>
                      <a:pt x="253" y="237"/>
                    </a:cubicBezTo>
                    <a:cubicBezTo>
                      <a:pt x="260" y="234"/>
                      <a:pt x="260" y="225"/>
                      <a:pt x="268" y="223"/>
                    </a:cubicBezTo>
                    <a:cubicBezTo>
                      <a:pt x="267" y="218"/>
                      <a:pt x="269" y="210"/>
                      <a:pt x="270" y="205"/>
                    </a:cubicBezTo>
                    <a:cubicBezTo>
                      <a:pt x="273" y="203"/>
                      <a:pt x="270" y="197"/>
                      <a:pt x="274" y="196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81" y="194"/>
                      <a:pt x="274" y="185"/>
                      <a:pt x="280" y="183"/>
                    </a:cubicBezTo>
                    <a:cubicBezTo>
                      <a:pt x="280" y="179"/>
                      <a:pt x="280" y="171"/>
                      <a:pt x="284" y="169"/>
                    </a:cubicBezTo>
                    <a:cubicBezTo>
                      <a:pt x="284" y="159"/>
                      <a:pt x="284" y="159"/>
                      <a:pt x="284" y="159"/>
                    </a:cubicBezTo>
                    <a:cubicBezTo>
                      <a:pt x="279" y="151"/>
                      <a:pt x="291" y="143"/>
                      <a:pt x="284" y="13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>
                  <a:latin typeface="仿宋" panose="02010609060101010101" charset="-122"/>
                  <a:ea typeface="仿宋" panose="0201060906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4142" y="2275"/>
                <a:ext cx="553" cy="4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★日文毛笔行书" panose="03000509000000000000" charset="-128"/>
                  </a:rPr>
                  <a:t>三</a:t>
                </a:r>
                <a:endParaRPr lang="zh-CN" altLang="en-US" sz="32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★日文毛笔行书" panose="03000509000000000000" charset="-128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395" y="1404976"/>
            <a:ext cx="2984500" cy="4568112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贰章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PART.2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spc="225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蝉时雨</a:t>
            </a: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/>
          <a:srcRect l="88818" r="-374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1937</Words>
  <Application>Microsoft Office PowerPoint</Application>
  <PresentationFormat>宽屏</PresentationFormat>
  <Paragraphs>180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★日文毛笔行书</vt:lpstr>
      <vt:lpstr>Meiryo</vt:lpstr>
      <vt:lpstr>等线</vt:lpstr>
      <vt:lpstr>等线 Light</vt:lpstr>
      <vt:lpstr>方正楷体简体</vt:lpstr>
      <vt:lpstr>仿宋</vt:lpstr>
      <vt:lpstr>华文楷体</vt:lpstr>
      <vt:lpstr>宋体</vt:lpstr>
      <vt:lpstr>微软雅黑</vt:lpstr>
      <vt:lpstr>微软雅黑 Light</vt:lpstr>
      <vt:lpstr>字酷堂清楷体</vt:lpstr>
      <vt:lpstr>Arial</vt:lpstr>
      <vt:lpstr>Calibri</vt:lpstr>
      <vt:lpstr>Calibri Light</vt:lpstr>
      <vt:lpstr>Century Gothic</vt:lpstr>
      <vt:lpstr>Times New Roman</vt:lpstr>
      <vt:lpstr>Wingdings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优品PPT</cp:lastModifiedBy>
  <cp:revision>41</cp:revision>
  <dcterms:created xsi:type="dcterms:W3CDTF">2018-08-11T02:08:00Z</dcterms:created>
  <dcterms:modified xsi:type="dcterms:W3CDTF">2019-04-23T17:07:56Z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