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6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8" r:id="rId3"/>
    <p:sldId id="259" r:id="rId4"/>
    <p:sldId id="11462" r:id="rId5"/>
    <p:sldId id="11463" r:id="rId6"/>
    <p:sldId id="2007577161" r:id="rId7"/>
    <p:sldId id="2007577162" r:id="rId8"/>
    <p:sldId id="2007577163" r:id="rId9"/>
    <p:sldId id="2007577164" r:id="rId10"/>
    <p:sldId id="2007577165" r:id="rId11"/>
    <p:sldId id="2007577168" r:id="rId12"/>
    <p:sldId id="2007577166" r:id="rId13"/>
    <p:sldId id="2007577167" r:id="rId14"/>
    <p:sldId id="2007577169" r:id="rId15"/>
    <p:sldId id="2007577170" r:id="rId16"/>
    <p:sldId id="2007577171" r:id="rId17"/>
    <p:sldId id="2007577172" r:id="rId18"/>
    <p:sldId id="2007577173" r:id="rId19"/>
    <p:sldId id="2007577174" r:id="rId20"/>
    <p:sldId id="2007577175" r:id="rId21"/>
    <p:sldId id="2007577176" r:id="rId22"/>
    <p:sldId id="2007577177" r:id="rId23"/>
    <p:sldId id="2007577178" r:id="rId24"/>
    <p:sldId id="2007577179" r:id="rId25"/>
    <p:sldId id="2007577180" r:id="rId26"/>
    <p:sldId id="2007577181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BD0A"/>
    <a:srgbClr val="FCECC3"/>
    <a:srgbClr val="5A97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73" autoAdjust="0"/>
    <p:restoredTop sz="93202" autoAdjust="0"/>
  </p:normalViewPr>
  <p:slideViewPr>
    <p:cSldViewPr snapToGrid="0">
      <p:cViewPr varScale="1">
        <p:scale>
          <a:sx n="86" d="100"/>
          <a:sy n="86" d="100"/>
        </p:scale>
        <p:origin x="36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3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EC68C4-E129-4943-9EB7-A94F53245FFB}" type="datetimeFigureOut">
              <a:rPr lang="zh-CN" altLang="en-US" smtClean="0"/>
              <a:t>2019/6/28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3BD35-1189-42DF-90F4-FF07692DA8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434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6836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6597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0175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8942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6148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6845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0175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1061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9737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1682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830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4385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2846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3964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9242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3908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6388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3797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592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139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4334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1155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2478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3184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428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F6B500F-9AF2-4557-9816-65B63D71EC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26B4E010-380F-467E-82A0-5413F9ECFA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D502970-C115-444D-81DA-C84ED040E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554EB-4C62-4957-B789-FDFDF47FEB37}" type="datetimeFigureOut">
              <a:rPr lang="zh-CN" altLang="en-US" smtClean="0"/>
              <a:t>2019/6/28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8CABC36-C7AB-4CF5-8859-78CACC1E9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2BEF7CF-B9DA-4771-A5C7-1B322DB7E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F60E6-B9B1-456E-ACE7-5C7E49F806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214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67E3D62-591E-44FB-9708-826D5C5D6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17AAE69-16C0-4219-976E-853DC375A2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D5381D5-1B84-431C-9109-C659C671B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554EB-4C62-4957-B789-FDFDF47FEB37}" type="datetimeFigureOut">
              <a:rPr lang="zh-CN" altLang="en-US" smtClean="0"/>
              <a:t>2019/6/28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15E055D-783C-4DD7-AE29-B88693193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BF691F9-3B39-4DAB-8E45-1C1DCEAC4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F60E6-B9B1-456E-ACE7-5C7E49F806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06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7965D7DC-F268-43F5-A10B-000651A210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DE835945-4014-4850-BDA3-11ECAB3EAA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3A701F3-4D56-44C2-B65F-035D8A93F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554EB-4C62-4957-B789-FDFDF47FEB37}" type="datetimeFigureOut">
              <a:rPr lang="zh-CN" altLang="en-US" smtClean="0"/>
              <a:t>2019/6/28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30979B-EF7F-4834-8A21-7F4E58BB6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FD74CE3-BB16-4B37-BE1B-00987051E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F60E6-B9B1-456E-ACE7-5C7E49F806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85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5621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3636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1637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2762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2558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8564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8051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749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3633447-33BB-4328-B26C-2BC7F40FD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77E4736-239A-4736-B21F-4F8B373E66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BC0F49C-3FC2-4545-8E1D-213E49A80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554EB-4C62-4957-B789-FDFDF47FEB37}" type="datetimeFigureOut">
              <a:rPr lang="zh-CN" altLang="en-US" smtClean="0"/>
              <a:t>2019/6/28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02FFC93-6BFC-41DD-9BF6-5A0E996D9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8F47C59-9AD4-4908-803D-4E1B08931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F60E6-B9B1-456E-ACE7-5C7E49F806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76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3479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7931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146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7DB13AF-C57B-47FB-B9EC-55DD100E4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D597EA6-9A62-453C-A0A9-79A3F212A4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E018424-7B6A-43A2-971A-E7CA7D229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554EB-4C62-4957-B789-FDFDF47FEB37}" type="datetimeFigureOut">
              <a:rPr lang="zh-CN" altLang="en-US" smtClean="0"/>
              <a:t>2019/6/28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82CDB67-0668-4191-90A7-B7773D28B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F980643-A9EE-4814-B715-5270047A2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F60E6-B9B1-456E-ACE7-5C7E49F806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610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21B65AB-ECA5-4B0C-9500-FB3CE0C9B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33B2531-E18E-43A1-8F6C-BF455493A9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D0A925BC-3CF6-406B-8D54-39EAB177BF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41605D9-4286-4E04-B114-A90507830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554EB-4C62-4957-B789-FDFDF47FEB37}" type="datetimeFigureOut">
              <a:rPr lang="zh-CN" altLang="en-US" smtClean="0"/>
              <a:t>2019/6/28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0FDE458-0455-4AF8-943D-1627EE7FE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B08360F-7755-412D-9601-529A27336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F60E6-B9B1-456E-ACE7-5C7E49F806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183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B52A8EC-8670-482C-8CFC-F0542F950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CA2C9B0-24A0-4513-8EC0-D18BFF2C48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BA6D3269-70B7-459D-BF09-2560C48989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5D18EE88-6018-4A7E-AD9C-ECAC25A98E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F642ADCE-C05D-4617-9750-1FB4F74784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580ED218-77D5-4508-B129-75068F139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554EB-4C62-4957-B789-FDFDF47FEB37}" type="datetimeFigureOut">
              <a:rPr lang="zh-CN" altLang="en-US" smtClean="0"/>
              <a:t>2019/6/28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29C6A662-2814-4F64-897B-292BDB3C1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83C72CC1-6330-40FD-AF12-C05BA3DB1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F60E6-B9B1-456E-ACE7-5C7E49F806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89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5F0C240-9801-43D9-BB59-C50069161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76F0BBCA-4071-4B6D-99D0-2FCF201BD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554EB-4C62-4957-B789-FDFDF47FEB37}" type="datetimeFigureOut">
              <a:rPr lang="zh-CN" altLang="en-US" smtClean="0"/>
              <a:t>2019/6/28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648A0009-A13E-4F9E-9A9A-5633CDEC1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2B35AF91-5C24-448C-A858-F69958BFA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F60E6-B9B1-456E-ACE7-5C7E49F806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6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DAFF3B21-1649-4785-B69C-E07DF377C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554EB-4C62-4957-B789-FDFDF47FEB37}" type="datetimeFigureOut">
              <a:rPr lang="zh-CN" altLang="en-US" smtClean="0"/>
              <a:t>2019/6/28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7CC82AC-FA30-415A-974A-24FA4845C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6A4651C-08B4-403C-A6FB-E519C6204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F60E6-B9B1-456E-ACE7-5C7E49F806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7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5A096BB-77E0-4842-9469-7AF6074B7D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4E7C16E-89ED-439B-9164-D17AD67959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FA3F6DB5-9999-475A-995E-9C5895A313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3309CB54-5B77-47D4-B4EA-AFB57E881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554EB-4C62-4957-B789-FDFDF47FEB37}" type="datetimeFigureOut">
              <a:rPr lang="zh-CN" altLang="en-US" smtClean="0"/>
              <a:t>2019/6/28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CDC461A-B974-4EE6-8DDA-B844B49D5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526E566-373C-4EBA-AED5-428C3130E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F60E6-B9B1-456E-ACE7-5C7E49F806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49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BCB1265-1816-4D68-B8A9-4E7C4E613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8647ACE9-F03B-4DF9-BACF-A660168184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EF4925EA-F972-46DF-BC56-9F6A985BB8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3747A489-56F7-457E-AF3E-6936A2A3C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554EB-4C62-4957-B789-FDFDF47FEB37}" type="datetimeFigureOut">
              <a:rPr lang="zh-CN" altLang="en-US" smtClean="0"/>
              <a:t>2019/6/28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13216C3-45B3-455D-86EF-1B1D1228D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41BD9B9-C6A7-437E-89A9-82C52D07D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F60E6-B9B1-456E-ACE7-5C7E49F806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64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75A23960-8992-439F-A1C1-DBD4FD3F9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599F889-7C44-4274-8594-224FF05A3D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ED19B2D-DFCA-4A09-98CD-99E18C34C6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554EB-4C62-4957-B789-FDFDF47FEB37}" type="datetimeFigureOut">
              <a:rPr lang="zh-CN" altLang="en-US" smtClean="0"/>
              <a:t>2019/6/28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FB366DC-A4B9-4D71-A6DC-0AF46BF974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C13D5D0-40A9-4131-ADE3-9285B39D47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5F60E6-B9B1-456E-ACE7-5C7E49F806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703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211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4.xml"/><Relationship Id="rId7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9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8.xml"/><Relationship Id="rId7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17.xml"/><Relationship Id="rId10" Type="http://schemas.openxmlformats.org/officeDocument/2006/relationships/image" Target="../media/image2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0CBE072-CB8C-43C8-8E05-4979C2C553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E24B3D0-4544-40B9-A96F-60AFA1DC8A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78510" y="2335814"/>
            <a:ext cx="5097376" cy="465281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21A4A379-6274-4086-8F3E-E370535A13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9676" y="181765"/>
            <a:ext cx="1621841" cy="162184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BB2684B0-6E85-4E49-B00F-023C7C932B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9496" y="652818"/>
            <a:ext cx="1316394" cy="131639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6FCA3B8C-7BBB-403C-A65E-965F7C06FFF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794" y="1764845"/>
            <a:ext cx="958029" cy="958029"/>
          </a:xfrm>
          <a:prstGeom prst="rect">
            <a:avLst/>
          </a:prstGeom>
        </p:spPr>
      </p:pic>
      <p:sp>
        <p:nvSpPr>
          <p:cNvPr id="10" name="标题 1">
            <a:extLst>
              <a:ext uri="{FF2B5EF4-FFF2-40B4-BE49-F238E27FC236}">
                <a16:creationId xmlns="" xmlns:a16="http://schemas.microsoft.com/office/drawing/2014/main" id="{9CBF2332-2B84-46A9-9946-C13E960F3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440" y="1764845"/>
            <a:ext cx="6282070" cy="1314616"/>
          </a:xfrm>
        </p:spPr>
        <p:txBody>
          <a:bodyPr>
            <a:normAutofit fontScale="90000"/>
          </a:bodyPr>
          <a:lstStyle/>
          <a:p>
            <a:r>
              <a:rPr lang="zh-CN" altLang="en-US" sz="66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印品雅圆体" panose="02010601030101010101" pitchFamily="2" charset="-122"/>
                <a:ea typeface="印品雅圆体" panose="02010601030101010101" pitchFamily="2" charset="-122"/>
              </a:rPr>
              <a:t>单</a:t>
            </a:r>
            <a:r>
              <a:rPr lang="zh-CN" altLang="en-US" sz="6600" dirty="0" smtClean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印品雅圆体" panose="02010601030101010101" pitchFamily="2" charset="-122"/>
                <a:ea typeface="印品雅圆体" panose="02010601030101010101" pitchFamily="2" charset="-122"/>
              </a:rPr>
              <a:t>击此处添加标题</a:t>
            </a:r>
            <a:endParaRPr lang="zh-CN" altLang="en-US" sz="6600" dirty="0">
              <a:solidFill>
                <a:srgbClr val="FCEC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印品雅圆体" panose="02010601030101010101" pitchFamily="2" charset="-122"/>
              <a:ea typeface="印品雅圆体" panose="02010601030101010101" pitchFamily="2" charset="-122"/>
            </a:endParaRPr>
          </a:p>
        </p:txBody>
      </p:sp>
      <p:sp>
        <p:nvSpPr>
          <p:cNvPr id="11" name="标题 1">
            <a:extLst>
              <a:ext uri="{FF2B5EF4-FFF2-40B4-BE49-F238E27FC236}">
                <a16:creationId xmlns="" xmlns:a16="http://schemas.microsoft.com/office/drawing/2014/main" id="{721FFD0A-31A5-48B6-9551-05134DEC7BFE}"/>
              </a:ext>
            </a:extLst>
          </p:cNvPr>
          <p:cNvSpPr txBox="1">
            <a:spLocks/>
          </p:cNvSpPr>
          <p:nvPr/>
        </p:nvSpPr>
        <p:spPr>
          <a:xfrm>
            <a:off x="2228946" y="3959968"/>
            <a:ext cx="4749564" cy="5401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8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来自星星的孩子</a:t>
            </a:r>
            <a:r>
              <a:rPr lang="en-US" altLang="zh-CN" sz="28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/</a:t>
            </a:r>
            <a:r>
              <a:rPr lang="zh-CN" altLang="en-US" sz="28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有你不孤单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ED8C0FC-E15F-4210-9998-5F2A7C4E3E0D}"/>
              </a:ext>
            </a:extLst>
          </p:cNvPr>
          <p:cNvSpPr/>
          <p:nvPr/>
        </p:nvSpPr>
        <p:spPr>
          <a:xfrm>
            <a:off x="882510" y="3018086"/>
            <a:ext cx="6096000" cy="8218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ts val="3000"/>
              </a:lnSpc>
            </a:pPr>
            <a:r>
              <a:rPr lang="en-US" altLang="zh-CN" dirty="0">
                <a:solidFill>
                  <a:srgbClr val="FCECC3"/>
                </a:solidFill>
                <a:effectLst/>
                <a:latin typeface="小考拉体" panose="02000503000000000000" pitchFamily="2" charset="-122"/>
                <a:ea typeface="小考拉体" panose="02000503000000000000" pitchFamily="2" charset="-122"/>
              </a:rPr>
              <a:t>Time would heal almost all wounds. If your wounds have not been healed up, please wait for a short while. </a:t>
            </a:r>
            <a:endParaRPr lang="zh-CN" altLang="en-US" dirty="0">
              <a:solidFill>
                <a:srgbClr val="FCECC3"/>
              </a:solidFill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="" xmlns:a16="http://schemas.microsoft.com/office/drawing/2014/main" id="{18916A82-3264-4E5C-A0D4-2DE29F4DA2D4}"/>
              </a:ext>
            </a:extLst>
          </p:cNvPr>
          <p:cNvSpPr txBox="1">
            <a:spLocks/>
          </p:cNvSpPr>
          <p:nvPr/>
        </p:nvSpPr>
        <p:spPr>
          <a:xfrm>
            <a:off x="3311226" y="4589445"/>
            <a:ext cx="3667284" cy="5401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0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汇报人</a:t>
            </a:r>
            <a:r>
              <a:rPr lang="zh-CN" altLang="en-US" sz="2000" dirty="0" smtClean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：</a:t>
            </a:r>
            <a:r>
              <a:rPr lang="zh-CN" altLang="en-US" sz="20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优</a:t>
            </a:r>
            <a:r>
              <a:rPr lang="zh-CN" altLang="en-US" sz="2000" dirty="0" smtClean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品</a:t>
            </a:r>
            <a:r>
              <a:rPr lang="en-US" altLang="zh-CN" sz="2000" dirty="0" smtClean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PPT</a:t>
            </a:r>
            <a:r>
              <a:rPr lang="zh-CN" altLang="en-US" sz="2000" dirty="0" smtClean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  </a:t>
            </a:r>
            <a:r>
              <a:rPr lang="zh-CN" altLang="en-US" sz="20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时间：</a:t>
            </a:r>
            <a:r>
              <a:rPr lang="en-US" altLang="zh-CN" sz="2000" dirty="0" smtClean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2019.6</a:t>
            </a:r>
            <a:endParaRPr lang="zh-CN" altLang="en-US" sz="2000" dirty="0">
              <a:solidFill>
                <a:srgbClr val="FCEC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4EDF6902-7A33-4BF9-8651-F8F611CA4D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06664">
            <a:off x="-238879" y="6487"/>
            <a:ext cx="2057479" cy="2057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964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D18F521D-E1B3-450A-B17A-441F113AAF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2FEBA0B-B27C-473E-8049-C0A839037955}"/>
              </a:ext>
            </a:extLst>
          </p:cNvPr>
          <p:cNvSpPr/>
          <p:nvPr/>
        </p:nvSpPr>
        <p:spPr>
          <a:xfrm>
            <a:off x="887109" y="275771"/>
            <a:ext cx="31502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02 </a:t>
            </a:r>
            <a:r>
              <a:rPr lang="zh-CN" altLang="en-US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输入此处标题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CCD4716-C749-4820-9E34-4A7584A024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3" y="275771"/>
            <a:ext cx="662926" cy="6629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0ED433D-061C-4F0D-AA58-98FF82DE3F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06664">
            <a:off x="9724174" y="-8027"/>
            <a:ext cx="2057479" cy="2057479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="" xmlns:a16="http://schemas.microsoft.com/office/drawing/2014/main" id="{372BA9FB-536F-415C-8113-FA5C8EC5AD7F}"/>
              </a:ext>
            </a:extLst>
          </p:cNvPr>
          <p:cNvSpPr/>
          <p:nvPr/>
        </p:nvSpPr>
        <p:spPr>
          <a:xfrm>
            <a:off x="9109275" y="2107965"/>
            <a:ext cx="185988" cy="185988"/>
          </a:xfrm>
          <a:prstGeom prst="ellipse">
            <a:avLst/>
          </a:prstGeom>
          <a:solidFill>
            <a:srgbClr val="9D3A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000">
              <a:solidFill>
                <a:srgbClr val="FCECC3"/>
              </a:solidFill>
              <a:latin typeface="小考拉体" panose="02000503000000000000" pitchFamily="2" charset="-122"/>
              <a:ea typeface="小考拉体" panose="02000503000000000000" pitchFamily="2" charset="-122"/>
              <a:cs typeface="+mn-lt"/>
            </a:endParaRPr>
          </a:p>
        </p:txBody>
      </p:sp>
      <p:sp>
        <p:nvSpPr>
          <p:cNvPr id="10" name="3">
            <a:extLst>
              <a:ext uri="{FF2B5EF4-FFF2-40B4-BE49-F238E27FC236}">
                <a16:creationId xmlns="" xmlns:a16="http://schemas.microsoft.com/office/drawing/2014/main" id="{50AD0554-0297-4C41-9175-CFBE72FA9AE8}"/>
              </a:ext>
            </a:extLst>
          </p:cNvPr>
          <p:cNvSpPr txBox="1"/>
          <p:nvPr/>
        </p:nvSpPr>
        <p:spPr>
          <a:xfrm>
            <a:off x="8938827" y="2342079"/>
            <a:ext cx="577516" cy="1732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2665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</a:rPr>
              <a:t>添加标题</a:t>
            </a:r>
          </a:p>
        </p:txBody>
      </p:sp>
      <p:sp>
        <p:nvSpPr>
          <p:cNvPr id="11" name="2">
            <a:extLst>
              <a:ext uri="{FF2B5EF4-FFF2-40B4-BE49-F238E27FC236}">
                <a16:creationId xmlns="" xmlns:a16="http://schemas.microsoft.com/office/drawing/2014/main" id="{16FBF630-3574-4B17-8672-AA044FA2D295}"/>
              </a:ext>
            </a:extLst>
          </p:cNvPr>
          <p:cNvSpPr txBox="1"/>
          <p:nvPr/>
        </p:nvSpPr>
        <p:spPr>
          <a:xfrm>
            <a:off x="9479354" y="2374600"/>
            <a:ext cx="1146468" cy="27184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defTabSz="913765" fontAlgn="auto">
              <a:lnSpc>
                <a:spcPts val="2500"/>
              </a:lnSpc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defRPr>
            </a:lvl1pPr>
          </a:lstStyle>
          <a:p>
            <a:r>
              <a:rPr lang="zh-CN" altLang="en-US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D32A7F38-5426-4FC9-A18E-B0FB6747179D}"/>
              </a:ext>
            </a:extLst>
          </p:cNvPr>
          <p:cNvSpPr txBox="1"/>
          <p:nvPr/>
        </p:nvSpPr>
        <p:spPr>
          <a:xfrm>
            <a:off x="986177" y="2449352"/>
            <a:ext cx="1787669" cy="27184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defTabSz="913765" fontAlgn="auto">
              <a:lnSpc>
                <a:spcPts val="2500"/>
              </a:lnSpc>
              <a:defRPr/>
            </a:pPr>
            <a:r>
              <a:rPr lang="zh-CN" altLang="en-US" sz="14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sym typeface="+mn-ea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rgbClr val="FCECC3"/>
              </a:solidFill>
              <a:latin typeface="小考拉体" panose="02000503000000000000" pitchFamily="2" charset="-122"/>
              <a:ea typeface="小考拉体" panose="02000503000000000000" pitchFamily="2" charset="-122"/>
              <a:cs typeface="+mn-ea"/>
              <a:sym typeface="FZKai-Z03S" panose="03000509000000000000" pitchFamily="65" charset="-122"/>
            </a:endParaRPr>
          </a:p>
          <a:p>
            <a:pPr defTabSz="913765">
              <a:lnSpc>
                <a:spcPts val="2500"/>
              </a:lnSpc>
              <a:defRPr/>
            </a:pPr>
            <a:endParaRPr lang="zh-CN" altLang="en-US" sz="1400" dirty="0">
              <a:solidFill>
                <a:srgbClr val="FCECC3"/>
              </a:solidFill>
              <a:latin typeface="小考拉体" panose="02000503000000000000" pitchFamily="2" charset="-122"/>
              <a:ea typeface="小考拉体" panose="02000503000000000000" pitchFamily="2" charset="-122"/>
            </a:endParaRPr>
          </a:p>
          <a:p>
            <a:pPr defTabSz="913765">
              <a:lnSpc>
                <a:spcPts val="2500"/>
              </a:lnSpc>
              <a:defRPr/>
            </a:pPr>
            <a:r>
              <a:rPr lang="zh-CN" altLang="en-US" sz="14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</a:rPr>
              <a:t>　</a:t>
            </a:r>
          </a:p>
        </p:txBody>
      </p:sp>
      <p:sp>
        <p:nvSpPr>
          <p:cNvPr id="13" name="1">
            <a:extLst>
              <a:ext uri="{FF2B5EF4-FFF2-40B4-BE49-F238E27FC236}">
                <a16:creationId xmlns="" xmlns:a16="http://schemas.microsoft.com/office/drawing/2014/main" id="{C3B351B7-CD42-4E15-BBCD-49ED6FF2C389}"/>
              </a:ext>
            </a:extLst>
          </p:cNvPr>
          <p:cNvSpPr/>
          <p:nvPr/>
        </p:nvSpPr>
        <p:spPr>
          <a:xfrm>
            <a:off x="2839437" y="2107965"/>
            <a:ext cx="185988" cy="185988"/>
          </a:xfrm>
          <a:prstGeom prst="ellipse">
            <a:avLst/>
          </a:prstGeom>
          <a:solidFill>
            <a:srgbClr val="9D3A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000">
              <a:solidFill>
                <a:srgbClr val="FCECC3"/>
              </a:solidFill>
              <a:latin typeface="小考拉体" panose="02000503000000000000" pitchFamily="2" charset="-122"/>
              <a:ea typeface="小考拉体" panose="02000503000000000000" pitchFamily="2" charset="-122"/>
              <a:cs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A4CEA6F9-F878-4F78-A394-47B75355E98A}"/>
              </a:ext>
            </a:extLst>
          </p:cNvPr>
          <p:cNvSpPr txBox="1"/>
          <p:nvPr/>
        </p:nvSpPr>
        <p:spPr>
          <a:xfrm>
            <a:off x="2701073" y="2342079"/>
            <a:ext cx="577516" cy="1732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3765"/>
            <a:r>
              <a:rPr lang="zh-CN" altLang="en-US" sz="2665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</a:rPr>
              <a:t>添加标题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53CAB40D-527B-477C-9BF0-3F3A13932A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0075" y="1723623"/>
            <a:ext cx="2461676" cy="36683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2C87251-80CF-4BEA-A25B-B0897B011E5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39773" y="1723623"/>
            <a:ext cx="2447885" cy="36683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3991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/>
      <p:bldP spid="11" grpId="0"/>
      <p:bldP spid="12" grpId="0"/>
      <p:bldP spid="13" grpId="0" animBg="1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9BD33EA3-2310-4D10-B24B-72EE9B930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2FEBA0B-B27C-473E-8049-C0A839037955}"/>
              </a:ext>
            </a:extLst>
          </p:cNvPr>
          <p:cNvSpPr/>
          <p:nvPr/>
        </p:nvSpPr>
        <p:spPr>
          <a:xfrm>
            <a:off x="887109" y="275771"/>
            <a:ext cx="31502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02 </a:t>
            </a:r>
            <a:r>
              <a:rPr lang="zh-CN" altLang="en-US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输入此处标题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CCD4716-C749-4820-9E34-4A7584A024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3" y="275771"/>
            <a:ext cx="662926" cy="6629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0ED433D-061C-4F0D-AA58-98FF82DE3F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06664">
            <a:off x="9724174" y="-8027"/>
            <a:ext cx="2057479" cy="2057479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FE7E9210-A4C5-4A61-BE1E-0DC7748C2DEC}"/>
              </a:ext>
            </a:extLst>
          </p:cNvPr>
          <p:cNvGrpSpPr/>
          <p:nvPr/>
        </p:nvGrpSpPr>
        <p:grpSpPr>
          <a:xfrm>
            <a:off x="1477537" y="1995405"/>
            <a:ext cx="3121149" cy="1431140"/>
            <a:chOff x="898991" y="1986544"/>
            <a:chExt cx="3711568" cy="1431140"/>
          </a:xfrm>
        </p:grpSpPr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B7A1A596-88DD-4A49-97A9-42336A23B249}"/>
                </a:ext>
              </a:extLst>
            </p:cNvPr>
            <p:cNvSpPr txBox="1"/>
            <p:nvPr/>
          </p:nvSpPr>
          <p:spPr>
            <a:xfrm>
              <a:off x="1084352" y="1986544"/>
              <a:ext cx="3291014" cy="437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0979119E-B84D-48BC-B709-04087BBEE7A7}"/>
                </a:ext>
              </a:extLst>
            </p:cNvPr>
            <p:cNvSpPr txBox="1"/>
            <p:nvPr/>
          </p:nvSpPr>
          <p:spPr>
            <a:xfrm>
              <a:off x="898991" y="2399969"/>
              <a:ext cx="3711568" cy="1017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500"/>
                </a:lnSpc>
              </a:pPr>
              <a:r>
                <a:rPr lang="en-US" sz="140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CC63DAA7-298B-4E35-82A6-0529924A7BF5}"/>
              </a:ext>
            </a:extLst>
          </p:cNvPr>
          <p:cNvGrpSpPr/>
          <p:nvPr/>
        </p:nvGrpSpPr>
        <p:grpSpPr>
          <a:xfrm>
            <a:off x="915207" y="4165592"/>
            <a:ext cx="3094024" cy="1404593"/>
            <a:chOff x="888947" y="1986544"/>
            <a:chExt cx="3679312" cy="1404593"/>
          </a:xfrm>
        </p:grpSpPr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CCBF9684-3EA3-48F3-A896-F567DEF1B65A}"/>
                </a:ext>
              </a:extLst>
            </p:cNvPr>
            <p:cNvSpPr txBox="1"/>
            <p:nvPr/>
          </p:nvSpPr>
          <p:spPr>
            <a:xfrm>
              <a:off x="1034517" y="1986544"/>
              <a:ext cx="3340850" cy="437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38F92359-74E8-472C-8258-65A8F69548D5}"/>
                </a:ext>
              </a:extLst>
            </p:cNvPr>
            <p:cNvSpPr txBox="1"/>
            <p:nvPr/>
          </p:nvSpPr>
          <p:spPr>
            <a:xfrm>
              <a:off x="888947" y="2382784"/>
              <a:ext cx="3679312" cy="1008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ctr">
                <a:lnSpc>
                  <a:spcPts val="2500"/>
                </a:lnSpc>
                <a:defRPr sz="140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7D8C9B5D-B180-4C78-B284-EDEAB751B623}"/>
              </a:ext>
            </a:extLst>
          </p:cNvPr>
          <p:cNvGrpSpPr/>
          <p:nvPr/>
        </p:nvGrpSpPr>
        <p:grpSpPr>
          <a:xfrm>
            <a:off x="7482236" y="1846747"/>
            <a:ext cx="3450396" cy="1742974"/>
            <a:chOff x="-37676" y="1986300"/>
            <a:chExt cx="4103098" cy="1742974"/>
          </a:xfrm>
        </p:grpSpPr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5E7F4C44-EB4E-4E06-9DE6-AA5445080F6C}"/>
                </a:ext>
              </a:extLst>
            </p:cNvPr>
            <p:cNvSpPr txBox="1"/>
            <p:nvPr/>
          </p:nvSpPr>
          <p:spPr>
            <a:xfrm>
              <a:off x="-37676" y="1986300"/>
              <a:ext cx="4103098" cy="437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F3305B27-3293-4D31-9F47-464A4B399B6A}"/>
                </a:ext>
              </a:extLst>
            </p:cNvPr>
            <p:cNvSpPr txBox="1"/>
            <p:nvPr/>
          </p:nvSpPr>
          <p:spPr>
            <a:xfrm>
              <a:off x="316535" y="2400320"/>
              <a:ext cx="3422627" cy="1328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ctr">
                <a:lnSpc>
                  <a:spcPts val="2500"/>
                </a:lnSpc>
                <a:defRPr sz="140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dirty="0">
                <a:sym typeface="+mn-lt"/>
              </a:endParaRPr>
            </a:p>
            <a:p>
              <a:endParaRPr lang="zh-CN" altLang="en-US" dirty="0"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7F024D04-1D59-48CE-A87F-76A0F88664A6}"/>
              </a:ext>
            </a:extLst>
          </p:cNvPr>
          <p:cNvGrpSpPr/>
          <p:nvPr/>
        </p:nvGrpSpPr>
        <p:grpSpPr>
          <a:xfrm>
            <a:off x="7727324" y="4035378"/>
            <a:ext cx="3450396" cy="1711840"/>
            <a:chOff x="228389" y="2057420"/>
            <a:chExt cx="4103098" cy="1711840"/>
          </a:xfrm>
        </p:grpSpPr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D0538A46-9FE7-4DE7-B794-CE013A171F3C}"/>
                </a:ext>
              </a:extLst>
            </p:cNvPr>
            <p:cNvSpPr txBox="1"/>
            <p:nvPr/>
          </p:nvSpPr>
          <p:spPr>
            <a:xfrm>
              <a:off x="228389" y="2057420"/>
              <a:ext cx="4103098" cy="437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89C18942-A533-4385-9719-8F906FD736FA}"/>
                </a:ext>
              </a:extLst>
            </p:cNvPr>
            <p:cNvSpPr txBox="1"/>
            <p:nvPr/>
          </p:nvSpPr>
          <p:spPr>
            <a:xfrm>
              <a:off x="453174" y="2430945"/>
              <a:ext cx="3710078" cy="1338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ctr">
                <a:lnSpc>
                  <a:spcPts val="2500"/>
                </a:lnSpc>
                <a:defRPr sz="140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 err="1">
                  <a:sym typeface="+mn-ea"/>
                </a:rPr>
                <a:t>请在此处添加具体内容，文字尽量言简意赅，简单说明即可，不必过于繁琐，注意版面美观度</a:t>
              </a:r>
              <a:r>
                <a:rPr lang="en-US" dirty="0">
                  <a:sym typeface="+mn-ea"/>
                </a:rPr>
                <a:t>。</a:t>
              </a:r>
              <a:endParaRPr lang="en-US" dirty="0">
                <a:sym typeface="+mn-lt"/>
              </a:endParaRPr>
            </a:p>
            <a:p>
              <a:endParaRPr lang="en-US" dirty="0">
                <a:sym typeface="+mn-lt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22B564C-6096-44D4-8700-7D6FA2510E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341" y="990164"/>
            <a:ext cx="5397587" cy="4627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12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25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1F24E5B3-B063-424D-B82D-4B28014543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2FEBA0B-B27C-473E-8049-C0A839037955}"/>
              </a:ext>
            </a:extLst>
          </p:cNvPr>
          <p:cNvSpPr/>
          <p:nvPr/>
        </p:nvSpPr>
        <p:spPr>
          <a:xfrm>
            <a:off x="887109" y="275771"/>
            <a:ext cx="31502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02 </a:t>
            </a:r>
            <a:r>
              <a:rPr lang="zh-CN" altLang="en-US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输入此处标题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CCD4716-C749-4820-9E34-4A7584A024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3" y="275771"/>
            <a:ext cx="662926" cy="6629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0ED433D-061C-4F0D-AA58-98FF82DE3F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06664">
            <a:off x="9724174" y="-8027"/>
            <a:ext cx="2057479" cy="2057479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C1A86FAE-CEE5-49DB-B4A2-60AE8BFE9037}"/>
              </a:ext>
            </a:extLst>
          </p:cNvPr>
          <p:cNvGrpSpPr/>
          <p:nvPr/>
        </p:nvGrpSpPr>
        <p:grpSpPr>
          <a:xfrm>
            <a:off x="1269962" y="2162302"/>
            <a:ext cx="4708422" cy="3071305"/>
            <a:chOff x="1337186" y="1954586"/>
            <a:chExt cx="4708422" cy="3071305"/>
          </a:xfrm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9C77B458-34B1-49BE-8012-6543AA52C2AB}"/>
                </a:ext>
              </a:extLst>
            </p:cNvPr>
            <p:cNvGrpSpPr/>
            <p:nvPr/>
          </p:nvGrpSpPr>
          <p:grpSpPr>
            <a:xfrm>
              <a:off x="1337186" y="1954586"/>
              <a:ext cx="776749" cy="1028291"/>
              <a:chOff x="1307690" y="1846432"/>
              <a:chExt cx="776749" cy="1028291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="" xmlns:a16="http://schemas.microsoft.com/office/drawing/2014/main" id="{6612967B-13AF-400E-9A2A-75F11B1E704C}"/>
                  </a:ext>
                </a:extLst>
              </p:cNvPr>
              <p:cNvCxnSpPr/>
              <p:nvPr/>
            </p:nvCxnSpPr>
            <p:spPr>
              <a:xfrm>
                <a:off x="1307691" y="1846432"/>
                <a:ext cx="0" cy="102829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="" xmlns:a16="http://schemas.microsoft.com/office/drawing/2014/main" id="{536E06D2-1FEE-4B5A-B86F-BBE14E201268}"/>
                  </a:ext>
                </a:extLst>
              </p:cNvPr>
              <p:cNvCxnSpPr/>
              <p:nvPr/>
            </p:nvCxnSpPr>
            <p:spPr>
              <a:xfrm>
                <a:off x="1307690" y="1852167"/>
                <a:ext cx="77674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CCB5223C-77B8-4922-B42A-68E00B8AF0E2}"/>
                </a:ext>
              </a:extLst>
            </p:cNvPr>
            <p:cNvGrpSpPr/>
            <p:nvPr/>
          </p:nvGrpSpPr>
          <p:grpSpPr>
            <a:xfrm rot="10800000">
              <a:off x="5268859" y="3997600"/>
              <a:ext cx="776749" cy="1028291"/>
              <a:chOff x="1307690" y="1889462"/>
              <a:chExt cx="776749" cy="1028291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="" xmlns:a16="http://schemas.microsoft.com/office/drawing/2014/main" id="{4F75578F-55ED-46DC-999F-53241712E425}"/>
                  </a:ext>
                </a:extLst>
              </p:cNvPr>
              <p:cNvCxnSpPr/>
              <p:nvPr/>
            </p:nvCxnSpPr>
            <p:spPr>
              <a:xfrm>
                <a:off x="1307691" y="1889462"/>
                <a:ext cx="0" cy="102829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="" xmlns:a16="http://schemas.microsoft.com/office/drawing/2014/main" id="{9D67D4AA-9B8A-4ED2-A45B-F897D93DAFDA}"/>
                  </a:ext>
                </a:extLst>
              </p:cNvPr>
              <p:cNvCxnSpPr/>
              <p:nvPr/>
            </p:nvCxnSpPr>
            <p:spPr>
              <a:xfrm>
                <a:off x="1307690" y="1895197"/>
                <a:ext cx="77674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873E4ABD-5CA8-432A-91D6-FB0DF0807660}"/>
              </a:ext>
            </a:extLst>
          </p:cNvPr>
          <p:cNvSpPr txBox="1"/>
          <p:nvPr/>
        </p:nvSpPr>
        <p:spPr>
          <a:xfrm>
            <a:off x="6471598" y="2459798"/>
            <a:ext cx="4348310" cy="28994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defTabSz="91440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id-ID" sz="1400" kern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sym typeface="+mn-ea"/>
              </a:rPr>
              <a:t>请在此处添加具体内容，文字尽量言简意赅，简单说明即可，不必过于繁琐，注意版面美观度。</a:t>
            </a:r>
          </a:p>
          <a:p>
            <a:pPr marL="0" marR="0" lvl="0" indent="0" defTabSz="91440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</a:endParaRPr>
          </a:p>
          <a:p>
            <a:pPr marL="0" marR="0" lvl="0" indent="0" defTabSz="91440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id-ID" sz="1400" kern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id-ID" altLang="en-US" sz="1400" b="0" i="0" u="none" strike="noStrike" kern="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  <a:cs typeface="+mn-ea"/>
              <a:sym typeface="+mn-ea"/>
            </a:endParaRPr>
          </a:p>
          <a:p>
            <a:pPr marL="0" marR="0" lvl="0" indent="0" defTabSz="91440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</a:endParaRPr>
          </a:p>
          <a:p>
            <a:pPr marL="0" marR="0" lvl="0" indent="0" defTabSz="91440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id-ID" sz="1400" kern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id-ID" altLang="en-US" sz="1600" b="0" i="0" u="none" strike="noStrike" kern="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  <a:cs typeface="+mn-ea"/>
              <a:sym typeface="+mn-ea"/>
            </a:endParaRPr>
          </a:p>
          <a:p>
            <a:pPr marL="0" marR="0" lvl="0" indent="0" defTabSz="91440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8FF41AD4-9D83-4EEB-AF91-F9FD27025E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403236" y="2310624"/>
            <a:ext cx="4453222" cy="279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48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95FAD78-048C-4B1B-8EF0-32A336C2FA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6176B8E7-BF7B-4033-AA8C-5B718079A6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"/>
            <a:ext cx="12192000" cy="6827520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="" xmlns:a16="http://schemas.microsoft.com/office/drawing/2014/main" id="{CFBAD965-8C3B-4E2F-9323-14FE9838E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0182002">
            <a:off x="2111984" y="2238120"/>
            <a:ext cx="6282070" cy="1314616"/>
          </a:xfrm>
        </p:spPr>
        <p:txBody>
          <a:bodyPr>
            <a:noAutofit/>
          </a:bodyPr>
          <a:lstStyle/>
          <a:p>
            <a:pPr>
              <a:lnSpc>
                <a:spcPts val="6500"/>
              </a:lnSpc>
            </a:pPr>
            <a:r>
              <a:rPr lang="en-US" altLang="zh-CN" sz="48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PART THREE</a:t>
            </a:r>
            <a:br>
              <a:rPr lang="en-US" altLang="zh-CN" sz="48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</a:br>
            <a:r>
              <a:rPr lang="zh-CN" altLang="en-US" sz="48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输入此处标题</a:t>
            </a:r>
          </a:p>
        </p:txBody>
      </p:sp>
    </p:spTree>
    <p:extLst>
      <p:ext uri="{BB962C8B-B14F-4D97-AF65-F5344CB8AC3E}">
        <p14:creationId xmlns:p14="http://schemas.microsoft.com/office/powerpoint/2010/main" val="110520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window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857D072C-7A58-47CE-9F64-CD81C9D026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2FEBA0B-B27C-473E-8049-C0A839037955}"/>
              </a:ext>
            </a:extLst>
          </p:cNvPr>
          <p:cNvSpPr/>
          <p:nvPr/>
        </p:nvSpPr>
        <p:spPr>
          <a:xfrm>
            <a:off x="887109" y="275771"/>
            <a:ext cx="31502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03 </a:t>
            </a:r>
            <a:r>
              <a:rPr lang="zh-CN" altLang="en-US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输入此处标题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CCD4716-C749-4820-9E34-4A7584A024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3" y="275771"/>
            <a:ext cx="662926" cy="6629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0ED433D-061C-4F0D-AA58-98FF82DE3F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06664">
            <a:off x="9724174" y="-8027"/>
            <a:ext cx="2057479" cy="2057479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43292781-8D4D-4347-9541-23D71B3B1119}"/>
              </a:ext>
            </a:extLst>
          </p:cNvPr>
          <p:cNvGrpSpPr/>
          <p:nvPr/>
        </p:nvGrpSpPr>
        <p:grpSpPr>
          <a:xfrm>
            <a:off x="4733114" y="2221070"/>
            <a:ext cx="2878172" cy="1116925"/>
            <a:chOff x="6283426" y="4766500"/>
            <a:chExt cx="4256839" cy="1116925"/>
          </a:xfrm>
        </p:grpSpPr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4BC13D20-828F-40E9-AE74-15873E7D7866}"/>
                </a:ext>
              </a:extLst>
            </p:cNvPr>
            <p:cNvSpPr txBox="1"/>
            <p:nvPr/>
          </p:nvSpPr>
          <p:spPr>
            <a:xfrm>
              <a:off x="6283426" y="4766500"/>
              <a:ext cx="37115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60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sym typeface="Arial"/>
                </a:rPr>
                <a:t>点击添加标题</a:t>
              </a:r>
            </a:p>
          </p:txBody>
        </p:sp>
        <p:sp>
          <p:nvSpPr>
            <p:cNvPr id="20" name="矩形 39">
              <a:extLst>
                <a:ext uri="{FF2B5EF4-FFF2-40B4-BE49-F238E27FC236}">
                  <a16:creationId xmlns="" xmlns:a16="http://schemas.microsoft.com/office/drawing/2014/main" id="{10FBF019-1219-4B77-8CCC-A35205520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3429" y="5192530"/>
              <a:ext cx="4256836" cy="690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76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defTabSz="12176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defTabSz="12176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defTabSz="12176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defTabSz="12176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12176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12176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12176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12176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</a:rPr>
                <a:t>请在此处添加具体内容，文字尽量言简意赅，简单说明即可，不必过于繁琐，注意版面美观度。</a:t>
              </a:r>
              <a:endParaRPr lang="en-US" altLang="zh-CN" sz="12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042E5A66-6AB7-4727-BB6E-783B80F010DF}"/>
              </a:ext>
            </a:extLst>
          </p:cNvPr>
          <p:cNvGrpSpPr/>
          <p:nvPr/>
        </p:nvGrpSpPr>
        <p:grpSpPr>
          <a:xfrm>
            <a:off x="4733114" y="3944221"/>
            <a:ext cx="2878171" cy="1058869"/>
            <a:chOff x="6283427" y="4766500"/>
            <a:chExt cx="4256838" cy="1058869"/>
          </a:xfrm>
        </p:grpSpPr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633F75E7-AE42-4C7C-AD2F-6C36CA31A149}"/>
                </a:ext>
              </a:extLst>
            </p:cNvPr>
            <p:cNvSpPr txBox="1"/>
            <p:nvPr/>
          </p:nvSpPr>
          <p:spPr>
            <a:xfrm>
              <a:off x="6283427" y="4766500"/>
              <a:ext cx="37115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60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sym typeface="Arial"/>
                </a:rPr>
                <a:t>点击添加标题</a:t>
              </a:r>
            </a:p>
          </p:txBody>
        </p:sp>
        <p:sp>
          <p:nvSpPr>
            <p:cNvPr id="23" name="矩形 39">
              <a:extLst>
                <a:ext uri="{FF2B5EF4-FFF2-40B4-BE49-F238E27FC236}">
                  <a16:creationId xmlns="" xmlns:a16="http://schemas.microsoft.com/office/drawing/2014/main" id="{2A85F09B-36F3-4D14-B713-2B7A4B4FE2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3428" y="5134474"/>
              <a:ext cx="4256837" cy="690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76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defTabSz="12176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defTabSz="12176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defTabSz="12176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defTabSz="12176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12176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12176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12176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12176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</a:rPr>
                <a:t>请在此处添加具体内容，文字尽量言简意赅，简单说明即可，不必过于繁琐，注意版面美观度。</a:t>
              </a:r>
              <a:endParaRPr lang="en-US" altLang="zh-CN" sz="12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F97B1D4-0F65-4D1C-809F-C064E029D8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41" y="1578506"/>
            <a:ext cx="3959114" cy="4354355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7F3F6EC8-4812-42CF-8D7A-8074A37560B1}"/>
              </a:ext>
            </a:extLst>
          </p:cNvPr>
          <p:cNvGrpSpPr/>
          <p:nvPr/>
        </p:nvGrpSpPr>
        <p:grpSpPr>
          <a:xfrm>
            <a:off x="7950941" y="2221070"/>
            <a:ext cx="2878172" cy="1116925"/>
            <a:chOff x="6283426" y="4766500"/>
            <a:chExt cx="4256839" cy="1116925"/>
          </a:xfrm>
        </p:grpSpPr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738D2870-2177-4372-A2A7-2A9C59093AFA}"/>
                </a:ext>
              </a:extLst>
            </p:cNvPr>
            <p:cNvSpPr txBox="1"/>
            <p:nvPr/>
          </p:nvSpPr>
          <p:spPr>
            <a:xfrm>
              <a:off x="6283426" y="4766500"/>
              <a:ext cx="37115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60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sym typeface="Arial"/>
                </a:rPr>
                <a:t>点击添加标题</a:t>
              </a:r>
            </a:p>
          </p:txBody>
        </p:sp>
        <p:sp>
          <p:nvSpPr>
            <p:cNvPr id="32" name="矩形 39">
              <a:extLst>
                <a:ext uri="{FF2B5EF4-FFF2-40B4-BE49-F238E27FC236}">
                  <a16:creationId xmlns="" xmlns:a16="http://schemas.microsoft.com/office/drawing/2014/main" id="{89297413-212F-43DA-BDBE-B0DE117026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3429" y="5192530"/>
              <a:ext cx="4256836" cy="690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76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defTabSz="12176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defTabSz="12176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defTabSz="12176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defTabSz="12176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12176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12176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12176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12176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</a:rPr>
                <a:t>请在此处添加具体内容，文字尽量言简意赅，简单说明即可，不必过于繁琐，注意版面美观度。</a:t>
              </a:r>
              <a:endParaRPr lang="en-US" altLang="zh-CN" sz="12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8F69A409-228E-4F74-85B7-039267159CE5}"/>
              </a:ext>
            </a:extLst>
          </p:cNvPr>
          <p:cNvGrpSpPr/>
          <p:nvPr/>
        </p:nvGrpSpPr>
        <p:grpSpPr>
          <a:xfrm>
            <a:off x="7950941" y="3944221"/>
            <a:ext cx="2878171" cy="1058869"/>
            <a:chOff x="6283427" y="4766500"/>
            <a:chExt cx="4256838" cy="1058869"/>
          </a:xfrm>
        </p:grpSpPr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6353CEEC-04CD-4652-9D86-CFA09EC1751B}"/>
                </a:ext>
              </a:extLst>
            </p:cNvPr>
            <p:cNvSpPr txBox="1"/>
            <p:nvPr/>
          </p:nvSpPr>
          <p:spPr>
            <a:xfrm>
              <a:off x="6283427" y="4766500"/>
              <a:ext cx="37115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60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sym typeface="Arial"/>
                </a:rPr>
                <a:t>点击添加标题</a:t>
              </a:r>
            </a:p>
          </p:txBody>
        </p:sp>
        <p:sp>
          <p:nvSpPr>
            <p:cNvPr id="35" name="矩形 39">
              <a:extLst>
                <a:ext uri="{FF2B5EF4-FFF2-40B4-BE49-F238E27FC236}">
                  <a16:creationId xmlns="" xmlns:a16="http://schemas.microsoft.com/office/drawing/2014/main" id="{A10D4FEB-D91D-4D8B-8F0E-BFCF91FBD1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3428" y="5134474"/>
              <a:ext cx="4256837" cy="690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76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defTabSz="12176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defTabSz="12176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defTabSz="12176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defTabSz="12176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12176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12176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12176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12176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</a:rPr>
                <a:t>请在此处添加具体内容，文字尽量言简意赅，简单说明即可，不必过于繁琐，注意版面美观度。</a:t>
              </a:r>
              <a:endParaRPr lang="en-US" altLang="zh-CN" sz="12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2178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75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75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4DE921E3-0556-4F02-95A5-FE65C73C9F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2FEBA0B-B27C-473E-8049-C0A839037955}"/>
              </a:ext>
            </a:extLst>
          </p:cNvPr>
          <p:cNvSpPr/>
          <p:nvPr/>
        </p:nvSpPr>
        <p:spPr>
          <a:xfrm>
            <a:off x="887109" y="275771"/>
            <a:ext cx="31502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03 </a:t>
            </a:r>
            <a:r>
              <a:rPr lang="zh-CN" altLang="en-US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输入此处标题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CCD4716-C749-4820-9E34-4A7584A024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3" y="275771"/>
            <a:ext cx="662926" cy="6629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0ED433D-061C-4F0D-AA58-98FF82DE3F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06664">
            <a:off x="9724174" y="-8027"/>
            <a:ext cx="2057479" cy="2057479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8C726AE1-82B7-4132-BB0A-3BB51DA219F6}"/>
              </a:ext>
            </a:extLst>
          </p:cNvPr>
          <p:cNvGrpSpPr/>
          <p:nvPr/>
        </p:nvGrpSpPr>
        <p:grpSpPr>
          <a:xfrm>
            <a:off x="1081476" y="2245829"/>
            <a:ext cx="3140887" cy="3256652"/>
            <a:chOff x="1898945" y="1453617"/>
            <a:chExt cx="4335605" cy="3256652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B165CAC0-9381-4AA7-B319-C05330E51817}"/>
                </a:ext>
              </a:extLst>
            </p:cNvPr>
            <p:cNvSpPr/>
            <p:nvPr/>
          </p:nvSpPr>
          <p:spPr>
            <a:xfrm>
              <a:off x="2460501" y="1453617"/>
              <a:ext cx="3695827" cy="496060"/>
            </a:xfrm>
            <a:prstGeom prst="rect">
              <a:avLst/>
            </a:prstGeom>
            <a:solidFill>
              <a:srgbClr val="F7BD0A"/>
            </a:solidFill>
            <a:ln>
              <a:noFill/>
            </a:ln>
            <a:effectLst>
              <a:outerShdw blurRad="50800" dist="152400" dir="2040000" algn="ctr" rotWithShape="0">
                <a:schemeClr val="tx1">
                  <a:lumMod val="95000"/>
                  <a:lumOff val="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义启小魏楷" panose="02010601030101010101" pitchFamily="2" charset="-122"/>
                <a:ea typeface="义启小魏楷" panose="02010601030101010101" pitchFamily="2" charset="-122"/>
                <a:cs typeface="+mn-lt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470B62D8-5893-4054-BDFD-0FE14511C14C}"/>
                </a:ext>
              </a:extLst>
            </p:cNvPr>
            <p:cNvGrpSpPr/>
            <p:nvPr/>
          </p:nvGrpSpPr>
          <p:grpSpPr>
            <a:xfrm>
              <a:off x="1898945" y="1496930"/>
              <a:ext cx="4335605" cy="3213339"/>
              <a:chOff x="1898945" y="1496930"/>
              <a:chExt cx="4335605" cy="3213339"/>
            </a:xfrm>
          </p:grpSpPr>
          <p:sp>
            <p:nvSpPr>
              <p:cNvPr id="12" name="矩形 11">
                <a:extLst>
                  <a:ext uri="{FF2B5EF4-FFF2-40B4-BE49-F238E27FC236}">
                    <a16:creationId xmlns="" xmlns:a16="http://schemas.microsoft.com/office/drawing/2014/main" id="{5E070263-4265-4F08-B155-32B86B37469C}"/>
                  </a:ext>
                </a:extLst>
              </p:cNvPr>
              <p:cNvSpPr/>
              <p:nvPr/>
            </p:nvSpPr>
            <p:spPr>
              <a:xfrm>
                <a:off x="3618802" y="1496930"/>
                <a:ext cx="237914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000" b="1" dirty="0">
                    <a:solidFill>
                      <a:srgbClr val="FCECC3"/>
                    </a:solidFill>
                    <a:latin typeface="义启小魏楷" panose="02010601030101010101" pitchFamily="2" charset="-122"/>
                    <a:ea typeface="义启小魏楷" panose="02010601030101010101" pitchFamily="2" charset="-122"/>
                    <a:cs typeface="+mn-lt"/>
                  </a:rPr>
                  <a:t>输入此处标题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义启小魏楷" panose="02010601030101010101" pitchFamily="2" charset="-122"/>
                  <a:ea typeface="义启小魏楷" panose="02010601030101010101" pitchFamily="2" charset="-122"/>
                  <a:cs typeface="+mn-lt"/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="" xmlns:a16="http://schemas.microsoft.com/office/drawing/2014/main" id="{053CB76A-15C1-4F6B-8009-E8E5322FFFE2}"/>
                  </a:ext>
                </a:extLst>
              </p:cNvPr>
              <p:cNvSpPr/>
              <p:nvPr/>
            </p:nvSpPr>
            <p:spPr>
              <a:xfrm>
                <a:off x="1898945" y="2133410"/>
                <a:ext cx="4335605" cy="25768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R="0" lvl="0" indent="0" algn="r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id-ID" sz="1400" kern="0" dirty="0">
                    <a:solidFill>
                      <a:srgbClr val="FCECC3"/>
                    </a:solidFill>
                    <a:latin typeface="义启小魏楷" panose="02010601030101010101" pitchFamily="2" charset="-122"/>
                    <a:ea typeface="义启小魏楷" panose="02010601030101010101" pitchFamily="2" charset="-122"/>
                    <a:sym typeface="+mn-ea"/>
                  </a:rPr>
                  <a:t>请在此处添加具体内容，文字尽量言简意赅，简单说明即可，不必过于繁琐，注意版面美观度。</a:t>
                </a:r>
              </a:p>
              <a:p>
                <a:pPr marR="0" lvl="0" indent="0" algn="r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en-US" altLang="zh-CN" sz="1400" kern="0" dirty="0">
                  <a:solidFill>
                    <a:srgbClr val="FCECC3"/>
                  </a:solidFill>
                  <a:latin typeface="义启小魏楷" panose="02010601030101010101" pitchFamily="2" charset="-122"/>
                  <a:ea typeface="义启小魏楷" panose="02010601030101010101" pitchFamily="2" charset="-122"/>
                </a:endParaRPr>
              </a:p>
              <a:p>
                <a:pPr algn="r">
                  <a:lnSpc>
                    <a:spcPts val="2500"/>
                  </a:lnSpc>
                  <a:defRPr/>
                </a:pPr>
                <a:r>
                  <a:rPr lang="id-ID" sz="1400" kern="0" dirty="0">
                    <a:solidFill>
                      <a:srgbClr val="FCECC3"/>
                    </a:solidFill>
                    <a:latin typeface="义启小魏楷" panose="02010601030101010101" pitchFamily="2" charset="-122"/>
                    <a:ea typeface="义启小魏楷" panose="02010601030101010101" pitchFamily="2" charset="-122"/>
                    <a:sym typeface="+mn-ea"/>
                  </a:rPr>
                  <a:t>请在此处添加具体内容，文字尽量言简意赅，简单说明即可，不必过于繁琐，注意版面美观度。</a:t>
                </a:r>
                <a:endParaRPr lang="id-ID" altLang="en-US" sz="1400" kern="0" dirty="0">
                  <a:solidFill>
                    <a:srgbClr val="FCECC3"/>
                  </a:solidFill>
                  <a:latin typeface="义启小魏楷" panose="02010601030101010101" pitchFamily="2" charset="-122"/>
                  <a:ea typeface="义启小魏楷" panose="02010601030101010101" pitchFamily="2" charset="-122"/>
                  <a:sym typeface="+mn-ea"/>
                </a:endParaRPr>
              </a:p>
              <a:p>
                <a:pPr marL="0" marR="0" lvl="0" indent="0" algn="r" defTabSz="914400" fontAlgn="auto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义启小魏楷" panose="02010601030101010101" pitchFamily="2" charset="-122"/>
                  <a:ea typeface="义启小魏楷" panose="02010601030101010101" pitchFamily="2" charset="-122"/>
                </a:endParaRP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458ACD9-AEB5-4524-AF30-74049412887F}"/>
              </a:ext>
            </a:extLst>
          </p:cNvPr>
          <p:cNvGrpSpPr/>
          <p:nvPr/>
        </p:nvGrpSpPr>
        <p:grpSpPr>
          <a:xfrm>
            <a:off x="8154671" y="2321543"/>
            <a:ext cx="3221557" cy="3180938"/>
            <a:chOff x="646687" y="1453617"/>
            <a:chExt cx="4446960" cy="3180938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23797240-6AC8-4DCB-83AC-4BF3E91DCFBB}"/>
                </a:ext>
              </a:extLst>
            </p:cNvPr>
            <p:cNvSpPr/>
            <p:nvPr/>
          </p:nvSpPr>
          <p:spPr>
            <a:xfrm>
              <a:off x="776474" y="1453617"/>
              <a:ext cx="3588336" cy="496060"/>
            </a:xfrm>
            <a:prstGeom prst="rect">
              <a:avLst/>
            </a:prstGeom>
            <a:solidFill>
              <a:srgbClr val="5A97DC"/>
            </a:solidFill>
            <a:ln>
              <a:noFill/>
            </a:ln>
            <a:effectLst>
              <a:outerShdw blurRad="50800" dist="152400" dir="2040000" algn="ctr" rotWithShape="0">
                <a:schemeClr val="tx1">
                  <a:lumMod val="95000"/>
                  <a:lumOff val="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义启小魏楷" panose="02010601030101010101" pitchFamily="2" charset="-122"/>
                <a:ea typeface="义启小魏楷" panose="02010601030101010101" pitchFamily="2" charset="-122"/>
                <a:cs typeface="+mn-lt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074B979E-1402-49EE-A8B9-8E32D0205D28}"/>
                </a:ext>
              </a:extLst>
            </p:cNvPr>
            <p:cNvGrpSpPr/>
            <p:nvPr/>
          </p:nvGrpSpPr>
          <p:grpSpPr>
            <a:xfrm>
              <a:off x="646687" y="1495663"/>
              <a:ext cx="4446960" cy="3138892"/>
              <a:chOff x="646687" y="1495663"/>
              <a:chExt cx="4446960" cy="3138892"/>
            </a:xfrm>
          </p:grpSpPr>
          <p:sp>
            <p:nvSpPr>
              <p:cNvPr id="17" name="矩形 16">
                <a:extLst>
                  <a:ext uri="{FF2B5EF4-FFF2-40B4-BE49-F238E27FC236}">
                    <a16:creationId xmlns="" xmlns:a16="http://schemas.microsoft.com/office/drawing/2014/main" id="{1133C430-8A43-474D-B16A-A35295561243}"/>
                  </a:ext>
                </a:extLst>
              </p:cNvPr>
              <p:cNvSpPr/>
              <p:nvPr/>
            </p:nvSpPr>
            <p:spPr>
              <a:xfrm>
                <a:off x="799016" y="1495663"/>
                <a:ext cx="237914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ECC3"/>
                    </a:solidFill>
                    <a:effectLst/>
                    <a:uLnTx/>
                    <a:uFillTx/>
                    <a:latin typeface="义启小魏楷" panose="02010601030101010101" pitchFamily="2" charset="-122"/>
                    <a:ea typeface="义启小魏楷" panose="02010601030101010101" pitchFamily="2" charset="-122"/>
                    <a:cs typeface="+mn-lt"/>
                  </a:rPr>
                  <a:t>输入此处标题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义启小魏楷" panose="02010601030101010101" pitchFamily="2" charset="-122"/>
                  <a:ea typeface="义启小魏楷" panose="02010601030101010101" pitchFamily="2" charset="-122"/>
                  <a:cs typeface="+mn-lt"/>
                </a:endParaRP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="" xmlns:a16="http://schemas.microsoft.com/office/drawing/2014/main" id="{BD3E6F86-1EB2-4FB2-94BE-12B436444C30}"/>
                  </a:ext>
                </a:extLst>
              </p:cNvPr>
              <p:cNvSpPr/>
              <p:nvPr/>
            </p:nvSpPr>
            <p:spPr>
              <a:xfrm>
                <a:off x="646687" y="2121816"/>
                <a:ext cx="4446960" cy="25127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2500"/>
                  </a:lnSpc>
                </a:pPr>
                <a:r>
                  <a:rPr lang="id-ID" sz="1400" kern="0" dirty="0">
                    <a:solidFill>
                      <a:srgbClr val="FCECC3"/>
                    </a:solidFill>
                    <a:latin typeface="义启小魏楷" panose="02010601030101010101" pitchFamily="2" charset="-122"/>
                    <a:ea typeface="义启小魏楷" panose="02010601030101010101" pitchFamily="2" charset="-122"/>
                    <a:sym typeface="+mn-ea"/>
                  </a:rPr>
                  <a:t>请在此处添加具体内容，文字尽量言简意赅，简单说明即可，不必过于繁琐，注意版面美观度。</a:t>
                </a:r>
              </a:p>
              <a:p>
                <a:pPr>
                  <a:lnSpc>
                    <a:spcPts val="2000"/>
                  </a:lnSpc>
                </a:pPr>
                <a:endParaRPr lang="en-US" altLang="zh-CN" sz="1400" kern="0" dirty="0">
                  <a:solidFill>
                    <a:srgbClr val="FCECC3"/>
                  </a:solidFill>
                  <a:latin typeface="义启小魏楷" panose="02010601030101010101" pitchFamily="2" charset="-122"/>
                  <a:ea typeface="义启小魏楷" panose="02010601030101010101" pitchFamily="2" charset="-122"/>
                </a:endParaRPr>
              </a:p>
              <a:p>
                <a:pPr>
                  <a:lnSpc>
                    <a:spcPts val="2500"/>
                  </a:lnSpc>
                </a:pPr>
                <a:r>
                  <a:rPr lang="id-ID" sz="1400" kern="0" dirty="0">
                    <a:solidFill>
                      <a:srgbClr val="FCECC3"/>
                    </a:solidFill>
                    <a:latin typeface="义启小魏楷" panose="02010601030101010101" pitchFamily="2" charset="-122"/>
                    <a:ea typeface="义启小魏楷" panose="02010601030101010101" pitchFamily="2" charset="-122"/>
                    <a:sym typeface="+mn-ea"/>
                  </a:rPr>
                  <a:t>请在此处添加具体内容，文字尽量言简意赅，简单说明即可，不必过于繁琐，注意版面美观度。</a:t>
                </a:r>
                <a:endParaRPr lang="id-ID" altLang="en-US" sz="1400" kern="0" dirty="0">
                  <a:solidFill>
                    <a:srgbClr val="FCECC3"/>
                  </a:solidFill>
                  <a:latin typeface="义启小魏楷" panose="02010601030101010101" pitchFamily="2" charset="-122"/>
                  <a:ea typeface="义启小魏楷" panose="02010601030101010101" pitchFamily="2" charset="-122"/>
                  <a:sym typeface="+mn-ea"/>
                </a:endParaRPr>
              </a:p>
              <a:p>
                <a:pPr>
                  <a:lnSpc>
                    <a:spcPts val="2000"/>
                  </a:lnSpc>
                </a:pPr>
                <a:endParaRPr lang="en-US" altLang="zh-CN" sz="1400" kern="0" dirty="0">
                  <a:solidFill>
                    <a:srgbClr val="FCECC3"/>
                  </a:solidFill>
                  <a:latin typeface="义启小魏楷" panose="02010601030101010101" pitchFamily="2" charset="-122"/>
                  <a:ea typeface="义启小魏楷" panose="02010601030101010101" pitchFamily="2" charset="-122"/>
                </a:endParaRPr>
              </a:p>
            </p:txBody>
          </p:sp>
        </p:grp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8D6E886-C938-47F1-9949-E75BAC7871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532" y="1900461"/>
            <a:ext cx="4154974" cy="443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40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="" xmlns:a16="http://schemas.microsoft.com/office/drawing/2014/main" id="{C146CEC2-4195-479E-8072-B4EBE782C7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2FEBA0B-B27C-473E-8049-C0A839037955}"/>
              </a:ext>
            </a:extLst>
          </p:cNvPr>
          <p:cNvSpPr/>
          <p:nvPr/>
        </p:nvSpPr>
        <p:spPr>
          <a:xfrm>
            <a:off x="887109" y="275771"/>
            <a:ext cx="31502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03 </a:t>
            </a:r>
            <a:r>
              <a:rPr lang="zh-CN" altLang="en-US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输入此处标题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CCD4716-C749-4820-9E34-4A7584A0243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3" y="275771"/>
            <a:ext cx="662926" cy="6629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0ED433D-061C-4F0D-AA58-98FF82DE3FA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06664">
            <a:off x="9724174" y="-8027"/>
            <a:ext cx="2057479" cy="2057479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CE1702C6-DB43-4653-B163-B78BF1B24F3C}"/>
              </a:ext>
            </a:extLst>
          </p:cNvPr>
          <p:cNvGrpSpPr/>
          <p:nvPr/>
        </p:nvGrpSpPr>
        <p:grpSpPr>
          <a:xfrm>
            <a:off x="1268358" y="4189254"/>
            <a:ext cx="2229451" cy="1253949"/>
            <a:chOff x="1268358" y="4189254"/>
            <a:chExt cx="2229451" cy="1253949"/>
          </a:xfrm>
        </p:grpSpPr>
        <p:sp>
          <p:nvSpPr>
            <p:cNvPr id="10" name="TextBox 12">
              <a:extLst>
                <a:ext uri="{FF2B5EF4-FFF2-40B4-BE49-F238E27FC236}">
                  <a16:creationId xmlns="" xmlns:a16="http://schemas.microsoft.com/office/drawing/2014/main" id="{80A644E7-C44B-4438-BB79-F1F5BD34C93C}"/>
                </a:ext>
              </a:extLst>
            </p:cNvPr>
            <p:cNvSpPr txBox="1"/>
            <p:nvPr/>
          </p:nvSpPr>
          <p:spPr>
            <a:xfrm>
              <a:off x="1268358" y="4582778"/>
              <a:ext cx="2229451" cy="860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id-ID" sz="1100" kern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id-ID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cs typeface="+mn-ea"/>
                <a:sym typeface="+mn-ea"/>
              </a:endParaRPr>
            </a:p>
          </p:txBody>
        </p:sp>
        <p:sp>
          <p:nvSpPr>
            <p:cNvPr id="11" name="MH_SubTitle_1">
              <a:extLst>
                <a:ext uri="{FF2B5EF4-FFF2-40B4-BE49-F238E27FC236}">
                  <a16:creationId xmlns="" xmlns:a16="http://schemas.microsoft.com/office/drawing/2014/main" id="{8E5CA41E-387F-437A-B4FD-B47AD1461A58}"/>
                </a:ext>
              </a:extLst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594142" y="4189254"/>
              <a:ext cx="1522043" cy="249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rmAutofit fontScale="92500" lnSpcReduction="2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rPr>
                <a:t>添加标题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E867106F-CA22-4D55-A5B6-8126126CD443}"/>
                </a:ext>
              </a:extLst>
            </p:cNvPr>
            <p:cNvCxnSpPr/>
            <p:nvPr/>
          </p:nvCxnSpPr>
          <p:spPr>
            <a:xfrm>
              <a:off x="1875119" y="4501568"/>
              <a:ext cx="960089" cy="0"/>
            </a:xfrm>
            <a:prstGeom prst="line">
              <a:avLst/>
            </a:prstGeom>
            <a:ln w="12700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21D35C4B-5833-4D4F-AF4F-F324CB88B417}"/>
              </a:ext>
            </a:extLst>
          </p:cNvPr>
          <p:cNvGrpSpPr/>
          <p:nvPr/>
        </p:nvGrpSpPr>
        <p:grpSpPr>
          <a:xfrm>
            <a:off x="1619669" y="2558660"/>
            <a:ext cx="1215539" cy="1215539"/>
            <a:chOff x="2480041" y="2031530"/>
            <a:chExt cx="1629996" cy="1629996"/>
          </a:xfrm>
        </p:grpSpPr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794D447B-FA38-4BC4-82DD-BEDACFF0A118}"/>
                </a:ext>
              </a:extLst>
            </p:cNvPr>
            <p:cNvGrpSpPr/>
            <p:nvPr/>
          </p:nvGrpSpPr>
          <p:grpSpPr>
            <a:xfrm>
              <a:off x="2480041" y="2031530"/>
              <a:ext cx="1629996" cy="1629996"/>
              <a:chOff x="2651082" y="1797127"/>
              <a:chExt cx="1629996" cy="1629996"/>
            </a:xfrm>
          </p:grpSpPr>
          <p:sp>
            <p:nvSpPr>
              <p:cNvPr id="16" name="椭圆 15">
                <a:extLst>
                  <a:ext uri="{FF2B5EF4-FFF2-40B4-BE49-F238E27FC236}">
                    <a16:creationId xmlns="" xmlns:a16="http://schemas.microsoft.com/office/drawing/2014/main" id="{4B2475BF-E2CC-4C15-9253-DECC6393E457}"/>
                  </a:ext>
                </a:extLst>
              </p:cNvPr>
              <p:cNvSpPr/>
              <p:nvPr/>
            </p:nvSpPr>
            <p:spPr>
              <a:xfrm>
                <a:off x="2651082" y="1797127"/>
                <a:ext cx="1629996" cy="1629996"/>
              </a:xfrm>
              <a:prstGeom prst="ellipse">
                <a:avLst/>
              </a:prstGeom>
              <a:solidFill>
                <a:srgbClr val="5A97DC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="" xmlns:a16="http://schemas.microsoft.com/office/drawing/2014/main" id="{107E9903-94BA-455C-A2B1-1A3F884006AA}"/>
                  </a:ext>
                </a:extLst>
              </p:cNvPr>
              <p:cNvSpPr/>
              <p:nvPr/>
            </p:nvSpPr>
            <p:spPr>
              <a:xfrm>
                <a:off x="2710775" y="1856820"/>
                <a:ext cx="1510610" cy="1510610"/>
              </a:xfrm>
              <a:prstGeom prst="ellipse">
                <a:avLst/>
              </a:prstGeom>
              <a:noFill/>
              <a:ln>
                <a:solidFill>
                  <a:srgbClr val="F7BD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6B823E6A-9737-4D81-AE0D-5F9EACC9C4BE}"/>
                </a:ext>
              </a:extLst>
            </p:cNvPr>
            <p:cNvSpPr txBox="1"/>
            <p:nvPr/>
          </p:nvSpPr>
          <p:spPr>
            <a:xfrm>
              <a:off x="2691353" y="2385184"/>
              <a:ext cx="1207371" cy="866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</a:rPr>
                <a:t>01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16CF987A-9291-4F58-8AC1-6C3503B0E1A3}"/>
              </a:ext>
            </a:extLst>
          </p:cNvPr>
          <p:cNvGrpSpPr/>
          <p:nvPr/>
        </p:nvGrpSpPr>
        <p:grpSpPr>
          <a:xfrm>
            <a:off x="3742645" y="4189254"/>
            <a:ext cx="2229451" cy="1253949"/>
            <a:chOff x="3742645" y="4189254"/>
            <a:chExt cx="2229451" cy="1253949"/>
          </a:xfrm>
        </p:grpSpPr>
        <p:sp>
          <p:nvSpPr>
            <p:cNvPr id="19" name="TextBox 12">
              <a:extLst>
                <a:ext uri="{FF2B5EF4-FFF2-40B4-BE49-F238E27FC236}">
                  <a16:creationId xmlns="" xmlns:a16="http://schemas.microsoft.com/office/drawing/2014/main" id="{373D078F-3094-4F25-9821-34F470AEB7C6}"/>
                </a:ext>
              </a:extLst>
            </p:cNvPr>
            <p:cNvSpPr txBox="1"/>
            <p:nvPr/>
          </p:nvSpPr>
          <p:spPr>
            <a:xfrm>
              <a:off x="3742645" y="4582778"/>
              <a:ext cx="2229451" cy="860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id-ID" sz="1100" kern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id-ID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cs typeface="+mn-ea"/>
                <a:sym typeface="+mn-ea"/>
              </a:endParaRPr>
            </a:p>
          </p:txBody>
        </p:sp>
        <p:sp>
          <p:nvSpPr>
            <p:cNvPr id="20" name="MH_SubTitle_1">
              <a:extLst>
                <a:ext uri="{FF2B5EF4-FFF2-40B4-BE49-F238E27FC236}">
                  <a16:creationId xmlns="" xmlns:a16="http://schemas.microsoft.com/office/drawing/2014/main" id="{CDF3CD41-044C-4D4F-BF99-2F41B18F69D8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068429" y="4189254"/>
              <a:ext cx="1522043" cy="249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rmAutofit fontScale="92500" lnSpcReduction="2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rPr>
                <a:t>添加标题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CDE78774-2B2B-4C8E-880E-AD36E71ED54A}"/>
                </a:ext>
              </a:extLst>
            </p:cNvPr>
            <p:cNvCxnSpPr/>
            <p:nvPr/>
          </p:nvCxnSpPr>
          <p:spPr>
            <a:xfrm>
              <a:off x="4349406" y="4501568"/>
              <a:ext cx="960089" cy="0"/>
            </a:xfrm>
            <a:prstGeom prst="line">
              <a:avLst/>
            </a:prstGeom>
            <a:ln w="12700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8FC917A8-26E8-4165-87B2-D8239808C8E3}"/>
              </a:ext>
            </a:extLst>
          </p:cNvPr>
          <p:cNvGrpSpPr/>
          <p:nvPr/>
        </p:nvGrpSpPr>
        <p:grpSpPr>
          <a:xfrm>
            <a:off x="4093956" y="2558660"/>
            <a:ext cx="1215539" cy="1215539"/>
            <a:chOff x="2480041" y="2031530"/>
            <a:chExt cx="1629996" cy="1629996"/>
          </a:xfrm>
        </p:grpSpPr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95256E32-D117-4ABE-B989-FAFDE2D0E1C8}"/>
                </a:ext>
              </a:extLst>
            </p:cNvPr>
            <p:cNvGrpSpPr/>
            <p:nvPr/>
          </p:nvGrpSpPr>
          <p:grpSpPr>
            <a:xfrm>
              <a:off x="2480041" y="2031530"/>
              <a:ext cx="1629996" cy="1629996"/>
              <a:chOff x="2651082" y="1797127"/>
              <a:chExt cx="1629996" cy="1629996"/>
            </a:xfrm>
          </p:grpSpPr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87486440-0A40-4419-A52D-EDF0DDB87AA5}"/>
                  </a:ext>
                </a:extLst>
              </p:cNvPr>
              <p:cNvSpPr/>
              <p:nvPr/>
            </p:nvSpPr>
            <p:spPr>
              <a:xfrm>
                <a:off x="2651082" y="1797127"/>
                <a:ext cx="1629996" cy="1629996"/>
              </a:xfrm>
              <a:prstGeom prst="ellipse">
                <a:avLst/>
              </a:prstGeom>
              <a:solidFill>
                <a:srgbClr val="F7BD0A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BB8F164E-D585-4D92-85E5-882632E0BBBB}"/>
                  </a:ext>
                </a:extLst>
              </p:cNvPr>
              <p:cNvSpPr/>
              <p:nvPr/>
            </p:nvSpPr>
            <p:spPr>
              <a:xfrm>
                <a:off x="2710775" y="1856820"/>
                <a:ext cx="1510610" cy="1510610"/>
              </a:xfrm>
              <a:prstGeom prst="ellipse">
                <a:avLst/>
              </a:prstGeom>
              <a:noFill/>
              <a:ln>
                <a:solidFill>
                  <a:srgbClr val="5A97D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1B241CBE-D607-49E3-9A43-B6B1CD09DD43}"/>
                </a:ext>
              </a:extLst>
            </p:cNvPr>
            <p:cNvSpPr txBox="1"/>
            <p:nvPr/>
          </p:nvSpPr>
          <p:spPr>
            <a:xfrm>
              <a:off x="2691353" y="2385184"/>
              <a:ext cx="1207371" cy="866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</a:rPr>
                <a:t>02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E1E93215-AA33-4007-A3A5-763C3886E0AF}"/>
              </a:ext>
            </a:extLst>
          </p:cNvPr>
          <p:cNvGrpSpPr/>
          <p:nvPr/>
        </p:nvGrpSpPr>
        <p:grpSpPr>
          <a:xfrm>
            <a:off x="6216932" y="4189254"/>
            <a:ext cx="2229451" cy="1253949"/>
            <a:chOff x="6216932" y="4189254"/>
            <a:chExt cx="2229451" cy="1253949"/>
          </a:xfrm>
        </p:grpSpPr>
        <p:sp>
          <p:nvSpPr>
            <p:cNvPr id="28" name="TextBox 12">
              <a:extLst>
                <a:ext uri="{FF2B5EF4-FFF2-40B4-BE49-F238E27FC236}">
                  <a16:creationId xmlns="" xmlns:a16="http://schemas.microsoft.com/office/drawing/2014/main" id="{E0886AAC-0041-4B8D-819D-D8B1C9826D7C}"/>
                </a:ext>
              </a:extLst>
            </p:cNvPr>
            <p:cNvSpPr txBox="1"/>
            <p:nvPr/>
          </p:nvSpPr>
          <p:spPr>
            <a:xfrm>
              <a:off x="6216932" y="4582778"/>
              <a:ext cx="2229451" cy="860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id-ID" sz="1100" kern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id-ID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cs typeface="+mn-ea"/>
                <a:sym typeface="+mn-ea"/>
              </a:endParaRPr>
            </a:p>
          </p:txBody>
        </p:sp>
        <p:sp>
          <p:nvSpPr>
            <p:cNvPr id="29" name="MH_SubTitle_1">
              <a:extLst>
                <a:ext uri="{FF2B5EF4-FFF2-40B4-BE49-F238E27FC236}">
                  <a16:creationId xmlns="" xmlns:a16="http://schemas.microsoft.com/office/drawing/2014/main" id="{AC684D14-C4FB-4226-93E3-A543DDCB8E7B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6542716" y="4189254"/>
              <a:ext cx="1522043" cy="249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rmAutofit fontScale="92500" lnSpcReduction="2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rPr>
                <a:t>添加标题</a:t>
              </a: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4E4B8DCC-2B6C-4CFB-B9A1-6A8C45EAA60A}"/>
                </a:ext>
              </a:extLst>
            </p:cNvPr>
            <p:cNvCxnSpPr/>
            <p:nvPr/>
          </p:nvCxnSpPr>
          <p:spPr>
            <a:xfrm>
              <a:off x="6823693" y="4501568"/>
              <a:ext cx="960089" cy="0"/>
            </a:xfrm>
            <a:prstGeom prst="line">
              <a:avLst/>
            </a:prstGeom>
            <a:ln w="12700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9BD9E2B5-FB03-449A-BB1F-54B5B35FFB61}"/>
              </a:ext>
            </a:extLst>
          </p:cNvPr>
          <p:cNvGrpSpPr/>
          <p:nvPr/>
        </p:nvGrpSpPr>
        <p:grpSpPr>
          <a:xfrm>
            <a:off x="6568243" y="2558660"/>
            <a:ext cx="1215539" cy="1215539"/>
            <a:chOff x="2480041" y="2031530"/>
            <a:chExt cx="1629996" cy="1629996"/>
          </a:xfrm>
        </p:grpSpPr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17A3F2F8-B5F3-43CD-A76D-2E6512C25B6E}"/>
                </a:ext>
              </a:extLst>
            </p:cNvPr>
            <p:cNvGrpSpPr/>
            <p:nvPr/>
          </p:nvGrpSpPr>
          <p:grpSpPr>
            <a:xfrm>
              <a:off x="2480041" y="2031530"/>
              <a:ext cx="1629996" cy="1629996"/>
              <a:chOff x="2651082" y="1797127"/>
              <a:chExt cx="1629996" cy="1629996"/>
            </a:xfrm>
          </p:grpSpPr>
          <p:sp>
            <p:nvSpPr>
              <p:cNvPr id="34" name="椭圆 33">
                <a:extLst>
                  <a:ext uri="{FF2B5EF4-FFF2-40B4-BE49-F238E27FC236}">
                    <a16:creationId xmlns="" xmlns:a16="http://schemas.microsoft.com/office/drawing/2014/main" id="{1577445B-AA74-4A5E-BD5D-434013162CE5}"/>
                  </a:ext>
                </a:extLst>
              </p:cNvPr>
              <p:cNvSpPr/>
              <p:nvPr/>
            </p:nvSpPr>
            <p:spPr>
              <a:xfrm>
                <a:off x="2651082" y="1797127"/>
                <a:ext cx="1629996" cy="1629996"/>
              </a:xfrm>
              <a:prstGeom prst="ellipse">
                <a:avLst/>
              </a:prstGeom>
              <a:solidFill>
                <a:srgbClr val="5A97DC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="" xmlns:a16="http://schemas.microsoft.com/office/drawing/2014/main" id="{956D712A-A991-4A1D-87F3-329A886860DB}"/>
                  </a:ext>
                </a:extLst>
              </p:cNvPr>
              <p:cNvSpPr/>
              <p:nvPr/>
            </p:nvSpPr>
            <p:spPr>
              <a:xfrm>
                <a:off x="2710775" y="1856820"/>
                <a:ext cx="1510610" cy="1510610"/>
              </a:xfrm>
              <a:prstGeom prst="ellipse">
                <a:avLst/>
              </a:prstGeom>
              <a:noFill/>
              <a:ln>
                <a:solidFill>
                  <a:srgbClr val="F7BD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2974034A-8636-454C-8395-88798D72517A}"/>
                </a:ext>
              </a:extLst>
            </p:cNvPr>
            <p:cNvSpPr txBox="1"/>
            <p:nvPr/>
          </p:nvSpPr>
          <p:spPr>
            <a:xfrm>
              <a:off x="2691353" y="2385184"/>
              <a:ext cx="1207371" cy="866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</a:rPr>
                <a:t>03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472C3762-DE91-4084-9C64-877A95B13200}"/>
              </a:ext>
            </a:extLst>
          </p:cNvPr>
          <p:cNvGrpSpPr/>
          <p:nvPr/>
        </p:nvGrpSpPr>
        <p:grpSpPr>
          <a:xfrm>
            <a:off x="8691219" y="4189254"/>
            <a:ext cx="2229451" cy="1253949"/>
            <a:chOff x="8691219" y="4189254"/>
            <a:chExt cx="2229451" cy="1253949"/>
          </a:xfrm>
        </p:grpSpPr>
        <p:sp>
          <p:nvSpPr>
            <p:cNvPr id="37" name="TextBox 12">
              <a:extLst>
                <a:ext uri="{FF2B5EF4-FFF2-40B4-BE49-F238E27FC236}">
                  <a16:creationId xmlns="" xmlns:a16="http://schemas.microsoft.com/office/drawing/2014/main" id="{63DC4495-A7E4-41E4-85D9-CFBFB4D6C998}"/>
                </a:ext>
              </a:extLst>
            </p:cNvPr>
            <p:cNvSpPr txBox="1"/>
            <p:nvPr/>
          </p:nvSpPr>
          <p:spPr>
            <a:xfrm>
              <a:off x="8691219" y="4582778"/>
              <a:ext cx="2229451" cy="860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id-ID" sz="1100" kern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id-ID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cs typeface="+mn-ea"/>
                <a:sym typeface="+mn-ea"/>
              </a:endParaRPr>
            </a:p>
          </p:txBody>
        </p:sp>
        <p:sp>
          <p:nvSpPr>
            <p:cNvPr id="38" name="MH_SubTitle_1">
              <a:extLst>
                <a:ext uri="{FF2B5EF4-FFF2-40B4-BE49-F238E27FC236}">
                  <a16:creationId xmlns="" xmlns:a16="http://schemas.microsoft.com/office/drawing/2014/main" id="{0808E37A-C3FD-4C46-BBDC-A5765EFF3EB9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9017003" y="4189254"/>
              <a:ext cx="1522043" cy="249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rmAutofit fontScale="92500" lnSpcReduction="2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rPr>
                <a:t>添加标题</a:t>
              </a: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80E258B2-20C9-4D56-98BF-B6CEF8E70AFC}"/>
                </a:ext>
              </a:extLst>
            </p:cNvPr>
            <p:cNvCxnSpPr/>
            <p:nvPr/>
          </p:nvCxnSpPr>
          <p:spPr>
            <a:xfrm>
              <a:off x="9297980" y="4501568"/>
              <a:ext cx="960089" cy="0"/>
            </a:xfrm>
            <a:prstGeom prst="line">
              <a:avLst/>
            </a:prstGeom>
            <a:ln w="12700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4D76F016-9E40-485C-819A-CB7E6018DF72}"/>
              </a:ext>
            </a:extLst>
          </p:cNvPr>
          <p:cNvGrpSpPr/>
          <p:nvPr/>
        </p:nvGrpSpPr>
        <p:grpSpPr>
          <a:xfrm>
            <a:off x="9042530" y="2558660"/>
            <a:ext cx="1215539" cy="1215539"/>
            <a:chOff x="2480041" y="2031530"/>
            <a:chExt cx="1629996" cy="1629996"/>
          </a:xfrm>
        </p:grpSpPr>
        <p:grpSp>
          <p:nvGrpSpPr>
            <p:cNvPr id="41" name="组合 40">
              <a:extLst>
                <a:ext uri="{FF2B5EF4-FFF2-40B4-BE49-F238E27FC236}">
                  <a16:creationId xmlns="" xmlns:a16="http://schemas.microsoft.com/office/drawing/2014/main" id="{582F8981-6BDF-4B7D-8C0D-B0715DD6D1E8}"/>
                </a:ext>
              </a:extLst>
            </p:cNvPr>
            <p:cNvGrpSpPr/>
            <p:nvPr/>
          </p:nvGrpSpPr>
          <p:grpSpPr>
            <a:xfrm>
              <a:off x="2480041" y="2031530"/>
              <a:ext cx="1629996" cy="1629996"/>
              <a:chOff x="2651082" y="1797127"/>
              <a:chExt cx="1629996" cy="1629996"/>
            </a:xfrm>
          </p:grpSpPr>
          <p:sp>
            <p:nvSpPr>
              <p:cNvPr id="43" name="椭圆 42">
                <a:extLst>
                  <a:ext uri="{FF2B5EF4-FFF2-40B4-BE49-F238E27FC236}">
                    <a16:creationId xmlns="" xmlns:a16="http://schemas.microsoft.com/office/drawing/2014/main" id="{C57E0830-34D8-4513-ACF1-76FC31E16A6C}"/>
                  </a:ext>
                </a:extLst>
              </p:cNvPr>
              <p:cNvSpPr/>
              <p:nvPr/>
            </p:nvSpPr>
            <p:spPr>
              <a:xfrm>
                <a:off x="2651082" y="1797127"/>
                <a:ext cx="1629996" cy="1629996"/>
              </a:xfrm>
              <a:prstGeom prst="ellipse">
                <a:avLst/>
              </a:prstGeom>
              <a:solidFill>
                <a:srgbClr val="F7BD0A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="" xmlns:a16="http://schemas.microsoft.com/office/drawing/2014/main" id="{0842F494-5B43-44EB-9C87-D95C80F5E433}"/>
                  </a:ext>
                </a:extLst>
              </p:cNvPr>
              <p:cNvSpPr/>
              <p:nvPr/>
            </p:nvSpPr>
            <p:spPr>
              <a:xfrm>
                <a:off x="2710775" y="1856820"/>
                <a:ext cx="1510610" cy="1510610"/>
              </a:xfrm>
              <a:prstGeom prst="ellipse">
                <a:avLst/>
              </a:prstGeom>
              <a:noFill/>
              <a:ln>
                <a:solidFill>
                  <a:srgbClr val="5A97D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E9B8262E-9ADC-47FD-B617-5ECA3C805C3C}"/>
                </a:ext>
              </a:extLst>
            </p:cNvPr>
            <p:cNvSpPr txBox="1"/>
            <p:nvPr/>
          </p:nvSpPr>
          <p:spPr>
            <a:xfrm>
              <a:off x="2691353" y="2385184"/>
              <a:ext cx="1207371" cy="866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651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665EE7FC-E13C-41FA-8683-118690282B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2FEBA0B-B27C-473E-8049-C0A839037955}"/>
              </a:ext>
            </a:extLst>
          </p:cNvPr>
          <p:cNvSpPr/>
          <p:nvPr/>
        </p:nvSpPr>
        <p:spPr>
          <a:xfrm>
            <a:off x="887109" y="275771"/>
            <a:ext cx="31502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03 </a:t>
            </a:r>
            <a:r>
              <a:rPr lang="zh-CN" altLang="en-US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输入此处标题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CCD4716-C749-4820-9E34-4A7584A0243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3" y="275771"/>
            <a:ext cx="662926" cy="6629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0ED433D-061C-4F0D-AA58-98FF82DE3FA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06664">
            <a:off x="9724174" y="-8027"/>
            <a:ext cx="2057479" cy="2057479"/>
          </a:xfrm>
          <a:prstGeom prst="rect">
            <a:avLst/>
          </a:prstGeom>
        </p:spPr>
      </p:pic>
      <p:grpSp>
        <p:nvGrpSpPr>
          <p:cNvPr id="9" name="3">
            <a:extLst>
              <a:ext uri="{FF2B5EF4-FFF2-40B4-BE49-F238E27FC236}">
                <a16:creationId xmlns="" xmlns:a16="http://schemas.microsoft.com/office/drawing/2014/main" id="{5FD50630-4FC6-4ACB-ABB4-99434AA1EFA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446026" y="1617185"/>
            <a:ext cx="4401166" cy="1110468"/>
            <a:chOff x="7648523" y="1705121"/>
            <a:chExt cx="2855414" cy="1110468"/>
          </a:xfrm>
        </p:grpSpPr>
        <p:sp>
          <p:nvSpPr>
            <p:cNvPr id="10" name="TextBox 32">
              <a:extLst>
                <a:ext uri="{FF2B5EF4-FFF2-40B4-BE49-F238E27FC236}">
                  <a16:creationId xmlns="" xmlns:a16="http://schemas.microsoft.com/office/drawing/2014/main" id="{146C53D9-AE32-4118-A61C-4E7D074DAE06}"/>
                </a:ext>
              </a:extLst>
            </p:cNvPr>
            <p:cNvSpPr txBox="1">
              <a:spLocks/>
            </p:cNvSpPr>
            <p:nvPr/>
          </p:nvSpPr>
          <p:spPr>
            <a:xfrm>
              <a:off x="7662958" y="2125993"/>
              <a:ext cx="2840979" cy="689596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fontScale="70000" lnSpcReduction="20000"/>
            </a:bodyPr>
            <a:lstStyle/>
            <a:p>
              <a:pPr lvl="0">
                <a:lnSpc>
                  <a:spcPts val="2500"/>
                </a:lnSpc>
                <a:buClr>
                  <a:srgbClr val="CC0099"/>
                </a:buClr>
                <a:defRPr/>
              </a:pPr>
              <a:r>
                <a:rPr lang="zh-CN" altLang="en-US" sz="1200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</a:rPr>
                <a:t>请在此处添加具体内容，文字尽量言简意赅，简单说明即可，不必过于繁琐，注意版面美观度。</a:t>
              </a:r>
              <a:endParaRPr lang="en-US" altLang="zh-CN" sz="12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</a:endParaRPr>
            </a:p>
          </p:txBody>
        </p:sp>
        <p:sp>
          <p:nvSpPr>
            <p:cNvPr id="11" name="TextBox 33">
              <a:extLst>
                <a:ext uri="{FF2B5EF4-FFF2-40B4-BE49-F238E27FC236}">
                  <a16:creationId xmlns="" xmlns:a16="http://schemas.microsoft.com/office/drawing/2014/main" id="{2C2CB583-42EC-42AB-AC56-388D0F3E321F}"/>
                </a:ext>
              </a:extLst>
            </p:cNvPr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rPr>
                <a:t>输入标题文本</a:t>
              </a:r>
            </a:p>
          </p:txBody>
        </p:sp>
      </p:grpSp>
      <p:grpSp>
        <p:nvGrpSpPr>
          <p:cNvPr id="12" name="2">
            <a:extLst>
              <a:ext uri="{FF2B5EF4-FFF2-40B4-BE49-F238E27FC236}">
                <a16:creationId xmlns="" xmlns:a16="http://schemas.microsoft.com/office/drawing/2014/main" id="{6C9D9FD1-E036-4CD1-9B25-25D2D14AF23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318655" y="3270197"/>
            <a:ext cx="4401168" cy="1148515"/>
            <a:chOff x="7648523" y="1705121"/>
            <a:chExt cx="2855416" cy="1148515"/>
          </a:xfrm>
        </p:grpSpPr>
        <p:sp>
          <p:nvSpPr>
            <p:cNvPr id="13" name="TextBox 32">
              <a:extLst>
                <a:ext uri="{FF2B5EF4-FFF2-40B4-BE49-F238E27FC236}">
                  <a16:creationId xmlns="" xmlns:a16="http://schemas.microsoft.com/office/drawing/2014/main" id="{E5C41B97-BE6F-44D9-BD56-32AFB2F5F520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3"/>
              <a:ext cx="2840980" cy="727643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lvl="0">
                <a:lnSpc>
                  <a:spcPts val="2500"/>
                </a:lnSpc>
                <a:buClr>
                  <a:srgbClr val="CC0099"/>
                </a:buClr>
                <a:defRPr/>
              </a:pPr>
              <a:r>
                <a:rPr lang="zh-CN" altLang="en-US" sz="1200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</a:rPr>
                <a:t>请在此处添加具体内容，文字尽量言简意赅，简单说明即可，不必过于繁琐，注意版面美观度。</a:t>
              </a:r>
              <a:endParaRPr lang="en-US" altLang="zh-CN" sz="12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</a:endParaRPr>
            </a:p>
          </p:txBody>
        </p:sp>
        <p:sp>
          <p:nvSpPr>
            <p:cNvPr id="14" name="TextBox 33">
              <a:extLst>
                <a:ext uri="{FF2B5EF4-FFF2-40B4-BE49-F238E27FC236}">
                  <a16:creationId xmlns="" xmlns:a16="http://schemas.microsoft.com/office/drawing/2014/main" id="{5DEBE37F-2726-4494-86B9-27F2D4533290}"/>
                </a:ext>
              </a:extLst>
            </p:cNvPr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rPr>
                <a:t>输入标题文本</a:t>
              </a:r>
            </a:p>
          </p:txBody>
        </p:sp>
      </p:grpSp>
      <p:grpSp>
        <p:nvGrpSpPr>
          <p:cNvPr id="18" name="1">
            <a:extLst>
              <a:ext uri="{FF2B5EF4-FFF2-40B4-BE49-F238E27FC236}">
                <a16:creationId xmlns="" xmlns:a16="http://schemas.microsoft.com/office/drawing/2014/main" id="{1D69426D-F257-4FC5-9814-B2C74F5FDF7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262958" y="4937776"/>
            <a:ext cx="4401168" cy="1148517"/>
            <a:chOff x="7648523" y="1705121"/>
            <a:chExt cx="2855416" cy="1148517"/>
          </a:xfrm>
        </p:grpSpPr>
        <p:sp>
          <p:nvSpPr>
            <p:cNvPr id="19" name="TextBox 32">
              <a:extLst>
                <a:ext uri="{FF2B5EF4-FFF2-40B4-BE49-F238E27FC236}">
                  <a16:creationId xmlns="" xmlns:a16="http://schemas.microsoft.com/office/drawing/2014/main" id="{F5C47CA9-D51E-426A-AC8A-E0B25071BBC0}"/>
                </a:ext>
              </a:extLst>
            </p:cNvPr>
            <p:cNvSpPr txBox="1">
              <a:spLocks/>
            </p:cNvSpPr>
            <p:nvPr/>
          </p:nvSpPr>
          <p:spPr>
            <a:xfrm>
              <a:off x="7662959" y="2125994"/>
              <a:ext cx="2840980" cy="727644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lvl="0">
                <a:lnSpc>
                  <a:spcPts val="2500"/>
                </a:lnSpc>
                <a:buClr>
                  <a:srgbClr val="CC0099"/>
                </a:buClr>
                <a:defRPr/>
              </a:pPr>
              <a:r>
                <a:rPr lang="zh-CN" altLang="en-US" sz="1200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</a:rPr>
                <a:t>请在此处添加具体内容，文字尽量言简意赅，简单说明即可，不必过于繁琐，注意版面美观度。</a:t>
              </a:r>
              <a:endParaRPr lang="en-US" altLang="zh-CN" sz="12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</a:endParaRPr>
            </a:p>
          </p:txBody>
        </p:sp>
        <p:sp>
          <p:nvSpPr>
            <p:cNvPr id="20" name="TextBox 33">
              <a:extLst>
                <a:ext uri="{FF2B5EF4-FFF2-40B4-BE49-F238E27FC236}">
                  <a16:creationId xmlns="" xmlns:a16="http://schemas.microsoft.com/office/drawing/2014/main" id="{2D71290B-5F7C-449B-AF32-D72524686033}"/>
                </a:ext>
              </a:extLst>
            </p:cNvPr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rPr>
                <a:t>输入标题文本</a:t>
              </a: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17A1D753-0017-425C-BE63-78F98A320A3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345" y="1573607"/>
            <a:ext cx="928899" cy="92889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66247958-EC5D-429F-873E-24DAB4EBABB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888" y="3317836"/>
            <a:ext cx="928899" cy="92889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F52C240B-B79B-4DA2-8A0E-DDE965678F9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161" y="5035729"/>
            <a:ext cx="928899" cy="92889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B104A3C-50B4-442A-996D-33146AEF8D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96726" y="1500877"/>
            <a:ext cx="2892324" cy="44121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306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95FAD78-048C-4B1B-8EF0-32A336C2FA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6176B8E7-BF7B-4033-AA8C-5B718079A6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"/>
            <a:ext cx="12192000" cy="6827520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="" xmlns:a16="http://schemas.microsoft.com/office/drawing/2014/main" id="{CFBAD965-8C3B-4E2F-9323-14FE9838E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0182002">
            <a:off x="2111984" y="2238120"/>
            <a:ext cx="6282070" cy="1314616"/>
          </a:xfrm>
        </p:spPr>
        <p:txBody>
          <a:bodyPr>
            <a:noAutofit/>
          </a:bodyPr>
          <a:lstStyle/>
          <a:p>
            <a:pPr>
              <a:lnSpc>
                <a:spcPts val="6500"/>
              </a:lnSpc>
            </a:pPr>
            <a:r>
              <a:rPr lang="en-US" altLang="zh-CN" sz="48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PART FOUR</a:t>
            </a:r>
            <a:br>
              <a:rPr lang="en-US" altLang="zh-CN" sz="48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</a:br>
            <a:r>
              <a:rPr lang="zh-CN" altLang="en-US" sz="48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输入此处标题</a:t>
            </a:r>
          </a:p>
        </p:txBody>
      </p:sp>
    </p:spTree>
    <p:extLst>
      <p:ext uri="{BB962C8B-B14F-4D97-AF65-F5344CB8AC3E}">
        <p14:creationId xmlns:p14="http://schemas.microsoft.com/office/powerpoint/2010/main" val="139534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A20D2F31-2488-4E2B-A5B1-339AA843AB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2FEBA0B-B27C-473E-8049-C0A839037955}"/>
              </a:ext>
            </a:extLst>
          </p:cNvPr>
          <p:cNvSpPr/>
          <p:nvPr/>
        </p:nvSpPr>
        <p:spPr>
          <a:xfrm>
            <a:off x="887109" y="275771"/>
            <a:ext cx="31502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04 </a:t>
            </a:r>
            <a:r>
              <a:rPr lang="zh-CN" altLang="en-US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输入此处标题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CCD4716-C749-4820-9E34-4A7584A024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3" y="275771"/>
            <a:ext cx="662926" cy="6629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0ED433D-061C-4F0D-AA58-98FF82DE3F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06664">
            <a:off x="9724174" y="-8027"/>
            <a:ext cx="2057479" cy="205747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0CA34DF3-A397-4D6E-836F-444FD053E9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237" y="2079465"/>
            <a:ext cx="4221392" cy="3440268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CBA93DF3-A3DB-4A05-B9E2-3C27A845C0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0075" y="2034068"/>
            <a:ext cx="3515460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</a:rPr>
              <a:t>添加标题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F53CBAC4-4FED-44AE-9081-C570C55E18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6699" y="2419533"/>
            <a:ext cx="4079104" cy="5786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+mn-ea"/>
                <a:sym typeface="+mn-lt"/>
              </a:rPr>
              <a:t>请在此处添加具体内容，文字尽量言简意赅，简单说明即可不必过于繁琐，注意版面美观度。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FC2C781B-DFC4-4AD0-B1EC-8DD092BE4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8397" y="3331699"/>
            <a:ext cx="3515460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</a:rPr>
              <a:t>添加标题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3E309247-852A-4DA5-AA3B-8A5DC345CF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5021" y="3717164"/>
            <a:ext cx="4116391" cy="5786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+mn-ea"/>
                <a:sym typeface="+mn-lt"/>
              </a:rPr>
              <a:t>请在此处添加具体内容，文字尽量言简意赅，简单说明即可不必过于繁琐，注意版面美观度。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165C5758-5889-48C6-94E8-EA80F1C1E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9184" y="4713200"/>
            <a:ext cx="3515460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</a:rPr>
              <a:t>添加标题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F7F351A0-51B7-4DEB-89F9-B3CE153720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5809" y="5098665"/>
            <a:ext cx="4072120" cy="5786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+mn-ea"/>
                <a:sym typeface="+mn-lt"/>
              </a:rPr>
              <a:t>请在此处添加具体内容，文字尽量言简意赅，简单说明即可不必过于繁琐，注意版面美观度。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A3BF4D9-DA59-4291-AC18-4387679D3708}"/>
              </a:ext>
            </a:extLst>
          </p:cNvPr>
          <p:cNvGrpSpPr/>
          <p:nvPr/>
        </p:nvGrpSpPr>
        <p:grpSpPr>
          <a:xfrm>
            <a:off x="5314231" y="2264256"/>
            <a:ext cx="623019" cy="622852"/>
            <a:chOff x="4980402" y="1833982"/>
            <a:chExt cx="623019" cy="62285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B2E74EDF-3B54-4AAE-9461-5C9CCEA6D69A}"/>
                </a:ext>
              </a:extLst>
            </p:cNvPr>
            <p:cNvSpPr/>
            <p:nvPr/>
          </p:nvSpPr>
          <p:spPr>
            <a:xfrm>
              <a:off x="4980402" y="1833982"/>
              <a:ext cx="622852" cy="622852"/>
            </a:xfrm>
            <a:prstGeom prst="rect">
              <a:avLst/>
            </a:prstGeom>
            <a:solidFill>
              <a:srgbClr val="FCE1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CA5F6306-3B4A-4724-AB9C-F59F837D32FD}"/>
                </a:ext>
              </a:extLst>
            </p:cNvPr>
            <p:cNvSpPr txBox="1"/>
            <p:nvPr/>
          </p:nvSpPr>
          <p:spPr>
            <a:xfrm>
              <a:off x="4980569" y="1891423"/>
              <a:ext cx="6228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</a:rPr>
                <a:t>01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63BC41DE-6B14-4D80-AAD7-370C92896075}"/>
              </a:ext>
            </a:extLst>
          </p:cNvPr>
          <p:cNvGrpSpPr/>
          <p:nvPr/>
        </p:nvGrpSpPr>
        <p:grpSpPr>
          <a:xfrm>
            <a:off x="5282927" y="3597595"/>
            <a:ext cx="631813" cy="622852"/>
            <a:chOff x="4949098" y="3167321"/>
            <a:chExt cx="631813" cy="622852"/>
          </a:xfrm>
        </p:grpSpPr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0C2621B5-58EE-4074-8C73-9EE282D97CB2}"/>
                </a:ext>
              </a:extLst>
            </p:cNvPr>
            <p:cNvSpPr/>
            <p:nvPr/>
          </p:nvSpPr>
          <p:spPr>
            <a:xfrm>
              <a:off x="4958059" y="3167321"/>
              <a:ext cx="622852" cy="622852"/>
            </a:xfrm>
            <a:prstGeom prst="rect">
              <a:avLst/>
            </a:prstGeom>
            <a:solidFill>
              <a:srgbClr val="A1CD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0B645BE7-AE32-44E0-B3E1-3679FF96A9E9}"/>
                </a:ext>
              </a:extLst>
            </p:cNvPr>
            <p:cNvSpPr txBox="1"/>
            <p:nvPr/>
          </p:nvSpPr>
          <p:spPr>
            <a:xfrm>
              <a:off x="4949098" y="3223014"/>
              <a:ext cx="6228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</a:rPr>
                <a:t>02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FC20B565-A7E8-40A1-B8EA-61EC5BDF9F5D}"/>
              </a:ext>
            </a:extLst>
          </p:cNvPr>
          <p:cNvGrpSpPr/>
          <p:nvPr/>
        </p:nvGrpSpPr>
        <p:grpSpPr>
          <a:xfrm>
            <a:off x="5276298" y="4778535"/>
            <a:ext cx="638442" cy="622852"/>
            <a:chOff x="4942469" y="4348261"/>
            <a:chExt cx="638442" cy="622852"/>
          </a:xfrm>
        </p:grpSpPr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650C076E-EC3D-4AB6-B80D-6A6B0367082F}"/>
                </a:ext>
              </a:extLst>
            </p:cNvPr>
            <p:cNvSpPr/>
            <p:nvPr/>
          </p:nvSpPr>
          <p:spPr>
            <a:xfrm>
              <a:off x="4958059" y="4348261"/>
              <a:ext cx="622852" cy="622852"/>
            </a:xfrm>
            <a:prstGeom prst="rect">
              <a:avLst/>
            </a:prstGeom>
            <a:solidFill>
              <a:srgbClr val="788E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33CEC179-AE40-44C7-8B0D-E4A5C14EE4C7}"/>
                </a:ext>
              </a:extLst>
            </p:cNvPr>
            <p:cNvSpPr txBox="1"/>
            <p:nvPr/>
          </p:nvSpPr>
          <p:spPr>
            <a:xfrm>
              <a:off x="4942469" y="4423540"/>
              <a:ext cx="6228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051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7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2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C8DA76F-9E55-46CB-A2D3-19475A0250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37B909A-C6B7-4712-B062-A65E2F4AD2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94712"/>
            <a:ext cx="4833257" cy="676328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B9686592-6C52-4A48-B857-7AF92E8EFE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06664">
            <a:off x="9724174" y="-8027"/>
            <a:ext cx="2057479" cy="2057479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4EAC2EDD-F857-40C7-916A-EBC0DA06A3B4}"/>
              </a:ext>
            </a:extLst>
          </p:cNvPr>
          <p:cNvGrpSpPr/>
          <p:nvPr/>
        </p:nvGrpSpPr>
        <p:grpSpPr>
          <a:xfrm>
            <a:off x="3097311" y="1476995"/>
            <a:ext cx="4145193" cy="911291"/>
            <a:chOff x="1201858" y="2901609"/>
            <a:chExt cx="4145193" cy="911291"/>
          </a:xfrm>
        </p:grpSpPr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F7427142-6E1E-4CCA-A0A4-78CF4934FB00}"/>
                </a:ext>
              </a:extLst>
            </p:cNvPr>
            <p:cNvGrpSpPr/>
            <p:nvPr/>
          </p:nvGrpSpPr>
          <p:grpSpPr>
            <a:xfrm>
              <a:off x="1201858" y="2975575"/>
              <a:ext cx="746498" cy="478931"/>
              <a:chOff x="1201858" y="2919307"/>
              <a:chExt cx="746498" cy="478931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="" xmlns:a16="http://schemas.microsoft.com/office/drawing/2014/main" id="{17DF8606-2CF1-46AC-B94E-40DEAC6F930D}"/>
                  </a:ext>
                </a:extLst>
              </p:cNvPr>
              <p:cNvSpPr/>
              <p:nvPr/>
            </p:nvSpPr>
            <p:spPr>
              <a:xfrm>
                <a:off x="1324947" y="2943808"/>
                <a:ext cx="512610" cy="454430"/>
              </a:xfrm>
              <a:prstGeom prst="roundRect">
                <a:avLst>
                  <a:gd name="adj" fmla="val 8975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="" xmlns:a16="http://schemas.microsoft.com/office/drawing/2014/main" id="{5C0177EA-B3CE-43BC-BB0B-F3CCF4465AFC}"/>
                  </a:ext>
                </a:extLst>
              </p:cNvPr>
              <p:cNvSpPr txBox="1"/>
              <p:nvPr/>
            </p:nvSpPr>
            <p:spPr>
              <a:xfrm>
                <a:off x="1201858" y="2919307"/>
                <a:ext cx="74649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小考拉体" panose="02000503000000000000" pitchFamily="2" charset="-122"/>
                    <a:ea typeface="小考拉体" panose="02000503000000000000" pitchFamily="2" charset="-122"/>
                  </a:rPr>
                  <a:t>01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F63ED38B-20C4-45F3-B67B-6460904958EA}"/>
                </a:ext>
              </a:extLst>
            </p:cNvPr>
            <p:cNvGrpSpPr/>
            <p:nvPr/>
          </p:nvGrpSpPr>
          <p:grpSpPr>
            <a:xfrm>
              <a:off x="1940792" y="2901609"/>
              <a:ext cx="3406259" cy="911291"/>
              <a:chOff x="1940792" y="2919776"/>
              <a:chExt cx="3406259" cy="911291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="" xmlns:a16="http://schemas.microsoft.com/office/drawing/2014/main" id="{1A1839E8-7C67-4C0E-87E9-7D8968D3B57C}"/>
                  </a:ext>
                </a:extLst>
              </p:cNvPr>
              <p:cNvSpPr txBox="1"/>
              <p:nvPr/>
            </p:nvSpPr>
            <p:spPr>
              <a:xfrm>
                <a:off x="1940792" y="2919776"/>
                <a:ext cx="27121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小考拉体" panose="02000503000000000000" pitchFamily="2" charset="-122"/>
                    <a:ea typeface="小考拉体" panose="02000503000000000000" pitchFamily="2" charset="-122"/>
                  </a:rPr>
                  <a:t>输入此处标题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="" xmlns:a16="http://schemas.microsoft.com/office/drawing/2014/main" id="{CD658371-BB91-43D0-A81D-7BEF5753171B}"/>
                  </a:ext>
                </a:extLst>
              </p:cNvPr>
              <p:cNvSpPr txBox="1"/>
              <p:nvPr/>
            </p:nvSpPr>
            <p:spPr>
              <a:xfrm>
                <a:off x="1940792" y="3294125"/>
                <a:ext cx="3406259" cy="5369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ts val="1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小考拉体" panose="02000503000000000000" pitchFamily="2" charset="-122"/>
                    <a:ea typeface="小考拉体" panose="02000503000000000000" pitchFamily="2" charset="-122"/>
                  </a:rPr>
                  <a:t>To the world you may be one person,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小考拉体" panose="02000503000000000000" pitchFamily="2" charset="-122"/>
                    <a:ea typeface="小考拉体" panose="02000503000000000000" pitchFamily="2" charset="-122"/>
                  </a:rPr>
                  <a:t>but to one person you may be the world.</a:t>
                </a:r>
                <a:endPara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D110DA99-66CF-4BE6-9401-3A6E64BAC631}"/>
              </a:ext>
            </a:extLst>
          </p:cNvPr>
          <p:cNvGrpSpPr/>
          <p:nvPr/>
        </p:nvGrpSpPr>
        <p:grpSpPr>
          <a:xfrm>
            <a:off x="3089747" y="2681765"/>
            <a:ext cx="4010312" cy="911291"/>
            <a:chOff x="1206086" y="2901609"/>
            <a:chExt cx="4010312" cy="911291"/>
          </a:xfrm>
        </p:grpSpPr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8A909334-084F-4CE1-B2D0-79D3E5F875BC}"/>
                </a:ext>
              </a:extLst>
            </p:cNvPr>
            <p:cNvGrpSpPr/>
            <p:nvPr/>
          </p:nvGrpSpPr>
          <p:grpSpPr>
            <a:xfrm>
              <a:off x="1206086" y="3000076"/>
              <a:ext cx="746498" cy="485192"/>
              <a:chOff x="1206086" y="2943808"/>
              <a:chExt cx="746498" cy="485192"/>
            </a:xfrm>
          </p:grpSpPr>
          <p:sp>
            <p:nvSpPr>
              <p:cNvPr id="20" name="矩形: 圆角 19">
                <a:extLst>
                  <a:ext uri="{FF2B5EF4-FFF2-40B4-BE49-F238E27FC236}">
                    <a16:creationId xmlns="" xmlns:a16="http://schemas.microsoft.com/office/drawing/2014/main" id="{1DDECFEC-24B0-4D09-9CE1-D0E90F5D709D}"/>
                  </a:ext>
                </a:extLst>
              </p:cNvPr>
              <p:cNvSpPr/>
              <p:nvPr/>
            </p:nvSpPr>
            <p:spPr>
              <a:xfrm>
                <a:off x="1324947" y="2943808"/>
                <a:ext cx="485192" cy="485192"/>
              </a:xfrm>
              <a:prstGeom prst="roundRect">
                <a:avLst>
                  <a:gd name="adj" fmla="val 8975"/>
                </a:avLst>
              </a:prstGeom>
              <a:solidFill>
                <a:srgbClr val="5A97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="" xmlns:a16="http://schemas.microsoft.com/office/drawing/2014/main" id="{F256AFCF-3193-459D-A689-665417A2B133}"/>
                  </a:ext>
                </a:extLst>
              </p:cNvPr>
              <p:cNvSpPr txBox="1"/>
              <p:nvPr/>
            </p:nvSpPr>
            <p:spPr>
              <a:xfrm>
                <a:off x="1206086" y="2959499"/>
                <a:ext cx="74649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小考拉体" panose="02000503000000000000" pitchFamily="2" charset="-122"/>
                    <a:ea typeface="小考拉体" panose="02000503000000000000" pitchFamily="2" charset="-122"/>
                  </a:rPr>
                  <a:t>02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BA921465-D7E5-47AF-BE65-D8DA37C5E425}"/>
                </a:ext>
              </a:extLst>
            </p:cNvPr>
            <p:cNvGrpSpPr/>
            <p:nvPr/>
          </p:nvGrpSpPr>
          <p:grpSpPr>
            <a:xfrm>
              <a:off x="1940792" y="2901609"/>
              <a:ext cx="3275606" cy="911291"/>
              <a:chOff x="1940792" y="2919776"/>
              <a:chExt cx="3275606" cy="911291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="" xmlns:a16="http://schemas.microsoft.com/office/drawing/2014/main" id="{2A5B1B35-04DE-4F2A-A57C-F6842814C351}"/>
                  </a:ext>
                </a:extLst>
              </p:cNvPr>
              <p:cNvSpPr txBox="1"/>
              <p:nvPr/>
            </p:nvSpPr>
            <p:spPr>
              <a:xfrm>
                <a:off x="1940792" y="2919776"/>
                <a:ext cx="27121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lang="zh-CN" altLang="en-US" sz="2400" b="1" dirty="0"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小考拉体" panose="02000503000000000000" pitchFamily="2" charset="-122"/>
                    <a:ea typeface="小考拉体" panose="02000503000000000000" pitchFamily="2" charset="-122"/>
                  </a:rPr>
                  <a:t>输入此处标题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="" xmlns:a16="http://schemas.microsoft.com/office/drawing/2014/main" id="{7C8B874A-B232-4121-9AA7-A25A2B421F11}"/>
                  </a:ext>
                </a:extLst>
              </p:cNvPr>
              <p:cNvSpPr txBox="1"/>
              <p:nvPr/>
            </p:nvSpPr>
            <p:spPr>
              <a:xfrm>
                <a:off x="1940792" y="3294125"/>
                <a:ext cx="3275606" cy="5369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ts val="1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300" b="0" i="0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印品天逸黑" panose="02000500000000000000" pitchFamily="2" charset="-122"/>
                    <a:ea typeface="印品天逸黑" panose="02000500000000000000" pitchFamily="2" charset="-122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ts val="1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小考拉体" panose="02000503000000000000" pitchFamily="2" charset="-122"/>
                    <a:ea typeface="小考拉体" panose="02000503000000000000" pitchFamily="2" charset="-122"/>
                  </a:rPr>
                  <a:t>To the world you may be one person,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小考拉体" panose="02000503000000000000" pitchFamily="2" charset="-122"/>
                    <a:ea typeface="小考拉体" panose="02000503000000000000" pitchFamily="2" charset="-122"/>
                  </a:rPr>
                  <a:t>but to one person you may be the world.</a:t>
                </a:r>
                <a:endPara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40AB1873-F91A-4D1A-B334-6BB6683BC554}"/>
              </a:ext>
            </a:extLst>
          </p:cNvPr>
          <p:cNvGrpSpPr/>
          <p:nvPr/>
        </p:nvGrpSpPr>
        <p:grpSpPr>
          <a:xfrm>
            <a:off x="3073478" y="3927820"/>
            <a:ext cx="3941758" cy="911291"/>
            <a:chOff x="1188854" y="2901609"/>
            <a:chExt cx="3941758" cy="911291"/>
          </a:xfrm>
        </p:grpSpPr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EB4E4504-9205-4714-96EC-7C75AA51A82D}"/>
                </a:ext>
              </a:extLst>
            </p:cNvPr>
            <p:cNvGrpSpPr/>
            <p:nvPr/>
          </p:nvGrpSpPr>
          <p:grpSpPr>
            <a:xfrm>
              <a:off x="1188854" y="2994299"/>
              <a:ext cx="746495" cy="490969"/>
              <a:chOff x="1188854" y="2938031"/>
              <a:chExt cx="746495" cy="490969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="" xmlns:a16="http://schemas.microsoft.com/office/drawing/2014/main" id="{53BED1D6-453D-4640-9520-696550DA15A1}"/>
                  </a:ext>
                </a:extLst>
              </p:cNvPr>
              <p:cNvSpPr/>
              <p:nvPr/>
            </p:nvSpPr>
            <p:spPr>
              <a:xfrm>
                <a:off x="1324947" y="2943808"/>
                <a:ext cx="485192" cy="485192"/>
              </a:xfrm>
              <a:prstGeom prst="roundRect">
                <a:avLst>
                  <a:gd name="adj" fmla="val 8975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="" xmlns:a16="http://schemas.microsoft.com/office/drawing/2014/main" id="{1B145F23-D595-4286-BDAC-181C94029510}"/>
                  </a:ext>
                </a:extLst>
              </p:cNvPr>
              <p:cNvSpPr txBox="1"/>
              <p:nvPr/>
            </p:nvSpPr>
            <p:spPr>
              <a:xfrm>
                <a:off x="1188854" y="2938031"/>
                <a:ext cx="74649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小考拉体" panose="02000503000000000000" pitchFamily="2" charset="-122"/>
                    <a:ea typeface="小考拉体" panose="02000503000000000000" pitchFamily="2" charset="-122"/>
                  </a:rPr>
                  <a:t>03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F3807BAD-62D8-4929-AB08-F2100A96D768}"/>
                </a:ext>
              </a:extLst>
            </p:cNvPr>
            <p:cNvGrpSpPr/>
            <p:nvPr/>
          </p:nvGrpSpPr>
          <p:grpSpPr>
            <a:xfrm>
              <a:off x="1940791" y="2901609"/>
              <a:ext cx="3189821" cy="911291"/>
              <a:chOff x="1940791" y="2919776"/>
              <a:chExt cx="3189821" cy="911291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="" xmlns:a16="http://schemas.microsoft.com/office/drawing/2014/main" id="{86C1892E-E7B1-419E-94FA-B757E707982B}"/>
                  </a:ext>
                </a:extLst>
              </p:cNvPr>
              <p:cNvSpPr txBox="1"/>
              <p:nvPr/>
            </p:nvSpPr>
            <p:spPr>
              <a:xfrm>
                <a:off x="1940792" y="2919776"/>
                <a:ext cx="27121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lang="zh-CN" altLang="en-US" sz="2400" b="1" dirty="0"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小考拉体" panose="02000503000000000000" pitchFamily="2" charset="-122"/>
                    <a:ea typeface="小考拉体" panose="02000503000000000000" pitchFamily="2" charset="-122"/>
                  </a:rPr>
                  <a:t>输入此处标题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="" xmlns:a16="http://schemas.microsoft.com/office/drawing/2014/main" id="{6DF9159E-807E-4ABF-BD9C-BE41F657978F}"/>
                  </a:ext>
                </a:extLst>
              </p:cNvPr>
              <p:cNvSpPr txBox="1"/>
              <p:nvPr/>
            </p:nvSpPr>
            <p:spPr>
              <a:xfrm>
                <a:off x="1940791" y="3294125"/>
                <a:ext cx="3189821" cy="5369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ts val="1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300" b="0" i="0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印品天逸黑" panose="02000500000000000000" pitchFamily="2" charset="-122"/>
                    <a:ea typeface="印品天逸黑" panose="02000500000000000000" pitchFamily="2" charset="-122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ts val="1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小考拉体" panose="02000503000000000000" pitchFamily="2" charset="-122"/>
                    <a:ea typeface="小考拉体" panose="02000503000000000000" pitchFamily="2" charset="-122"/>
                  </a:rPr>
                  <a:t>To the world you may be one person,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小考拉体" panose="02000503000000000000" pitchFamily="2" charset="-122"/>
                    <a:ea typeface="小考拉体" panose="02000503000000000000" pitchFamily="2" charset="-122"/>
                  </a:rPr>
                  <a:t>but to one person you may be the world.</a:t>
                </a:r>
                <a:endPara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C72EF938-7C61-4356-880F-7131FFE3DEA4}"/>
              </a:ext>
            </a:extLst>
          </p:cNvPr>
          <p:cNvGrpSpPr/>
          <p:nvPr/>
        </p:nvGrpSpPr>
        <p:grpSpPr>
          <a:xfrm>
            <a:off x="3085269" y="5171617"/>
            <a:ext cx="4047813" cy="911291"/>
            <a:chOff x="1206087" y="2901609"/>
            <a:chExt cx="4047813" cy="911291"/>
          </a:xfrm>
        </p:grpSpPr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D987B744-A7B6-4FCB-8330-42F6F1C9AB19}"/>
                </a:ext>
              </a:extLst>
            </p:cNvPr>
            <p:cNvGrpSpPr/>
            <p:nvPr/>
          </p:nvGrpSpPr>
          <p:grpSpPr>
            <a:xfrm>
              <a:off x="1206087" y="3000076"/>
              <a:ext cx="746498" cy="485192"/>
              <a:chOff x="1206087" y="2943808"/>
              <a:chExt cx="746498" cy="485192"/>
            </a:xfrm>
          </p:grpSpPr>
          <p:sp>
            <p:nvSpPr>
              <p:cNvPr id="34" name="矩形: 圆角 33">
                <a:extLst>
                  <a:ext uri="{FF2B5EF4-FFF2-40B4-BE49-F238E27FC236}">
                    <a16:creationId xmlns="" xmlns:a16="http://schemas.microsoft.com/office/drawing/2014/main" id="{DAC7FD47-6BAB-458B-B957-0BB6CFBD9F5C}"/>
                  </a:ext>
                </a:extLst>
              </p:cNvPr>
              <p:cNvSpPr/>
              <p:nvPr/>
            </p:nvSpPr>
            <p:spPr>
              <a:xfrm>
                <a:off x="1324947" y="2943808"/>
                <a:ext cx="485192" cy="485192"/>
              </a:xfrm>
              <a:prstGeom prst="roundRect">
                <a:avLst>
                  <a:gd name="adj" fmla="val 8975"/>
                </a:avLst>
              </a:prstGeom>
              <a:solidFill>
                <a:srgbClr val="5A97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="" xmlns:a16="http://schemas.microsoft.com/office/drawing/2014/main" id="{0B3F86A8-D968-4C30-A638-53C5E0EEE117}"/>
                  </a:ext>
                </a:extLst>
              </p:cNvPr>
              <p:cNvSpPr txBox="1"/>
              <p:nvPr/>
            </p:nvSpPr>
            <p:spPr>
              <a:xfrm>
                <a:off x="1206087" y="2959619"/>
                <a:ext cx="74649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小考拉体" panose="02000503000000000000" pitchFamily="2" charset="-122"/>
                    <a:ea typeface="小考拉体" panose="02000503000000000000" pitchFamily="2" charset="-122"/>
                  </a:rPr>
                  <a:t>04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="" xmlns:a16="http://schemas.microsoft.com/office/drawing/2014/main" id="{D391798C-B373-49C4-B21B-9435187ADA32}"/>
                </a:ext>
              </a:extLst>
            </p:cNvPr>
            <p:cNvGrpSpPr/>
            <p:nvPr/>
          </p:nvGrpSpPr>
          <p:grpSpPr>
            <a:xfrm>
              <a:off x="1940791" y="2901609"/>
              <a:ext cx="3313109" cy="911291"/>
              <a:chOff x="1940791" y="2919776"/>
              <a:chExt cx="3313109" cy="911291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="" xmlns:a16="http://schemas.microsoft.com/office/drawing/2014/main" id="{E00C2E6F-A0A5-472E-866E-C2D514691538}"/>
                  </a:ext>
                </a:extLst>
              </p:cNvPr>
              <p:cNvSpPr txBox="1"/>
              <p:nvPr/>
            </p:nvSpPr>
            <p:spPr>
              <a:xfrm>
                <a:off x="1940792" y="2919776"/>
                <a:ext cx="27121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lang="zh-CN" altLang="en-US" sz="2400" b="1" dirty="0"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小考拉体" panose="02000503000000000000" pitchFamily="2" charset="-122"/>
                    <a:ea typeface="小考拉体" panose="02000503000000000000" pitchFamily="2" charset="-122"/>
                  </a:rPr>
                  <a:t>输入此处标题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="" xmlns:a16="http://schemas.microsoft.com/office/drawing/2014/main" id="{BB319B3A-6DBA-4399-9026-CFD135C8B5F2}"/>
                  </a:ext>
                </a:extLst>
              </p:cNvPr>
              <p:cNvSpPr txBox="1"/>
              <p:nvPr/>
            </p:nvSpPr>
            <p:spPr>
              <a:xfrm>
                <a:off x="1940791" y="3294125"/>
                <a:ext cx="3313109" cy="5369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ts val="1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300" b="0" i="0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印品天逸黑" panose="02000500000000000000" pitchFamily="2" charset="-122"/>
                    <a:ea typeface="印品天逸黑" panose="02000500000000000000" pitchFamily="2" charset="-122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ts val="1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小考拉体" panose="02000503000000000000" pitchFamily="2" charset="-122"/>
                    <a:ea typeface="小考拉体" panose="02000503000000000000" pitchFamily="2" charset="-122"/>
                  </a:rPr>
                  <a:t>To the world you may be one person,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小考拉体" panose="02000503000000000000" pitchFamily="2" charset="-122"/>
                    <a:ea typeface="小考拉体" panose="02000503000000000000" pitchFamily="2" charset="-122"/>
                  </a:rPr>
                  <a:t>but to one person you may be the world.</a:t>
                </a:r>
                <a:endPara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97C391CE-FEB7-40B3-A3AF-0F98C6F66392}"/>
              </a:ext>
            </a:extLst>
          </p:cNvPr>
          <p:cNvGrpSpPr/>
          <p:nvPr/>
        </p:nvGrpSpPr>
        <p:grpSpPr>
          <a:xfrm>
            <a:off x="1281604" y="1270626"/>
            <a:ext cx="1468729" cy="2841837"/>
            <a:chOff x="3448969" y="1703102"/>
            <a:chExt cx="3044362" cy="1981564"/>
          </a:xfrm>
        </p:grpSpPr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29F3E1E3-93BB-4270-A92F-5E5D18E815D2}"/>
                </a:ext>
              </a:extLst>
            </p:cNvPr>
            <p:cNvSpPr txBox="1"/>
            <p:nvPr/>
          </p:nvSpPr>
          <p:spPr>
            <a:xfrm>
              <a:off x="3448969" y="1703102"/>
              <a:ext cx="1913866" cy="11580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rPr>
                <a:t>目录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E600DF72-BB61-44DE-A80B-FFBAEAD66A1F}"/>
                </a:ext>
              </a:extLst>
            </p:cNvPr>
            <p:cNvSpPr txBox="1"/>
            <p:nvPr/>
          </p:nvSpPr>
          <p:spPr>
            <a:xfrm>
              <a:off x="5217421" y="1870231"/>
              <a:ext cx="1275910" cy="181443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600" normalizeH="0" baseline="0" noProof="0" dirty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rPr>
                <a:t>CONTENTS</a:t>
              </a:r>
              <a:endPara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</a:endParaRPr>
            </a:p>
          </p:txBody>
        </p:sp>
      </p:grpSp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8E55DD6B-696B-4A07-A14D-B8C9220424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3600">
            <a:off x="328578" y="16294"/>
            <a:ext cx="1621841" cy="1621841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="" xmlns:a16="http://schemas.microsoft.com/office/drawing/2014/main" id="{B41FC6F7-A96E-49CF-95AD-978EB4178E2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07" y="2841213"/>
            <a:ext cx="1316394" cy="1316394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="" xmlns:a16="http://schemas.microsoft.com/office/drawing/2014/main" id="{C218BA4B-0783-4EED-9120-1E3412C29E3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91" y="1673997"/>
            <a:ext cx="958029" cy="95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192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FF5AFC8B-30D4-445A-BC2C-2F3B9EB94E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2FEBA0B-B27C-473E-8049-C0A839037955}"/>
              </a:ext>
            </a:extLst>
          </p:cNvPr>
          <p:cNvSpPr/>
          <p:nvPr/>
        </p:nvSpPr>
        <p:spPr>
          <a:xfrm>
            <a:off x="887109" y="275771"/>
            <a:ext cx="31502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04 </a:t>
            </a:r>
            <a:r>
              <a:rPr lang="zh-CN" altLang="en-US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输入此处标题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CCD4716-C749-4820-9E34-4A7584A024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3" y="275771"/>
            <a:ext cx="662926" cy="6629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0ED433D-061C-4F0D-AA58-98FF82DE3F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06664">
            <a:off x="9724174" y="-8027"/>
            <a:ext cx="2057479" cy="2057479"/>
          </a:xfrm>
          <a:prstGeom prst="rect">
            <a:avLst/>
          </a:prstGeom>
        </p:spPr>
      </p:pic>
      <p:sp>
        <p:nvSpPr>
          <p:cNvPr id="9" name="4">
            <a:extLst>
              <a:ext uri="{FF2B5EF4-FFF2-40B4-BE49-F238E27FC236}">
                <a16:creationId xmlns="" xmlns:a16="http://schemas.microsoft.com/office/drawing/2014/main" id="{B7460E0D-7B30-4605-B793-42E1F421DAF0}"/>
              </a:ext>
            </a:extLst>
          </p:cNvPr>
          <p:cNvSpPr txBox="1"/>
          <p:nvPr/>
        </p:nvSpPr>
        <p:spPr>
          <a:xfrm>
            <a:off x="1110262" y="3884206"/>
            <a:ext cx="2779864" cy="119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 fontAlgn="auto">
              <a:lnSpc>
                <a:spcPts val="3000"/>
              </a:lnSpc>
              <a:defRPr/>
            </a:pPr>
            <a:r>
              <a:rPr lang="zh-CN" altLang="en-US" sz="14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6C7F65D3-594D-47E1-8859-E1AE36C990C5}"/>
              </a:ext>
            </a:extLst>
          </p:cNvPr>
          <p:cNvGrpSpPr/>
          <p:nvPr/>
        </p:nvGrpSpPr>
        <p:grpSpPr>
          <a:xfrm>
            <a:off x="8694701" y="2872434"/>
            <a:ext cx="1817791" cy="676469"/>
            <a:chOff x="6521025" y="2154326"/>
            <a:chExt cx="1363343" cy="507352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DB19889F-45FA-4636-B4B0-C060C9B06E66}"/>
                </a:ext>
              </a:extLst>
            </p:cNvPr>
            <p:cNvSpPr/>
            <p:nvPr/>
          </p:nvSpPr>
          <p:spPr>
            <a:xfrm>
              <a:off x="6521025" y="2154326"/>
              <a:ext cx="1363343" cy="507352"/>
            </a:xfrm>
            <a:prstGeom prst="rect">
              <a:avLst/>
            </a:prstGeom>
            <a:solidFill>
              <a:srgbClr val="F7BD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defRPr/>
              </a:pPr>
              <a:endParaRPr lang="zh-CN" altLang="en-US" sz="2135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  <a:cs typeface="+mn-lt"/>
              </a:endParaRPr>
            </a:p>
          </p:txBody>
        </p:sp>
        <p:sp>
          <p:nvSpPr>
            <p:cNvPr id="12" name="3">
              <a:extLst>
                <a:ext uri="{FF2B5EF4-FFF2-40B4-BE49-F238E27FC236}">
                  <a16:creationId xmlns="" xmlns:a16="http://schemas.microsoft.com/office/drawing/2014/main" id="{84E33EB6-4941-4B09-894B-608FCDE22454}"/>
                </a:ext>
              </a:extLst>
            </p:cNvPr>
            <p:cNvSpPr txBox="1"/>
            <p:nvPr/>
          </p:nvSpPr>
          <p:spPr>
            <a:xfrm>
              <a:off x="6598499" y="2216883"/>
              <a:ext cx="1250680" cy="3452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3765">
                <a:defRPr/>
              </a:pPr>
              <a:r>
                <a:rPr lang="zh-CN" altLang="en-US" sz="2400" dirty="0"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小考拉体" panose="02000503000000000000" pitchFamily="2" charset="-122"/>
                  <a:ea typeface="小考拉体" panose="02000503000000000000" pitchFamily="2" charset="-122"/>
                </a:rPr>
                <a:t>添加标题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C2CF99D8-E9C5-42E0-94DC-F7D68C442A2E}"/>
              </a:ext>
            </a:extLst>
          </p:cNvPr>
          <p:cNvGrpSpPr/>
          <p:nvPr/>
        </p:nvGrpSpPr>
        <p:grpSpPr>
          <a:xfrm>
            <a:off x="1570625" y="2885832"/>
            <a:ext cx="1817791" cy="676469"/>
            <a:chOff x="1177968" y="2164374"/>
            <a:chExt cx="1363343" cy="507352"/>
          </a:xfrm>
        </p:grpSpPr>
        <p:sp>
          <p:nvSpPr>
            <p:cNvPr id="14" name="2">
              <a:extLst>
                <a:ext uri="{FF2B5EF4-FFF2-40B4-BE49-F238E27FC236}">
                  <a16:creationId xmlns="" xmlns:a16="http://schemas.microsoft.com/office/drawing/2014/main" id="{B2E33108-83C6-4E63-BA5A-A141A4BE6BE1}"/>
                </a:ext>
              </a:extLst>
            </p:cNvPr>
            <p:cNvSpPr/>
            <p:nvPr/>
          </p:nvSpPr>
          <p:spPr>
            <a:xfrm>
              <a:off x="1177968" y="2164374"/>
              <a:ext cx="1363343" cy="507352"/>
            </a:xfrm>
            <a:prstGeom prst="rect">
              <a:avLst/>
            </a:prstGeom>
            <a:solidFill>
              <a:srgbClr val="5A97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defRPr/>
              </a:pPr>
              <a:endParaRPr lang="zh-CN" altLang="en-US" sz="2135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74CD4CB4-6500-4DD3-87E4-71A73C44C29B}"/>
                </a:ext>
              </a:extLst>
            </p:cNvPr>
            <p:cNvSpPr txBox="1"/>
            <p:nvPr/>
          </p:nvSpPr>
          <p:spPr>
            <a:xfrm>
              <a:off x="1234299" y="2228323"/>
              <a:ext cx="1250680" cy="3452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3765">
                <a:defRPr/>
              </a:pPr>
              <a:r>
                <a:rPr lang="zh-CN" altLang="en-US" sz="2400" dirty="0"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小考拉体" panose="02000503000000000000" pitchFamily="2" charset="-122"/>
                  <a:ea typeface="小考拉体" panose="02000503000000000000" pitchFamily="2" charset="-122"/>
                </a:rPr>
                <a:t>添加标题</a:t>
              </a: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7768C35B-C4DF-4963-AF3D-89298EFF5649}"/>
              </a:ext>
            </a:extLst>
          </p:cNvPr>
          <p:cNvSpPr/>
          <p:nvPr/>
        </p:nvSpPr>
        <p:spPr>
          <a:xfrm>
            <a:off x="4707251" y="3889382"/>
            <a:ext cx="2779864" cy="119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>
              <a:lnSpc>
                <a:spcPts val="3000"/>
              </a:lnSpc>
            </a:pPr>
            <a:r>
              <a:rPr lang="zh-CN" altLang="en-US" sz="14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400" dirty="0">
              <a:solidFill>
                <a:srgbClr val="FCECC3"/>
              </a:solidFill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60CFAE89-D3BA-4564-AA8D-3CAC8CE65D3E}"/>
              </a:ext>
            </a:extLst>
          </p:cNvPr>
          <p:cNvSpPr/>
          <p:nvPr/>
        </p:nvSpPr>
        <p:spPr>
          <a:xfrm>
            <a:off x="8213664" y="3884206"/>
            <a:ext cx="2779864" cy="119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>
              <a:lnSpc>
                <a:spcPts val="3000"/>
              </a:lnSpc>
            </a:pPr>
            <a:r>
              <a:rPr lang="zh-CN" altLang="en-US" sz="140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400" dirty="0">
              <a:solidFill>
                <a:srgbClr val="FCECC3"/>
              </a:solidFill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17900B2B-F135-418E-A249-9BB8EF769CB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09481" y="986852"/>
            <a:ext cx="3227364" cy="294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88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C2270A2A-9163-4E02-A131-22A32E1CAA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2FEBA0B-B27C-473E-8049-C0A839037955}"/>
              </a:ext>
            </a:extLst>
          </p:cNvPr>
          <p:cNvSpPr/>
          <p:nvPr/>
        </p:nvSpPr>
        <p:spPr>
          <a:xfrm>
            <a:off x="887109" y="275771"/>
            <a:ext cx="31502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04 </a:t>
            </a:r>
            <a:r>
              <a:rPr lang="zh-CN" altLang="en-US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输入此处标题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CCD4716-C749-4820-9E34-4A7584A024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3" y="275771"/>
            <a:ext cx="662926" cy="6629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0ED433D-061C-4F0D-AA58-98FF82DE3F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06664">
            <a:off x="9724174" y="-8027"/>
            <a:ext cx="2057479" cy="2057479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92041319-4A21-4C38-841B-CBC916257EB8}"/>
              </a:ext>
            </a:extLst>
          </p:cNvPr>
          <p:cNvSpPr txBox="1"/>
          <p:nvPr/>
        </p:nvSpPr>
        <p:spPr bwMode="auto">
          <a:xfrm>
            <a:off x="4549360" y="2865216"/>
            <a:ext cx="2447289" cy="112756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id-ID" sz="1200" kern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id-ID" altLang="en-US" b="0" i="0" u="none" strike="noStrike" kern="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  <a:cs typeface="+mn-ea"/>
              <a:sym typeface="+mn-ea"/>
            </a:endParaRP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="" xmlns:a16="http://schemas.microsoft.com/office/drawing/2014/main" id="{25399EF6-066D-4480-A970-48270621E13B}"/>
              </a:ext>
            </a:extLst>
          </p:cNvPr>
          <p:cNvSpPr txBox="1"/>
          <p:nvPr/>
        </p:nvSpPr>
        <p:spPr bwMode="auto">
          <a:xfrm>
            <a:off x="7551384" y="2873288"/>
            <a:ext cx="2447289" cy="115917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id-ID" sz="1200" kern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78BAADA-F776-4B8F-8434-8C4340AF10A3}"/>
              </a:ext>
            </a:extLst>
          </p:cNvPr>
          <p:cNvSpPr txBox="1"/>
          <p:nvPr/>
        </p:nvSpPr>
        <p:spPr>
          <a:xfrm>
            <a:off x="4651340" y="2368233"/>
            <a:ext cx="1599820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1218565"/>
            <a:r>
              <a:rPr lang="zh-CN" altLang="en-US" sz="24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+mn-lt"/>
              </a:rPr>
              <a:t>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69E6972D-FB90-42C6-B4B2-43027628972C}"/>
              </a:ext>
            </a:extLst>
          </p:cNvPr>
          <p:cNvSpPr txBox="1"/>
          <p:nvPr/>
        </p:nvSpPr>
        <p:spPr>
          <a:xfrm>
            <a:off x="7589484" y="2451898"/>
            <a:ext cx="1599820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1218565"/>
            <a:r>
              <a:rPr lang="zh-CN" altLang="en-US" sz="24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+mn-lt"/>
              </a:rPr>
              <a:t>添加标题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49B0933-CE44-4CD2-8D34-78C4044C96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122" y="1214468"/>
            <a:ext cx="3113782" cy="5101771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="" xmlns:a16="http://schemas.microsoft.com/office/drawing/2014/main" id="{322D2775-22D1-40B0-B34D-666B4706FCD4}"/>
              </a:ext>
            </a:extLst>
          </p:cNvPr>
          <p:cNvSpPr txBox="1"/>
          <p:nvPr/>
        </p:nvSpPr>
        <p:spPr bwMode="auto">
          <a:xfrm>
            <a:off x="4549360" y="4634068"/>
            <a:ext cx="2447289" cy="112756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id-ID" sz="1200" kern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id-ID" altLang="en-US" b="0" i="0" u="none" strike="noStrike" kern="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  <a:cs typeface="+mn-ea"/>
              <a:sym typeface="+mn-ea"/>
            </a:endParaRP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="" xmlns:a16="http://schemas.microsoft.com/office/drawing/2014/main" id="{1050F301-37CE-41A7-9A3A-2A2B6D4E44BE}"/>
              </a:ext>
            </a:extLst>
          </p:cNvPr>
          <p:cNvSpPr txBox="1"/>
          <p:nvPr/>
        </p:nvSpPr>
        <p:spPr bwMode="auto">
          <a:xfrm>
            <a:off x="7551384" y="4642140"/>
            <a:ext cx="2447289" cy="115917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id-ID" sz="1200" kern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3E4D4DD2-3AEF-4CF1-9DE6-8B0836DA0877}"/>
              </a:ext>
            </a:extLst>
          </p:cNvPr>
          <p:cNvSpPr txBox="1"/>
          <p:nvPr/>
        </p:nvSpPr>
        <p:spPr>
          <a:xfrm>
            <a:off x="4651340" y="4137085"/>
            <a:ext cx="1599820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1218565"/>
            <a:r>
              <a:rPr lang="zh-CN" altLang="en-US" sz="24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+mn-lt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8D4B7D0-FCAD-43E1-8CE2-7AAA29FCEEA1}"/>
              </a:ext>
            </a:extLst>
          </p:cNvPr>
          <p:cNvSpPr txBox="1"/>
          <p:nvPr/>
        </p:nvSpPr>
        <p:spPr>
          <a:xfrm>
            <a:off x="7589484" y="4220750"/>
            <a:ext cx="1599820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1218565"/>
            <a:r>
              <a:rPr lang="zh-CN" altLang="en-US" sz="24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+mn-lt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69655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comb/>
      </p:transition>
    </mc:Choice>
    <mc:Fallback xmlns="">
      <p:transition spd="slow" advClick="0" advTm="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7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2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AB093EF7-785F-4813-8C33-51D5D4613D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2FEBA0B-B27C-473E-8049-C0A839037955}"/>
              </a:ext>
            </a:extLst>
          </p:cNvPr>
          <p:cNvSpPr/>
          <p:nvPr/>
        </p:nvSpPr>
        <p:spPr>
          <a:xfrm>
            <a:off x="887109" y="275771"/>
            <a:ext cx="31502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04 </a:t>
            </a:r>
            <a:r>
              <a:rPr lang="zh-CN" altLang="en-US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输入此处标题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CCD4716-C749-4820-9E34-4A7584A024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3" y="275771"/>
            <a:ext cx="662926" cy="6629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0ED433D-061C-4F0D-AA58-98FF82DE3F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06664">
            <a:off x="9724174" y="-8027"/>
            <a:ext cx="2057479" cy="2057479"/>
          </a:xfrm>
          <a:prstGeom prst="rect">
            <a:avLst/>
          </a:prstGeom>
        </p:spPr>
      </p:pic>
      <p:sp>
        <p:nvSpPr>
          <p:cNvPr id="9" name="Freeform 11">
            <a:extLst>
              <a:ext uri="{FF2B5EF4-FFF2-40B4-BE49-F238E27FC236}">
                <a16:creationId xmlns="" xmlns:a16="http://schemas.microsoft.com/office/drawing/2014/main" id="{96893D98-FE64-4281-BDDC-5EA155293B56}"/>
              </a:ext>
            </a:extLst>
          </p:cNvPr>
          <p:cNvSpPr/>
          <p:nvPr/>
        </p:nvSpPr>
        <p:spPr bwMode="auto">
          <a:xfrm>
            <a:off x="1732960" y="3253662"/>
            <a:ext cx="3155361" cy="761461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rgbClr val="F7BD0A"/>
          </a:solidFill>
          <a:ln>
            <a:solidFill>
              <a:schemeClr val="bg1"/>
            </a:solidFill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  <a:cs typeface="+mn-lt"/>
            </a:endParaRPr>
          </a:p>
        </p:txBody>
      </p:sp>
      <p:sp>
        <p:nvSpPr>
          <p:cNvPr id="10" name="Freeform 12">
            <a:extLst>
              <a:ext uri="{FF2B5EF4-FFF2-40B4-BE49-F238E27FC236}">
                <a16:creationId xmlns="" xmlns:a16="http://schemas.microsoft.com/office/drawing/2014/main" id="{ABBFCB6B-BD16-483F-95D1-12E9B1FA527B}"/>
              </a:ext>
            </a:extLst>
          </p:cNvPr>
          <p:cNvSpPr/>
          <p:nvPr/>
        </p:nvSpPr>
        <p:spPr bwMode="auto">
          <a:xfrm>
            <a:off x="4556936" y="3373766"/>
            <a:ext cx="3160164" cy="761461"/>
          </a:xfrm>
          <a:custGeom>
            <a:avLst/>
            <a:gdLst>
              <a:gd name="T0" fmla="*/ 856 w 879"/>
              <a:gd name="T1" fmla="*/ 0 h 210"/>
              <a:gd name="T2" fmla="*/ 23 w 879"/>
              <a:gd name="T3" fmla="*/ 0 h 210"/>
              <a:gd name="T4" fmla="*/ 0 w 879"/>
              <a:gd name="T5" fmla="*/ 23 h 210"/>
              <a:gd name="T6" fmla="*/ 0 w 879"/>
              <a:gd name="T7" fmla="*/ 154 h 210"/>
              <a:gd name="T8" fmla="*/ 23 w 879"/>
              <a:gd name="T9" fmla="*/ 177 h 210"/>
              <a:gd name="T10" fmla="*/ 397 w 879"/>
              <a:gd name="T11" fmla="*/ 177 h 210"/>
              <a:gd name="T12" fmla="*/ 418 w 879"/>
              <a:gd name="T13" fmla="*/ 210 h 210"/>
              <a:gd name="T14" fmla="*/ 440 w 879"/>
              <a:gd name="T15" fmla="*/ 177 h 210"/>
              <a:gd name="T16" fmla="*/ 856 w 879"/>
              <a:gd name="T17" fmla="*/ 177 h 210"/>
              <a:gd name="T18" fmla="*/ 879 w 879"/>
              <a:gd name="T19" fmla="*/ 154 h 210"/>
              <a:gd name="T20" fmla="*/ 879 w 879"/>
              <a:gd name="T21" fmla="*/ 23 h 210"/>
              <a:gd name="T22" fmla="*/ 856 w 879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9" h="210">
                <a:moveTo>
                  <a:pt x="85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3" y="177"/>
                </a:cubicBezTo>
                <a:cubicBezTo>
                  <a:pt x="397" y="177"/>
                  <a:pt x="397" y="177"/>
                  <a:pt x="397" y="177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40" y="177"/>
                  <a:pt x="440" y="177"/>
                  <a:pt x="440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9" y="177"/>
                  <a:pt x="879" y="167"/>
                  <a:pt x="879" y="154"/>
                </a:cubicBezTo>
                <a:cubicBezTo>
                  <a:pt x="879" y="23"/>
                  <a:pt x="879" y="23"/>
                  <a:pt x="879" y="23"/>
                </a:cubicBezTo>
                <a:cubicBezTo>
                  <a:pt x="879" y="10"/>
                  <a:pt x="869" y="0"/>
                  <a:pt x="856" y="0"/>
                </a:cubicBezTo>
                <a:close/>
              </a:path>
            </a:pathLst>
          </a:custGeom>
          <a:solidFill>
            <a:srgbClr val="5A97DC"/>
          </a:solidFill>
          <a:ln>
            <a:solidFill>
              <a:schemeClr val="bg1"/>
            </a:solidFill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  <a:cs typeface="+mn-lt"/>
            </a:endParaRPr>
          </a:p>
        </p:txBody>
      </p:sp>
      <p:sp>
        <p:nvSpPr>
          <p:cNvPr id="11" name="Freeform 13">
            <a:extLst>
              <a:ext uri="{FF2B5EF4-FFF2-40B4-BE49-F238E27FC236}">
                <a16:creationId xmlns="" xmlns:a16="http://schemas.microsoft.com/office/drawing/2014/main" id="{1072C7EF-5AF7-46AA-8ADB-B8466119AE93}"/>
              </a:ext>
            </a:extLst>
          </p:cNvPr>
          <p:cNvSpPr/>
          <p:nvPr/>
        </p:nvSpPr>
        <p:spPr bwMode="auto">
          <a:xfrm>
            <a:off x="7296867" y="3253662"/>
            <a:ext cx="3152959" cy="761461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rgbClr val="F7BD0A"/>
          </a:solidFill>
          <a:ln>
            <a:solidFill>
              <a:schemeClr val="bg1"/>
            </a:solidFill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  <a:cs typeface="+mn-lt"/>
            </a:endParaRPr>
          </a:p>
        </p:txBody>
      </p:sp>
      <p:sp>
        <p:nvSpPr>
          <p:cNvPr id="12" name="Text Box 30">
            <a:extLst>
              <a:ext uri="{FF2B5EF4-FFF2-40B4-BE49-F238E27FC236}">
                <a16:creationId xmlns="" xmlns:a16="http://schemas.microsoft.com/office/drawing/2014/main" id="{A23290B5-3B39-43BA-9C3E-60D94A3F1B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2185" y="3518906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cs typeface="+mn-lt"/>
              </a:rPr>
              <a:t>输入此处标题</a:t>
            </a:r>
            <a:endParaRPr kumimoji="0" lang="zh-CN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  <a:cs typeface="+mn-lt"/>
            </a:endParaRPr>
          </a:p>
        </p:txBody>
      </p:sp>
      <p:sp>
        <p:nvSpPr>
          <p:cNvPr id="13" name="Text Box 31">
            <a:extLst>
              <a:ext uri="{FF2B5EF4-FFF2-40B4-BE49-F238E27FC236}">
                <a16:creationId xmlns="" xmlns:a16="http://schemas.microsoft.com/office/drawing/2014/main" id="{D30A1A9E-F147-4951-9A36-08C45CB57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4748" y="3534706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600" b="1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  <a:cs typeface="+mn-lt"/>
              </a:rPr>
              <a:t>输入此处标题</a:t>
            </a:r>
            <a:endParaRPr lang="zh-CN" altLang="zh-CN" sz="1600" b="1" dirty="0">
              <a:solidFill>
                <a:srgbClr val="FCEC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考拉体" panose="02000503000000000000" pitchFamily="2" charset="-122"/>
              <a:ea typeface="小考拉体" panose="02000503000000000000" pitchFamily="2" charset="-122"/>
              <a:cs typeface="+mn-lt"/>
            </a:endParaRPr>
          </a:p>
        </p:txBody>
      </p:sp>
      <p:sp>
        <p:nvSpPr>
          <p:cNvPr id="14" name="Text Box 32">
            <a:extLst>
              <a:ext uri="{FF2B5EF4-FFF2-40B4-BE49-F238E27FC236}">
                <a16:creationId xmlns="" xmlns:a16="http://schemas.microsoft.com/office/drawing/2014/main" id="{A2F19C73-90AF-4189-A023-2B5AAD4BEF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9811" y="3533288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600" b="1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  <a:cs typeface="+mn-lt"/>
              </a:rPr>
              <a:t>输入此处标题</a:t>
            </a:r>
            <a:endParaRPr lang="zh-CN" altLang="zh-CN" sz="1600" b="1" dirty="0">
              <a:solidFill>
                <a:srgbClr val="FCEC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考拉体" panose="02000503000000000000" pitchFamily="2" charset="-122"/>
              <a:ea typeface="小考拉体" panose="02000503000000000000" pitchFamily="2" charset="-122"/>
              <a:cs typeface="+mn-lt"/>
            </a:endParaRPr>
          </a:p>
        </p:txBody>
      </p:sp>
      <p:sp>
        <p:nvSpPr>
          <p:cNvPr id="15" name="Text Box 38">
            <a:extLst>
              <a:ext uri="{FF2B5EF4-FFF2-40B4-BE49-F238E27FC236}">
                <a16:creationId xmlns="" xmlns:a16="http://schemas.microsoft.com/office/drawing/2014/main" id="{EEC9460C-AA32-412F-939D-CD7125BB8A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2935" y="4092113"/>
            <a:ext cx="4651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cs typeface="+mn-lt"/>
              </a:rPr>
              <a:t>01</a:t>
            </a:r>
          </a:p>
        </p:txBody>
      </p:sp>
      <p:sp>
        <p:nvSpPr>
          <p:cNvPr id="16" name="Text Box 39">
            <a:extLst>
              <a:ext uri="{FF2B5EF4-FFF2-40B4-BE49-F238E27FC236}">
                <a16:creationId xmlns="" xmlns:a16="http://schemas.microsoft.com/office/drawing/2014/main" id="{8D490BDD-FDE8-4763-A406-3592F808B4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9359" y="4151468"/>
            <a:ext cx="52450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cs typeface="+mn-lt"/>
              </a:rPr>
              <a:t>03</a:t>
            </a:r>
          </a:p>
        </p:txBody>
      </p:sp>
      <p:sp>
        <p:nvSpPr>
          <p:cNvPr id="17" name="Text Box 40">
            <a:extLst>
              <a:ext uri="{FF2B5EF4-FFF2-40B4-BE49-F238E27FC236}">
                <a16:creationId xmlns="" xmlns:a16="http://schemas.microsoft.com/office/drawing/2014/main" id="{6A22F425-CA39-4810-8881-0F5C7209D7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2492" y="2669406"/>
            <a:ext cx="53091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cs typeface="+mn-lt"/>
              </a:rPr>
              <a:t>02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F2B4FCED-2D39-44C2-852C-57AF4CBAC8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2383" y="2279746"/>
            <a:ext cx="2698665" cy="8604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+mn-ea"/>
                <a:sym typeface="+mn-lt"/>
              </a:rPr>
              <a:t>请在此处添加具体内容，文字尽量言简意赅，简单说明即可不必过于繁琐，注意版面美观度。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  <a:cs typeface="+mn-ea"/>
              <a:sym typeface="+mn-lt"/>
            </a:endParaRPr>
          </a:p>
        </p:txBody>
      </p:sp>
      <p:sp>
        <p:nvSpPr>
          <p:cNvPr id="19" name="矩形 23">
            <a:extLst>
              <a:ext uri="{FF2B5EF4-FFF2-40B4-BE49-F238E27FC236}">
                <a16:creationId xmlns="" xmlns:a16="http://schemas.microsoft.com/office/drawing/2014/main" id="{AB4B2C25-F438-4A49-A0E6-6891FED91A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3301" y="4296167"/>
            <a:ext cx="2698665" cy="8604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+mn-ea"/>
                <a:sym typeface="+mn-lt"/>
              </a:rPr>
              <a:t>请在此处添加具体内容，文字尽量言简意赅，简单说明即可不必过于繁琐，注意版面美观度。</a:t>
            </a:r>
          </a:p>
        </p:txBody>
      </p:sp>
      <p:sp>
        <p:nvSpPr>
          <p:cNvPr id="20" name="矩形 23">
            <a:extLst>
              <a:ext uri="{FF2B5EF4-FFF2-40B4-BE49-F238E27FC236}">
                <a16:creationId xmlns="" xmlns:a16="http://schemas.microsoft.com/office/drawing/2014/main" id="{5DF07ADA-21E0-46D3-BD47-381CD8523D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6519" y="2269788"/>
            <a:ext cx="2698665" cy="8604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+mn-ea"/>
                <a:sym typeface="+mn-lt"/>
              </a:rPr>
              <a:t>请在此处添加具体内容，文字尽量言简意赅，简单说明即可不必过于繁琐，注意版面美观度。</a:t>
            </a:r>
          </a:p>
        </p:txBody>
      </p:sp>
    </p:spTree>
    <p:extLst>
      <p:ext uri="{BB962C8B-B14F-4D97-AF65-F5344CB8AC3E}">
        <p14:creationId xmlns:p14="http://schemas.microsoft.com/office/powerpoint/2010/main" val="279510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00A9D30A-BB28-4A75-881A-42EA2EBE4A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2FEBA0B-B27C-473E-8049-C0A839037955}"/>
              </a:ext>
            </a:extLst>
          </p:cNvPr>
          <p:cNvSpPr/>
          <p:nvPr/>
        </p:nvSpPr>
        <p:spPr>
          <a:xfrm>
            <a:off x="887109" y="275771"/>
            <a:ext cx="31502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04 </a:t>
            </a:r>
            <a:r>
              <a:rPr lang="zh-CN" altLang="en-US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输入此处标题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CCD4716-C749-4820-9E34-4A7584A024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3" y="275771"/>
            <a:ext cx="662926" cy="6629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0ED433D-061C-4F0D-AA58-98FF82DE3F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06664">
            <a:off x="9724174" y="-8027"/>
            <a:ext cx="2057479" cy="2057479"/>
          </a:xfrm>
          <a:prstGeom prst="rect">
            <a:avLst/>
          </a:prstGeom>
        </p:spPr>
      </p:pic>
      <p:sp>
        <p:nvSpPr>
          <p:cNvPr id="9" name="4">
            <a:extLst>
              <a:ext uri="{FF2B5EF4-FFF2-40B4-BE49-F238E27FC236}">
                <a16:creationId xmlns="" xmlns:a16="http://schemas.microsoft.com/office/drawing/2014/main" id="{8B8E17A0-9E38-45EE-8B2B-96B425ED8E87}"/>
              </a:ext>
            </a:extLst>
          </p:cNvPr>
          <p:cNvSpPr/>
          <p:nvPr/>
        </p:nvSpPr>
        <p:spPr>
          <a:xfrm>
            <a:off x="9716757" y="2262319"/>
            <a:ext cx="715011" cy="17090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r>
              <a:rPr lang="zh-CN" altLang="en-US" sz="28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</a:rPr>
              <a:t>添加标题</a:t>
            </a:r>
          </a:p>
        </p:txBody>
      </p:sp>
      <p:sp>
        <p:nvSpPr>
          <p:cNvPr id="10" name="3">
            <a:extLst>
              <a:ext uri="{FF2B5EF4-FFF2-40B4-BE49-F238E27FC236}">
                <a16:creationId xmlns="" xmlns:a16="http://schemas.microsoft.com/office/drawing/2014/main" id="{EE23CBBD-986C-4F27-AB09-7887FD1711E7}"/>
              </a:ext>
            </a:extLst>
          </p:cNvPr>
          <p:cNvSpPr txBox="1"/>
          <p:nvPr/>
        </p:nvSpPr>
        <p:spPr>
          <a:xfrm>
            <a:off x="8788048" y="2267263"/>
            <a:ext cx="1146468" cy="3030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608965" fontAlgn="auto">
              <a:lnSpc>
                <a:spcPts val="2500"/>
              </a:lnSpc>
              <a:defRPr/>
            </a:pPr>
            <a:r>
              <a:rPr lang="zh-CN" altLang="en-US" sz="14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400" dirty="0">
              <a:solidFill>
                <a:srgbClr val="FCECC3"/>
              </a:solidFill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4D1C9AD3-A5AA-4AE1-9946-83B3191C90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891" y="1858551"/>
            <a:ext cx="4225557" cy="42255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2">
            <a:extLst>
              <a:ext uri="{FF2B5EF4-FFF2-40B4-BE49-F238E27FC236}">
                <a16:creationId xmlns="" xmlns:a16="http://schemas.microsoft.com/office/drawing/2014/main" id="{E59CD8D8-C852-4D38-9A32-069F3959D0A2}"/>
              </a:ext>
            </a:extLst>
          </p:cNvPr>
          <p:cNvSpPr/>
          <p:nvPr/>
        </p:nvSpPr>
        <p:spPr>
          <a:xfrm>
            <a:off x="2770759" y="2269597"/>
            <a:ext cx="715011" cy="17090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r>
              <a:rPr lang="zh-CN" altLang="en-US" sz="28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</a:rPr>
              <a:t>添加标题</a:t>
            </a:r>
          </a:p>
        </p:txBody>
      </p:sp>
      <p:sp>
        <p:nvSpPr>
          <p:cNvPr id="13" name="1">
            <a:extLst>
              <a:ext uri="{FF2B5EF4-FFF2-40B4-BE49-F238E27FC236}">
                <a16:creationId xmlns="" xmlns:a16="http://schemas.microsoft.com/office/drawing/2014/main" id="{BC3952D8-5E9E-4A81-BCA0-19D3C4A1959F}"/>
              </a:ext>
            </a:extLst>
          </p:cNvPr>
          <p:cNvSpPr txBox="1"/>
          <p:nvPr/>
        </p:nvSpPr>
        <p:spPr>
          <a:xfrm>
            <a:off x="1842050" y="2274541"/>
            <a:ext cx="1146468" cy="3030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608965" fontAlgn="auto">
              <a:lnSpc>
                <a:spcPts val="2500"/>
              </a:lnSpc>
              <a:defRPr/>
            </a:pPr>
            <a:r>
              <a:rPr lang="zh-CN" altLang="en-US" sz="14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400" dirty="0">
              <a:solidFill>
                <a:srgbClr val="FCECC3"/>
              </a:solidFill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757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0CBE072-CB8C-43C8-8E05-4979C2C553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E24B3D0-4544-40B9-A96F-60AFA1DC8A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78510" y="2335814"/>
            <a:ext cx="5097376" cy="465281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21A4A379-6274-4086-8F3E-E370535A13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9676" y="181765"/>
            <a:ext cx="1621841" cy="162184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BB2684B0-6E85-4E49-B00F-023C7C932B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9496" y="652818"/>
            <a:ext cx="1316394" cy="131639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6FCA3B8C-7BBB-403C-A65E-965F7C06FFF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794" y="1764845"/>
            <a:ext cx="958029" cy="958029"/>
          </a:xfrm>
          <a:prstGeom prst="rect">
            <a:avLst/>
          </a:prstGeom>
        </p:spPr>
      </p:pic>
      <p:sp>
        <p:nvSpPr>
          <p:cNvPr id="10" name="标题 1">
            <a:extLst>
              <a:ext uri="{FF2B5EF4-FFF2-40B4-BE49-F238E27FC236}">
                <a16:creationId xmlns="" xmlns:a16="http://schemas.microsoft.com/office/drawing/2014/main" id="{9CBF2332-2B84-46A9-9946-C13E960F3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860" y="2593477"/>
            <a:ext cx="6282070" cy="1314616"/>
          </a:xfrm>
        </p:spPr>
        <p:txBody>
          <a:bodyPr>
            <a:normAutofit/>
          </a:bodyPr>
          <a:lstStyle/>
          <a:p>
            <a:pPr algn="r"/>
            <a:r>
              <a:rPr lang="zh-CN" altLang="en-US" sz="7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印品雅圆体" panose="02010601030101010101" pitchFamily="2" charset="-122"/>
                <a:ea typeface="印品雅圆体" panose="02010601030101010101" pitchFamily="2" charset="-122"/>
              </a:rPr>
              <a:t>感谢您的欣赏</a:t>
            </a:r>
          </a:p>
        </p:txBody>
      </p:sp>
      <p:sp>
        <p:nvSpPr>
          <p:cNvPr id="11" name="标题 1">
            <a:extLst>
              <a:ext uri="{FF2B5EF4-FFF2-40B4-BE49-F238E27FC236}">
                <a16:creationId xmlns="" xmlns:a16="http://schemas.microsoft.com/office/drawing/2014/main" id="{721FFD0A-31A5-48B6-9551-05134DEC7BFE}"/>
              </a:ext>
            </a:extLst>
          </p:cNvPr>
          <p:cNvSpPr txBox="1">
            <a:spLocks/>
          </p:cNvSpPr>
          <p:nvPr/>
        </p:nvSpPr>
        <p:spPr>
          <a:xfrm>
            <a:off x="2322366" y="3857383"/>
            <a:ext cx="4749564" cy="5401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8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来自星星的孩子</a:t>
            </a:r>
            <a:r>
              <a:rPr lang="en-US" altLang="zh-CN" sz="28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/</a:t>
            </a:r>
            <a:r>
              <a:rPr lang="zh-CN" altLang="en-US" sz="28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有你不孤单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4EDF6902-7A33-4BF9-8651-F8F611CA4D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06664">
            <a:off x="-238879" y="6487"/>
            <a:ext cx="2057479" cy="2057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80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424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95FAD78-048C-4B1B-8EF0-32A336C2FA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6176B8E7-BF7B-4033-AA8C-5B718079A6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"/>
            <a:ext cx="12192000" cy="6827520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="" xmlns:a16="http://schemas.microsoft.com/office/drawing/2014/main" id="{CFBAD965-8C3B-4E2F-9323-14FE9838E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0182002">
            <a:off x="2111984" y="2238120"/>
            <a:ext cx="6282070" cy="1314616"/>
          </a:xfrm>
        </p:spPr>
        <p:txBody>
          <a:bodyPr>
            <a:noAutofit/>
          </a:bodyPr>
          <a:lstStyle/>
          <a:p>
            <a:pPr>
              <a:lnSpc>
                <a:spcPts val="6500"/>
              </a:lnSpc>
            </a:pPr>
            <a:r>
              <a:rPr lang="en-US" altLang="zh-CN" sz="48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PART ONE</a:t>
            </a:r>
            <a:br>
              <a:rPr lang="en-US" altLang="zh-CN" sz="48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</a:br>
            <a:r>
              <a:rPr lang="zh-CN" altLang="en-US" sz="48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输入此处标题</a:t>
            </a:r>
          </a:p>
        </p:txBody>
      </p:sp>
    </p:spTree>
    <p:extLst>
      <p:ext uri="{BB962C8B-B14F-4D97-AF65-F5344CB8AC3E}">
        <p14:creationId xmlns:p14="http://schemas.microsoft.com/office/powerpoint/2010/main" val="81910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D568618-902D-4BAE-BE99-FA3C2DB55E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2FEBA0B-B27C-473E-8049-C0A839037955}"/>
              </a:ext>
            </a:extLst>
          </p:cNvPr>
          <p:cNvSpPr/>
          <p:nvPr/>
        </p:nvSpPr>
        <p:spPr>
          <a:xfrm>
            <a:off x="887109" y="275771"/>
            <a:ext cx="3076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01 </a:t>
            </a:r>
            <a:r>
              <a:rPr lang="zh-CN" altLang="en-US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输入此处标题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CCD4716-C749-4820-9E34-4A7584A024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3" y="275771"/>
            <a:ext cx="662926" cy="6629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0ED433D-061C-4F0D-AA58-98FF82DE3F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06664">
            <a:off x="9724174" y="-8027"/>
            <a:ext cx="2057479" cy="2057479"/>
          </a:xfrm>
          <a:prstGeom prst="rect">
            <a:avLst/>
          </a:prstGeom>
        </p:spPr>
      </p:pic>
      <p:sp>
        <p:nvSpPr>
          <p:cNvPr id="46" name="文本框 49">
            <a:extLst>
              <a:ext uri="{FF2B5EF4-FFF2-40B4-BE49-F238E27FC236}">
                <a16:creationId xmlns="" xmlns:a16="http://schemas.microsoft.com/office/drawing/2014/main" id="{15E6A846-75B2-4F3A-846F-306873CE4F68}"/>
              </a:ext>
            </a:extLst>
          </p:cNvPr>
          <p:cNvSpPr txBox="1"/>
          <p:nvPr/>
        </p:nvSpPr>
        <p:spPr>
          <a:xfrm>
            <a:off x="3019074" y="1966335"/>
            <a:ext cx="2602025" cy="461522"/>
          </a:xfrm>
          <a:prstGeom prst="rect">
            <a:avLst/>
          </a:prstGeom>
          <a:noFill/>
        </p:spPr>
        <p:txBody>
          <a:bodyPr wrap="square" lIns="91424" tIns="45713" rIns="91424" bIns="45713" rtlCol="0">
            <a:spAutoFit/>
          </a:bodyPr>
          <a:lstStyle/>
          <a:p>
            <a:pPr defTabSz="121880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399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47" name="文本框 49">
            <a:extLst>
              <a:ext uri="{FF2B5EF4-FFF2-40B4-BE49-F238E27FC236}">
                <a16:creationId xmlns="" xmlns:a16="http://schemas.microsoft.com/office/drawing/2014/main" id="{7CC5708D-C8B9-47AA-A2DD-26305CC090C7}"/>
              </a:ext>
            </a:extLst>
          </p:cNvPr>
          <p:cNvSpPr txBox="1"/>
          <p:nvPr/>
        </p:nvSpPr>
        <p:spPr>
          <a:xfrm>
            <a:off x="3019074" y="4000305"/>
            <a:ext cx="2383618" cy="461522"/>
          </a:xfrm>
          <a:prstGeom prst="rect">
            <a:avLst/>
          </a:prstGeom>
          <a:noFill/>
        </p:spPr>
        <p:txBody>
          <a:bodyPr wrap="square" lIns="91424" tIns="45713" rIns="91424" bIns="45713" rtlCol="0">
            <a:spAutoFit/>
          </a:bodyPr>
          <a:lstStyle/>
          <a:p>
            <a:pPr defTabSz="121880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399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48" name="文本框 49">
            <a:extLst>
              <a:ext uri="{FF2B5EF4-FFF2-40B4-BE49-F238E27FC236}">
                <a16:creationId xmlns="" xmlns:a16="http://schemas.microsoft.com/office/drawing/2014/main" id="{C17D4CBB-DFC3-401B-B25F-E4126BE7305F}"/>
              </a:ext>
            </a:extLst>
          </p:cNvPr>
          <p:cNvSpPr txBox="1"/>
          <p:nvPr/>
        </p:nvSpPr>
        <p:spPr>
          <a:xfrm>
            <a:off x="8111689" y="1970907"/>
            <a:ext cx="2089852" cy="461522"/>
          </a:xfrm>
          <a:prstGeom prst="rect">
            <a:avLst/>
          </a:prstGeom>
          <a:noFill/>
        </p:spPr>
        <p:txBody>
          <a:bodyPr wrap="square" lIns="91424" tIns="45713" rIns="91424" bIns="45713" rtlCol="0">
            <a:spAutoFit/>
          </a:bodyPr>
          <a:lstStyle/>
          <a:p>
            <a:pPr defTabSz="121880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399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49" name="文本框 49">
            <a:extLst>
              <a:ext uri="{FF2B5EF4-FFF2-40B4-BE49-F238E27FC236}">
                <a16:creationId xmlns="" xmlns:a16="http://schemas.microsoft.com/office/drawing/2014/main" id="{A5E3FF21-591F-401C-9B35-2BA61490C3EF}"/>
              </a:ext>
            </a:extLst>
          </p:cNvPr>
          <p:cNvSpPr txBox="1"/>
          <p:nvPr/>
        </p:nvSpPr>
        <p:spPr>
          <a:xfrm>
            <a:off x="8111688" y="4077917"/>
            <a:ext cx="2484100" cy="461522"/>
          </a:xfrm>
          <a:prstGeom prst="rect">
            <a:avLst/>
          </a:prstGeom>
          <a:noFill/>
        </p:spPr>
        <p:txBody>
          <a:bodyPr wrap="square" lIns="91424" tIns="45713" rIns="91424" bIns="45713" rtlCol="0">
            <a:spAutoFit/>
          </a:bodyPr>
          <a:lstStyle/>
          <a:p>
            <a:pPr defTabSz="121880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399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+mn-ea"/>
                <a:sym typeface="+mn-lt"/>
              </a:rPr>
              <a:t>添加标题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D35490D7-134E-4D9F-8A2E-746E2860A80B}"/>
              </a:ext>
            </a:extLst>
          </p:cNvPr>
          <p:cNvGrpSpPr/>
          <p:nvPr/>
        </p:nvGrpSpPr>
        <p:grpSpPr>
          <a:xfrm>
            <a:off x="1384929" y="2163124"/>
            <a:ext cx="4472437" cy="1144890"/>
            <a:chOff x="1390067" y="2282758"/>
            <a:chExt cx="4473817" cy="1145244"/>
          </a:xfrm>
        </p:grpSpPr>
        <p:grpSp>
          <p:nvGrpSpPr>
            <p:cNvPr id="51" name="组合 50">
              <a:extLst>
                <a:ext uri="{FF2B5EF4-FFF2-40B4-BE49-F238E27FC236}">
                  <a16:creationId xmlns="" xmlns:a16="http://schemas.microsoft.com/office/drawing/2014/main" id="{AB44E230-4F9F-4A25-AACE-B62F371AA4C7}"/>
                </a:ext>
              </a:extLst>
            </p:cNvPr>
            <p:cNvGrpSpPr/>
            <p:nvPr/>
          </p:nvGrpSpPr>
          <p:grpSpPr>
            <a:xfrm>
              <a:off x="1390067" y="2282758"/>
              <a:ext cx="1543634" cy="1095559"/>
              <a:chOff x="863017" y="2149408"/>
              <a:chExt cx="1543634" cy="1095559"/>
            </a:xfrm>
          </p:grpSpPr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EDF1E148-3332-4121-A3D8-13D93C0CE990}"/>
                  </a:ext>
                </a:extLst>
              </p:cNvPr>
              <p:cNvCxnSpPr/>
              <p:nvPr/>
            </p:nvCxnSpPr>
            <p:spPr>
              <a:xfrm>
                <a:off x="1952226" y="2697189"/>
                <a:ext cx="454425" cy="803"/>
              </a:xfrm>
              <a:prstGeom prst="line">
                <a:avLst/>
              </a:prstGeom>
              <a:ln>
                <a:solidFill>
                  <a:srgbClr val="FCECC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="" xmlns:a16="http://schemas.microsoft.com/office/drawing/2014/main" id="{014364B5-ECCB-4D5A-B001-9ECC34FC0DC1}"/>
                  </a:ext>
                </a:extLst>
              </p:cNvPr>
              <p:cNvCxnSpPr/>
              <p:nvPr/>
            </p:nvCxnSpPr>
            <p:spPr>
              <a:xfrm>
                <a:off x="2406651" y="2200698"/>
                <a:ext cx="0" cy="994588"/>
              </a:xfrm>
              <a:prstGeom prst="line">
                <a:avLst/>
              </a:prstGeom>
              <a:ln>
                <a:solidFill>
                  <a:srgbClr val="FCECC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5" name="组合 54">
                <a:extLst>
                  <a:ext uri="{FF2B5EF4-FFF2-40B4-BE49-F238E27FC236}">
                    <a16:creationId xmlns="" xmlns:a16="http://schemas.microsoft.com/office/drawing/2014/main" id="{76B996A5-2F53-4CC0-945D-359408040946}"/>
                  </a:ext>
                </a:extLst>
              </p:cNvPr>
              <p:cNvGrpSpPr/>
              <p:nvPr/>
            </p:nvGrpSpPr>
            <p:grpSpPr>
              <a:xfrm>
                <a:off x="863017" y="2149408"/>
                <a:ext cx="1095558" cy="1095559"/>
                <a:chOff x="808238" y="1990456"/>
                <a:chExt cx="1205114" cy="1205114"/>
              </a:xfrm>
            </p:grpSpPr>
            <p:sp>
              <p:nvSpPr>
                <p:cNvPr id="56" name="椭圆 55">
                  <a:extLst>
                    <a:ext uri="{FF2B5EF4-FFF2-40B4-BE49-F238E27FC236}">
                      <a16:creationId xmlns="" xmlns:a16="http://schemas.microsoft.com/office/drawing/2014/main" id="{399210C4-B804-48AC-80A6-2307403D01A2}"/>
                    </a:ext>
                  </a:extLst>
                </p:cNvPr>
                <p:cNvSpPr/>
                <p:nvPr/>
              </p:nvSpPr>
              <p:spPr>
                <a:xfrm rot="5400000">
                  <a:off x="808238" y="1990456"/>
                  <a:ext cx="1205114" cy="1205114"/>
                </a:xfrm>
                <a:prstGeom prst="ellipse">
                  <a:avLst/>
                </a:prstGeom>
                <a:solidFill>
                  <a:srgbClr val="5A97DC">
                    <a:alpha val="26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 defTabSz="1218804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sz="1350" dirty="0">
                    <a:solidFill>
                      <a:srgbClr val="FCECC3"/>
                    </a:solidFill>
                    <a:latin typeface="小考拉体" panose="02000503000000000000" pitchFamily="2" charset="-122"/>
                    <a:ea typeface="小考拉体" panose="02000503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="" xmlns:a16="http://schemas.microsoft.com/office/drawing/2014/main" id="{E24CE843-C4A2-4E57-8CBB-40E028E82822}"/>
                    </a:ext>
                  </a:extLst>
                </p:cNvPr>
                <p:cNvSpPr/>
                <p:nvPr/>
              </p:nvSpPr>
              <p:spPr>
                <a:xfrm>
                  <a:off x="915793" y="2098012"/>
                  <a:ext cx="989999" cy="990000"/>
                </a:xfrm>
                <a:prstGeom prst="ellipse">
                  <a:avLst/>
                </a:prstGeom>
                <a:solidFill>
                  <a:srgbClr val="5A97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8804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000" b="1" dirty="0">
                      <a:solidFill>
                        <a:srgbClr val="FCECC3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小考拉体" panose="02000503000000000000" pitchFamily="2" charset="-122"/>
                      <a:ea typeface="小考拉体" panose="02000503000000000000" pitchFamily="2" charset="-122"/>
                      <a:cs typeface="+mn-ea"/>
                      <a:sym typeface="+mn-lt"/>
                    </a:rPr>
                    <a:t>01</a:t>
                  </a:r>
                  <a:endParaRPr sz="2000" b="1" dirty="0"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小考拉体" panose="02000503000000000000" pitchFamily="2" charset="-122"/>
                    <a:ea typeface="小考拉体" panose="02000503000000000000" pitchFamily="2" charset="-122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2" name="矩形 51">
              <a:extLst>
                <a:ext uri="{FF2B5EF4-FFF2-40B4-BE49-F238E27FC236}">
                  <a16:creationId xmlns="" xmlns:a16="http://schemas.microsoft.com/office/drawing/2014/main" id="{401C902F-F3FF-4C13-B2F7-533C82BF1E5F}"/>
                </a:ext>
              </a:extLst>
            </p:cNvPr>
            <p:cNvSpPr/>
            <p:nvPr/>
          </p:nvSpPr>
          <p:spPr>
            <a:xfrm>
              <a:off x="2990674" y="2565961"/>
              <a:ext cx="2873210" cy="86204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1200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zh-CN" sz="12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+mn-lt"/>
                <a:sym typeface="+mn-ea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B6685F8B-E1CF-4EE8-A3DA-FF29BCF7D425}"/>
              </a:ext>
            </a:extLst>
          </p:cNvPr>
          <p:cNvGrpSpPr/>
          <p:nvPr/>
        </p:nvGrpSpPr>
        <p:grpSpPr>
          <a:xfrm>
            <a:off x="1384299" y="4229558"/>
            <a:ext cx="4472437" cy="1121883"/>
            <a:chOff x="1390067" y="3960813"/>
            <a:chExt cx="4473817" cy="1122229"/>
          </a:xfrm>
        </p:grpSpPr>
        <p:grpSp>
          <p:nvGrpSpPr>
            <p:cNvPr id="59" name="组合 58">
              <a:extLst>
                <a:ext uri="{FF2B5EF4-FFF2-40B4-BE49-F238E27FC236}">
                  <a16:creationId xmlns="" xmlns:a16="http://schemas.microsoft.com/office/drawing/2014/main" id="{60DB8FA6-C1CF-4568-A092-BD891D47B0A7}"/>
                </a:ext>
              </a:extLst>
            </p:cNvPr>
            <p:cNvGrpSpPr/>
            <p:nvPr/>
          </p:nvGrpSpPr>
          <p:grpSpPr>
            <a:xfrm>
              <a:off x="1390067" y="3960813"/>
              <a:ext cx="1543634" cy="1095559"/>
              <a:chOff x="863017" y="2149408"/>
              <a:chExt cx="1543634" cy="1095559"/>
            </a:xfrm>
          </p:grpSpPr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3EC393C7-45D6-419B-B5DD-BD37D5FCD7B7}"/>
                  </a:ext>
                </a:extLst>
              </p:cNvPr>
              <p:cNvCxnSpPr/>
              <p:nvPr/>
            </p:nvCxnSpPr>
            <p:spPr>
              <a:xfrm>
                <a:off x="1952226" y="2697189"/>
                <a:ext cx="454425" cy="803"/>
              </a:xfrm>
              <a:prstGeom prst="line">
                <a:avLst/>
              </a:prstGeom>
              <a:ln>
                <a:solidFill>
                  <a:srgbClr val="FCECC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A3204C77-4E7E-4F22-9369-6C0A0940DAF1}"/>
                  </a:ext>
                </a:extLst>
              </p:cNvPr>
              <p:cNvCxnSpPr/>
              <p:nvPr/>
            </p:nvCxnSpPr>
            <p:spPr>
              <a:xfrm>
                <a:off x="2406651" y="2200698"/>
                <a:ext cx="0" cy="994588"/>
              </a:xfrm>
              <a:prstGeom prst="line">
                <a:avLst/>
              </a:prstGeom>
              <a:ln>
                <a:solidFill>
                  <a:srgbClr val="FCECC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3" name="组合 62">
                <a:extLst>
                  <a:ext uri="{FF2B5EF4-FFF2-40B4-BE49-F238E27FC236}">
                    <a16:creationId xmlns="" xmlns:a16="http://schemas.microsoft.com/office/drawing/2014/main" id="{921EB964-7B32-4A0F-B5C7-6DA0790E6DAE}"/>
                  </a:ext>
                </a:extLst>
              </p:cNvPr>
              <p:cNvGrpSpPr/>
              <p:nvPr/>
            </p:nvGrpSpPr>
            <p:grpSpPr>
              <a:xfrm>
                <a:off x="863017" y="2149408"/>
                <a:ext cx="1095558" cy="1095559"/>
                <a:chOff x="808238" y="1990456"/>
                <a:chExt cx="1205114" cy="1205114"/>
              </a:xfrm>
            </p:grpSpPr>
            <p:sp>
              <p:nvSpPr>
                <p:cNvPr id="64" name="椭圆 63">
                  <a:extLst>
                    <a:ext uri="{FF2B5EF4-FFF2-40B4-BE49-F238E27FC236}">
                      <a16:creationId xmlns="" xmlns:a16="http://schemas.microsoft.com/office/drawing/2014/main" id="{5DFEB9B8-679F-4D38-A776-54CB910F5DC5}"/>
                    </a:ext>
                  </a:extLst>
                </p:cNvPr>
                <p:cNvSpPr/>
                <p:nvPr/>
              </p:nvSpPr>
              <p:spPr>
                <a:xfrm rot="5400000">
                  <a:off x="808238" y="1990456"/>
                  <a:ext cx="1205114" cy="1205114"/>
                </a:xfrm>
                <a:prstGeom prst="ellipse">
                  <a:avLst/>
                </a:prstGeom>
                <a:solidFill>
                  <a:srgbClr val="5A97DC">
                    <a:alpha val="26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 defTabSz="1218804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sz="1350" dirty="0">
                    <a:solidFill>
                      <a:srgbClr val="FCECC3"/>
                    </a:solidFill>
                    <a:latin typeface="小考拉体" panose="02000503000000000000" pitchFamily="2" charset="-122"/>
                    <a:ea typeface="小考拉体" panose="02000503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="" xmlns:a16="http://schemas.microsoft.com/office/drawing/2014/main" id="{F62C4DAC-DEAD-4DB9-9A06-D6A18B87A293}"/>
                    </a:ext>
                  </a:extLst>
                </p:cNvPr>
                <p:cNvSpPr/>
                <p:nvPr/>
              </p:nvSpPr>
              <p:spPr>
                <a:xfrm>
                  <a:off x="915793" y="2098012"/>
                  <a:ext cx="990000" cy="989999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8804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000" b="1" dirty="0">
                      <a:solidFill>
                        <a:srgbClr val="FCECC3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小考拉体" panose="02000503000000000000" pitchFamily="2" charset="-122"/>
                      <a:ea typeface="小考拉体" panose="02000503000000000000" pitchFamily="2" charset="-122"/>
                      <a:cs typeface="+mn-ea"/>
                      <a:sym typeface="+mn-lt"/>
                    </a:rPr>
                    <a:t>03</a:t>
                  </a:r>
                  <a:endParaRPr sz="2000" b="1" dirty="0"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小考拉体" panose="02000503000000000000" pitchFamily="2" charset="-122"/>
                    <a:ea typeface="小考拉体" panose="02000503000000000000" pitchFamily="2" charset="-122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0" name="矩形 59">
              <a:extLst>
                <a:ext uri="{FF2B5EF4-FFF2-40B4-BE49-F238E27FC236}">
                  <a16:creationId xmlns="" xmlns:a16="http://schemas.microsoft.com/office/drawing/2014/main" id="{228E5F0B-9B01-426E-9E85-A2380EC37575}"/>
                </a:ext>
              </a:extLst>
            </p:cNvPr>
            <p:cNvSpPr/>
            <p:nvPr/>
          </p:nvSpPr>
          <p:spPr>
            <a:xfrm>
              <a:off x="2990674" y="4221002"/>
              <a:ext cx="2873210" cy="86204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1200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zh-CN" sz="12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+mn-lt"/>
                <a:sym typeface="+mn-ea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3E6A34DF-73A8-442C-8AE2-62AEE043DA83}"/>
              </a:ext>
            </a:extLst>
          </p:cNvPr>
          <p:cNvGrpSpPr/>
          <p:nvPr/>
        </p:nvGrpSpPr>
        <p:grpSpPr>
          <a:xfrm>
            <a:off x="6542742" y="2163123"/>
            <a:ext cx="4472614" cy="1110288"/>
            <a:chOff x="6447842" y="2282758"/>
            <a:chExt cx="4473994" cy="1110631"/>
          </a:xfrm>
        </p:grpSpPr>
        <p:grpSp>
          <p:nvGrpSpPr>
            <p:cNvPr id="67" name="组合 66">
              <a:extLst>
                <a:ext uri="{FF2B5EF4-FFF2-40B4-BE49-F238E27FC236}">
                  <a16:creationId xmlns="" xmlns:a16="http://schemas.microsoft.com/office/drawing/2014/main" id="{2558F3B4-DA33-4911-B2FC-9B354D60AF25}"/>
                </a:ext>
              </a:extLst>
            </p:cNvPr>
            <p:cNvGrpSpPr/>
            <p:nvPr/>
          </p:nvGrpSpPr>
          <p:grpSpPr>
            <a:xfrm>
              <a:off x="6447842" y="2282758"/>
              <a:ext cx="1543634" cy="1095559"/>
              <a:chOff x="863017" y="2149408"/>
              <a:chExt cx="1543634" cy="1095559"/>
            </a:xfrm>
          </p:grpSpPr>
          <p:cxnSp>
            <p:nvCxnSpPr>
              <p:cNvPr id="69" name="直接连接符 68">
                <a:extLst>
                  <a:ext uri="{FF2B5EF4-FFF2-40B4-BE49-F238E27FC236}">
                    <a16:creationId xmlns="" xmlns:a16="http://schemas.microsoft.com/office/drawing/2014/main" id="{5736EBF4-981F-4084-8A81-71E07B5F82A7}"/>
                  </a:ext>
                </a:extLst>
              </p:cNvPr>
              <p:cNvCxnSpPr/>
              <p:nvPr/>
            </p:nvCxnSpPr>
            <p:spPr>
              <a:xfrm>
                <a:off x="1952226" y="2697189"/>
                <a:ext cx="454425" cy="803"/>
              </a:xfrm>
              <a:prstGeom prst="line">
                <a:avLst/>
              </a:prstGeom>
              <a:ln>
                <a:solidFill>
                  <a:srgbClr val="FCECC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0FE99930-68E9-4280-BF7C-35521554EF02}"/>
                  </a:ext>
                </a:extLst>
              </p:cNvPr>
              <p:cNvCxnSpPr/>
              <p:nvPr/>
            </p:nvCxnSpPr>
            <p:spPr>
              <a:xfrm>
                <a:off x="2406651" y="2200698"/>
                <a:ext cx="0" cy="994588"/>
              </a:xfrm>
              <a:prstGeom prst="line">
                <a:avLst/>
              </a:prstGeom>
              <a:ln>
                <a:solidFill>
                  <a:srgbClr val="FCECC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1" name="组合 70">
                <a:extLst>
                  <a:ext uri="{FF2B5EF4-FFF2-40B4-BE49-F238E27FC236}">
                    <a16:creationId xmlns="" xmlns:a16="http://schemas.microsoft.com/office/drawing/2014/main" id="{EF906C81-EBEC-4D52-A395-FAD554F0E948}"/>
                  </a:ext>
                </a:extLst>
              </p:cNvPr>
              <p:cNvGrpSpPr/>
              <p:nvPr/>
            </p:nvGrpSpPr>
            <p:grpSpPr>
              <a:xfrm>
                <a:off x="863017" y="2149408"/>
                <a:ext cx="1095558" cy="1095559"/>
                <a:chOff x="808238" y="1990456"/>
                <a:chExt cx="1205114" cy="1205114"/>
              </a:xfrm>
            </p:grpSpPr>
            <p:sp>
              <p:nvSpPr>
                <p:cNvPr id="72" name="椭圆 71">
                  <a:extLst>
                    <a:ext uri="{FF2B5EF4-FFF2-40B4-BE49-F238E27FC236}">
                      <a16:creationId xmlns="" xmlns:a16="http://schemas.microsoft.com/office/drawing/2014/main" id="{F4693975-DDA3-491B-ABCC-F7BDE106E27A}"/>
                    </a:ext>
                  </a:extLst>
                </p:cNvPr>
                <p:cNvSpPr/>
                <p:nvPr/>
              </p:nvSpPr>
              <p:spPr>
                <a:xfrm rot="5400000">
                  <a:off x="808238" y="1990456"/>
                  <a:ext cx="1205114" cy="1205114"/>
                </a:xfrm>
                <a:prstGeom prst="ellipse">
                  <a:avLst/>
                </a:prstGeom>
                <a:solidFill>
                  <a:srgbClr val="5A97DC">
                    <a:alpha val="26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 defTabSz="1218804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sz="1350" dirty="0">
                    <a:solidFill>
                      <a:srgbClr val="FCECC3"/>
                    </a:solidFill>
                    <a:latin typeface="小考拉体" panose="02000503000000000000" pitchFamily="2" charset="-122"/>
                    <a:ea typeface="小考拉体" panose="02000503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="" xmlns:a16="http://schemas.microsoft.com/office/drawing/2014/main" id="{9C5EE406-FB19-4F7A-8177-8061B8B76C3C}"/>
                    </a:ext>
                  </a:extLst>
                </p:cNvPr>
                <p:cNvSpPr/>
                <p:nvPr/>
              </p:nvSpPr>
              <p:spPr>
                <a:xfrm>
                  <a:off x="915793" y="2098012"/>
                  <a:ext cx="990000" cy="989999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8804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000" b="1" dirty="0">
                      <a:solidFill>
                        <a:srgbClr val="FCECC3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小考拉体" panose="02000503000000000000" pitchFamily="2" charset="-122"/>
                      <a:ea typeface="小考拉体" panose="02000503000000000000" pitchFamily="2" charset="-122"/>
                      <a:cs typeface="+mn-ea"/>
                      <a:sym typeface="+mn-lt"/>
                    </a:rPr>
                    <a:t>02</a:t>
                  </a:r>
                  <a:endParaRPr sz="2000" b="1" dirty="0"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小考拉体" panose="02000503000000000000" pitchFamily="2" charset="-122"/>
                    <a:ea typeface="小考拉体" panose="02000503000000000000" pitchFamily="2" charset="-122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8" name="矩形 67">
              <a:extLst>
                <a:ext uri="{FF2B5EF4-FFF2-40B4-BE49-F238E27FC236}">
                  <a16:creationId xmlns="" xmlns:a16="http://schemas.microsoft.com/office/drawing/2014/main" id="{269D7EE4-81C6-40A1-A6BC-30B302469B01}"/>
                </a:ext>
              </a:extLst>
            </p:cNvPr>
            <p:cNvSpPr/>
            <p:nvPr/>
          </p:nvSpPr>
          <p:spPr>
            <a:xfrm>
              <a:off x="8048626" y="2531349"/>
              <a:ext cx="2873210" cy="86204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1200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zh-CN" sz="12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+mn-lt"/>
                <a:sym typeface="+mn-ea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AC3C7B34-7FC7-494D-93C5-1417BBF48051}"/>
              </a:ext>
            </a:extLst>
          </p:cNvPr>
          <p:cNvGrpSpPr/>
          <p:nvPr/>
        </p:nvGrpSpPr>
        <p:grpSpPr>
          <a:xfrm>
            <a:off x="6542742" y="4201733"/>
            <a:ext cx="4472614" cy="1183263"/>
            <a:chOff x="6447842" y="3960813"/>
            <a:chExt cx="4473994" cy="1183629"/>
          </a:xfrm>
        </p:grpSpPr>
        <p:grpSp>
          <p:nvGrpSpPr>
            <p:cNvPr id="75" name="组合 74">
              <a:extLst>
                <a:ext uri="{FF2B5EF4-FFF2-40B4-BE49-F238E27FC236}">
                  <a16:creationId xmlns="" xmlns:a16="http://schemas.microsoft.com/office/drawing/2014/main" id="{6695DC1D-7453-4DB5-97F9-40FE144EEAA5}"/>
                </a:ext>
              </a:extLst>
            </p:cNvPr>
            <p:cNvGrpSpPr/>
            <p:nvPr/>
          </p:nvGrpSpPr>
          <p:grpSpPr>
            <a:xfrm>
              <a:off x="6447842" y="3960813"/>
              <a:ext cx="1543634" cy="1095559"/>
              <a:chOff x="863017" y="2149408"/>
              <a:chExt cx="1543634" cy="1095559"/>
            </a:xfrm>
          </p:grpSpPr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E983735B-7FFD-428D-9475-D024BCDB5C09}"/>
                  </a:ext>
                </a:extLst>
              </p:cNvPr>
              <p:cNvCxnSpPr/>
              <p:nvPr/>
            </p:nvCxnSpPr>
            <p:spPr>
              <a:xfrm>
                <a:off x="1952226" y="2697189"/>
                <a:ext cx="454425" cy="803"/>
              </a:xfrm>
              <a:prstGeom prst="line">
                <a:avLst/>
              </a:prstGeom>
              <a:ln>
                <a:solidFill>
                  <a:srgbClr val="FCECC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="" xmlns:a16="http://schemas.microsoft.com/office/drawing/2014/main" id="{3E75EDB1-C88F-4961-9470-647C96F18B10}"/>
                  </a:ext>
                </a:extLst>
              </p:cNvPr>
              <p:cNvCxnSpPr/>
              <p:nvPr/>
            </p:nvCxnSpPr>
            <p:spPr>
              <a:xfrm>
                <a:off x="2406651" y="2200698"/>
                <a:ext cx="0" cy="994588"/>
              </a:xfrm>
              <a:prstGeom prst="line">
                <a:avLst/>
              </a:prstGeom>
              <a:ln>
                <a:solidFill>
                  <a:srgbClr val="FCECC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9" name="组合 78">
                <a:extLst>
                  <a:ext uri="{FF2B5EF4-FFF2-40B4-BE49-F238E27FC236}">
                    <a16:creationId xmlns="" xmlns:a16="http://schemas.microsoft.com/office/drawing/2014/main" id="{D0E50669-2E35-4D0F-A2D7-09BEE2E76BB8}"/>
                  </a:ext>
                </a:extLst>
              </p:cNvPr>
              <p:cNvGrpSpPr/>
              <p:nvPr/>
            </p:nvGrpSpPr>
            <p:grpSpPr>
              <a:xfrm>
                <a:off x="863017" y="2149408"/>
                <a:ext cx="1095558" cy="1095559"/>
                <a:chOff x="808238" y="1990456"/>
                <a:chExt cx="1205114" cy="1205114"/>
              </a:xfrm>
            </p:grpSpPr>
            <p:sp>
              <p:nvSpPr>
                <p:cNvPr id="80" name="椭圆 79">
                  <a:extLst>
                    <a:ext uri="{FF2B5EF4-FFF2-40B4-BE49-F238E27FC236}">
                      <a16:creationId xmlns="" xmlns:a16="http://schemas.microsoft.com/office/drawing/2014/main" id="{FB0DB977-2439-4ABE-B33D-E98C958F954E}"/>
                    </a:ext>
                  </a:extLst>
                </p:cNvPr>
                <p:cNvSpPr/>
                <p:nvPr/>
              </p:nvSpPr>
              <p:spPr>
                <a:xfrm rot="5400000">
                  <a:off x="808238" y="1990456"/>
                  <a:ext cx="1205114" cy="1205114"/>
                </a:xfrm>
                <a:prstGeom prst="ellipse">
                  <a:avLst/>
                </a:prstGeom>
                <a:solidFill>
                  <a:srgbClr val="5A97DC">
                    <a:alpha val="23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 defTabSz="1218804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sz="1350" dirty="0">
                    <a:solidFill>
                      <a:srgbClr val="FCECC3"/>
                    </a:solidFill>
                    <a:latin typeface="小考拉体" panose="02000503000000000000" pitchFamily="2" charset="-122"/>
                    <a:ea typeface="小考拉体" panose="02000503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椭圆 80">
                  <a:extLst>
                    <a:ext uri="{FF2B5EF4-FFF2-40B4-BE49-F238E27FC236}">
                      <a16:creationId xmlns="" xmlns:a16="http://schemas.microsoft.com/office/drawing/2014/main" id="{5C28ADF5-4213-4AD4-9885-F43382FFD344}"/>
                    </a:ext>
                  </a:extLst>
                </p:cNvPr>
                <p:cNvSpPr/>
                <p:nvPr/>
              </p:nvSpPr>
              <p:spPr>
                <a:xfrm>
                  <a:off x="915793" y="2098012"/>
                  <a:ext cx="989999" cy="990000"/>
                </a:xfrm>
                <a:prstGeom prst="ellipse">
                  <a:avLst/>
                </a:prstGeom>
                <a:solidFill>
                  <a:srgbClr val="5A97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8804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000" b="1" dirty="0">
                      <a:solidFill>
                        <a:srgbClr val="FCECC3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小考拉体" panose="02000503000000000000" pitchFamily="2" charset="-122"/>
                      <a:ea typeface="小考拉体" panose="02000503000000000000" pitchFamily="2" charset="-122"/>
                      <a:cs typeface="+mn-ea"/>
                      <a:sym typeface="+mn-lt"/>
                    </a:rPr>
                    <a:t>04</a:t>
                  </a:r>
                  <a:endParaRPr sz="2000" b="1" dirty="0"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小考拉体" panose="02000503000000000000" pitchFamily="2" charset="-122"/>
                    <a:ea typeface="小考拉体" panose="02000503000000000000" pitchFamily="2" charset="-122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76" name="矩形 75">
              <a:extLst>
                <a:ext uri="{FF2B5EF4-FFF2-40B4-BE49-F238E27FC236}">
                  <a16:creationId xmlns="" xmlns:a16="http://schemas.microsoft.com/office/drawing/2014/main" id="{98F0EB79-4C8D-4302-A222-751A0FE89C6F}"/>
                </a:ext>
              </a:extLst>
            </p:cNvPr>
            <p:cNvSpPr/>
            <p:nvPr/>
          </p:nvSpPr>
          <p:spPr>
            <a:xfrm>
              <a:off x="8048626" y="4282401"/>
              <a:ext cx="2873210" cy="86204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1200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zh-CN" sz="12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+mn-lt"/>
                <a:sym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1399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6" grpId="0"/>
      <p:bldP spid="47" grpId="0"/>
      <p:bldP spid="48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7E260B9F-4B11-4900-A945-07B2E14E28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2FEBA0B-B27C-473E-8049-C0A839037955}"/>
              </a:ext>
            </a:extLst>
          </p:cNvPr>
          <p:cNvSpPr/>
          <p:nvPr/>
        </p:nvSpPr>
        <p:spPr>
          <a:xfrm>
            <a:off x="887109" y="275771"/>
            <a:ext cx="3076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01 </a:t>
            </a:r>
            <a:r>
              <a:rPr lang="zh-CN" altLang="en-US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输入此处标题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CCD4716-C749-4820-9E34-4A7584A024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3" y="275771"/>
            <a:ext cx="662926" cy="6629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0ED433D-061C-4F0D-AA58-98FF82DE3F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06664">
            <a:off x="9724174" y="-8027"/>
            <a:ext cx="2057479" cy="205747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055D213-A06A-48F0-A634-6E2400C750DB}"/>
              </a:ext>
            </a:extLst>
          </p:cNvPr>
          <p:cNvSpPr txBox="1"/>
          <p:nvPr/>
        </p:nvSpPr>
        <p:spPr>
          <a:xfrm>
            <a:off x="1224982" y="2573903"/>
            <a:ext cx="2854642" cy="1015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0">
              <a:lnSpc>
                <a:spcPts val="2500"/>
              </a:lnSpc>
              <a:defRPr/>
            </a:pPr>
            <a:r>
              <a:rPr kumimoji="1" lang="zh-CN" altLang="en-US" sz="14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D0FB995-344A-43C2-BFE8-4C9C0AB620FA}"/>
              </a:ext>
            </a:extLst>
          </p:cNvPr>
          <p:cNvSpPr txBox="1"/>
          <p:nvPr/>
        </p:nvSpPr>
        <p:spPr>
          <a:xfrm>
            <a:off x="1238653" y="2144173"/>
            <a:ext cx="1117614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cs typeface="+mn-ea"/>
                <a:sym typeface="+mn-lt"/>
              </a:rPr>
              <a:t>小标题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360B69E-A432-4FB9-A3E3-3181F50FC635}"/>
              </a:ext>
            </a:extLst>
          </p:cNvPr>
          <p:cNvSpPr txBox="1"/>
          <p:nvPr/>
        </p:nvSpPr>
        <p:spPr>
          <a:xfrm>
            <a:off x="1197240" y="4582391"/>
            <a:ext cx="3084127" cy="1021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0">
              <a:lnSpc>
                <a:spcPts val="2500"/>
              </a:lnSpc>
              <a:defRPr/>
            </a:pPr>
            <a:r>
              <a:rPr kumimoji="1" lang="zh-CN" altLang="en-US" sz="14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22511A95-B401-494B-A030-434351626833}"/>
              </a:ext>
            </a:extLst>
          </p:cNvPr>
          <p:cNvSpPr txBox="1"/>
          <p:nvPr/>
        </p:nvSpPr>
        <p:spPr>
          <a:xfrm>
            <a:off x="1210911" y="4152661"/>
            <a:ext cx="1117614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cs typeface="+mn-ea"/>
                <a:sym typeface="+mn-lt"/>
              </a:rPr>
              <a:t>小标题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D8355E4B-5054-4149-9E72-67DE80496E46}"/>
              </a:ext>
            </a:extLst>
          </p:cNvPr>
          <p:cNvSpPr txBox="1"/>
          <p:nvPr/>
        </p:nvSpPr>
        <p:spPr>
          <a:xfrm>
            <a:off x="8048171" y="2539724"/>
            <a:ext cx="2883534" cy="1021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457200">
              <a:lnSpc>
                <a:spcPts val="2500"/>
              </a:lnSpc>
              <a:defRPr/>
            </a:pPr>
            <a:r>
              <a:rPr kumimoji="1" lang="zh-CN" altLang="en-US" sz="14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540ADD2-C962-47A2-9F02-C2B58650152E}"/>
              </a:ext>
            </a:extLst>
          </p:cNvPr>
          <p:cNvSpPr txBox="1"/>
          <p:nvPr/>
        </p:nvSpPr>
        <p:spPr>
          <a:xfrm>
            <a:off x="9832497" y="2109994"/>
            <a:ext cx="1117614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cs typeface="+mn-ea"/>
                <a:sym typeface="+mn-lt"/>
              </a:rPr>
              <a:t>小标题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201F63D-0B1F-4733-988F-F9BA260AEA9B}"/>
              </a:ext>
            </a:extLst>
          </p:cNvPr>
          <p:cNvSpPr txBox="1"/>
          <p:nvPr/>
        </p:nvSpPr>
        <p:spPr>
          <a:xfrm>
            <a:off x="8014642" y="4458044"/>
            <a:ext cx="2883534" cy="1021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457200">
              <a:lnSpc>
                <a:spcPts val="2500"/>
              </a:lnSpc>
              <a:defRPr/>
            </a:pPr>
            <a:r>
              <a:rPr kumimoji="1" lang="zh-CN" altLang="en-US" sz="14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站酷快乐体2016修订版" panose="02010600030101010101" pitchFamily="2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6145912-4137-4690-9A79-5E10B90898F5}"/>
              </a:ext>
            </a:extLst>
          </p:cNvPr>
          <p:cNvSpPr txBox="1"/>
          <p:nvPr/>
        </p:nvSpPr>
        <p:spPr>
          <a:xfrm>
            <a:off x="9798968" y="4028314"/>
            <a:ext cx="1117614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cs typeface="+mn-ea"/>
                <a:sym typeface="+mn-lt"/>
              </a:rPr>
              <a:t>小标题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12C651B6-4656-4862-B56C-E85F98E90049}"/>
              </a:ext>
            </a:extLst>
          </p:cNvPr>
          <p:cNvSpPr/>
          <p:nvPr/>
        </p:nvSpPr>
        <p:spPr>
          <a:xfrm>
            <a:off x="4110299" y="1946649"/>
            <a:ext cx="3904343" cy="3904343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outerShdw blurRad="101600" dist="38100" dir="2700000" sx="101000" sy="101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ECC3"/>
              </a:solidFill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100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 bldLvl="0"/>
      <p:bldP spid="11" grpId="0"/>
      <p:bldP spid="12" grpId="0" bldLvl="0"/>
      <p:bldP spid="13" grpId="0"/>
      <p:bldP spid="14" grpId="0" bldLvl="0"/>
      <p:bldP spid="15" grpId="0"/>
      <p:bldP spid="16" grpId="0" bldLvl="0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33B05266-BC9C-46AC-8A95-345C91AD87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2FEBA0B-B27C-473E-8049-C0A839037955}"/>
              </a:ext>
            </a:extLst>
          </p:cNvPr>
          <p:cNvSpPr/>
          <p:nvPr/>
        </p:nvSpPr>
        <p:spPr>
          <a:xfrm>
            <a:off x="887109" y="275771"/>
            <a:ext cx="3076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01 </a:t>
            </a:r>
            <a:r>
              <a:rPr lang="zh-CN" altLang="en-US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输入此处标题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CCD4716-C749-4820-9E34-4A7584A024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3" y="275771"/>
            <a:ext cx="662926" cy="6629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0ED433D-061C-4F0D-AA58-98FF82DE3F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06664">
            <a:off x="9724174" y="-8027"/>
            <a:ext cx="2057479" cy="2057479"/>
          </a:xfrm>
          <a:prstGeom prst="rect">
            <a:avLst/>
          </a:prstGeom>
        </p:spPr>
      </p:pic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0F9ACF25-F3EA-469B-B0FE-861A59A3952D}"/>
              </a:ext>
            </a:extLst>
          </p:cNvPr>
          <p:cNvSpPr/>
          <p:nvPr/>
        </p:nvSpPr>
        <p:spPr>
          <a:xfrm>
            <a:off x="4997495" y="2030105"/>
            <a:ext cx="564389" cy="564389"/>
          </a:xfrm>
          <a:prstGeom prst="ellipse">
            <a:avLst/>
          </a:prstGeom>
          <a:solidFill>
            <a:srgbClr val="5A97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</a:rPr>
              <a:t>01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28A1DCC-5470-4F94-AC4A-30D7724B5CC0}"/>
              </a:ext>
            </a:extLst>
          </p:cNvPr>
          <p:cNvGrpSpPr/>
          <p:nvPr/>
        </p:nvGrpSpPr>
        <p:grpSpPr>
          <a:xfrm>
            <a:off x="4952386" y="2147789"/>
            <a:ext cx="2972415" cy="1370877"/>
            <a:chOff x="4952386" y="2147789"/>
            <a:chExt cx="2972415" cy="1370877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84142A5F-E5EB-4106-9070-3873FED34617}"/>
                </a:ext>
              </a:extLst>
            </p:cNvPr>
            <p:cNvSpPr/>
            <p:nvPr/>
          </p:nvSpPr>
          <p:spPr>
            <a:xfrm>
              <a:off x="4952386" y="2666189"/>
              <a:ext cx="2972415" cy="8524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ts val="2000"/>
                </a:lnSpc>
                <a:buNone/>
                <a:defRPr/>
              </a:pPr>
              <a:r>
                <a:rPr lang="zh-CN" altLang="en-US" sz="1200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E4204896-1839-4EE6-80F3-34A413624F87}"/>
                </a:ext>
              </a:extLst>
            </p:cNvPr>
            <p:cNvSpPr/>
            <p:nvPr/>
          </p:nvSpPr>
          <p:spPr>
            <a:xfrm>
              <a:off x="5567956" y="2147789"/>
              <a:ext cx="190801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  <a:cs typeface="Arial" panose="020B0604020202020204" pitchFamily="34" charset="0"/>
                </a:rPr>
                <a:t>添加标题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469967C1-A47E-4850-9DA8-AE704C34DF76}"/>
              </a:ext>
            </a:extLst>
          </p:cNvPr>
          <p:cNvSpPr/>
          <p:nvPr/>
        </p:nvSpPr>
        <p:spPr>
          <a:xfrm>
            <a:off x="8410470" y="2030103"/>
            <a:ext cx="564389" cy="564389"/>
          </a:xfrm>
          <a:prstGeom prst="ellipse">
            <a:avLst/>
          </a:prstGeom>
          <a:solidFill>
            <a:srgbClr val="F6D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</a:rPr>
              <a:t>02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27E44858-EF31-4B3A-84EF-72D90FC6D7D9}"/>
              </a:ext>
            </a:extLst>
          </p:cNvPr>
          <p:cNvGrpSpPr/>
          <p:nvPr/>
        </p:nvGrpSpPr>
        <p:grpSpPr>
          <a:xfrm>
            <a:off x="8365361" y="2147787"/>
            <a:ext cx="2972415" cy="1370876"/>
            <a:chOff x="8365361" y="2147787"/>
            <a:chExt cx="2972415" cy="1370876"/>
          </a:xfrm>
        </p:grpSpPr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DBF8FA4B-1CF8-46E1-88AB-45FC862B4597}"/>
                </a:ext>
              </a:extLst>
            </p:cNvPr>
            <p:cNvSpPr/>
            <p:nvPr/>
          </p:nvSpPr>
          <p:spPr>
            <a:xfrm>
              <a:off x="8365361" y="2666186"/>
              <a:ext cx="2972415" cy="8524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623609CB-FAF9-4B22-9F0E-1511D68E085C}"/>
                </a:ext>
              </a:extLst>
            </p:cNvPr>
            <p:cNvSpPr/>
            <p:nvPr/>
          </p:nvSpPr>
          <p:spPr>
            <a:xfrm>
              <a:off x="8980931" y="2147787"/>
              <a:ext cx="1908015" cy="369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cs typeface="Arial" panose="020B0604020202020204" pitchFamily="34" charset="0"/>
                </a:rPr>
                <a:t>添加标题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9FE5E8D2-894A-4E7F-B68F-1D0E6C3DDB1B}"/>
              </a:ext>
            </a:extLst>
          </p:cNvPr>
          <p:cNvSpPr/>
          <p:nvPr/>
        </p:nvSpPr>
        <p:spPr>
          <a:xfrm>
            <a:off x="4997495" y="4187510"/>
            <a:ext cx="564389" cy="564389"/>
          </a:xfrm>
          <a:prstGeom prst="ellipse">
            <a:avLst/>
          </a:prstGeom>
          <a:solidFill>
            <a:srgbClr val="F6D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</a:rPr>
              <a:t>03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11976AEF-061A-461D-B164-26DAA06704BA}"/>
              </a:ext>
            </a:extLst>
          </p:cNvPr>
          <p:cNvGrpSpPr/>
          <p:nvPr/>
        </p:nvGrpSpPr>
        <p:grpSpPr>
          <a:xfrm>
            <a:off x="4952387" y="4305194"/>
            <a:ext cx="2972416" cy="1370876"/>
            <a:chOff x="4952387" y="4305194"/>
            <a:chExt cx="2972416" cy="1370876"/>
          </a:xfrm>
        </p:grpSpPr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C836F363-C4CF-45A4-B9D6-741154C86439}"/>
                </a:ext>
              </a:extLst>
            </p:cNvPr>
            <p:cNvSpPr/>
            <p:nvPr/>
          </p:nvSpPr>
          <p:spPr>
            <a:xfrm>
              <a:off x="4952387" y="4823593"/>
              <a:ext cx="2972416" cy="8524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34F65436-8896-4120-B431-1926C4340879}"/>
                </a:ext>
              </a:extLst>
            </p:cNvPr>
            <p:cNvSpPr/>
            <p:nvPr/>
          </p:nvSpPr>
          <p:spPr>
            <a:xfrm>
              <a:off x="5567956" y="4305194"/>
              <a:ext cx="1908015" cy="369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cs typeface="Arial" panose="020B0604020202020204" pitchFamily="34" charset="0"/>
                </a:rPr>
                <a:t>添加标题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52" name="椭圆 51">
            <a:extLst>
              <a:ext uri="{FF2B5EF4-FFF2-40B4-BE49-F238E27FC236}">
                <a16:creationId xmlns="" xmlns:a16="http://schemas.microsoft.com/office/drawing/2014/main" id="{717C0370-7885-4FB0-88D6-2B0129181AE8}"/>
              </a:ext>
            </a:extLst>
          </p:cNvPr>
          <p:cNvSpPr/>
          <p:nvPr/>
        </p:nvSpPr>
        <p:spPr>
          <a:xfrm>
            <a:off x="8410470" y="4187510"/>
            <a:ext cx="564389" cy="564389"/>
          </a:xfrm>
          <a:prstGeom prst="ellipse">
            <a:avLst/>
          </a:prstGeom>
          <a:solidFill>
            <a:srgbClr val="5A97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</a:rPr>
              <a:t>04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609044B9-07DF-4D86-B0B0-A2009D989214}"/>
              </a:ext>
            </a:extLst>
          </p:cNvPr>
          <p:cNvGrpSpPr/>
          <p:nvPr/>
        </p:nvGrpSpPr>
        <p:grpSpPr>
          <a:xfrm>
            <a:off x="8365361" y="4305194"/>
            <a:ext cx="2972415" cy="1370876"/>
            <a:chOff x="8365361" y="4305194"/>
            <a:chExt cx="2972415" cy="1370876"/>
          </a:xfrm>
        </p:grpSpPr>
        <p:sp>
          <p:nvSpPr>
            <p:cNvPr id="51" name="矩形 50">
              <a:extLst>
                <a:ext uri="{FF2B5EF4-FFF2-40B4-BE49-F238E27FC236}">
                  <a16:creationId xmlns="" xmlns:a16="http://schemas.microsoft.com/office/drawing/2014/main" id="{5CCCC3F4-5115-4395-805E-160CB99DFCB7}"/>
                </a:ext>
              </a:extLst>
            </p:cNvPr>
            <p:cNvSpPr/>
            <p:nvPr/>
          </p:nvSpPr>
          <p:spPr>
            <a:xfrm>
              <a:off x="8365361" y="4823593"/>
              <a:ext cx="2972415" cy="8524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53" name="矩形 52">
              <a:extLst>
                <a:ext uri="{FF2B5EF4-FFF2-40B4-BE49-F238E27FC236}">
                  <a16:creationId xmlns="" xmlns:a16="http://schemas.microsoft.com/office/drawing/2014/main" id="{E63E90F4-9A1F-4436-A36C-C4E56927E341}"/>
                </a:ext>
              </a:extLst>
            </p:cNvPr>
            <p:cNvSpPr/>
            <p:nvPr/>
          </p:nvSpPr>
          <p:spPr>
            <a:xfrm>
              <a:off x="8980931" y="4305194"/>
              <a:ext cx="1908015" cy="369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cs typeface="Arial" panose="020B0604020202020204" pitchFamily="34" charset="0"/>
                </a:rPr>
                <a:t>添加标题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59" name="图片 58">
            <a:extLst>
              <a:ext uri="{FF2B5EF4-FFF2-40B4-BE49-F238E27FC236}">
                <a16:creationId xmlns="" xmlns:a16="http://schemas.microsoft.com/office/drawing/2014/main" id="{B254AA11-9F62-47CC-AEA6-783667A3EB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935" y="1779504"/>
            <a:ext cx="2785161" cy="41595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5759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750"/>
                            </p:stCondLst>
                            <p:childTnLst>
                              <p:par>
                                <p:cTn id="4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250"/>
                            </p:stCondLst>
                            <p:childTnLst>
                              <p:par>
                                <p:cTn id="5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 animBg="1"/>
      <p:bldP spid="24" grpId="0" animBg="1"/>
      <p:bldP spid="39" grpId="0" animBg="1"/>
      <p:bldP spid="5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7160CBA7-DD8D-4585-88E0-6D13162CB2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2FEBA0B-B27C-473E-8049-C0A839037955}"/>
              </a:ext>
            </a:extLst>
          </p:cNvPr>
          <p:cNvSpPr/>
          <p:nvPr/>
        </p:nvSpPr>
        <p:spPr>
          <a:xfrm>
            <a:off x="887109" y="275771"/>
            <a:ext cx="3076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01 </a:t>
            </a:r>
            <a:r>
              <a:rPr lang="zh-CN" altLang="en-US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输入此处标题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CCD4716-C749-4820-9E34-4A7584A024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3" y="275771"/>
            <a:ext cx="662926" cy="6629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0ED433D-061C-4F0D-AA58-98FF82DE3F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06664">
            <a:off x="9724174" y="-8027"/>
            <a:ext cx="2057479" cy="2057479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0986F83C-F290-4E53-BEC4-2265E6B88FFD}"/>
              </a:ext>
            </a:extLst>
          </p:cNvPr>
          <p:cNvSpPr/>
          <p:nvPr/>
        </p:nvSpPr>
        <p:spPr>
          <a:xfrm>
            <a:off x="1605174" y="1892528"/>
            <a:ext cx="1342740" cy="1342740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rgbClr val="5A97D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</a:rPr>
              <a:t>01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70F702F8-8675-42AB-AE33-58513A38609C}"/>
              </a:ext>
            </a:extLst>
          </p:cNvPr>
          <p:cNvGrpSpPr/>
          <p:nvPr/>
        </p:nvGrpSpPr>
        <p:grpSpPr>
          <a:xfrm>
            <a:off x="1216851" y="3609746"/>
            <a:ext cx="2142639" cy="1739482"/>
            <a:chOff x="1502601" y="4676546"/>
            <a:chExt cx="2142639" cy="1739482"/>
          </a:xfrm>
        </p:grpSpPr>
        <p:sp>
          <p:nvSpPr>
            <p:cNvPr id="11" name="TextBox 37">
              <a:extLst>
                <a:ext uri="{FF2B5EF4-FFF2-40B4-BE49-F238E27FC236}">
                  <a16:creationId xmlns="" xmlns:a16="http://schemas.microsoft.com/office/drawing/2014/main" id="{B859C088-E752-4475-92E8-ABDC1794455C}"/>
                </a:ext>
              </a:extLst>
            </p:cNvPr>
            <p:cNvSpPr txBox="1"/>
            <p:nvPr/>
          </p:nvSpPr>
          <p:spPr>
            <a:xfrm>
              <a:off x="1995994" y="4676546"/>
              <a:ext cx="1217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gradFill>
                    <a:gsLst>
                      <a:gs pos="30000">
                        <a:srgbClr val="EAD3B8"/>
                      </a:gs>
                      <a:gs pos="100000">
                        <a:srgbClr val="C49766"/>
                      </a:gs>
                      <a:gs pos="0">
                        <a:srgbClr val="C49166"/>
                      </a:gs>
                      <a:gs pos="66000">
                        <a:srgbClr val="9B723B"/>
                      </a:gs>
                    </a:gsLst>
                    <a:lin ang="5400000" scaled="0"/>
                  </a:gradFill>
                  <a:latin typeface="HelveticaNeueLT Pro 55 Roman" pitchFamily="34" charset="0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</a:rPr>
                <a:t>输入标题</a:t>
              </a:r>
            </a:p>
          </p:txBody>
        </p:sp>
        <p:sp>
          <p:nvSpPr>
            <p:cNvPr id="12" name="TextBox 38">
              <a:extLst>
                <a:ext uri="{FF2B5EF4-FFF2-40B4-BE49-F238E27FC236}">
                  <a16:creationId xmlns="" xmlns:a16="http://schemas.microsoft.com/office/drawing/2014/main" id="{150925AE-481E-4E6B-AEB3-353F9B10D0FA}"/>
                </a:ext>
              </a:extLst>
            </p:cNvPr>
            <p:cNvSpPr txBox="1"/>
            <p:nvPr/>
          </p:nvSpPr>
          <p:spPr>
            <a:xfrm>
              <a:off x="1502601" y="5085343"/>
              <a:ext cx="2142639" cy="1330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gradFill>
                    <a:gsLst>
                      <a:gs pos="30000">
                        <a:srgbClr val="EAD3B8"/>
                      </a:gs>
                      <a:gs pos="100000">
                        <a:srgbClr val="C49766"/>
                      </a:gs>
                      <a:gs pos="0">
                        <a:srgbClr val="C49166"/>
                      </a:gs>
                      <a:gs pos="66000">
                        <a:srgbClr val="9B723B"/>
                      </a:gs>
                    </a:gsLst>
                    <a:lin ang="5400000" scaled="0"/>
                  </a:gradFill>
                  <a:latin typeface="HelveticaNeueLT Pro 55 Roman" pitchFamily="34" charset="0"/>
                </a:defRPr>
              </a:lvl1pPr>
            </a:lstStyle>
            <a:p>
              <a:pPr algn="ctr">
                <a:lnSpc>
                  <a:spcPts val="2500"/>
                </a:lnSpc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1200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zh-CN" sz="12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+mn-lt"/>
                <a:sym typeface="+mn-ea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FB35D85A-3B58-49CE-AD04-0ACE66B650BE}"/>
              </a:ext>
            </a:extLst>
          </p:cNvPr>
          <p:cNvGrpSpPr/>
          <p:nvPr/>
        </p:nvGrpSpPr>
        <p:grpSpPr>
          <a:xfrm>
            <a:off x="3729957" y="3609746"/>
            <a:ext cx="2142639" cy="1726905"/>
            <a:chOff x="3888707" y="4676546"/>
            <a:chExt cx="2142639" cy="1726905"/>
          </a:xfrm>
        </p:grpSpPr>
        <p:sp>
          <p:nvSpPr>
            <p:cNvPr id="14" name="TextBox 43">
              <a:extLst>
                <a:ext uri="{FF2B5EF4-FFF2-40B4-BE49-F238E27FC236}">
                  <a16:creationId xmlns="" xmlns:a16="http://schemas.microsoft.com/office/drawing/2014/main" id="{AA967046-D2AB-45B4-9285-F7A142574725}"/>
                </a:ext>
              </a:extLst>
            </p:cNvPr>
            <p:cNvSpPr txBox="1"/>
            <p:nvPr/>
          </p:nvSpPr>
          <p:spPr>
            <a:xfrm>
              <a:off x="4323665" y="4676546"/>
              <a:ext cx="1217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gradFill>
                    <a:gsLst>
                      <a:gs pos="30000">
                        <a:srgbClr val="EAD3B8"/>
                      </a:gs>
                      <a:gs pos="100000">
                        <a:srgbClr val="C49766"/>
                      </a:gs>
                      <a:gs pos="0">
                        <a:srgbClr val="C49166"/>
                      </a:gs>
                      <a:gs pos="66000">
                        <a:srgbClr val="9B723B"/>
                      </a:gs>
                    </a:gsLst>
                    <a:lin ang="5400000" scaled="0"/>
                  </a:gradFill>
                  <a:latin typeface="HelveticaNeueLT Pro 55 Roman" pitchFamily="34" charset="0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</a:rPr>
                <a:t>输入标题</a:t>
              </a:r>
            </a:p>
          </p:txBody>
        </p:sp>
        <p:sp>
          <p:nvSpPr>
            <p:cNvPr id="15" name="TextBox 44">
              <a:extLst>
                <a:ext uri="{FF2B5EF4-FFF2-40B4-BE49-F238E27FC236}">
                  <a16:creationId xmlns="" xmlns:a16="http://schemas.microsoft.com/office/drawing/2014/main" id="{1FC8333A-5C6A-4B4E-9AD7-2809CAA214EB}"/>
                </a:ext>
              </a:extLst>
            </p:cNvPr>
            <p:cNvSpPr txBox="1"/>
            <p:nvPr/>
          </p:nvSpPr>
          <p:spPr>
            <a:xfrm>
              <a:off x="3888707" y="5072766"/>
              <a:ext cx="2142639" cy="1330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500"/>
                </a:lnSpc>
                <a:spcBef>
                  <a:spcPct val="20000"/>
                </a:spcBef>
                <a:buFont typeface="Arial" charset="0"/>
                <a:buNone/>
                <a:defRPr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HelveticaNeueLT Pro 55 Roman" pitchFamily="34" charset="0"/>
                  <a:ea typeface="微软雅黑" pitchFamily="34" charset="-122"/>
                  <a:cs typeface="+mn-lt"/>
                </a:defRPr>
              </a:lvl1pPr>
            </a:lstStyle>
            <a:p>
              <a:r>
                <a:rPr lang="zh-CN" altLang="en-US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zh-CN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sym typeface="+mn-ea"/>
              </a:endParaRPr>
            </a:p>
          </p:txBody>
        </p:sp>
      </p:grp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115BE9C8-6846-46C4-8A41-8331B83CA6BA}"/>
              </a:ext>
            </a:extLst>
          </p:cNvPr>
          <p:cNvSpPr/>
          <p:nvPr/>
        </p:nvSpPr>
        <p:spPr>
          <a:xfrm>
            <a:off x="4059846" y="1892528"/>
            <a:ext cx="1342740" cy="1342740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rgbClr val="F7BD0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</a:rPr>
              <a:t>02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F8FDD3AC-0D22-47F2-91E0-E9100CDD7F33}"/>
              </a:ext>
            </a:extLst>
          </p:cNvPr>
          <p:cNvGrpSpPr/>
          <p:nvPr/>
        </p:nvGrpSpPr>
        <p:grpSpPr>
          <a:xfrm>
            <a:off x="6179564" y="3609746"/>
            <a:ext cx="2142640" cy="1727942"/>
            <a:chOff x="6211314" y="4676546"/>
            <a:chExt cx="2142640" cy="1727942"/>
          </a:xfrm>
        </p:grpSpPr>
        <p:sp>
          <p:nvSpPr>
            <p:cNvPr id="18" name="TextBox 46">
              <a:extLst>
                <a:ext uri="{FF2B5EF4-FFF2-40B4-BE49-F238E27FC236}">
                  <a16:creationId xmlns="" xmlns:a16="http://schemas.microsoft.com/office/drawing/2014/main" id="{B8403B51-7CEE-4659-86EA-4A9F2F3B29FD}"/>
                </a:ext>
              </a:extLst>
            </p:cNvPr>
            <p:cNvSpPr txBox="1"/>
            <p:nvPr/>
          </p:nvSpPr>
          <p:spPr>
            <a:xfrm>
              <a:off x="6651337" y="4676546"/>
              <a:ext cx="1217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gradFill>
                    <a:gsLst>
                      <a:gs pos="30000">
                        <a:srgbClr val="EAD3B8"/>
                      </a:gs>
                      <a:gs pos="100000">
                        <a:srgbClr val="C49766"/>
                      </a:gs>
                      <a:gs pos="0">
                        <a:srgbClr val="C49166"/>
                      </a:gs>
                      <a:gs pos="66000">
                        <a:srgbClr val="9B723B"/>
                      </a:gs>
                    </a:gsLst>
                    <a:lin ang="5400000" scaled="0"/>
                  </a:gradFill>
                  <a:latin typeface="HelveticaNeueLT Pro 55 Roman" pitchFamily="34" charset="0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</a:rPr>
                <a:t>输入标题</a:t>
              </a:r>
            </a:p>
          </p:txBody>
        </p:sp>
        <p:sp>
          <p:nvSpPr>
            <p:cNvPr id="19" name="TextBox 47">
              <a:extLst>
                <a:ext uri="{FF2B5EF4-FFF2-40B4-BE49-F238E27FC236}">
                  <a16:creationId xmlns="" xmlns:a16="http://schemas.microsoft.com/office/drawing/2014/main" id="{A6F6DA16-16AE-4806-B21C-C31DCD5F9C96}"/>
                </a:ext>
              </a:extLst>
            </p:cNvPr>
            <p:cNvSpPr txBox="1"/>
            <p:nvPr/>
          </p:nvSpPr>
          <p:spPr>
            <a:xfrm>
              <a:off x="6211314" y="5073803"/>
              <a:ext cx="2142640" cy="1330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500"/>
                </a:lnSpc>
                <a:spcBef>
                  <a:spcPct val="20000"/>
                </a:spcBef>
                <a:buFont typeface="Arial" charset="0"/>
                <a:buNone/>
                <a:defRPr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HelveticaNeueLT Pro 55 Roman" pitchFamily="34" charset="0"/>
                  <a:ea typeface="微软雅黑" pitchFamily="34" charset="-122"/>
                  <a:cs typeface="+mn-lt"/>
                </a:defRPr>
              </a:lvl1pPr>
            </a:lstStyle>
            <a:p>
              <a:r>
                <a:rPr lang="zh-CN" altLang="en-US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zh-CN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sym typeface="+mn-ea"/>
              </a:endParaRPr>
            </a:p>
          </p:txBody>
        </p:sp>
      </p:grpSp>
      <p:sp>
        <p:nvSpPr>
          <p:cNvPr id="20" name="任意多边形: 形状 19">
            <a:extLst>
              <a:ext uri="{FF2B5EF4-FFF2-40B4-BE49-F238E27FC236}">
                <a16:creationId xmlns="" xmlns:a16="http://schemas.microsoft.com/office/drawing/2014/main" id="{831286C3-3A1E-44AA-AEA4-32A69A5993C4}"/>
              </a:ext>
            </a:extLst>
          </p:cNvPr>
          <p:cNvSpPr/>
          <p:nvPr/>
        </p:nvSpPr>
        <p:spPr>
          <a:xfrm>
            <a:off x="6514518" y="1892528"/>
            <a:ext cx="1342740" cy="1342740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rgbClr val="5A97D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</a:rPr>
              <a:t>03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A2C42FAA-1EEF-41D3-9818-00C4BCA8C955}"/>
              </a:ext>
            </a:extLst>
          </p:cNvPr>
          <p:cNvGrpSpPr/>
          <p:nvPr/>
        </p:nvGrpSpPr>
        <p:grpSpPr>
          <a:xfrm>
            <a:off x="8686799" y="3609746"/>
            <a:ext cx="2142639" cy="1739997"/>
            <a:chOff x="8591549" y="4676546"/>
            <a:chExt cx="2142639" cy="1739997"/>
          </a:xfrm>
        </p:grpSpPr>
        <p:sp>
          <p:nvSpPr>
            <p:cNvPr id="22" name="TextBox 49">
              <a:extLst>
                <a:ext uri="{FF2B5EF4-FFF2-40B4-BE49-F238E27FC236}">
                  <a16:creationId xmlns="" xmlns:a16="http://schemas.microsoft.com/office/drawing/2014/main" id="{27EFAEFC-8FB3-429F-A172-83CD16EC0FB2}"/>
                </a:ext>
              </a:extLst>
            </p:cNvPr>
            <p:cNvSpPr txBox="1"/>
            <p:nvPr/>
          </p:nvSpPr>
          <p:spPr>
            <a:xfrm>
              <a:off x="8979008" y="4676546"/>
              <a:ext cx="1217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gradFill>
                    <a:gsLst>
                      <a:gs pos="30000">
                        <a:srgbClr val="EAD3B8"/>
                      </a:gs>
                      <a:gs pos="100000">
                        <a:srgbClr val="C49766"/>
                      </a:gs>
                      <a:gs pos="0">
                        <a:srgbClr val="C49166"/>
                      </a:gs>
                      <a:gs pos="66000">
                        <a:srgbClr val="9B723B"/>
                      </a:gs>
                    </a:gsLst>
                    <a:lin ang="5400000" scaled="0"/>
                  </a:gradFill>
                  <a:latin typeface="HelveticaNeueLT Pro 55 Roman" pitchFamily="34" charset="0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</a:rPr>
                <a:t>输入标题</a:t>
              </a:r>
            </a:p>
          </p:txBody>
        </p:sp>
        <p:sp>
          <p:nvSpPr>
            <p:cNvPr id="23" name="TextBox 50">
              <a:extLst>
                <a:ext uri="{FF2B5EF4-FFF2-40B4-BE49-F238E27FC236}">
                  <a16:creationId xmlns="" xmlns:a16="http://schemas.microsoft.com/office/drawing/2014/main" id="{EB118433-AA84-4C80-B87E-4C285A2C4FCA}"/>
                </a:ext>
              </a:extLst>
            </p:cNvPr>
            <p:cNvSpPr txBox="1"/>
            <p:nvPr/>
          </p:nvSpPr>
          <p:spPr>
            <a:xfrm>
              <a:off x="8591549" y="5073803"/>
              <a:ext cx="2142639" cy="1342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500"/>
                </a:lnSpc>
                <a:spcBef>
                  <a:spcPct val="20000"/>
                </a:spcBef>
                <a:buFont typeface="Arial" charset="0"/>
                <a:buNone/>
                <a:defRPr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HelveticaNeueLT Pro 55 Roman" pitchFamily="34" charset="0"/>
                  <a:ea typeface="微软雅黑" pitchFamily="34" charset="-122"/>
                  <a:cs typeface="+mn-lt"/>
                </a:defRPr>
              </a:lvl1pPr>
            </a:lstStyle>
            <a:p>
              <a:r>
                <a:rPr lang="zh-CN" altLang="en-US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zh-CN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sym typeface="+mn-ea"/>
              </a:endParaRPr>
            </a:p>
          </p:txBody>
        </p:sp>
      </p:grp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8F2037FD-1929-47CE-AB11-B45CD5FB949A}"/>
              </a:ext>
            </a:extLst>
          </p:cNvPr>
          <p:cNvSpPr/>
          <p:nvPr/>
        </p:nvSpPr>
        <p:spPr>
          <a:xfrm>
            <a:off x="8969189" y="1892528"/>
            <a:ext cx="1342740" cy="1342740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rgbClr val="F7BD0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</a:rPr>
              <a:t>04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365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comb/>
      </p:transition>
    </mc:Choice>
    <mc:Fallback xmlns="">
      <p:transition spd="slow" advClick="0" advTm="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50"/>
                            </p:stCondLst>
                            <p:childTnLst>
                              <p:par>
                                <p:cTn id="4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6" grpId="0" animBg="1"/>
      <p:bldP spid="20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95FAD78-048C-4B1B-8EF0-32A336C2FA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6176B8E7-BF7B-4033-AA8C-5B718079A6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"/>
            <a:ext cx="12192000" cy="6827520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="" xmlns:a16="http://schemas.microsoft.com/office/drawing/2014/main" id="{CFBAD965-8C3B-4E2F-9323-14FE9838E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0182002">
            <a:off x="2111984" y="2238120"/>
            <a:ext cx="6282070" cy="1314616"/>
          </a:xfrm>
        </p:spPr>
        <p:txBody>
          <a:bodyPr>
            <a:noAutofit/>
          </a:bodyPr>
          <a:lstStyle/>
          <a:p>
            <a:pPr>
              <a:lnSpc>
                <a:spcPts val="6500"/>
              </a:lnSpc>
            </a:pPr>
            <a:r>
              <a:rPr lang="en-US" altLang="zh-CN" sz="48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PART TWO</a:t>
            </a:r>
            <a:br>
              <a:rPr lang="en-US" altLang="zh-CN" sz="48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</a:br>
            <a:r>
              <a:rPr lang="zh-CN" altLang="en-US" sz="48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输入此处标题</a:t>
            </a:r>
          </a:p>
        </p:txBody>
      </p:sp>
    </p:spTree>
    <p:extLst>
      <p:ext uri="{BB962C8B-B14F-4D97-AF65-F5344CB8AC3E}">
        <p14:creationId xmlns:p14="http://schemas.microsoft.com/office/powerpoint/2010/main" val="3458487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34C400F4-48B1-4EA5-A537-1F3C967AB4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2FEBA0B-B27C-473E-8049-C0A839037955}"/>
              </a:ext>
            </a:extLst>
          </p:cNvPr>
          <p:cNvSpPr/>
          <p:nvPr/>
        </p:nvSpPr>
        <p:spPr>
          <a:xfrm>
            <a:off x="887109" y="275771"/>
            <a:ext cx="31502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02 </a:t>
            </a:r>
            <a:r>
              <a:rPr lang="zh-CN" altLang="en-US" sz="3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输入此处标题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CCD4716-C749-4820-9E34-4A7584A024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3" y="275771"/>
            <a:ext cx="662926" cy="6629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0ED433D-061C-4F0D-AA58-98FF82DE3F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06664">
            <a:off x="9724174" y="-8027"/>
            <a:ext cx="2057479" cy="2057479"/>
          </a:xfrm>
          <a:prstGeom prst="rect">
            <a:avLst/>
          </a:prstGeom>
        </p:spPr>
      </p:pic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81403D5E-5124-467E-ABAC-89457CC8AF50}"/>
              </a:ext>
            </a:extLst>
          </p:cNvPr>
          <p:cNvCxnSpPr/>
          <p:nvPr/>
        </p:nvCxnSpPr>
        <p:spPr>
          <a:xfrm>
            <a:off x="4091743" y="3845749"/>
            <a:ext cx="0" cy="1387555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prstDash val="sysDash"/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AD50D285-5113-4DE4-9114-9ACF4BC53931}"/>
              </a:ext>
            </a:extLst>
          </p:cNvPr>
          <p:cNvGrpSpPr/>
          <p:nvPr/>
        </p:nvGrpSpPr>
        <p:grpSpPr>
          <a:xfrm>
            <a:off x="1414821" y="3973217"/>
            <a:ext cx="2351472" cy="1233736"/>
            <a:chOff x="3624780" y="2412339"/>
            <a:chExt cx="2351472" cy="1233735"/>
          </a:xfrm>
        </p:grpSpPr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B3BB37BC-249E-416C-95CE-80650035444E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印品雅圆体" panose="02010601030101010101" pitchFamily="2" charset="-122"/>
                  <a:ea typeface="印品雅圆体" panose="02010601030101010101" pitchFamily="2" charset="-122"/>
                </a:rPr>
                <a:t>标题文字添加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70B513FD-C02F-4A34-9BE0-BD46D201400F}"/>
                </a:ext>
              </a:extLst>
            </p:cNvPr>
            <p:cNvSpPr txBox="1"/>
            <p:nvPr/>
          </p:nvSpPr>
          <p:spPr>
            <a:xfrm>
              <a:off x="3624780" y="2750893"/>
              <a:ext cx="2351472" cy="89518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60958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7E6E6">
                    <a:lumMod val="10000"/>
                  </a:srgbClr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印品雅圆体" panose="02010601030101010101" pitchFamily="2" charset="-122"/>
                  <a:ea typeface="印品雅圆体" panose="02010601030101010101" pitchFamily="2" charset="-122"/>
                  <a:cs typeface="+mn-ea"/>
                  <a:sym typeface="+mn-lt"/>
                </a:rPr>
                <a:t>请在此处添加具体内容，文字尽量言简意赅，简单描述即可，不必过于繁琐，注意版面美观度。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印品雅圆体" panose="02010601030101010101" pitchFamily="2" charset="-122"/>
                <a:ea typeface="印品雅圆体" panose="02010601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2D5F1248-EB9D-4BD7-AC76-869597A928B4}"/>
              </a:ext>
            </a:extLst>
          </p:cNvPr>
          <p:cNvGrpSpPr/>
          <p:nvPr/>
        </p:nvGrpSpPr>
        <p:grpSpPr>
          <a:xfrm>
            <a:off x="4748006" y="3973217"/>
            <a:ext cx="2351472" cy="1230146"/>
            <a:chOff x="3624780" y="2412339"/>
            <a:chExt cx="2351472" cy="1230145"/>
          </a:xfrm>
        </p:grpSpPr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C7018B06-1836-4CFA-906E-2BAED26BAAC4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印品雅圆体" panose="02010601030101010101" pitchFamily="2" charset="-122"/>
                  <a:ea typeface="印品雅圆体" panose="02010601030101010101" pitchFamily="2" charset="-122"/>
                </a:rPr>
                <a:t>标题文字添加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6575E3D8-97B5-4142-95AA-66D3BBA1D01F}"/>
                </a:ext>
              </a:extLst>
            </p:cNvPr>
            <p:cNvSpPr txBox="1"/>
            <p:nvPr/>
          </p:nvSpPr>
          <p:spPr>
            <a:xfrm>
              <a:off x="3624780" y="2750894"/>
              <a:ext cx="2351472" cy="8915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 defTabSz="609585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  <a:defRPr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marL="0" marR="0" lvl="0" indent="0" algn="l" defTabSz="60958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7E6E6">
                    <a:lumMod val="10000"/>
                  </a:srgbClr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印品雅圆体" panose="02010601030101010101" pitchFamily="2" charset="-122"/>
                  <a:ea typeface="印品雅圆体" panose="02010601030101010101" pitchFamily="2" charset="-122"/>
                  <a:sym typeface="+mn-lt"/>
                </a:rPr>
                <a:t>请在此处添加具体内容，文字尽量言简意赅，简单描述即可，不必过于繁琐，注意版面美观度。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印品雅圆体" panose="02010601030101010101" pitchFamily="2" charset="-122"/>
                <a:ea typeface="印品雅圆体" panose="02010601030101010101" pitchFamily="2" charset="-122"/>
                <a:sym typeface="+mn-lt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CB07885-A435-4FF8-9770-4023636446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821" y="1576049"/>
            <a:ext cx="2133782" cy="2667227"/>
          </a:xfrm>
          <a:prstGeom prst="rect">
            <a:avLst/>
          </a:prstGeom>
        </p:spPr>
      </p:pic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E38073DA-A63A-4AC3-9547-E8E62D97548F}"/>
              </a:ext>
            </a:extLst>
          </p:cNvPr>
          <p:cNvCxnSpPr/>
          <p:nvPr/>
        </p:nvCxnSpPr>
        <p:spPr>
          <a:xfrm>
            <a:off x="7763363" y="3838293"/>
            <a:ext cx="0" cy="1387555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prstDash val="sysDash"/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0C54AE59-74B0-49BE-8E14-324248DA6AF6}"/>
              </a:ext>
            </a:extLst>
          </p:cNvPr>
          <p:cNvGrpSpPr/>
          <p:nvPr/>
        </p:nvGrpSpPr>
        <p:grpSpPr>
          <a:xfrm>
            <a:off x="8419626" y="3965761"/>
            <a:ext cx="2351472" cy="1230146"/>
            <a:chOff x="3624780" y="2412339"/>
            <a:chExt cx="2351472" cy="1230145"/>
          </a:xfrm>
        </p:grpSpPr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FEF840D3-B3E7-48F2-8970-28AB0E2B14BA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印品雅圆体" panose="02010601030101010101" pitchFamily="2" charset="-122"/>
                  <a:ea typeface="印品雅圆体" panose="02010601030101010101" pitchFamily="2" charset="-122"/>
                </a:rPr>
                <a:t>标题文字添加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AAB1F3EC-7DB2-4361-A771-BF4C9F1C0FCE}"/>
                </a:ext>
              </a:extLst>
            </p:cNvPr>
            <p:cNvSpPr txBox="1"/>
            <p:nvPr/>
          </p:nvSpPr>
          <p:spPr>
            <a:xfrm>
              <a:off x="3624780" y="2750894"/>
              <a:ext cx="2351472" cy="8915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 defTabSz="609585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  <a:defRPr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marL="0" marR="0" lvl="0" indent="0" algn="l" defTabSz="60958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7E6E6">
                    <a:lumMod val="10000"/>
                  </a:srgbClr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印品雅圆体" panose="02010601030101010101" pitchFamily="2" charset="-122"/>
                  <a:ea typeface="印品雅圆体" panose="02010601030101010101" pitchFamily="2" charset="-122"/>
                  <a:sym typeface="+mn-lt"/>
                </a:rPr>
                <a:t>请在此处添加具体内容，文字尽量言简意赅，简单描述即可，不必过于繁琐，注意版面美观度。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印品雅圆体" panose="02010601030101010101" pitchFamily="2" charset="-122"/>
                <a:ea typeface="印品雅圆体" panose="02010601030101010101" pitchFamily="2" charset="-122"/>
                <a:sym typeface="+mn-lt"/>
              </a:endParaRPr>
            </a:p>
          </p:txBody>
        </p:sp>
      </p:grpSp>
      <p:pic>
        <p:nvPicPr>
          <p:cNvPr id="41" name="图片 40">
            <a:extLst>
              <a:ext uri="{FF2B5EF4-FFF2-40B4-BE49-F238E27FC236}">
                <a16:creationId xmlns="" xmlns:a16="http://schemas.microsoft.com/office/drawing/2014/main" id="{B9B1B007-E27B-4398-AB09-93F4B1D074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884" y="1632930"/>
            <a:ext cx="2133782" cy="2667227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="" xmlns:a16="http://schemas.microsoft.com/office/drawing/2014/main" id="{91CD9F76-C844-4F51-A43F-39582677CD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6936" y="1576049"/>
            <a:ext cx="2133782" cy="2667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46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5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75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自闭症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2502</Words>
  <Application>Microsoft Office PowerPoint</Application>
  <PresentationFormat>宽屏</PresentationFormat>
  <Paragraphs>215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FZHei-B01S</vt:lpstr>
      <vt:lpstr>FZKai-Z03S</vt:lpstr>
      <vt:lpstr>Meiryo</vt:lpstr>
      <vt:lpstr>等线</vt:lpstr>
      <vt:lpstr>等线 Light</vt:lpstr>
      <vt:lpstr>宋体</vt:lpstr>
      <vt:lpstr>微软雅黑</vt:lpstr>
      <vt:lpstr>小考拉体</vt:lpstr>
      <vt:lpstr>义启小魏楷</vt:lpstr>
      <vt:lpstr>印品雅圆体</vt:lpstr>
      <vt:lpstr>站酷快乐体2016修订版</vt:lpstr>
      <vt:lpstr>Arial</vt:lpstr>
      <vt:lpstr>Calibri</vt:lpstr>
      <vt:lpstr>Calibri Light</vt:lpstr>
      <vt:lpstr>Office 主题​​</vt:lpstr>
      <vt:lpstr>Office Theme</vt:lpstr>
      <vt:lpstr>单击此处添加标题</vt:lpstr>
      <vt:lpstr>PowerPoint 演示文稿</vt:lpstr>
      <vt:lpstr>PART ONE 输入此处标题</vt:lpstr>
      <vt:lpstr>PowerPoint 演示文稿</vt:lpstr>
      <vt:lpstr>PowerPoint 演示文稿</vt:lpstr>
      <vt:lpstr>PowerPoint 演示文稿</vt:lpstr>
      <vt:lpstr>PowerPoint 演示文稿</vt:lpstr>
      <vt:lpstr>PART TWO 输入此处标题</vt:lpstr>
      <vt:lpstr>PowerPoint 演示文稿</vt:lpstr>
      <vt:lpstr>PowerPoint 演示文稿</vt:lpstr>
      <vt:lpstr>PowerPoint 演示文稿</vt:lpstr>
      <vt:lpstr>PowerPoint 演示文稿</vt:lpstr>
      <vt:lpstr>PART THREE 输入此处标题</vt:lpstr>
      <vt:lpstr>PowerPoint 演示文稿</vt:lpstr>
      <vt:lpstr>PowerPoint 演示文稿</vt:lpstr>
      <vt:lpstr>PowerPoint 演示文稿</vt:lpstr>
      <vt:lpstr>PowerPoint 演示文稿</vt:lpstr>
      <vt:lpstr>PART FOUR 输入此处标题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感谢您的欣赏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优品PPT</dc:creator>
  <dc:description>http://www.ypppt.com/</dc:description>
  <cp:lastModifiedBy>优品PPT</cp:lastModifiedBy>
  <cp:revision>30</cp:revision>
  <dcterms:created xsi:type="dcterms:W3CDTF">2019-03-27T03:17:15Z</dcterms:created>
  <dcterms:modified xsi:type="dcterms:W3CDTF">2019-06-27T17:49:53Z</dcterms:modified>
</cp:coreProperties>
</file>