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3" r:id="rId2"/>
  </p:sldMasterIdLst>
  <p:notesMasterIdLst>
    <p:notesMasterId r:id="rId30"/>
  </p:notesMasterIdLst>
  <p:sldIdLst>
    <p:sldId id="257" r:id="rId3"/>
    <p:sldId id="270" r:id="rId4"/>
    <p:sldId id="269" r:id="rId5"/>
    <p:sldId id="276" r:id="rId6"/>
    <p:sldId id="265" r:id="rId7"/>
    <p:sldId id="282" r:id="rId8"/>
    <p:sldId id="303" r:id="rId9"/>
    <p:sldId id="289" r:id="rId10"/>
    <p:sldId id="256" r:id="rId11"/>
    <p:sldId id="267" r:id="rId12"/>
    <p:sldId id="268" r:id="rId13"/>
    <p:sldId id="274" r:id="rId14"/>
    <p:sldId id="272" r:id="rId15"/>
    <p:sldId id="299" r:id="rId16"/>
    <p:sldId id="300" r:id="rId17"/>
    <p:sldId id="277" r:id="rId18"/>
    <p:sldId id="280" r:id="rId19"/>
    <p:sldId id="290" r:id="rId20"/>
    <p:sldId id="284" r:id="rId21"/>
    <p:sldId id="324" r:id="rId22"/>
    <p:sldId id="294" r:id="rId23"/>
    <p:sldId id="309" r:id="rId24"/>
    <p:sldId id="297" r:id="rId25"/>
    <p:sldId id="322" r:id="rId26"/>
    <p:sldId id="315" r:id="rId27"/>
    <p:sldId id="318" r:id="rId28"/>
    <p:sldId id="325" r:id="rId29"/>
  </p:sldIdLst>
  <p:sldSz cx="12192000" cy="6858000"/>
  <p:notesSz cx="6858000" cy="9144000"/>
  <p:custDataLst>
    <p:tags r:id="rId31"/>
  </p:custDataLst>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47"/>
    <a:srgbClr val="D60042"/>
    <a:srgbClr val="FCD21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96" autoAdjust="0"/>
    <p:restoredTop sz="93992" autoAdjust="0"/>
  </p:normalViewPr>
  <p:slideViewPr>
    <p:cSldViewPr snapToGrid="0" showGuides="1">
      <p:cViewPr varScale="1">
        <p:scale>
          <a:sx n="113" d="100"/>
          <a:sy n="113" d="100"/>
        </p:scale>
        <p:origin x="576" y="84"/>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591ECF-547C-426B-A524-B8088C40E64B}" type="datetimeFigureOut">
              <a:rPr lang="id-ID" smtClean="0"/>
              <a:t>03/06/2022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F2EE1-7D07-438D-ACAE-9D184C75BE09}" type="slidenum">
              <a:rPr lang="id-ID" smtClean="0"/>
              <a:t>‹#›</a:t>
            </a:fld>
            <a:endParaRPr lang="id-ID"/>
          </a:p>
        </p:txBody>
      </p:sp>
    </p:spTree>
    <p:extLst>
      <p:ext uri="{BB962C8B-B14F-4D97-AF65-F5344CB8AC3E}">
        <p14:creationId xmlns:p14="http://schemas.microsoft.com/office/powerpoint/2010/main" val="1073904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a:t>
            </a:fld>
            <a:endParaRPr lang="id-ID"/>
          </a:p>
        </p:txBody>
      </p:sp>
    </p:spTree>
    <p:extLst>
      <p:ext uri="{BB962C8B-B14F-4D97-AF65-F5344CB8AC3E}">
        <p14:creationId xmlns:p14="http://schemas.microsoft.com/office/powerpoint/2010/main" val="1508416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10</a:t>
            </a:fld>
            <a:endParaRPr lang="id-ID"/>
          </a:p>
        </p:txBody>
      </p:sp>
    </p:spTree>
    <p:extLst>
      <p:ext uri="{BB962C8B-B14F-4D97-AF65-F5344CB8AC3E}">
        <p14:creationId xmlns:p14="http://schemas.microsoft.com/office/powerpoint/2010/main" val="1221415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11</a:t>
            </a:fld>
            <a:endParaRPr lang="id-ID"/>
          </a:p>
        </p:txBody>
      </p:sp>
    </p:spTree>
    <p:extLst>
      <p:ext uri="{BB962C8B-B14F-4D97-AF65-F5344CB8AC3E}">
        <p14:creationId xmlns:p14="http://schemas.microsoft.com/office/powerpoint/2010/main" val="2964803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12</a:t>
            </a:fld>
            <a:endParaRPr lang="id-ID"/>
          </a:p>
        </p:txBody>
      </p:sp>
    </p:spTree>
    <p:extLst>
      <p:ext uri="{BB962C8B-B14F-4D97-AF65-F5344CB8AC3E}">
        <p14:creationId xmlns:p14="http://schemas.microsoft.com/office/powerpoint/2010/main" val="3344945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13</a:t>
            </a:fld>
            <a:endParaRPr lang="id-ID"/>
          </a:p>
        </p:txBody>
      </p:sp>
    </p:spTree>
    <p:extLst>
      <p:ext uri="{BB962C8B-B14F-4D97-AF65-F5344CB8AC3E}">
        <p14:creationId xmlns:p14="http://schemas.microsoft.com/office/powerpoint/2010/main" val="3046389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14</a:t>
            </a:fld>
            <a:endParaRPr lang="id-ID"/>
          </a:p>
        </p:txBody>
      </p:sp>
    </p:spTree>
    <p:extLst>
      <p:ext uri="{BB962C8B-B14F-4D97-AF65-F5344CB8AC3E}">
        <p14:creationId xmlns:p14="http://schemas.microsoft.com/office/powerpoint/2010/main" val="2920002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15</a:t>
            </a:fld>
            <a:endParaRPr lang="id-ID"/>
          </a:p>
        </p:txBody>
      </p:sp>
    </p:spTree>
    <p:extLst>
      <p:ext uri="{BB962C8B-B14F-4D97-AF65-F5344CB8AC3E}">
        <p14:creationId xmlns:p14="http://schemas.microsoft.com/office/powerpoint/2010/main" val="2124015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16</a:t>
            </a:fld>
            <a:endParaRPr lang="id-ID"/>
          </a:p>
        </p:txBody>
      </p:sp>
    </p:spTree>
    <p:extLst>
      <p:ext uri="{BB962C8B-B14F-4D97-AF65-F5344CB8AC3E}">
        <p14:creationId xmlns:p14="http://schemas.microsoft.com/office/powerpoint/2010/main" val="167580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4013364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18</a:t>
            </a:fld>
            <a:endParaRPr lang="id-ID"/>
          </a:p>
        </p:txBody>
      </p:sp>
    </p:spTree>
    <p:extLst>
      <p:ext uri="{BB962C8B-B14F-4D97-AF65-F5344CB8AC3E}">
        <p14:creationId xmlns:p14="http://schemas.microsoft.com/office/powerpoint/2010/main" val="407816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19</a:t>
            </a:fld>
            <a:endParaRPr lang="id-ID"/>
          </a:p>
        </p:txBody>
      </p:sp>
    </p:spTree>
    <p:extLst>
      <p:ext uri="{BB962C8B-B14F-4D97-AF65-F5344CB8AC3E}">
        <p14:creationId xmlns:p14="http://schemas.microsoft.com/office/powerpoint/2010/main" val="487100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a:t>
            </a:fld>
            <a:endParaRPr lang="id-ID"/>
          </a:p>
        </p:txBody>
      </p:sp>
    </p:spTree>
    <p:extLst>
      <p:ext uri="{BB962C8B-B14F-4D97-AF65-F5344CB8AC3E}">
        <p14:creationId xmlns:p14="http://schemas.microsoft.com/office/powerpoint/2010/main" val="2516171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20</a:t>
            </a:fld>
            <a:endParaRPr lang="id-ID"/>
          </a:p>
        </p:txBody>
      </p:sp>
    </p:spTree>
    <p:extLst>
      <p:ext uri="{BB962C8B-B14F-4D97-AF65-F5344CB8AC3E}">
        <p14:creationId xmlns:p14="http://schemas.microsoft.com/office/powerpoint/2010/main" val="1580805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21</a:t>
            </a:fld>
            <a:endParaRPr lang="id-ID"/>
          </a:p>
        </p:txBody>
      </p:sp>
    </p:spTree>
    <p:extLst>
      <p:ext uri="{BB962C8B-B14F-4D97-AF65-F5344CB8AC3E}">
        <p14:creationId xmlns:p14="http://schemas.microsoft.com/office/powerpoint/2010/main" val="2064951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22</a:t>
            </a:fld>
            <a:endParaRPr lang="id-ID"/>
          </a:p>
        </p:txBody>
      </p:sp>
    </p:spTree>
    <p:extLst>
      <p:ext uri="{BB962C8B-B14F-4D97-AF65-F5344CB8AC3E}">
        <p14:creationId xmlns:p14="http://schemas.microsoft.com/office/powerpoint/2010/main" val="664416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23</a:t>
            </a:fld>
            <a:endParaRPr lang="id-ID"/>
          </a:p>
        </p:txBody>
      </p:sp>
    </p:spTree>
    <p:extLst>
      <p:ext uri="{BB962C8B-B14F-4D97-AF65-F5344CB8AC3E}">
        <p14:creationId xmlns:p14="http://schemas.microsoft.com/office/powerpoint/2010/main" val="1898066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24</a:t>
            </a:fld>
            <a:endParaRPr lang="id-ID"/>
          </a:p>
        </p:txBody>
      </p:sp>
    </p:spTree>
    <p:extLst>
      <p:ext uri="{BB962C8B-B14F-4D97-AF65-F5344CB8AC3E}">
        <p14:creationId xmlns:p14="http://schemas.microsoft.com/office/powerpoint/2010/main" val="35663946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25</a:t>
            </a:fld>
            <a:endParaRPr lang="id-ID"/>
          </a:p>
        </p:txBody>
      </p:sp>
    </p:spTree>
    <p:extLst>
      <p:ext uri="{BB962C8B-B14F-4D97-AF65-F5344CB8AC3E}">
        <p14:creationId xmlns:p14="http://schemas.microsoft.com/office/powerpoint/2010/main" val="2468130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26</a:t>
            </a:fld>
            <a:endParaRPr lang="id-ID"/>
          </a:p>
        </p:txBody>
      </p:sp>
    </p:spTree>
    <p:extLst>
      <p:ext uri="{BB962C8B-B14F-4D97-AF65-F5344CB8AC3E}">
        <p14:creationId xmlns:p14="http://schemas.microsoft.com/office/powerpoint/2010/main" val="3773773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87212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3</a:t>
            </a:fld>
            <a:endParaRPr lang="id-ID"/>
          </a:p>
        </p:txBody>
      </p:sp>
    </p:spTree>
    <p:extLst>
      <p:ext uri="{BB962C8B-B14F-4D97-AF65-F5344CB8AC3E}">
        <p14:creationId xmlns:p14="http://schemas.microsoft.com/office/powerpoint/2010/main" val="2929308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4</a:t>
            </a:fld>
            <a:endParaRPr lang="id-ID"/>
          </a:p>
        </p:txBody>
      </p:sp>
    </p:spTree>
    <p:extLst>
      <p:ext uri="{BB962C8B-B14F-4D97-AF65-F5344CB8AC3E}">
        <p14:creationId xmlns:p14="http://schemas.microsoft.com/office/powerpoint/2010/main" val="3570879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5</a:t>
            </a:fld>
            <a:endParaRPr lang="id-ID"/>
          </a:p>
        </p:txBody>
      </p:sp>
    </p:spTree>
    <p:extLst>
      <p:ext uri="{BB962C8B-B14F-4D97-AF65-F5344CB8AC3E}">
        <p14:creationId xmlns:p14="http://schemas.microsoft.com/office/powerpoint/2010/main" val="1059285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6</a:t>
            </a:fld>
            <a:endParaRPr lang="id-ID"/>
          </a:p>
        </p:txBody>
      </p:sp>
    </p:spTree>
    <p:extLst>
      <p:ext uri="{BB962C8B-B14F-4D97-AF65-F5344CB8AC3E}">
        <p14:creationId xmlns:p14="http://schemas.microsoft.com/office/powerpoint/2010/main" val="2893298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7</a:t>
            </a:fld>
            <a:endParaRPr lang="id-ID"/>
          </a:p>
        </p:txBody>
      </p:sp>
    </p:spTree>
    <p:extLst>
      <p:ext uri="{BB962C8B-B14F-4D97-AF65-F5344CB8AC3E}">
        <p14:creationId xmlns:p14="http://schemas.microsoft.com/office/powerpoint/2010/main" val="4255233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8</a:t>
            </a:fld>
            <a:endParaRPr lang="id-ID"/>
          </a:p>
        </p:txBody>
      </p:sp>
    </p:spTree>
    <p:extLst>
      <p:ext uri="{BB962C8B-B14F-4D97-AF65-F5344CB8AC3E}">
        <p14:creationId xmlns:p14="http://schemas.microsoft.com/office/powerpoint/2010/main" val="952327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9</a:t>
            </a:fld>
            <a:endParaRPr lang="id-ID"/>
          </a:p>
        </p:txBody>
      </p:sp>
    </p:spTree>
    <p:extLst>
      <p:ext uri="{BB962C8B-B14F-4D97-AF65-F5344CB8AC3E}">
        <p14:creationId xmlns:p14="http://schemas.microsoft.com/office/powerpoint/2010/main" val="3848513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430248"/>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Рисунок 13"/>
          <p:cNvSpPr>
            <a:spLocks noGrp="1"/>
          </p:cNvSpPr>
          <p:nvPr>
            <p:ph type="pic" sz="quarter" idx="11"/>
          </p:nvPr>
        </p:nvSpPr>
        <p:spPr>
          <a:xfrm>
            <a:off x="0" y="2819399"/>
            <a:ext cx="12192000" cy="4038599"/>
          </a:xfrm>
          <a:prstGeom prst="rect">
            <a:avLst/>
          </a:prstGeom>
          <a:solidFill>
            <a:schemeClr val="bg1">
              <a:lumMod val="65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3229661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5" name="Рисунок 13"/>
          <p:cNvSpPr>
            <a:spLocks noGrp="1"/>
          </p:cNvSpPr>
          <p:nvPr>
            <p:ph type="pic" sz="quarter" idx="11"/>
          </p:nvPr>
        </p:nvSpPr>
        <p:spPr>
          <a:xfrm>
            <a:off x="0" y="1"/>
            <a:ext cx="12192000" cy="3429000"/>
          </a:xfrm>
          <a:prstGeom prst="rect">
            <a:avLst/>
          </a:prstGeom>
          <a:solidFill>
            <a:schemeClr val="bg1">
              <a:lumMod val="65000"/>
            </a:schemeClr>
          </a:solidFill>
        </p:spPr>
        <p:txBody>
          <a:bodyPr anchor="ctr"/>
          <a:lstStyle>
            <a:lvl1pPr marL="0" indent="0" algn="ctr">
              <a:buNone/>
              <a:defRPr sz="1003" baseline="0">
                <a:solidFill>
                  <a:schemeClr val="tx1"/>
                </a:solidFill>
              </a:defRPr>
            </a:lvl1pPr>
          </a:lstStyle>
          <a:p>
            <a:endParaRPr lang="en-US" dirty="0"/>
          </a:p>
        </p:txBody>
      </p:sp>
      <p:sp>
        <p:nvSpPr>
          <p:cNvPr id="4" name="Rectangle 3"/>
          <p:cNvSpPr/>
          <p:nvPr userDrawn="1"/>
        </p:nvSpPr>
        <p:spPr>
          <a:xfrm>
            <a:off x="5036457" y="6308725"/>
            <a:ext cx="2002972"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Tree>
    <p:extLst>
      <p:ext uri="{BB962C8B-B14F-4D97-AF65-F5344CB8AC3E}">
        <p14:creationId xmlns:p14="http://schemas.microsoft.com/office/powerpoint/2010/main" val="517563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rot="10800000" flipV="1">
            <a:off x="1" y="0"/>
            <a:ext cx="7030402" cy="6858000"/>
          </a:xfrm>
          <a:custGeom>
            <a:avLst/>
            <a:gdLst>
              <a:gd name="connsiteX0" fmla="*/ 5692877 w 6858001"/>
              <a:gd name="connsiteY0" fmla="*/ 996950 h 6689827"/>
              <a:gd name="connsiteX1" fmla="*/ 1996663 w 6858001"/>
              <a:gd name="connsiteY1" fmla="*/ 996950 h 6689827"/>
              <a:gd name="connsiteX2" fmla="*/ 0 w 6858001"/>
              <a:gd name="connsiteY2" fmla="*/ 2993613 h 6689827"/>
              <a:gd name="connsiteX3" fmla="*/ 0 w 6858001"/>
              <a:gd name="connsiteY3" fmla="*/ 6689827 h 6689827"/>
              <a:gd name="connsiteX4" fmla="*/ 6858001 w 6858001"/>
              <a:gd name="connsiteY4" fmla="*/ 3696214 h 6689827"/>
              <a:gd name="connsiteX5" fmla="*/ 6858001 w 6858001"/>
              <a:gd name="connsiteY5" fmla="*/ 0 h 6689827"/>
              <a:gd name="connsiteX6" fmla="*/ 1165124 w 6858001"/>
              <a:gd name="connsiteY6" fmla="*/ 5692877 h 6689827"/>
              <a:gd name="connsiteX7" fmla="*/ 4861338 w 6858001"/>
              <a:gd name="connsiteY7" fmla="*/ 5692877 h 668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1" h="6689827">
                <a:moveTo>
                  <a:pt x="5692877" y="996950"/>
                </a:moveTo>
                <a:lnTo>
                  <a:pt x="1996663" y="996950"/>
                </a:lnTo>
                <a:lnTo>
                  <a:pt x="0" y="2993613"/>
                </a:lnTo>
                <a:lnTo>
                  <a:pt x="0" y="6689827"/>
                </a:lnTo>
                <a:close/>
                <a:moveTo>
                  <a:pt x="6858001" y="3696214"/>
                </a:moveTo>
                <a:lnTo>
                  <a:pt x="6858001" y="0"/>
                </a:lnTo>
                <a:lnTo>
                  <a:pt x="1165124" y="5692877"/>
                </a:lnTo>
                <a:lnTo>
                  <a:pt x="4861338" y="5692877"/>
                </a:lnTo>
                <a:close/>
              </a:path>
            </a:pathLst>
          </a:custGeom>
          <a:solidFill>
            <a:schemeClr val="bg1">
              <a:lumMod val="65000"/>
            </a:schemeClr>
          </a:solidFill>
        </p:spPr>
        <p:txBody>
          <a:bodyPr wrap="square">
            <a:noAutofit/>
          </a:bodyPr>
          <a:lstStyle/>
          <a:p>
            <a:endParaRPr lang="id-ID" dirty="0"/>
          </a:p>
        </p:txBody>
      </p:sp>
      <p:sp>
        <p:nvSpPr>
          <p:cNvPr id="8" name="Rectangle 7"/>
          <p:cNvSpPr/>
          <p:nvPr userDrawn="1"/>
        </p:nvSpPr>
        <p:spPr>
          <a:xfrm>
            <a:off x="5036457" y="6308725"/>
            <a:ext cx="2002972"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TextBox 8"/>
          <p:cNvSpPr txBox="1"/>
          <p:nvPr userDrawn="1"/>
        </p:nvSpPr>
        <p:spPr>
          <a:xfrm>
            <a:off x="10255646" y="6331808"/>
            <a:ext cx="1627369"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112196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Rectangle 1"/>
          <p:cNvSpPr/>
          <p:nvPr userDrawn="1"/>
        </p:nvSpPr>
        <p:spPr>
          <a:xfrm>
            <a:off x="5036457" y="6308725"/>
            <a:ext cx="2002972"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Tree>
    <p:extLst>
      <p:ext uri="{BB962C8B-B14F-4D97-AF65-F5344CB8AC3E}">
        <p14:creationId xmlns:p14="http://schemas.microsoft.com/office/powerpoint/2010/main" val="3410026656"/>
      </p:ext>
    </p:extLst>
  </p:cSld>
  <p:clrMapOvr>
    <a:masterClrMapping/>
  </p:clrMapOvr>
  <p:transition spd="slow">
    <p:push dir="u"/>
  </p:transition>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Rectangle 1"/>
          <p:cNvSpPr/>
          <p:nvPr userDrawn="1"/>
        </p:nvSpPr>
        <p:spPr>
          <a:xfrm>
            <a:off x="5036457" y="6308725"/>
            <a:ext cx="2002972"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5" name="Picture Placeholder 34"/>
          <p:cNvSpPr>
            <a:spLocks noGrp="1"/>
          </p:cNvSpPr>
          <p:nvPr>
            <p:ph type="pic" sz="quarter" idx="11"/>
          </p:nvPr>
        </p:nvSpPr>
        <p:spPr>
          <a:xfrm>
            <a:off x="6865938" y="0"/>
            <a:ext cx="4559300" cy="6858000"/>
          </a:xfrm>
          <a:custGeom>
            <a:avLst/>
            <a:gdLst>
              <a:gd name="connsiteX0" fmla="*/ 3674720 w 4559300"/>
              <a:gd name="connsiteY0" fmla="*/ 5129428 h 6858000"/>
              <a:gd name="connsiteX1" fmla="*/ 3674720 w 4559300"/>
              <a:gd name="connsiteY1" fmla="*/ 6858000 h 6858000"/>
              <a:gd name="connsiteX2" fmla="*/ 1940756 w 4559300"/>
              <a:gd name="connsiteY2" fmla="*/ 6858000 h 6858000"/>
              <a:gd name="connsiteX3" fmla="*/ 4559300 w 4559300"/>
              <a:gd name="connsiteY3" fmla="*/ 1471935 h 6858000"/>
              <a:gd name="connsiteX4" fmla="*/ 4559300 w 4559300"/>
              <a:gd name="connsiteY4" fmla="*/ 4011585 h 6858000"/>
              <a:gd name="connsiteX5" fmla="*/ 1704005 w 4559300"/>
              <a:gd name="connsiteY5" fmla="*/ 6858000 h 6858000"/>
              <a:gd name="connsiteX6" fmla="*/ 884579 w 4559300"/>
              <a:gd name="connsiteY6" fmla="*/ 6858000 h 6858000"/>
              <a:gd name="connsiteX7" fmla="*/ 884579 w 4559300"/>
              <a:gd name="connsiteY7" fmla="*/ 5135227 h 6858000"/>
              <a:gd name="connsiteX8" fmla="*/ 3281298 w 4559300"/>
              <a:gd name="connsiteY8" fmla="*/ 0 h 6858000"/>
              <a:gd name="connsiteX9" fmla="*/ 3674720 w 4559300"/>
              <a:gd name="connsiteY9" fmla="*/ 0 h 6858000"/>
              <a:gd name="connsiteX10" fmla="*/ 3674720 w 4559300"/>
              <a:gd name="connsiteY10" fmla="*/ 2147453 h 6858000"/>
              <a:gd name="connsiteX11" fmla="*/ 0 w 4559300"/>
              <a:gd name="connsiteY11" fmla="*/ 5810745 h 6858000"/>
              <a:gd name="connsiteX12" fmla="*/ 0 w 4559300"/>
              <a:gd name="connsiteY12" fmla="*/ 3271095 h 6858000"/>
              <a:gd name="connsiteX13" fmla="*/ 884579 w 4559300"/>
              <a:gd name="connsiteY13" fmla="*/ 0 h 6858000"/>
              <a:gd name="connsiteX14" fmla="*/ 3044545 w 4559300"/>
              <a:gd name="connsiteY14" fmla="*/ 0 h 6858000"/>
              <a:gd name="connsiteX15" fmla="*/ 884579 w 4559300"/>
              <a:gd name="connsiteY15" fmla="*/ 21532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59300" h="6858000">
                <a:moveTo>
                  <a:pt x="3674720" y="5129428"/>
                </a:moveTo>
                <a:lnTo>
                  <a:pt x="3674720" y="6858000"/>
                </a:lnTo>
                <a:lnTo>
                  <a:pt x="1940756" y="6858000"/>
                </a:lnTo>
                <a:close/>
                <a:moveTo>
                  <a:pt x="4559300" y="1471935"/>
                </a:moveTo>
                <a:lnTo>
                  <a:pt x="4559300" y="4011585"/>
                </a:lnTo>
                <a:lnTo>
                  <a:pt x="1704005" y="6858000"/>
                </a:lnTo>
                <a:lnTo>
                  <a:pt x="884579" y="6858000"/>
                </a:lnTo>
                <a:lnTo>
                  <a:pt x="884579" y="5135227"/>
                </a:lnTo>
                <a:close/>
                <a:moveTo>
                  <a:pt x="3281298" y="0"/>
                </a:moveTo>
                <a:lnTo>
                  <a:pt x="3674720" y="0"/>
                </a:lnTo>
                <a:lnTo>
                  <a:pt x="3674720" y="2147453"/>
                </a:lnTo>
                <a:lnTo>
                  <a:pt x="0" y="5810745"/>
                </a:lnTo>
                <a:lnTo>
                  <a:pt x="0" y="3271095"/>
                </a:lnTo>
                <a:close/>
                <a:moveTo>
                  <a:pt x="884579" y="0"/>
                </a:moveTo>
                <a:lnTo>
                  <a:pt x="3044545" y="0"/>
                </a:lnTo>
                <a:lnTo>
                  <a:pt x="884579" y="2153248"/>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2601737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66763" y="549275"/>
            <a:ext cx="4968875" cy="5759448"/>
          </a:xfrm>
          <a:prstGeom prst="rect">
            <a:avLst/>
          </a:prstGeom>
          <a:solidFill>
            <a:schemeClr val="bg1">
              <a:lumMod val="65000"/>
            </a:schemeClr>
          </a:solidFill>
        </p:spPr>
        <p:txBody>
          <a:bodyPr/>
          <a:lstStyle/>
          <a:p>
            <a:endParaRPr lang="id-ID"/>
          </a:p>
        </p:txBody>
      </p:sp>
      <p:sp>
        <p:nvSpPr>
          <p:cNvPr id="7" name="Picture Placeholder 5"/>
          <p:cNvSpPr>
            <a:spLocks noGrp="1"/>
          </p:cNvSpPr>
          <p:nvPr>
            <p:ph type="pic" sz="quarter" idx="11"/>
          </p:nvPr>
        </p:nvSpPr>
        <p:spPr>
          <a:xfrm>
            <a:off x="6413499" y="0"/>
            <a:ext cx="5778501" cy="6858000"/>
          </a:xfrm>
          <a:prstGeom prst="rect">
            <a:avLst/>
          </a:prstGeom>
          <a:solidFill>
            <a:schemeClr val="bg1">
              <a:lumMod val="65000"/>
            </a:schemeClr>
          </a:solidFill>
        </p:spPr>
        <p:txBody>
          <a:bodyPr/>
          <a:lstStyle/>
          <a:p>
            <a:endParaRPr lang="id-ID"/>
          </a:p>
        </p:txBody>
      </p:sp>
      <p:sp>
        <p:nvSpPr>
          <p:cNvPr id="2" name="Rectangle 1"/>
          <p:cNvSpPr/>
          <p:nvPr userDrawn="1"/>
        </p:nvSpPr>
        <p:spPr>
          <a:xfrm>
            <a:off x="5036457" y="6308725"/>
            <a:ext cx="2002972"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Tree>
    <p:extLst>
      <p:ext uri="{BB962C8B-B14F-4D97-AF65-F5344CB8AC3E}">
        <p14:creationId xmlns:p14="http://schemas.microsoft.com/office/powerpoint/2010/main" val="2768704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66763" y="1943100"/>
            <a:ext cx="5646737" cy="4365625"/>
          </a:xfrm>
          <a:prstGeom prst="rect">
            <a:avLst/>
          </a:prstGeom>
          <a:solidFill>
            <a:schemeClr val="bg1">
              <a:lumMod val="65000"/>
            </a:schemeClr>
          </a:solidFill>
        </p:spPr>
        <p:txBody>
          <a:bodyPr/>
          <a:lstStyle/>
          <a:p>
            <a:endParaRPr lang="id-ID"/>
          </a:p>
        </p:txBody>
      </p:sp>
      <p:sp>
        <p:nvSpPr>
          <p:cNvPr id="8" name="Picture Placeholder 5"/>
          <p:cNvSpPr>
            <a:spLocks noGrp="1"/>
          </p:cNvSpPr>
          <p:nvPr>
            <p:ph type="pic" sz="quarter" idx="12"/>
          </p:nvPr>
        </p:nvSpPr>
        <p:spPr>
          <a:xfrm>
            <a:off x="6413500" y="0"/>
            <a:ext cx="4487833" cy="3402013"/>
          </a:xfrm>
          <a:prstGeom prst="rect">
            <a:avLst/>
          </a:prstGeom>
          <a:solidFill>
            <a:schemeClr val="bg1">
              <a:lumMod val="65000"/>
            </a:schemeClr>
          </a:solidFill>
        </p:spPr>
        <p:txBody>
          <a:bodyPr/>
          <a:lstStyle/>
          <a:p>
            <a:endParaRPr lang="id-ID"/>
          </a:p>
        </p:txBody>
      </p:sp>
      <p:sp>
        <p:nvSpPr>
          <p:cNvPr id="7" name="Picture Placeholder 5"/>
          <p:cNvSpPr>
            <a:spLocks noGrp="1"/>
          </p:cNvSpPr>
          <p:nvPr>
            <p:ph type="pic" sz="quarter" idx="11"/>
          </p:nvPr>
        </p:nvSpPr>
        <p:spPr>
          <a:xfrm>
            <a:off x="6413500" y="3402014"/>
            <a:ext cx="3967163" cy="2906711"/>
          </a:xfrm>
          <a:prstGeom prst="rect">
            <a:avLst/>
          </a:prstGeom>
          <a:solidFill>
            <a:schemeClr val="bg1">
              <a:lumMod val="65000"/>
            </a:schemeClr>
          </a:solidFill>
        </p:spPr>
        <p:txBody>
          <a:bodyPr/>
          <a:lstStyle/>
          <a:p>
            <a:endParaRPr lang="id-ID" dirty="0"/>
          </a:p>
        </p:txBody>
      </p:sp>
    </p:spTree>
    <p:extLst>
      <p:ext uri="{BB962C8B-B14F-4D97-AF65-F5344CB8AC3E}">
        <p14:creationId xmlns:p14="http://schemas.microsoft.com/office/powerpoint/2010/main" val="3458475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66764" y="3402011"/>
            <a:ext cx="3732666" cy="2906714"/>
          </a:xfrm>
          <a:prstGeom prst="rect">
            <a:avLst/>
          </a:prstGeom>
          <a:solidFill>
            <a:schemeClr val="bg1">
              <a:lumMod val="65000"/>
            </a:schemeClr>
          </a:solidFill>
        </p:spPr>
        <p:txBody>
          <a:bodyPr/>
          <a:lstStyle/>
          <a:p>
            <a:endParaRPr lang="id-ID"/>
          </a:p>
        </p:txBody>
      </p:sp>
      <p:sp>
        <p:nvSpPr>
          <p:cNvPr id="8" name="Picture Placeholder 5"/>
          <p:cNvSpPr>
            <a:spLocks noGrp="1"/>
          </p:cNvSpPr>
          <p:nvPr>
            <p:ph type="pic" sz="quarter" idx="12"/>
          </p:nvPr>
        </p:nvSpPr>
        <p:spPr>
          <a:xfrm>
            <a:off x="1811338" y="0"/>
            <a:ext cx="4487833" cy="3402013"/>
          </a:xfrm>
          <a:prstGeom prst="rect">
            <a:avLst/>
          </a:prstGeom>
          <a:solidFill>
            <a:schemeClr val="bg1">
              <a:lumMod val="65000"/>
            </a:schemeClr>
          </a:solidFill>
        </p:spPr>
        <p:txBody>
          <a:bodyPr/>
          <a:lstStyle/>
          <a:p>
            <a:endParaRPr lang="id-ID"/>
          </a:p>
        </p:txBody>
      </p:sp>
      <p:sp>
        <p:nvSpPr>
          <p:cNvPr id="7" name="Picture Placeholder 5"/>
          <p:cNvSpPr>
            <a:spLocks noGrp="1"/>
          </p:cNvSpPr>
          <p:nvPr>
            <p:ph type="pic" sz="quarter" idx="11"/>
          </p:nvPr>
        </p:nvSpPr>
        <p:spPr>
          <a:xfrm>
            <a:off x="6299171" y="598488"/>
            <a:ext cx="5892829" cy="2803525"/>
          </a:xfrm>
          <a:prstGeom prst="rect">
            <a:avLst/>
          </a:prstGeom>
          <a:solidFill>
            <a:schemeClr val="bg1">
              <a:lumMod val="65000"/>
            </a:schemeClr>
          </a:solidFill>
        </p:spPr>
        <p:txBody>
          <a:bodyPr/>
          <a:lstStyle/>
          <a:p>
            <a:endParaRPr lang="id-ID" dirty="0"/>
          </a:p>
        </p:txBody>
      </p:sp>
      <p:sp>
        <p:nvSpPr>
          <p:cNvPr id="5" name="Picture Placeholder 5"/>
          <p:cNvSpPr>
            <a:spLocks noGrp="1"/>
          </p:cNvSpPr>
          <p:nvPr>
            <p:ph type="pic" sz="quarter" idx="13"/>
          </p:nvPr>
        </p:nvSpPr>
        <p:spPr>
          <a:xfrm>
            <a:off x="4499430" y="3402012"/>
            <a:ext cx="4517897" cy="3455987"/>
          </a:xfrm>
          <a:prstGeom prst="rect">
            <a:avLst/>
          </a:prstGeom>
          <a:solidFill>
            <a:schemeClr val="bg1">
              <a:lumMod val="65000"/>
            </a:schemeClr>
          </a:solidFill>
        </p:spPr>
        <p:txBody>
          <a:bodyPr/>
          <a:lstStyle/>
          <a:p>
            <a:endParaRPr lang="id-ID"/>
          </a:p>
        </p:txBody>
      </p:sp>
    </p:spTree>
    <p:extLst>
      <p:ext uri="{BB962C8B-B14F-4D97-AF65-F5344CB8AC3E}">
        <p14:creationId xmlns:p14="http://schemas.microsoft.com/office/powerpoint/2010/main" val="3337581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P spid="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963" y="0"/>
            <a:ext cx="6078537" cy="6308725"/>
          </a:xfrm>
          <a:prstGeom prst="rect">
            <a:avLst/>
          </a:prstGeom>
          <a:solidFill>
            <a:schemeClr val="bg1">
              <a:lumMod val="65000"/>
            </a:schemeClr>
          </a:solidFill>
        </p:spPr>
        <p:txBody>
          <a:bodyPr/>
          <a:lstStyle/>
          <a:p>
            <a:endParaRPr lang="id-ID" dirty="0"/>
          </a:p>
        </p:txBody>
      </p:sp>
    </p:spTree>
    <p:extLst>
      <p:ext uri="{BB962C8B-B14F-4D97-AF65-F5344CB8AC3E}">
        <p14:creationId xmlns:p14="http://schemas.microsoft.com/office/powerpoint/2010/main" val="41639658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478897"/>
      </p:ext>
    </p:extLst>
  </p:cSld>
  <p:clrMapOvr>
    <a:masterClrMapping/>
  </p:clrMapOvr>
  <p:transition spd="slow">
    <p:push dir="u"/>
  </p:transition>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55176" y="2202539"/>
            <a:ext cx="2770873" cy="3199528"/>
          </a:xfrm>
          <a:custGeom>
            <a:avLst/>
            <a:gdLst>
              <a:gd name="connsiteX0" fmla="*/ 1385437 w 2770873"/>
              <a:gd name="connsiteY0" fmla="*/ 0 h 3199528"/>
              <a:gd name="connsiteX1" fmla="*/ 2770873 w 2770873"/>
              <a:gd name="connsiteY1" fmla="*/ 799882 h 3199528"/>
              <a:gd name="connsiteX2" fmla="*/ 2770873 w 2770873"/>
              <a:gd name="connsiteY2" fmla="*/ 2399646 h 3199528"/>
              <a:gd name="connsiteX3" fmla="*/ 1385437 w 2770873"/>
              <a:gd name="connsiteY3" fmla="*/ 3199528 h 3199528"/>
              <a:gd name="connsiteX4" fmla="*/ 0 w 2770873"/>
              <a:gd name="connsiteY4" fmla="*/ 2399646 h 3199528"/>
              <a:gd name="connsiteX5" fmla="*/ 0 w 2770873"/>
              <a:gd name="connsiteY5" fmla="*/ 799882 h 319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0873" h="3199528">
                <a:moveTo>
                  <a:pt x="1385437" y="0"/>
                </a:moveTo>
                <a:lnTo>
                  <a:pt x="2770873" y="799882"/>
                </a:lnTo>
                <a:lnTo>
                  <a:pt x="2770873" y="2399646"/>
                </a:lnTo>
                <a:lnTo>
                  <a:pt x="1385437" y="3199528"/>
                </a:lnTo>
                <a:lnTo>
                  <a:pt x="0" y="2399646"/>
                </a:lnTo>
                <a:lnTo>
                  <a:pt x="0" y="799882"/>
                </a:lnTo>
                <a:close/>
              </a:path>
            </a:pathLst>
          </a:custGeom>
          <a:solidFill>
            <a:schemeClr val="bg1">
              <a:lumMod val="65000"/>
              <a:alpha val="20000"/>
            </a:schemeClr>
          </a:solidFill>
        </p:spPr>
        <p:txBody>
          <a:bodyPr wrap="square">
            <a:noAutofit/>
          </a:bodyPr>
          <a:lstStyle/>
          <a:p>
            <a:endParaRPr lang="id-ID" dirty="0"/>
          </a:p>
        </p:txBody>
      </p:sp>
      <p:sp>
        <p:nvSpPr>
          <p:cNvPr id="10" name="Picture Placeholder 9"/>
          <p:cNvSpPr>
            <a:spLocks noGrp="1"/>
          </p:cNvSpPr>
          <p:nvPr>
            <p:ph type="pic" sz="quarter" idx="11"/>
          </p:nvPr>
        </p:nvSpPr>
        <p:spPr>
          <a:xfrm>
            <a:off x="4231150" y="1675452"/>
            <a:ext cx="3735716" cy="4313633"/>
          </a:xfrm>
          <a:custGeom>
            <a:avLst/>
            <a:gdLst>
              <a:gd name="connsiteX0" fmla="*/ 1867858 w 3735716"/>
              <a:gd name="connsiteY0" fmla="*/ 0 h 4313633"/>
              <a:gd name="connsiteX1" fmla="*/ 3735716 w 3735716"/>
              <a:gd name="connsiteY1" fmla="*/ 1078408 h 4313633"/>
              <a:gd name="connsiteX2" fmla="*/ 3735716 w 3735716"/>
              <a:gd name="connsiteY2" fmla="*/ 3235225 h 4313633"/>
              <a:gd name="connsiteX3" fmla="*/ 1867858 w 3735716"/>
              <a:gd name="connsiteY3" fmla="*/ 4313633 h 4313633"/>
              <a:gd name="connsiteX4" fmla="*/ 0 w 3735716"/>
              <a:gd name="connsiteY4" fmla="*/ 3235225 h 4313633"/>
              <a:gd name="connsiteX5" fmla="*/ 0 w 3735716"/>
              <a:gd name="connsiteY5" fmla="*/ 1078408 h 431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5716" h="4313633">
                <a:moveTo>
                  <a:pt x="1867858" y="0"/>
                </a:moveTo>
                <a:lnTo>
                  <a:pt x="3735716" y="1078408"/>
                </a:lnTo>
                <a:lnTo>
                  <a:pt x="3735716" y="3235225"/>
                </a:lnTo>
                <a:lnTo>
                  <a:pt x="1867858" y="4313633"/>
                </a:lnTo>
                <a:lnTo>
                  <a:pt x="0" y="3235225"/>
                </a:lnTo>
                <a:lnTo>
                  <a:pt x="0" y="1078408"/>
                </a:lnTo>
                <a:close/>
              </a:path>
            </a:pathLst>
          </a:custGeom>
          <a:solidFill>
            <a:schemeClr val="bg1">
              <a:lumMod val="65000"/>
              <a:alpha val="20000"/>
            </a:schemeClr>
          </a:solidFill>
        </p:spPr>
        <p:txBody>
          <a:bodyPr wrap="square">
            <a:noAutofit/>
          </a:bodyPr>
          <a:lstStyle/>
          <a:p>
            <a:endParaRPr lang="id-ID"/>
          </a:p>
        </p:txBody>
      </p:sp>
      <p:sp>
        <p:nvSpPr>
          <p:cNvPr id="13" name="Picture Placeholder 12"/>
          <p:cNvSpPr>
            <a:spLocks noGrp="1"/>
          </p:cNvSpPr>
          <p:nvPr>
            <p:ph type="pic" sz="quarter" idx="12"/>
          </p:nvPr>
        </p:nvSpPr>
        <p:spPr>
          <a:xfrm>
            <a:off x="7965955" y="2200836"/>
            <a:ext cx="2770873" cy="3199528"/>
          </a:xfrm>
          <a:custGeom>
            <a:avLst/>
            <a:gdLst>
              <a:gd name="connsiteX0" fmla="*/ 1385436 w 2770873"/>
              <a:gd name="connsiteY0" fmla="*/ 0 h 3199528"/>
              <a:gd name="connsiteX1" fmla="*/ 2770873 w 2770873"/>
              <a:gd name="connsiteY1" fmla="*/ 799882 h 3199528"/>
              <a:gd name="connsiteX2" fmla="*/ 2770873 w 2770873"/>
              <a:gd name="connsiteY2" fmla="*/ 2399646 h 3199528"/>
              <a:gd name="connsiteX3" fmla="*/ 1385436 w 2770873"/>
              <a:gd name="connsiteY3" fmla="*/ 3199528 h 3199528"/>
              <a:gd name="connsiteX4" fmla="*/ 0 w 2770873"/>
              <a:gd name="connsiteY4" fmla="*/ 2399646 h 3199528"/>
              <a:gd name="connsiteX5" fmla="*/ 0 w 2770873"/>
              <a:gd name="connsiteY5" fmla="*/ 799882 h 319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0873" h="3199528">
                <a:moveTo>
                  <a:pt x="1385436" y="0"/>
                </a:moveTo>
                <a:lnTo>
                  <a:pt x="2770873" y="799882"/>
                </a:lnTo>
                <a:lnTo>
                  <a:pt x="2770873" y="2399646"/>
                </a:lnTo>
                <a:lnTo>
                  <a:pt x="1385436" y="3199528"/>
                </a:lnTo>
                <a:lnTo>
                  <a:pt x="0" y="2399646"/>
                </a:lnTo>
                <a:lnTo>
                  <a:pt x="0" y="799882"/>
                </a:lnTo>
                <a:close/>
              </a:path>
            </a:pathLst>
          </a:custGeom>
          <a:solidFill>
            <a:schemeClr val="bg1">
              <a:lumMod val="65000"/>
              <a:alpha val="20000"/>
            </a:schemeClr>
          </a:solidFill>
        </p:spPr>
        <p:txBody>
          <a:bodyPr wrap="square">
            <a:noAutofit/>
          </a:bodyPr>
          <a:lstStyle/>
          <a:p>
            <a:endParaRPr lang="id-ID"/>
          </a:p>
        </p:txBody>
      </p:sp>
    </p:spTree>
    <p:extLst>
      <p:ext uri="{BB962C8B-B14F-4D97-AF65-F5344CB8AC3E}">
        <p14:creationId xmlns:p14="http://schemas.microsoft.com/office/powerpoint/2010/main" val="9536985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042">
    <p:spTree>
      <p:nvGrpSpPr>
        <p:cNvPr id="1" name=""/>
        <p:cNvGrpSpPr/>
        <p:nvPr/>
      </p:nvGrpSpPr>
      <p:grpSpPr>
        <a:xfrm>
          <a:off x="0" y="0"/>
          <a:ext cx="0" cy="0"/>
          <a:chOff x="0" y="0"/>
          <a:chExt cx="0" cy="0"/>
        </a:xfrm>
      </p:grpSpPr>
      <p:cxnSp>
        <p:nvCxnSpPr>
          <p:cNvPr id="4" name="Прямая соединительная линия 2"/>
          <p:cNvCxnSpPr>
            <a:cxnSpLocks/>
          </p:cNvCxnSpPr>
          <p:nvPr userDrawn="1"/>
        </p:nvCxnSpPr>
        <p:spPr>
          <a:xfrm flipV="1">
            <a:off x="7283449" y="996959"/>
            <a:ext cx="2166938" cy="2166937"/>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2"/>
          <p:cNvCxnSpPr>
            <a:cxnSpLocks/>
          </p:cNvCxnSpPr>
          <p:nvPr userDrawn="1"/>
        </p:nvCxnSpPr>
        <p:spPr>
          <a:xfrm flipV="1">
            <a:off x="528221" y="758190"/>
            <a:ext cx="1065051" cy="1083468"/>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2"/>
          <p:cNvCxnSpPr>
            <a:cxnSpLocks/>
          </p:cNvCxnSpPr>
          <p:nvPr userDrawn="1"/>
        </p:nvCxnSpPr>
        <p:spPr>
          <a:xfrm flipV="1">
            <a:off x="8385336" y="5774532"/>
            <a:ext cx="1065051" cy="1083468"/>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3" name="Рисунок 22"/>
          <p:cNvSpPr>
            <a:spLocks noGrp="1"/>
          </p:cNvSpPr>
          <p:nvPr>
            <p:ph type="pic" sz="quarter" idx="18"/>
          </p:nvPr>
        </p:nvSpPr>
        <p:spPr>
          <a:xfrm>
            <a:off x="5486400" y="1"/>
            <a:ext cx="5761037" cy="6857999"/>
          </a:xfrm>
          <a:custGeom>
            <a:avLst/>
            <a:gdLst>
              <a:gd name="connsiteX0" fmla="*/ 5431708 w 5761037"/>
              <a:gd name="connsiteY0" fmla="*/ 0 h 6857999"/>
              <a:gd name="connsiteX1" fmla="*/ 5761037 w 5761037"/>
              <a:gd name="connsiteY1" fmla="*/ 0 h 6857999"/>
              <a:gd name="connsiteX2" fmla="*/ 5761037 w 5761037"/>
              <a:gd name="connsiteY2" fmla="*/ 3653228 h 6857999"/>
              <a:gd name="connsiteX3" fmla="*/ 2546269 w 5761037"/>
              <a:gd name="connsiteY3" fmla="*/ 6857999 h 6857999"/>
              <a:gd name="connsiteX4" fmla="*/ 0 w 5761037"/>
              <a:gd name="connsiteY4" fmla="*/ 6857999 h 6857999"/>
              <a:gd name="connsiteX5" fmla="*/ 0 w 5761037"/>
              <a:gd name="connsiteY5" fmla="*/ 541481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1037" h="6857999">
                <a:moveTo>
                  <a:pt x="5431708" y="0"/>
                </a:moveTo>
                <a:lnTo>
                  <a:pt x="5761037" y="0"/>
                </a:lnTo>
                <a:lnTo>
                  <a:pt x="5761037" y="3653228"/>
                </a:lnTo>
                <a:lnTo>
                  <a:pt x="2546269" y="6857999"/>
                </a:lnTo>
                <a:lnTo>
                  <a:pt x="0" y="6857999"/>
                </a:lnTo>
                <a:lnTo>
                  <a:pt x="0" y="5414816"/>
                </a:lnTo>
                <a:close/>
              </a:path>
            </a:pathLst>
          </a:custGeom>
          <a:solidFill>
            <a:schemeClr val="bg1">
              <a:lumMod val="65000"/>
            </a:schemeClr>
          </a:solid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endParaRPr lang="en-US" dirty="0"/>
          </a:p>
        </p:txBody>
      </p:sp>
    </p:spTree>
    <p:extLst>
      <p:ext uri="{BB962C8B-B14F-4D97-AF65-F5344CB8AC3E}">
        <p14:creationId xmlns:p14="http://schemas.microsoft.com/office/powerpoint/2010/main" val="2839151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ppt_x"/>
                                          </p:val>
                                        </p:tav>
                                        <p:tav tm="100000">
                                          <p:val>
                                            <p:strVal val="#ppt_x"/>
                                          </p:val>
                                        </p:tav>
                                      </p:tavLst>
                                    </p:anim>
                                    <p:anim calcmode="lin" valueType="num">
                                      <p:cBhvr additive="base">
                                        <p:cTn id="8"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ig picture">
    <p:spTree>
      <p:nvGrpSpPr>
        <p:cNvPr id="1" name=""/>
        <p:cNvGrpSpPr/>
        <p:nvPr/>
      </p:nvGrpSpPr>
      <p:grpSpPr>
        <a:xfrm>
          <a:off x="0" y="0"/>
          <a:ext cx="0" cy="0"/>
          <a:chOff x="0" y="0"/>
          <a:chExt cx="0" cy="0"/>
        </a:xfrm>
      </p:grpSpPr>
      <p:sp>
        <p:nvSpPr>
          <p:cNvPr id="2" name="Rectangle 1"/>
          <p:cNvSpPr/>
          <p:nvPr userDrawn="1"/>
        </p:nvSpPr>
        <p:spPr>
          <a:xfrm>
            <a:off x="4539729" y="6244683"/>
            <a:ext cx="3290466" cy="390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 name="Рисунок 13"/>
          <p:cNvSpPr>
            <a:spLocks noGrp="1"/>
          </p:cNvSpPr>
          <p:nvPr>
            <p:ph type="pic" sz="quarter" idx="10"/>
          </p:nvPr>
        </p:nvSpPr>
        <p:spPr>
          <a:xfrm>
            <a:off x="0" y="-1"/>
            <a:ext cx="12192000" cy="6858000"/>
          </a:xfrm>
          <a:prstGeom prst="rect">
            <a:avLst/>
          </a:prstGeom>
          <a:solidFill>
            <a:schemeClr val="bg1">
              <a:lumMod val="65000"/>
              <a:alpha val="34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21532947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fill="hold" grpId="0" nodeType="withEffect">
                                  <p:stCondLst>
                                    <p:cond delay="0"/>
                                  </p:stCondLst>
                                  <p:childTnLst>
                                    <p:animScale>
                                      <p:cBhvr>
                                        <p:cTn id="6" dur="5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6_Title Slide">
    <p:spTree>
      <p:nvGrpSpPr>
        <p:cNvPr id="1" name=""/>
        <p:cNvGrpSpPr/>
        <p:nvPr/>
      </p:nvGrpSpPr>
      <p:grpSpPr>
        <a:xfrm>
          <a:off x="0" y="0"/>
          <a:ext cx="0" cy="0"/>
          <a:chOff x="0" y="0"/>
          <a:chExt cx="0" cy="0"/>
        </a:xfrm>
      </p:grpSpPr>
      <p:sp>
        <p:nvSpPr>
          <p:cNvPr id="2" name="Picture Placeholder 2"/>
          <p:cNvSpPr>
            <a:spLocks noGrp="1"/>
          </p:cNvSpPr>
          <p:nvPr>
            <p:ph type="pic" sz="quarter" idx="10" hasCustomPrompt="1"/>
          </p:nvPr>
        </p:nvSpPr>
        <p:spPr>
          <a:xfrm>
            <a:off x="192921" y="152400"/>
            <a:ext cx="11810278" cy="6553200"/>
          </a:xfrm>
          <a:prstGeom prst="rect">
            <a:avLst/>
          </a:prstGeom>
          <a:solidFill>
            <a:schemeClr val="bg1">
              <a:lumMod val="50000"/>
              <a:alpha val="21000"/>
            </a:schemeClr>
          </a:solid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a:t>Drag &amp; Drop picture</a:t>
            </a:r>
          </a:p>
        </p:txBody>
      </p:sp>
      <p:sp>
        <p:nvSpPr>
          <p:cNvPr id="6" name="Picture Placeholder 5"/>
          <p:cNvSpPr>
            <a:spLocks noGrp="1"/>
          </p:cNvSpPr>
          <p:nvPr>
            <p:ph type="pic" sz="quarter" idx="12"/>
          </p:nvPr>
        </p:nvSpPr>
        <p:spPr>
          <a:xfrm>
            <a:off x="1811338" y="167595"/>
            <a:ext cx="3113902" cy="5733534"/>
          </a:xfrm>
          <a:custGeom>
            <a:avLst/>
            <a:gdLst>
              <a:gd name="connsiteX0" fmla="*/ 0 w 3113902"/>
              <a:gd name="connsiteY0" fmla="*/ 0 h 5733534"/>
              <a:gd name="connsiteX1" fmla="*/ 3113902 w 3113902"/>
              <a:gd name="connsiteY1" fmla="*/ 0 h 5733534"/>
              <a:gd name="connsiteX2" fmla="*/ 3113902 w 3113902"/>
              <a:gd name="connsiteY2" fmla="*/ 2619632 h 5733534"/>
              <a:gd name="connsiteX3" fmla="*/ 3113902 w 3113902"/>
              <a:gd name="connsiteY3" fmla="*/ 2619633 h 5733534"/>
              <a:gd name="connsiteX4" fmla="*/ 3113902 w 3113902"/>
              <a:gd name="connsiteY4" fmla="*/ 5733534 h 5733534"/>
              <a:gd name="connsiteX5" fmla="*/ 1 w 3113902"/>
              <a:gd name="connsiteY5" fmla="*/ 2619633 h 5733534"/>
              <a:gd name="connsiteX6" fmla="*/ 0 w 3113902"/>
              <a:gd name="connsiteY6" fmla="*/ 2619633 h 5733534"/>
              <a:gd name="connsiteX7" fmla="*/ 0 w 3113902"/>
              <a:gd name="connsiteY7" fmla="*/ 2619632 h 573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3902" h="5733534">
                <a:moveTo>
                  <a:pt x="0" y="0"/>
                </a:moveTo>
                <a:lnTo>
                  <a:pt x="3113902" y="0"/>
                </a:lnTo>
                <a:lnTo>
                  <a:pt x="3113902" y="2619632"/>
                </a:lnTo>
                <a:lnTo>
                  <a:pt x="3113902" y="2619633"/>
                </a:lnTo>
                <a:lnTo>
                  <a:pt x="3113902" y="5733534"/>
                </a:lnTo>
                <a:lnTo>
                  <a:pt x="1" y="2619633"/>
                </a:lnTo>
                <a:lnTo>
                  <a:pt x="0" y="2619633"/>
                </a:lnTo>
                <a:lnTo>
                  <a:pt x="0" y="2619632"/>
                </a:lnTo>
                <a:close/>
              </a:path>
            </a:pathLst>
          </a:custGeom>
          <a:solidFill>
            <a:schemeClr val="bg1">
              <a:lumMod val="50000"/>
              <a:alpha val="21000"/>
            </a:schemeClr>
          </a:solidFill>
        </p:spPr>
        <p:txBody>
          <a:bodyPr wrap="square">
            <a:noAutofit/>
          </a:bodyPr>
          <a:lstStyle/>
          <a:p>
            <a:endParaRPr lang="id-ID" dirty="0"/>
          </a:p>
        </p:txBody>
      </p:sp>
    </p:spTree>
    <p:extLst>
      <p:ext uri="{BB962C8B-B14F-4D97-AF65-F5344CB8AC3E}">
        <p14:creationId xmlns:p14="http://schemas.microsoft.com/office/powerpoint/2010/main" val="24848903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grpSp>
        <p:nvGrpSpPr>
          <p:cNvPr id="2" name="Group 941"/>
          <p:cNvGrpSpPr>
            <a:grpSpLocks noChangeAspect="1"/>
          </p:cNvGrpSpPr>
          <p:nvPr userDrawn="1"/>
        </p:nvGrpSpPr>
        <p:grpSpPr bwMode="auto">
          <a:xfrm>
            <a:off x="5091252" y="-3312054"/>
            <a:ext cx="8608705" cy="9279717"/>
            <a:chOff x="1956" y="2016"/>
            <a:chExt cx="1129" cy="1217"/>
          </a:xfrm>
        </p:grpSpPr>
        <p:sp>
          <p:nvSpPr>
            <p:cNvPr id="3" name="Freeform 942"/>
            <p:cNvSpPr>
              <a:spLocks/>
            </p:cNvSpPr>
            <p:nvPr/>
          </p:nvSpPr>
          <p:spPr bwMode="auto">
            <a:xfrm>
              <a:off x="1956" y="2016"/>
              <a:ext cx="1129" cy="979"/>
            </a:xfrm>
            <a:custGeom>
              <a:avLst/>
              <a:gdLst>
                <a:gd name="T0" fmla="*/ 138 w 1129"/>
                <a:gd name="T1" fmla="*/ 979 h 979"/>
                <a:gd name="T2" fmla="*/ 0 w 1129"/>
                <a:gd name="T3" fmla="*/ 979 h 979"/>
                <a:gd name="T4" fmla="*/ 566 w 1129"/>
                <a:gd name="T5" fmla="*/ 0 h 979"/>
                <a:gd name="T6" fmla="*/ 1129 w 1129"/>
                <a:gd name="T7" fmla="*/ 979 h 979"/>
                <a:gd name="T8" fmla="*/ 991 w 1129"/>
                <a:gd name="T9" fmla="*/ 979 h 979"/>
              </a:gdLst>
              <a:ahLst/>
              <a:cxnLst>
                <a:cxn ang="0">
                  <a:pos x="T0" y="T1"/>
                </a:cxn>
                <a:cxn ang="0">
                  <a:pos x="T2" y="T3"/>
                </a:cxn>
                <a:cxn ang="0">
                  <a:pos x="T4" y="T5"/>
                </a:cxn>
                <a:cxn ang="0">
                  <a:pos x="T6" y="T7"/>
                </a:cxn>
                <a:cxn ang="0">
                  <a:pos x="T8" y="T9"/>
                </a:cxn>
              </a:cxnLst>
              <a:rect l="0" t="0" r="r" b="b"/>
              <a:pathLst>
                <a:path w="1129" h="979">
                  <a:moveTo>
                    <a:pt x="138" y="979"/>
                  </a:moveTo>
                  <a:lnTo>
                    <a:pt x="0" y="979"/>
                  </a:lnTo>
                  <a:lnTo>
                    <a:pt x="566" y="0"/>
                  </a:lnTo>
                  <a:lnTo>
                    <a:pt x="1129" y="979"/>
                  </a:lnTo>
                  <a:lnTo>
                    <a:pt x="991" y="979"/>
                  </a:lnTo>
                </a:path>
              </a:pathLst>
            </a:custGeom>
            <a:noFill/>
            <a:ln w="6350" cap="rnd">
              <a:solidFill>
                <a:schemeClr val="tx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943"/>
            <p:cNvSpPr>
              <a:spLocks/>
            </p:cNvSpPr>
            <p:nvPr/>
          </p:nvSpPr>
          <p:spPr bwMode="auto">
            <a:xfrm>
              <a:off x="1956" y="2256"/>
              <a:ext cx="1129" cy="977"/>
            </a:xfrm>
            <a:custGeom>
              <a:avLst/>
              <a:gdLst>
                <a:gd name="T0" fmla="*/ 0 w 1129"/>
                <a:gd name="T1" fmla="*/ 977 h 977"/>
                <a:gd name="T2" fmla="*/ 566 w 1129"/>
                <a:gd name="T3" fmla="*/ 0 h 977"/>
                <a:gd name="T4" fmla="*/ 1129 w 1129"/>
                <a:gd name="T5" fmla="*/ 977 h 977"/>
                <a:gd name="T6" fmla="*/ 0 w 1129"/>
                <a:gd name="T7" fmla="*/ 977 h 977"/>
              </a:gdLst>
              <a:ahLst/>
              <a:cxnLst>
                <a:cxn ang="0">
                  <a:pos x="T0" y="T1"/>
                </a:cxn>
                <a:cxn ang="0">
                  <a:pos x="T2" y="T3"/>
                </a:cxn>
                <a:cxn ang="0">
                  <a:pos x="T4" y="T5"/>
                </a:cxn>
                <a:cxn ang="0">
                  <a:pos x="T6" y="T7"/>
                </a:cxn>
              </a:cxnLst>
              <a:rect l="0" t="0" r="r" b="b"/>
              <a:pathLst>
                <a:path w="1129" h="977">
                  <a:moveTo>
                    <a:pt x="0" y="977"/>
                  </a:moveTo>
                  <a:lnTo>
                    <a:pt x="566" y="0"/>
                  </a:lnTo>
                  <a:lnTo>
                    <a:pt x="1129" y="977"/>
                  </a:lnTo>
                  <a:lnTo>
                    <a:pt x="0" y="977"/>
                  </a:lnTo>
                  <a:close/>
                </a:path>
              </a:pathLst>
            </a:custGeom>
            <a:noFill/>
            <a:ln w="6350" cap="rnd">
              <a:solidFill>
                <a:schemeClr val="tx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Freeform 944"/>
            <p:cNvSpPr>
              <a:spLocks/>
            </p:cNvSpPr>
            <p:nvPr/>
          </p:nvSpPr>
          <p:spPr bwMode="auto">
            <a:xfrm>
              <a:off x="2120" y="2456"/>
              <a:ext cx="803" cy="696"/>
            </a:xfrm>
            <a:custGeom>
              <a:avLst/>
              <a:gdLst>
                <a:gd name="T0" fmla="*/ 0 w 803"/>
                <a:gd name="T1" fmla="*/ 696 h 696"/>
                <a:gd name="T2" fmla="*/ 402 w 803"/>
                <a:gd name="T3" fmla="*/ 0 h 696"/>
                <a:gd name="T4" fmla="*/ 803 w 803"/>
                <a:gd name="T5" fmla="*/ 696 h 696"/>
                <a:gd name="T6" fmla="*/ 0 w 803"/>
                <a:gd name="T7" fmla="*/ 696 h 696"/>
              </a:gdLst>
              <a:ahLst/>
              <a:cxnLst>
                <a:cxn ang="0">
                  <a:pos x="T0" y="T1"/>
                </a:cxn>
                <a:cxn ang="0">
                  <a:pos x="T2" y="T3"/>
                </a:cxn>
                <a:cxn ang="0">
                  <a:pos x="T4" y="T5"/>
                </a:cxn>
                <a:cxn ang="0">
                  <a:pos x="T6" y="T7"/>
                </a:cxn>
              </a:cxnLst>
              <a:rect l="0" t="0" r="r" b="b"/>
              <a:pathLst>
                <a:path w="803" h="696">
                  <a:moveTo>
                    <a:pt x="0" y="696"/>
                  </a:moveTo>
                  <a:lnTo>
                    <a:pt x="402" y="0"/>
                  </a:lnTo>
                  <a:lnTo>
                    <a:pt x="803" y="696"/>
                  </a:lnTo>
                  <a:lnTo>
                    <a:pt x="0" y="696"/>
                  </a:lnTo>
                  <a:close/>
                </a:path>
              </a:pathLst>
            </a:custGeom>
            <a:noFill/>
            <a:ln w="6350" cap="rnd">
              <a:solidFill>
                <a:schemeClr val="tx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Freeform 945"/>
            <p:cNvSpPr>
              <a:spLocks/>
            </p:cNvSpPr>
            <p:nvPr/>
          </p:nvSpPr>
          <p:spPr bwMode="auto">
            <a:xfrm>
              <a:off x="2319" y="2800"/>
              <a:ext cx="407" cy="352"/>
            </a:xfrm>
            <a:custGeom>
              <a:avLst/>
              <a:gdLst>
                <a:gd name="T0" fmla="*/ 407 w 407"/>
                <a:gd name="T1" fmla="*/ 0 h 352"/>
                <a:gd name="T2" fmla="*/ 205 w 407"/>
                <a:gd name="T3" fmla="*/ 352 h 352"/>
                <a:gd name="T4" fmla="*/ 0 w 407"/>
                <a:gd name="T5" fmla="*/ 0 h 352"/>
                <a:gd name="T6" fmla="*/ 407 w 407"/>
                <a:gd name="T7" fmla="*/ 0 h 352"/>
              </a:gdLst>
              <a:ahLst/>
              <a:cxnLst>
                <a:cxn ang="0">
                  <a:pos x="T0" y="T1"/>
                </a:cxn>
                <a:cxn ang="0">
                  <a:pos x="T2" y="T3"/>
                </a:cxn>
                <a:cxn ang="0">
                  <a:pos x="T4" y="T5"/>
                </a:cxn>
                <a:cxn ang="0">
                  <a:pos x="T6" y="T7"/>
                </a:cxn>
              </a:cxnLst>
              <a:rect l="0" t="0" r="r" b="b"/>
              <a:pathLst>
                <a:path w="407" h="352">
                  <a:moveTo>
                    <a:pt x="407" y="0"/>
                  </a:moveTo>
                  <a:lnTo>
                    <a:pt x="205" y="352"/>
                  </a:lnTo>
                  <a:lnTo>
                    <a:pt x="0" y="0"/>
                  </a:lnTo>
                  <a:lnTo>
                    <a:pt x="407" y="0"/>
                  </a:lnTo>
                  <a:close/>
                </a:path>
              </a:pathLst>
            </a:custGeom>
            <a:noFill/>
            <a:ln w="6350" cap="rnd">
              <a:solidFill>
                <a:schemeClr val="tx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7" name="Picture Placeholder 2"/>
          <p:cNvSpPr>
            <a:spLocks noGrp="1"/>
          </p:cNvSpPr>
          <p:nvPr>
            <p:ph type="pic" sz="quarter" idx="10"/>
          </p:nvPr>
        </p:nvSpPr>
        <p:spPr>
          <a:xfrm>
            <a:off x="3830656" y="525218"/>
            <a:ext cx="5586472" cy="4824814"/>
          </a:xfrm>
          <a:prstGeom prst="triangle">
            <a:avLst/>
          </a:prstGeom>
          <a:solidFill>
            <a:schemeClr val="bg1">
              <a:lumMod val="65000"/>
            </a:schemeClr>
          </a:solidFill>
        </p:spPr>
        <p:txBody>
          <a:bodyPr anchor="ctr"/>
          <a:lstStyle>
            <a:lvl1pPr marL="0" indent="0" algn="ctr">
              <a:buNone/>
              <a:defRPr sz="1600" b="1" i="0" baseline="0">
                <a:latin typeface="Source Sans Pro" charset="0"/>
                <a:ea typeface="Source Sans Pro" charset="0"/>
                <a:cs typeface="Source Sans Pro" charset="0"/>
              </a:defRPr>
            </a:lvl1pPr>
          </a:lstStyle>
          <a:p>
            <a:endParaRPr lang="en-US" dirty="0"/>
          </a:p>
        </p:txBody>
      </p:sp>
      <p:sp>
        <p:nvSpPr>
          <p:cNvPr id="11" name="Picture Placeholder 10"/>
          <p:cNvSpPr>
            <a:spLocks noGrp="1"/>
          </p:cNvSpPr>
          <p:nvPr>
            <p:ph type="pic" sz="quarter" idx="12"/>
          </p:nvPr>
        </p:nvSpPr>
        <p:spPr>
          <a:xfrm>
            <a:off x="8014347" y="2666005"/>
            <a:ext cx="2979935" cy="2573652"/>
          </a:xfrm>
          <a:custGeom>
            <a:avLst/>
            <a:gdLst>
              <a:gd name="connsiteX0" fmla="*/ 0 w 2979935"/>
              <a:gd name="connsiteY0" fmla="*/ 0 h 2573652"/>
              <a:gd name="connsiteX1" fmla="*/ 2979935 w 2979935"/>
              <a:gd name="connsiteY1" fmla="*/ 0 h 2573652"/>
              <a:gd name="connsiteX2" fmla="*/ 1489967 w 2979935"/>
              <a:gd name="connsiteY2" fmla="*/ 2573652 h 2573652"/>
            </a:gdLst>
            <a:ahLst/>
            <a:cxnLst>
              <a:cxn ang="0">
                <a:pos x="connsiteX0" y="connsiteY0"/>
              </a:cxn>
              <a:cxn ang="0">
                <a:pos x="connsiteX1" y="connsiteY1"/>
              </a:cxn>
              <a:cxn ang="0">
                <a:pos x="connsiteX2" y="connsiteY2"/>
              </a:cxn>
            </a:cxnLst>
            <a:rect l="l" t="t" r="r" b="b"/>
            <a:pathLst>
              <a:path w="2979935" h="2573652">
                <a:moveTo>
                  <a:pt x="0" y="0"/>
                </a:moveTo>
                <a:lnTo>
                  <a:pt x="2979935" y="0"/>
                </a:lnTo>
                <a:lnTo>
                  <a:pt x="1489967" y="2573652"/>
                </a:lnTo>
                <a:close/>
              </a:path>
            </a:pathLst>
          </a:custGeom>
          <a:solidFill>
            <a:schemeClr val="bg1">
              <a:lumMod val="65000"/>
            </a:schemeClr>
          </a:solidFill>
        </p:spPr>
        <p:txBody>
          <a:bodyPr wrap="square">
            <a:noAutofit/>
          </a:bodyPr>
          <a:lstStyle/>
          <a:p>
            <a:endParaRPr lang="id-ID" dirty="0"/>
          </a:p>
        </p:txBody>
      </p:sp>
    </p:spTree>
    <p:extLst>
      <p:ext uri="{BB962C8B-B14F-4D97-AF65-F5344CB8AC3E}">
        <p14:creationId xmlns:p14="http://schemas.microsoft.com/office/powerpoint/2010/main" val="23295410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21" name="Picture Placeholder 20"/>
          <p:cNvSpPr>
            <a:spLocks noGrp="1"/>
          </p:cNvSpPr>
          <p:nvPr>
            <p:ph type="pic" sz="quarter" idx="11"/>
          </p:nvPr>
        </p:nvSpPr>
        <p:spPr>
          <a:xfrm>
            <a:off x="5395830" y="3448050"/>
            <a:ext cx="6799384" cy="3412712"/>
          </a:xfrm>
          <a:custGeom>
            <a:avLst/>
            <a:gdLst>
              <a:gd name="connsiteX0" fmla="*/ 0 w 6799384"/>
              <a:gd name="connsiteY0" fmla="*/ 0 h 3412712"/>
              <a:gd name="connsiteX1" fmla="*/ 4531011 w 6799384"/>
              <a:gd name="connsiteY1" fmla="*/ 0 h 3412712"/>
              <a:gd name="connsiteX2" fmla="*/ 6799384 w 6799384"/>
              <a:gd name="connsiteY2" fmla="*/ 2277369 h 3412712"/>
              <a:gd name="connsiteX3" fmla="*/ 6799384 w 6799384"/>
              <a:gd name="connsiteY3" fmla="*/ 3412712 h 3412712"/>
              <a:gd name="connsiteX4" fmla="*/ 3399232 w 6799384"/>
              <a:gd name="connsiteY4" fmla="*/ 3412712 h 3412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384" h="3412712">
                <a:moveTo>
                  <a:pt x="0" y="0"/>
                </a:moveTo>
                <a:lnTo>
                  <a:pt x="4531011" y="0"/>
                </a:lnTo>
                <a:lnTo>
                  <a:pt x="6799384" y="2277369"/>
                </a:lnTo>
                <a:lnTo>
                  <a:pt x="6799384" y="3412712"/>
                </a:lnTo>
                <a:lnTo>
                  <a:pt x="3399232" y="3412712"/>
                </a:lnTo>
                <a:close/>
              </a:path>
            </a:pathLst>
          </a:custGeom>
          <a:solidFill>
            <a:schemeClr val="bg1">
              <a:lumMod val="65000"/>
            </a:schemeClr>
          </a:solidFill>
        </p:spPr>
        <p:txBody>
          <a:bodyPr wrap="square">
            <a:noAutofit/>
          </a:bodyPr>
          <a:lstStyle/>
          <a:p>
            <a:endParaRPr lang="en-US"/>
          </a:p>
        </p:txBody>
      </p:sp>
      <p:sp>
        <p:nvSpPr>
          <p:cNvPr id="20" name="Picture Placeholder 19"/>
          <p:cNvSpPr>
            <a:spLocks noGrp="1"/>
          </p:cNvSpPr>
          <p:nvPr>
            <p:ph type="pic" sz="quarter" idx="10"/>
          </p:nvPr>
        </p:nvSpPr>
        <p:spPr>
          <a:xfrm>
            <a:off x="1" y="1"/>
            <a:ext cx="6800849" cy="5089071"/>
          </a:xfrm>
          <a:custGeom>
            <a:avLst/>
            <a:gdLst>
              <a:gd name="connsiteX0" fmla="*/ 0 w 6800849"/>
              <a:gd name="connsiteY0" fmla="*/ 0 h 5089071"/>
              <a:gd name="connsiteX1" fmla="*/ 1731880 w 6800849"/>
              <a:gd name="connsiteY1" fmla="*/ 0 h 5089071"/>
              <a:gd name="connsiteX2" fmla="*/ 6800849 w 6800849"/>
              <a:gd name="connsiteY2" fmla="*/ 5089071 h 5089071"/>
              <a:gd name="connsiteX3" fmla="*/ 2269838 w 6800849"/>
              <a:gd name="connsiteY3" fmla="*/ 5089071 h 5089071"/>
              <a:gd name="connsiteX4" fmla="*/ 0 w 6800849"/>
              <a:gd name="connsiteY4" fmla="*/ 2810232 h 508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0849" h="5089071">
                <a:moveTo>
                  <a:pt x="0" y="0"/>
                </a:moveTo>
                <a:lnTo>
                  <a:pt x="1731880" y="0"/>
                </a:lnTo>
                <a:lnTo>
                  <a:pt x="6800849" y="5089071"/>
                </a:lnTo>
                <a:lnTo>
                  <a:pt x="2269838" y="5089071"/>
                </a:lnTo>
                <a:lnTo>
                  <a:pt x="0" y="2810232"/>
                </a:lnTo>
                <a:close/>
              </a:path>
            </a:pathLst>
          </a:custGeom>
          <a:solidFill>
            <a:schemeClr val="bg1">
              <a:lumMod val="65000"/>
            </a:schemeClr>
          </a:solidFill>
        </p:spPr>
        <p:txBody>
          <a:bodyPr wrap="square">
            <a:noAutofit/>
          </a:bodyPr>
          <a:lstStyle/>
          <a:p>
            <a:endParaRPr lang="en-US"/>
          </a:p>
        </p:txBody>
      </p:sp>
    </p:spTree>
    <p:extLst>
      <p:ext uri="{BB962C8B-B14F-4D97-AF65-F5344CB8AC3E}">
        <p14:creationId xmlns:p14="http://schemas.microsoft.com/office/powerpoint/2010/main" val="26164934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6" decel="100000" fill="hold" grpId="0"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1+#ppt_w/2"/>
                                          </p:val>
                                        </p:tav>
                                        <p:tav tm="100000">
                                          <p:val>
                                            <p:strVal val="#ppt_x"/>
                                          </p:val>
                                        </p:tav>
                                      </p:tavLst>
                                    </p:anim>
                                    <p:anim calcmode="lin" valueType="num">
                                      <p:cBhvr additive="base">
                                        <p:cTn id="12"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grpSp>
        <p:nvGrpSpPr>
          <p:cNvPr id="6" name="Group 5"/>
          <p:cNvGrpSpPr/>
          <p:nvPr userDrawn="1"/>
        </p:nvGrpSpPr>
        <p:grpSpPr>
          <a:xfrm>
            <a:off x="5597238" y="1255311"/>
            <a:ext cx="6594762" cy="5602689"/>
            <a:chOff x="5687975" y="3"/>
            <a:chExt cx="6504023" cy="552560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20646"/>
            <a:stretch/>
          </p:blipFill>
          <p:spPr>
            <a:xfrm flipH="1">
              <a:off x="5687975" y="3"/>
              <a:ext cx="6504023" cy="5525600"/>
            </a:xfrm>
            <a:prstGeom prst="rect">
              <a:avLst/>
            </a:prstGeom>
            <a:effectLst>
              <a:outerShdw blurRad="177800" dist="228600" dir="4680000" sx="99000" sy="99000" algn="t" rotWithShape="0">
                <a:prstClr val="black">
                  <a:alpha val="11000"/>
                </a:prstClr>
              </a:outerShdw>
            </a:effectLst>
          </p:spPr>
        </p:pic>
        <p:sp>
          <p:nvSpPr>
            <p:cNvPr id="8" name="Rectangle 7"/>
            <p:cNvSpPr/>
            <p:nvPr/>
          </p:nvSpPr>
          <p:spPr>
            <a:xfrm>
              <a:off x="8518525" y="3413125"/>
              <a:ext cx="387350" cy="390525"/>
            </a:xfrm>
            <a:prstGeom prst="rect">
              <a:avLst/>
            </a:prstGeom>
            <a:solidFill>
              <a:srgbClr val="0000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 name="Picture Placeholder 2"/>
          <p:cNvSpPr>
            <a:spLocks noGrp="1"/>
          </p:cNvSpPr>
          <p:nvPr>
            <p:ph type="pic" sz="quarter" idx="10"/>
          </p:nvPr>
        </p:nvSpPr>
        <p:spPr>
          <a:xfrm rot="19888398">
            <a:off x="7087034" y="1741738"/>
            <a:ext cx="1381656" cy="3275064"/>
          </a:xfrm>
          <a:custGeom>
            <a:avLst/>
            <a:gdLst>
              <a:gd name="connsiteX0" fmla="*/ 0 w 1404292"/>
              <a:gd name="connsiteY0" fmla="*/ 0 h 3168333"/>
              <a:gd name="connsiteX1" fmla="*/ 1404292 w 1404292"/>
              <a:gd name="connsiteY1" fmla="*/ 0 h 3168333"/>
              <a:gd name="connsiteX2" fmla="*/ 1404292 w 1404292"/>
              <a:gd name="connsiteY2" fmla="*/ 3168333 h 3168333"/>
              <a:gd name="connsiteX3" fmla="*/ 0 w 1404292"/>
              <a:gd name="connsiteY3" fmla="*/ 3168333 h 3168333"/>
              <a:gd name="connsiteX4" fmla="*/ 0 w 1404292"/>
              <a:gd name="connsiteY4" fmla="*/ 0 h 3168333"/>
              <a:gd name="connsiteX0" fmla="*/ 13287 w 1404292"/>
              <a:gd name="connsiteY0" fmla="*/ 0 h 3265909"/>
              <a:gd name="connsiteX1" fmla="*/ 1404292 w 1404292"/>
              <a:gd name="connsiteY1" fmla="*/ 97576 h 3265909"/>
              <a:gd name="connsiteX2" fmla="*/ 1404292 w 1404292"/>
              <a:gd name="connsiteY2" fmla="*/ 3265909 h 3265909"/>
              <a:gd name="connsiteX3" fmla="*/ 0 w 1404292"/>
              <a:gd name="connsiteY3" fmla="*/ 3265909 h 3265909"/>
              <a:gd name="connsiteX4" fmla="*/ 13287 w 1404292"/>
              <a:gd name="connsiteY4" fmla="*/ 0 h 3265909"/>
              <a:gd name="connsiteX0" fmla="*/ 13287 w 1404292"/>
              <a:gd name="connsiteY0" fmla="*/ 0 h 3265909"/>
              <a:gd name="connsiteX1" fmla="*/ 1378077 w 1404292"/>
              <a:gd name="connsiteY1" fmla="*/ 365197 h 3265909"/>
              <a:gd name="connsiteX2" fmla="*/ 1404292 w 1404292"/>
              <a:gd name="connsiteY2" fmla="*/ 3265909 h 3265909"/>
              <a:gd name="connsiteX3" fmla="*/ 0 w 1404292"/>
              <a:gd name="connsiteY3" fmla="*/ 3265909 h 3265909"/>
              <a:gd name="connsiteX4" fmla="*/ 13287 w 1404292"/>
              <a:gd name="connsiteY4" fmla="*/ 0 h 3265909"/>
              <a:gd name="connsiteX0" fmla="*/ 13287 w 1404292"/>
              <a:gd name="connsiteY0" fmla="*/ 0 h 3265909"/>
              <a:gd name="connsiteX1" fmla="*/ 1377290 w 1404292"/>
              <a:gd name="connsiteY1" fmla="*/ 346700 h 3265909"/>
              <a:gd name="connsiteX2" fmla="*/ 1404292 w 1404292"/>
              <a:gd name="connsiteY2" fmla="*/ 3265909 h 3265909"/>
              <a:gd name="connsiteX3" fmla="*/ 0 w 1404292"/>
              <a:gd name="connsiteY3" fmla="*/ 3265909 h 3265909"/>
              <a:gd name="connsiteX4" fmla="*/ 13287 w 1404292"/>
              <a:gd name="connsiteY4" fmla="*/ 0 h 3265909"/>
              <a:gd name="connsiteX0" fmla="*/ 17212 w 1408217"/>
              <a:gd name="connsiteY0" fmla="*/ 0 h 3265909"/>
              <a:gd name="connsiteX1" fmla="*/ 1381215 w 1408217"/>
              <a:gd name="connsiteY1" fmla="*/ 346700 h 3265909"/>
              <a:gd name="connsiteX2" fmla="*/ 1408217 w 1408217"/>
              <a:gd name="connsiteY2" fmla="*/ 3265909 h 3265909"/>
              <a:gd name="connsiteX3" fmla="*/ 0 w 1408217"/>
              <a:gd name="connsiteY3" fmla="*/ 3007201 h 3265909"/>
              <a:gd name="connsiteX4" fmla="*/ 17212 w 1408217"/>
              <a:gd name="connsiteY4" fmla="*/ 0 h 3265909"/>
              <a:gd name="connsiteX0" fmla="*/ 17212 w 1381215"/>
              <a:gd name="connsiteY0" fmla="*/ 0 h 3156747"/>
              <a:gd name="connsiteX1" fmla="*/ 1381215 w 1381215"/>
              <a:gd name="connsiteY1" fmla="*/ 346700 h 3156747"/>
              <a:gd name="connsiteX2" fmla="*/ 1373597 w 1381215"/>
              <a:gd name="connsiteY2" fmla="*/ 3156747 h 3156747"/>
              <a:gd name="connsiteX3" fmla="*/ 0 w 1381215"/>
              <a:gd name="connsiteY3" fmla="*/ 3007201 h 3156747"/>
              <a:gd name="connsiteX4" fmla="*/ 17212 w 1381215"/>
              <a:gd name="connsiteY4" fmla="*/ 0 h 3156747"/>
              <a:gd name="connsiteX0" fmla="*/ 17212 w 1385628"/>
              <a:gd name="connsiteY0" fmla="*/ 0 h 3275064"/>
              <a:gd name="connsiteX1" fmla="*/ 1381215 w 1385628"/>
              <a:gd name="connsiteY1" fmla="*/ 346700 h 3275064"/>
              <a:gd name="connsiteX2" fmla="*/ 1385174 w 1385628"/>
              <a:gd name="connsiteY2" fmla="*/ 3275064 h 3275064"/>
              <a:gd name="connsiteX3" fmla="*/ 0 w 1385628"/>
              <a:gd name="connsiteY3" fmla="*/ 3007201 h 3275064"/>
              <a:gd name="connsiteX4" fmla="*/ 17212 w 1385628"/>
              <a:gd name="connsiteY4" fmla="*/ 0 h 3275064"/>
              <a:gd name="connsiteX0" fmla="*/ 463 w 1368879"/>
              <a:gd name="connsiteY0" fmla="*/ 0 h 3275064"/>
              <a:gd name="connsiteX1" fmla="*/ 1364466 w 1368879"/>
              <a:gd name="connsiteY1" fmla="*/ 346700 h 3275064"/>
              <a:gd name="connsiteX2" fmla="*/ 1368425 w 1368879"/>
              <a:gd name="connsiteY2" fmla="*/ 3275064 h 3275064"/>
              <a:gd name="connsiteX3" fmla="*/ 38624 w 1368879"/>
              <a:gd name="connsiteY3" fmla="*/ 2925274 h 3275064"/>
              <a:gd name="connsiteX4" fmla="*/ 463 w 1368879"/>
              <a:gd name="connsiteY4" fmla="*/ 0 h 3275064"/>
              <a:gd name="connsiteX0" fmla="*/ 13240 w 1381656"/>
              <a:gd name="connsiteY0" fmla="*/ 0 h 3275064"/>
              <a:gd name="connsiteX1" fmla="*/ 1377243 w 1381656"/>
              <a:gd name="connsiteY1" fmla="*/ 346700 h 3275064"/>
              <a:gd name="connsiteX2" fmla="*/ 1381202 w 1381656"/>
              <a:gd name="connsiteY2" fmla="*/ 3275064 h 3275064"/>
              <a:gd name="connsiteX3" fmla="*/ 0 w 1381656"/>
              <a:gd name="connsiteY3" fmla="*/ 2994905 h 3275064"/>
              <a:gd name="connsiteX4" fmla="*/ 13240 w 1381656"/>
              <a:gd name="connsiteY4" fmla="*/ 0 h 3275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656" h="3275064">
                <a:moveTo>
                  <a:pt x="13240" y="0"/>
                </a:moveTo>
                <a:lnTo>
                  <a:pt x="1377243" y="346700"/>
                </a:lnTo>
                <a:cubicBezTo>
                  <a:pt x="1374704" y="1283382"/>
                  <a:pt x="1383741" y="2338382"/>
                  <a:pt x="1381202" y="3275064"/>
                </a:cubicBezTo>
                <a:lnTo>
                  <a:pt x="0" y="2994905"/>
                </a:lnTo>
                <a:cubicBezTo>
                  <a:pt x="5737" y="1992505"/>
                  <a:pt x="7503" y="1002400"/>
                  <a:pt x="13240" y="0"/>
                </a:cubicBezTo>
                <a:close/>
              </a:path>
            </a:pathLst>
          </a:custGeom>
          <a:solidFill>
            <a:schemeClr val="bg1">
              <a:lumMod val="65000"/>
            </a:schemeClr>
          </a:solidFill>
        </p:spPr>
        <p:txBody>
          <a:bodyPr/>
          <a:lstStyle/>
          <a:p>
            <a:endParaRPr lang="en-US" dirty="0"/>
          </a:p>
        </p:txBody>
      </p:sp>
    </p:spTree>
    <p:extLst>
      <p:ext uri="{BB962C8B-B14F-4D97-AF65-F5344CB8AC3E}">
        <p14:creationId xmlns:p14="http://schemas.microsoft.com/office/powerpoint/2010/main" val="34801228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Blank Dark">
    <p:bg>
      <p:bgPr>
        <a:solidFill>
          <a:schemeClr val="tx1"/>
        </a:solidFill>
        <a:effectLst/>
      </p:bgPr>
    </p:bg>
    <p:spTree>
      <p:nvGrpSpPr>
        <p:cNvPr id="1" name=""/>
        <p:cNvGrpSpPr/>
        <p:nvPr/>
      </p:nvGrpSpPr>
      <p:grpSpPr>
        <a:xfrm>
          <a:off x="0" y="0"/>
          <a:ext cx="0" cy="0"/>
          <a:chOff x="0" y="0"/>
          <a:chExt cx="0" cy="0"/>
        </a:xfrm>
      </p:grpSpPr>
      <p:pic>
        <p:nvPicPr>
          <p:cNvPr id="6" name="Untitled-2.png"/>
          <p:cNvPicPr>
            <a:picLocks noChangeAspect="1"/>
          </p:cNvPicPr>
          <p:nvPr userDrawn="1"/>
        </p:nvPicPr>
        <p:blipFill rotWithShape="1">
          <a:blip r:embed="rId2">
            <a:extLst/>
          </a:blip>
          <a:srcRect b="45116"/>
          <a:stretch/>
        </p:blipFill>
        <p:spPr>
          <a:xfrm>
            <a:off x="9112249" y="685799"/>
            <a:ext cx="5416551" cy="6172201"/>
          </a:xfrm>
          <a:prstGeom prst="rect">
            <a:avLst/>
          </a:prstGeom>
          <a:ln w="12700">
            <a:miter lim="400000"/>
          </a:ln>
        </p:spPr>
      </p:pic>
      <p:sp>
        <p:nvSpPr>
          <p:cNvPr id="3" name="Picture Placeholder 2"/>
          <p:cNvSpPr>
            <a:spLocks noGrp="1"/>
          </p:cNvSpPr>
          <p:nvPr>
            <p:ph type="pic" sz="quarter" idx="10"/>
          </p:nvPr>
        </p:nvSpPr>
        <p:spPr>
          <a:xfrm>
            <a:off x="9467850" y="1989138"/>
            <a:ext cx="4749800" cy="8423275"/>
          </a:xfrm>
          <a:prstGeom prst="rect">
            <a:avLst/>
          </a:prstGeom>
          <a:solidFill>
            <a:schemeClr val="bg1">
              <a:lumMod val="65000"/>
            </a:schemeClr>
          </a:solidFill>
        </p:spPr>
        <p:txBody>
          <a:bodyPr/>
          <a:lstStyle/>
          <a:p>
            <a:endParaRPr lang="id-ID"/>
          </a:p>
        </p:txBody>
      </p:sp>
    </p:spTree>
    <p:extLst>
      <p:ext uri="{BB962C8B-B14F-4D97-AF65-F5344CB8AC3E}">
        <p14:creationId xmlns:p14="http://schemas.microsoft.com/office/powerpoint/2010/main" val="21909433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Blank">
    <p:bg>
      <p:bgPr>
        <a:solidFill>
          <a:srgbClr val="FFFFFF"/>
        </a:solidFill>
        <a:effectLst/>
      </p:bgPr>
    </p:bg>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3429002"/>
            <a:ext cx="12192000" cy="3428998"/>
          </a:xfrm>
          <a:custGeom>
            <a:avLst/>
            <a:gdLst>
              <a:gd name="connsiteX0" fmla="*/ 0 w 12192000"/>
              <a:gd name="connsiteY0" fmla="*/ 0 h 3428998"/>
              <a:gd name="connsiteX1" fmla="*/ 12192000 w 12192000"/>
              <a:gd name="connsiteY1" fmla="*/ 1729573 h 3428998"/>
              <a:gd name="connsiteX2" fmla="*/ 12192000 w 12192000"/>
              <a:gd name="connsiteY2" fmla="*/ 3428998 h 3428998"/>
              <a:gd name="connsiteX3" fmla="*/ 0 w 12192000"/>
              <a:gd name="connsiteY3" fmla="*/ 3428998 h 3428998"/>
            </a:gdLst>
            <a:ahLst/>
            <a:cxnLst>
              <a:cxn ang="0">
                <a:pos x="connsiteX0" y="connsiteY0"/>
              </a:cxn>
              <a:cxn ang="0">
                <a:pos x="connsiteX1" y="connsiteY1"/>
              </a:cxn>
              <a:cxn ang="0">
                <a:pos x="connsiteX2" y="connsiteY2"/>
              </a:cxn>
              <a:cxn ang="0">
                <a:pos x="connsiteX3" y="connsiteY3"/>
              </a:cxn>
            </a:cxnLst>
            <a:rect l="l" t="t" r="r" b="b"/>
            <a:pathLst>
              <a:path w="12192000" h="3428998">
                <a:moveTo>
                  <a:pt x="0" y="0"/>
                </a:moveTo>
                <a:lnTo>
                  <a:pt x="12192000" y="1729573"/>
                </a:lnTo>
                <a:lnTo>
                  <a:pt x="12192000" y="3428998"/>
                </a:lnTo>
                <a:lnTo>
                  <a:pt x="0" y="3428998"/>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35883363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Blank Dark">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 y="0"/>
            <a:ext cx="12191999" cy="3904738"/>
          </a:xfrm>
          <a:custGeom>
            <a:avLst/>
            <a:gdLst>
              <a:gd name="connsiteX0" fmla="*/ 0 w 12191999"/>
              <a:gd name="connsiteY0" fmla="*/ 0 h 3904738"/>
              <a:gd name="connsiteX1" fmla="*/ 12191999 w 12191999"/>
              <a:gd name="connsiteY1" fmla="*/ 0 h 3904738"/>
              <a:gd name="connsiteX2" fmla="*/ 12191999 w 12191999"/>
              <a:gd name="connsiteY2" fmla="*/ 3904738 h 3904738"/>
              <a:gd name="connsiteX3" fmla="*/ 0 w 12191999"/>
              <a:gd name="connsiteY3" fmla="*/ 2175165 h 3904738"/>
            </a:gdLst>
            <a:ahLst/>
            <a:cxnLst>
              <a:cxn ang="0">
                <a:pos x="connsiteX0" y="connsiteY0"/>
              </a:cxn>
              <a:cxn ang="0">
                <a:pos x="connsiteX1" y="connsiteY1"/>
              </a:cxn>
              <a:cxn ang="0">
                <a:pos x="connsiteX2" y="connsiteY2"/>
              </a:cxn>
              <a:cxn ang="0">
                <a:pos x="connsiteX3" y="connsiteY3"/>
              </a:cxn>
            </a:cxnLst>
            <a:rect l="l" t="t" r="r" b="b"/>
            <a:pathLst>
              <a:path w="12191999" h="3904738">
                <a:moveTo>
                  <a:pt x="0" y="0"/>
                </a:moveTo>
                <a:lnTo>
                  <a:pt x="12191999" y="0"/>
                </a:lnTo>
                <a:lnTo>
                  <a:pt x="12191999" y="3904738"/>
                </a:lnTo>
                <a:lnTo>
                  <a:pt x="0" y="2175165"/>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29545741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Blank Dark">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 y="0"/>
            <a:ext cx="12191999" cy="5048250"/>
          </a:xfrm>
          <a:custGeom>
            <a:avLst/>
            <a:gdLst>
              <a:gd name="connsiteX0" fmla="*/ 0 w 12191999"/>
              <a:gd name="connsiteY0" fmla="*/ 0 h 3904738"/>
              <a:gd name="connsiteX1" fmla="*/ 12191999 w 12191999"/>
              <a:gd name="connsiteY1" fmla="*/ 0 h 3904738"/>
              <a:gd name="connsiteX2" fmla="*/ 12191999 w 12191999"/>
              <a:gd name="connsiteY2" fmla="*/ 3904738 h 3904738"/>
              <a:gd name="connsiteX3" fmla="*/ 0 w 12191999"/>
              <a:gd name="connsiteY3" fmla="*/ 2175165 h 3904738"/>
            </a:gdLst>
            <a:ahLst/>
            <a:cxnLst>
              <a:cxn ang="0">
                <a:pos x="connsiteX0" y="connsiteY0"/>
              </a:cxn>
              <a:cxn ang="0">
                <a:pos x="connsiteX1" y="connsiteY1"/>
              </a:cxn>
              <a:cxn ang="0">
                <a:pos x="connsiteX2" y="connsiteY2"/>
              </a:cxn>
              <a:cxn ang="0">
                <a:pos x="connsiteX3" y="connsiteY3"/>
              </a:cxn>
            </a:cxnLst>
            <a:rect l="l" t="t" r="r" b="b"/>
            <a:pathLst>
              <a:path w="12191999" h="3904738">
                <a:moveTo>
                  <a:pt x="0" y="0"/>
                </a:moveTo>
                <a:lnTo>
                  <a:pt x="12191999" y="0"/>
                </a:lnTo>
                <a:lnTo>
                  <a:pt x="12191999" y="3904738"/>
                </a:lnTo>
                <a:lnTo>
                  <a:pt x="0" y="2175165"/>
                </a:lnTo>
                <a:close/>
              </a:path>
            </a:pathLst>
          </a:custGeom>
          <a:solidFill>
            <a:schemeClr val="bg1">
              <a:lumMod val="65000"/>
            </a:schemeClr>
          </a:solidFill>
        </p:spPr>
        <p:txBody>
          <a:bodyPr wrap="square">
            <a:noAutofit/>
          </a:bodyPr>
          <a:lstStyle/>
          <a:p>
            <a:endParaRPr lang="id-ID"/>
          </a:p>
        </p:txBody>
      </p:sp>
      <p:sp>
        <p:nvSpPr>
          <p:cNvPr id="6" name="Picture Placeholder 5"/>
          <p:cNvSpPr>
            <a:spLocks noGrp="1"/>
          </p:cNvSpPr>
          <p:nvPr>
            <p:ph type="pic" sz="quarter" idx="11"/>
          </p:nvPr>
        </p:nvSpPr>
        <p:spPr>
          <a:xfrm>
            <a:off x="8979295" y="759225"/>
            <a:ext cx="1613692" cy="1613692"/>
          </a:xfrm>
          <a:custGeom>
            <a:avLst/>
            <a:gdLst>
              <a:gd name="connsiteX0" fmla="*/ 806846 w 1613692"/>
              <a:gd name="connsiteY0" fmla="*/ 0 h 1613692"/>
              <a:gd name="connsiteX1" fmla="*/ 1613692 w 1613692"/>
              <a:gd name="connsiteY1" fmla="*/ 806846 h 1613692"/>
              <a:gd name="connsiteX2" fmla="*/ 806846 w 1613692"/>
              <a:gd name="connsiteY2" fmla="*/ 1613692 h 1613692"/>
              <a:gd name="connsiteX3" fmla="*/ 0 w 1613692"/>
              <a:gd name="connsiteY3" fmla="*/ 806846 h 1613692"/>
              <a:gd name="connsiteX4" fmla="*/ 806846 w 1613692"/>
              <a:gd name="connsiteY4" fmla="*/ 0 h 1613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92" h="1613692">
                <a:moveTo>
                  <a:pt x="806846" y="0"/>
                </a:moveTo>
                <a:cubicBezTo>
                  <a:pt x="1252455" y="0"/>
                  <a:pt x="1613692" y="361237"/>
                  <a:pt x="1613692" y="806846"/>
                </a:cubicBezTo>
                <a:cubicBezTo>
                  <a:pt x="1613692" y="1252455"/>
                  <a:pt x="1252455" y="1613692"/>
                  <a:pt x="806846" y="1613692"/>
                </a:cubicBezTo>
                <a:cubicBezTo>
                  <a:pt x="361237" y="1613692"/>
                  <a:pt x="0" y="1252455"/>
                  <a:pt x="0" y="806846"/>
                </a:cubicBezTo>
                <a:cubicBezTo>
                  <a:pt x="0" y="361237"/>
                  <a:pt x="361237" y="0"/>
                  <a:pt x="806846" y="0"/>
                </a:cubicBezTo>
                <a:close/>
              </a:path>
            </a:pathLst>
          </a:custGeom>
          <a:solidFill>
            <a:schemeClr val="bg1">
              <a:lumMod val="65000"/>
            </a:schemeClr>
          </a:solidFill>
        </p:spPr>
        <p:txBody>
          <a:bodyPr wrap="square">
            <a:noAutofit/>
          </a:bodyPr>
          <a:lstStyle/>
          <a:p>
            <a:endParaRPr lang="id-ID" dirty="0"/>
          </a:p>
        </p:txBody>
      </p:sp>
    </p:spTree>
    <p:extLst>
      <p:ext uri="{BB962C8B-B14F-4D97-AF65-F5344CB8AC3E}">
        <p14:creationId xmlns:p14="http://schemas.microsoft.com/office/powerpoint/2010/main" val="4135123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9016" y="2"/>
            <a:ext cx="3037972" cy="2536723"/>
          </a:xfrm>
          <a:custGeom>
            <a:avLst/>
            <a:gdLst>
              <a:gd name="connsiteX0" fmla="*/ 0 w 3037972"/>
              <a:gd name="connsiteY0" fmla="*/ 0 h 2536723"/>
              <a:gd name="connsiteX1" fmla="*/ 3037972 w 3037972"/>
              <a:gd name="connsiteY1" fmla="*/ 0 h 2536723"/>
              <a:gd name="connsiteX2" fmla="*/ 501249 w 3037972"/>
              <a:gd name="connsiteY2" fmla="*/ 2536723 h 2536723"/>
              <a:gd name="connsiteX3" fmla="*/ 0 w 3037972"/>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3037972" h="2536723">
                <a:moveTo>
                  <a:pt x="0" y="0"/>
                </a:moveTo>
                <a:lnTo>
                  <a:pt x="3037972" y="0"/>
                </a:lnTo>
                <a:lnTo>
                  <a:pt x="501249" y="2536723"/>
                </a:lnTo>
                <a:lnTo>
                  <a:pt x="0" y="2536723"/>
                </a:lnTo>
                <a:close/>
              </a:path>
            </a:pathLst>
          </a:custGeom>
          <a:solidFill>
            <a:schemeClr val="bg1">
              <a:lumMod val="65000"/>
            </a:schemeClr>
          </a:solidFill>
        </p:spPr>
        <p:txBody>
          <a:bodyPr wrap="square">
            <a:noAutofit/>
          </a:bodyPr>
          <a:lstStyle/>
          <a:p>
            <a:endParaRPr lang="id-ID"/>
          </a:p>
        </p:txBody>
      </p:sp>
      <p:sp>
        <p:nvSpPr>
          <p:cNvPr id="26" name="Picture Placeholder 25"/>
          <p:cNvSpPr>
            <a:spLocks noGrp="1"/>
          </p:cNvSpPr>
          <p:nvPr>
            <p:ph type="pic" sz="quarter" idx="11"/>
          </p:nvPr>
        </p:nvSpPr>
        <p:spPr>
          <a:xfrm>
            <a:off x="663677" y="2"/>
            <a:ext cx="5356128" cy="2536723"/>
          </a:xfrm>
          <a:custGeom>
            <a:avLst/>
            <a:gdLst>
              <a:gd name="connsiteX0" fmla="*/ 2536723 w 5356128"/>
              <a:gd name="connsiteY0" fmla="*/ 0 h 2536723"/>
              <a:gd name="connsiteX1" fmla="*/ 5356128 w 5356128"/>
              <a:gd name="connsiteY1" fmla="*/ 0 h 2536723"/>
              <a:gd name="connsiteX2" fmla="*/ 2819405 w 5356128"/>
              <a:gd name="connsiteY2" fmla="*/ 2536723 h 2536723"/>
              <a:gd name="connsiteX3" fmla="*/ 0 w 5356128"/>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5356128" h="2536723">
                <a:moveTo>
                  <a:pt x="2536723" y="0"/>
                </a:moveTo>
                <a:lnTo>
                  <a:pt x="5356128" y="0"/>
                </a:lnTo>
                <a:lnTo>
                  <a:pt x="2819405" y="2536723"/>
                </a:lnTo>
                <a:lnTo>
                  <a:pt x="0" y="2536723"/>
                </a:lnTo>
                <a:close/>
              </a:path>
            </a:pathLst>
          </a:custGeom>
          <a:solidFill>
            <a:schemeClr val="bg1">
              <a:lumMod val="65000"/>
            </a:schemeClr>
          </a:solidFill>
        </p:spPr>
        <p:txBody>
          <a:bodyPr wrap="square">
            <a:noAutofit/>
          </a:bodyPr>
          <a:lstStyle/>
          <a:p>
            <a:endParaRPr lang="id-ID"/>
          </a:p>
        </p:txBody>
      </p:sp>
      <p:sp>
        <p:nvSpPr>
          <p:cNvPr id="29" name="Picture Placeholder 28"/>
          <p:cNvSpPr>
            <a:spLocks noGrp="1"/>
          </p:cNvSpPr>
          <p:nvPr>
            <p:ph type="pic" sz="quarter" idx="12"/>
          </p:nvPr>
        </p:nvSpPr>
        <p:spPr>
          <a:xfrm>
            <a:off x="3654526" y="2"/>
            <a:ext cx="5305324" cy="2536723"/>
          </a:xfrm>
          <a:custGeom>
            <a:avLst/>
            <a:gdLst>
              <a:gd name="connsiteX0" fmla="*/ 2536723 w 5305324"/>
              <a:gd name="connsiteY0" fmla="*/ 0 h 2536723"/>
              <a:gd name="connsiteX1" fmla="*/ 5305324 w 5305324"/>
              <a:gd name="connsiteY1" fmla="*/ 0 h 2536723"/>
              <a:gd name="connsiteX2" fmla="*/ 5305324 w 5305324"/>
              <a:gd name="connsiteY2" fmla="*/ 5 h 2536723"/>
              <a:gd name="connsiteX3" fmla="*/ 2768606 w 5305324"/>
              <a:gd name="connsiteY3" fmla="*/ 2536723 h 2536723"/>
              <a:gd name="connsiteX4" fmla="*/ 0 w 5305324"/>
              <a:gd name="connsiteY4" fmla="*/ 2536723 h 2536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5324" h="2536723">
                <a:moveTo>
                  <a:pt x="2536723" y="0"/>
                </a:moveTo>
                <a:lnTo>
                  <a:pt x="5305324" y="0"/>
                </a:lnTo>
                <a:lnTo>
                  <a:pt x="5305324" y="5"/>
                </a:lnTo>
                <a:lnTo>
                  <a:pt x="2768606" y="2536723"/>
                </a:lnTo>
                <a:lnTo>
                  <a:pt x="0" y="2536723"/>
                </a:lnTo>
                <a:close/>
              </a:path>
            </a:pathLst>
          </a:custGeom>
          <a:solidFill>
            <a:schemeClr val="bg1">
              <a:lumMod val="65000"/>
            </a:schemeClr>
          </a:solidFill>
        </p:spPr>
        <p:txBody>
          <a:bodyPr wrap="square">
            <a:noAutofit/>
          </a:bodyPr>
          <a:lstStyle/>
          <a:p>
            <a:endParaRPr lang="id-ID"/>
          </a:p>
        </p:txBody>
      </p:sp>
      <p:sp>
        <p:nvSpPr>
          <p:cNvPr id="32" name="Picture Placeholder 31"/>
          <p:cNvSpPr>
            <a:spLocks noGrp="1"/>
          </p:cNvSpPr>
          <p:nvPr>
            <p:ph type="pic" sz="quarter" idx="13"/>
          </p:nvPr>
        </p:nvSpPr>
        <p:spPr>
          <a:xfrm>
            <a:off x="6594577" y="2"/>
            <a:ext cx="5305329" cy="2536723"/>
          </a:xfrm>
          <a:custGeom>
            <a:avLst/>
            <a:gdLst>
              <a:gd name="connsiteX0" fmla="*/ 2536723 w 5305329"/>
              <a:gd name="connsiteY0" fmla="*/ 0 h 2536723"/>
              <a:gd name="connsiteX1" fmla="*/ 5305329 w 5305329"/>
              <a:gd name="connsiteY1" fmla="*/ 0 h 2536723"/>
              <a:gd name="connsiteX2" fmla="*/ 2768606 w 5305329"/>
              <a:gd name="connsiteY2" fmla="*/ 2536723 h 2536723"/>
              <a:gd name="connsiteX3" fmla="*/ 0 w 5305329"/>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5305329" h="2536723">
                <a:moveTo>
                  <a:pt x="2536723" y="0"/>
                </a:moveTo>
                <a:lnTo>
                  <a:pt x="5305329" y="0"/>
                </a:lnTo>
                <a:lnTo>
                  <a:pt x="2768606" y="2536723"/>
                </a:lnTo>
                <a:lnTo>
                  <a:pt x="0" y="2536723"/>
                </a:lnTo>
                <a:close/>
              </a:path>
            </a:pathLst>
          </a:custGeom>
          <a:solidFill>
            <a:schemeClr val="bg1">
              <a:lumMod val="65000"/>
            </a:schemeClr>
          </a:solidFill>
        </p:spPr>
        <p:txBody>
          <a:bodyPr wrap="square">
            <a:noAutofit/>
          </a:bodyPr>
          <a:lstStyle/>
          <a:p>
            <a:endParaRPr lang="id-ID"/>
          </a:p>
        </p:txBody>
      </p:sp>
      <p:sp>
        <p:nvSpPr>
          <p:cNvPr id="35" name="Picture Placeholder 34"/>
          <p:cNvSpPr>
            <a:spLocks noGrp="1"/>
          </p:cNvSpPr>
          <p:nvPr>
            <p:ph type="pic" sz="quarter" idx="14"/>
          </p:nvPr>
        </p:nvSpPr>
        <p:spPr>
          <a:xfrm>
            <a:off x="9534628" y="2"/>
            <a:ext cx="2657373" cy="2536723"/>
          </a:xfrm>
          <a:custGeom>
            <a:avLst/>
            <a:gdLst>
              <a:gd name="connsiteX0" fmla="*/ 2536723 w 2657373"/>
              <a:gd name="connsiteY0" fmla="*/ 0 h 2536723"/>
              <a:gd name="connsiteX1" fmla="*/ 2657373 w 2657373"/>
              <a:gd name="connsiteY1" fmla="*/ 0 h 2536723"/>
              <a:gd name="connsiteX2" fmla="*/ 2657373 w 2657373"/>
              <a:gd name="connsiteY2" fmla="*/ 2536723 h 2536723"/>
              <a:gd name="connsiteX3" fmla="*/ 0 w 2657373"/>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2657373" h="2536723">
                <a:moveTo>
                  <a:pt x="2536723" y="0"/>
                </a:moveTo>
                <a:lnTo>
                  <a:pt x="2657373" y="0"/>
                </a:lnTo>
                <a:lnTo>
                  <a:pt x="2657373" y="2536723"/>
                </a:lnTo>
                <a:lnTo>
                  <a:pt x="0" y="2536723"/>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9447205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1+#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1+#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1+#ppt_w/2"/>
                                          </p:val>
                                        </p:tav>
                                        <p:tav tm="100000">
                                          <p:val>
                                            <p:strVal val="#ppt_x"/>
                                          </p:val>
                                        </p:tav>
                                      </p:tavLst>
                                    </p:anim>
                                    <p:anim calcmode="lin" valueType="num">
                                      <p:cBhvr additive="base">
                                        <p:cTn id="20" dur="10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1+#ppt_w/2"/>
                                          </p:val>
                                        </p:tav>
                                        <p:tav tm="100000">
                                          <p:val>
                                            <p:strVal val="#ppt_x"/>
                                          </p:val>
                                        </p:tav>
                                      </p:tavLst>
                                    </p:anim>
                                    <p:anim calcmode="lin" valueType="num">
                                      <p:cBhvr additive="base">
                                        <p:cTn id="24" dur="10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29" grpId="0" animBg="1"/>
      <p:bldP spid="32" grpId="0" animBg="1"/>
      <p:bldP spid="35"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8"/>
          </p:nvPr>
        </p:nvSpPr>
        <p:spPr>
          <a:xfrm flipH="1">
            <a:off x="5480017" y="2198191"/>
            <a:ext cx="3833755" cy="1164875"/>
          </a:xfrm>
          <a:custGeom>
            <a:avLst/>
            <a:gdLst>
              <a:gd name="connsiteX0" fmla="*/ 0 w 3510319"/>
              <a:gd name="connsiteY0" fmla="*/ 0 h 1066600"/>
              <a:gd name="connsiteX1" fmla="*/ 580571 w 3510319"/>
              <a:gd name="connsiteY1" fmla="*/ 0 h 1066600"/>
              <a:gd name="connsiteX2" fmla="*/ 702007 w 3510319"/>
              <a:gd name="connsiteY2" fmla="*/ 0 h 1066600"/>
              <a:gd name="connsiteX3" fmla="*/ 1161142 w 3510319"/>
              <a:gd name="connsiteY3" fmla="*/ 0 h 1066600"/>
              <a:gd name="connsiteX4" fmla="*/ 1282578 w 3510319"/>
              <a:gd name="connsiteY4" fmla="*/ 0 h 1066600"/>
              <a:gd name="connsiteX5" fmla="*/ 1741713 w 3510319"/>
              <a:gd name="connsiteY5" fmla="*/ 0 h 1066600"/>
              <a:gd name="connsiteX6" fmla="*/ 1863149 w 3510319"/>
              <a:gd name="connsiteY6" fmla="*/ 0 h 1066600"/>
              <a:gd name="connsiteX7" fmla="*/ 2443720 w 3510319"/>
              <a:gd name="connsiteY7" fmla="*/ 0 h 1066600"/>
              <a:gd name="connsiteX8" fmla="*/ 2669456 w 3510319"/>
              <a:gd name="connsiteY8" fmla="*/ 225737 h 1066600"/>
              <a:gd name="connsiteX9" fmla="*/ 2933579 w 3510319"/>
              <a:gd name="connsiteY9" fmla="*/ 489860 h 1066600"/>
              <a:gd name="connsiteX10" fmla="*/ 3510319 w 3510319"/>
              <a:gd name="connsiteY10" fmla="*/ 1066600 h 1066600"/>
              <a:gd name="connsiteX11" fmla="*/ 2929748 w 3510319"/>
              <a:gd name="connsiteY11" fmla="*/ 1066600 h 1066600"/>
              <a:gd name="connsiteX12" fmla="*/ 2808312 w 3510319"/>
              <a:gd name="connsiteY12" fmla="*/ 1066600 h 1066600"/>
              <a:gd name="connsiteX13" fmla="*/ 2349177 w 3510319"/>
              <a:gd name="connsiteY13" fmla="*/ 1066600 h 1066600"/>
              <a:gd name="connsiteX14" fmla="*/ 2227741 w 3510319"/>
              <a:gd name="connsiteY14" fmla="*/ 1066600 h 1066600"/>
              <a:gd name="connsiteX15" fmla="*/ 1768606 w 3510319"/>
              <a:gd name="connsiteY15" fmla="*/ 1066600 h 1066600"/>
              <a:gd name="connsiteX16" fmla="*/ 1647170 w 3510319"/>
              <a:gd name="connsiteY16" fmla="*/ 1066600 h 1066600"/>
              <a:gd name="connsiteX17" fmla="*/ 1066599 w 3510319"/>
              <a:gd name="connsiteY17" fmla="*/ 1066600 h 1066600"/>
              <a:gd name="connsiteX18" fmla="*/ 840863 w 3510319"/>
              <a:gd name="connsiteY18" fmla="*/ 840863 h 1066600"/>
              <a:gd name="connsiteX19" fmla="*/ 576740 w 3510319"/>
              <a:gd name="connsiteY19" fmla="*/ 576741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10319" h="1066600">
                <a:moveTo>
                  <a:pt x="0" y="0"/>
                </a:moveTo>
                <a:lnTo>
                  <a:pt x="580571" y="0"/>
                </a:lnTo>
                <a:lnTo>
                  <a:pt x="702007" y="0"/>
                </a:lnTo>
                <a:lnTo>
                  <a:pt x="1161142" y="0"/>
                </a:lnTo>
                <a:lnTo>
                  <a:pt x="1282578" y="0"/>
                </a:lnTo>
                <a:lnTo>
                  <a:pt x="1741713" y="0"/>
                </a:lnTo>
                <a:lnTo>
                  <a:pt x="1863149" y="0"/>
                </a:lnTo>
                <a:lnTo>
                  <a:pt x="2443720" y="0"/>
                </a:lnTo>
                <a:lnTo>
                  <a:pt x="2669456" y="225737"/>
                </a:lnTo>
                <a:lnTo>
                  <a:pt x="2933579" y="489860"/>
                </a:lnTo>
                <a:lnTo>
                  <a:pt x="3510319" y="1066600"/>
                </a:lnTo>
                <a:lnTo>
                  <a:pt x="2929748" y="1066600"/>
                </a:lnTo>
                <a:lnTo>
                  <a:pt x="2808312" y="1066600"/>
                </a:lnTo>
                <a:lnTo>
                  <a:pt x="2349177" y="1066600"/>
                </a:lnTo>
                <a:lnTo>
                  <a:pt x="2227741" y="1066600"/>
                </a:lnTo>
                <a:lnTo>
                  <a:pt x="1768606" y="1066600"/>
                </a:lnTo>
                <a:lnTo>
                  <a:pt x="1647170" y="1066600"/>
                </a:lnTo>
                <a:lnTo>
                  <a:pt x="1066599" y="1066600"/>
                </a:lnTo>
                <a:lnTo>
                  <a:pt x="840863" y="840863"/>
                </a:lnTo>
                <a:lnTo>
                  <a:pt x="576740" y="576741"/>
                </a:lnTo>
                <a:close/>
              </a:path>
            </a:pathLst>
          </a:custGeom>
          <a:solidFill>
            <a:schemeClr val="bg1">
              <a:lumMod val="65000"/>
            </a:schemeClr>
          </a:solidFill>
        </p:spPr>
      </p:sp>
      <p:sp>
        <p:nvSpPr>
          <p:cNvPr id="4" name="Shape 1085"/>
          <p:cNvSpPr/>
          <p:nvPr userDrawn="1"/>
        </p:nvSpPr>
        <p:spPr>
          <a:xfrm>
            <a:off x="-5959" y="3386772"/>
            <a:ext cx="9286652" cy="1"/>
          </a:xfrm>
          <a:prstGeom prst="line">
            <a:avLst/>
          </a:prstGeom>
          <a:ln w="25400">
            <a:solidFill>
              <a:srgbClr val="E8E8E8"/>
            </a:solidFill>
            <a:miter lim="400000"/>
          </a:ln>
        </p:spPr>
        <p:txBody>
          <a:bodyPr lIns="25400" tIns="25400" rIns="25400" bIns="25400" anchor="ctr"/>
          <a:lstStyle/>
          <a:p>
            <a:pPr>
              <a:lnSpc>
                <a:spcPct val="100000"/>
              </a:lnSpc>
              <a:defRPr sz="3200">
                <a:solidFill>
                  <a:srgbClr val="000000"/>
                </a:solidFill>
                <a:latin typeface="Helvetica Light"/>
                <a:ea typeface="Helvetica Light"/>
                <a:cs typeface="Helvetica Light"/>
                <a:sym typeface="Helvetica Light"/>
              </a:defRPr>
            </a:pPr>
            <a:endParaRPr sz="1600"/>
          </a:p>
        </p:txBody>
      </p:sp>
      <p:grpSp>
        <p:nvGrpSpPr>
          <p:cNvPr id="2" name="Group 1"/>
          <p:cNvGrpSpPr/>
          <p:nvPr userDrawn="1"/>
        </p:nvGrpSpPr>
        <p:grpSpPr>
          <a:xfrm>
            <a:off x="9279485" y="2910523"/>
            <a:ext cx="952501" cy="952501"/>
            <a:chOff x="9279485" y="2910523"/>
            <a:chExt cx="952501" cy="952501"/>
          </a:xfrm>
        </p:grpSpPr>
        <p:sp>
          <p:nvSpPr>
            <p:cNvPr id="5" name="Shape 1086"/>
            <p:cNvSpPr/>
            <p:nvPr userDrawn="1"/>
          </p:nvSpPr>
          <p:spPr>
            <a:xfrm>
              <a:off x="9279485" y="2910523"/>
              <a:ext cx="952501" cy="952501"/>
            </a:xfrm>
            <a:prstGeom prst="ellipse">
              <a:avLst/>
            </a:prstGeom>
            <a:ln w="25400">
              <a:solidFill>
                <a:srgbClr val="E8E8E8"/>
              </a:solidFill>
              <a:miter lim="400000"/>
            </a:ln>
          </p:spPr>
          <p:txBody>
            <a:bodyPr lIns="25400" tIns="25400" rIns="25400" bIns="25400" anchor="ctr"/>
            <a:lstStyle/>
            <a:p>
              <a:pPr>
                <a:lnSpc>
                  <a:spcPct val="100000"/>
                </a:lnSpc>
                <a:defRPr sz="3200">
                  <a:solidFill>
                    <a:srgbClr val="E8E8E8"/>
                  </a:solidFill>
                  <a:latin typeface="+mn-lt"/>
                  <a:ea typeface="+mn-ea"/>
                  <a:cs typeface="+mn-cs"/>
                  <a:sym typeface="Roboto"/>
                </a:defRPr>
              </a:pPr>
              <a:endParaRPr sz="1600"/>
            </a:p>
          </p:txBody>
        </p:sp>
        <p:sp>
          <p:nvSpPr>
            <p:cNvPr id="6" name="Shape 1093"/>
            <p:cNvSpPr/>
            <p:nvPr userDrawn="1"/>
          </p:nvSpPr>
          <p:spPr>
            <a:xfrm>
              <a:off x="9618190" y="3266845"/>
              <a:ext cx="275090" cy="239855"/>
            </a:xfrm>
            <a:custGeom>
              <a:avLst/>
              <a:gdLst/>
              <a:ahLst/>
              <a:cxnLst>
                <a:cxn ang="0">
                  <a:pos x="wd2" y="hd2"/>
                </a:cxn>
                <a:cxn ang="5400000">
                  <a:pos x="wd2" y="hd2"/>
                </a:cxn>
                <a:cxn ang="10800000">
                  <a:pos x="wd2" y="hd2"/>
                </a:cxn>
                <a:cxn ang="16200000">
                  <a:pos x="wd2" y="hd2"/>
                </a:cxn>
              </a:cxnLst>
              <a:rect l="0" t="0" r="r" b="b"/>
              <a:pathLst>
                <a:path w="21600" h="21600" extrusionOk="0">
                  <a:moveTo>
                    <a:pt x="10813" y="0"/>
                  </a:moveTo>
                  <a:lnTo>
                    <a:pt x="0" y="6695"/>
                  </a:lnTo>
                  <a:lnTo>
                    <a:pt x="10813" y="13362"/>
                  </a:lnTo>
                  <a:lnTo>
                    <a:pt x="21600" y="6695"/>
                  </a:lnTo>
                  <a:lnTo>
                    <a:pt x="10813" y="0"/>
                  </a:lnTo>
                  <a:close/>
                  <a:moveTo>
                    <a:pt x="10813" y="1805"/>
                  </a:moveTo>
                  <a:lnTo>
                    <a:pt x="18580" y="6695"/>
                  </a:lnTo>
                  <a:lnTo>
                    <a:pt x="10813" y="11528"/>
                  </a:lnTo>
                  <a:lnTo>
                    <a:pt x="3020" y="6695"/>
                  </a:lnTo>
                  <a:lnTo>
                    <a:pt x="10813" y="1805"/>
                  </a:lnTo>
                  <a:close/>
                  <a:moveTo>
                    <a:pt x="1041" y="9898"/>
                  </a:moveTo>
                  <a:lnTo>
                    <a:pt x="431" y="11324"/>
                  </a:lnTo>
                  <a:lnTo>
                    <a:pt x="10813" y="17233"/>
                  </a:lnTo>
                  <a:lnTo>
                    <a:pt x="21143" y="11324"/>
                  </a:lnTo>
                  <a:lnTo>
                    <a:pt x="20585" y="9898"/>
                  </a:lnTo>
                  <a:lnTo>
                    <a:pt x="10813" y="15399"/>
                  </a:lnTo>
                  <a:lnTo>
                    <a:pt x="1041" y="9898"/>
                  </a:lnTo>
                  <a:close/>
                  <a:moveTo>
                    <a:pt x="1041" y="14264"/>
                  </a:moveTo>
                  <a:lnTo>
                    <a:pt x="431" y="15749"/>
                  </a:lnTo>
                  <a:lnTo>
                    <a:pt x="10813" y="21600"/>
                  </a:lnTo>
                  <a:lnTo>
                    <a:pt x="21143" y="15749"/>
                  </a:lnTo>
                  <a:lnTo>
                    <a:pt x="20585" y="14264"/>
                  </a:lnTo>
                  <a:lnTo>
                    <a:pt x="10813" y="19679"/>
                  </a:lnTo>
                  <a:lnTo>
                    <a:pt x="1041" y="14264"/>
                  </a:lnTo>
                  <a:close/>
                </a:path>
              </a:pathLst>
            </a:custGeom>
            <a:solidFill>
              <a:srgbClr val="555556"/>
            </a:solidFill>
            <a:ln w="12700">
              <a:miter lim="400000"/>
            </a:ln>
          </p:spPr>
          <p:txBody>
            <a:bodyPr lIns="22860" rIns="22860" anchor="ctr"/>
            <a:lstStyle/>
            <a:p>
              <a:pPr defTabSz="228600">
                <a:lnSpc>
                  <a:spcPct val="93000"/>
                </a:lnSpc>
                <a:defRPr sz="1800">
                  <a:solidFill>
                    <a:srgbClr val="000000"/>
                  </a:solidFill>
                  <a:latin typeface="+mn-lt"/>
                  <a:ea typeface="+mn-ea"/>
                  <a:cs typeface="+mn-cs"/>
                  <a:sym typeface="Roboto"/>
                </a:defRPr>
              </a:pPr>
              <a:endParaRPr sz="900"/>
            </a:p>
          </p:txBody>
        </p:sp>
      </p:grpSp>
      <p:grpSp>
        <p:nvGrpSpPr>
          <p:cNvPr id="7" name="Group 6"/>
          <p:cNvGrpSpPr/>
          <p:nvPr userDrawn="1"/>
        </p:nvGrpSpPr>
        <p:grpSpPr>
          <a:xfrm flipV="1">
            <a:off x="1741652" y="3323272"/>
            <a:ext cx="427479" cy="451481"/>
            <a:chOff x="5049803" y="2998792"/>
            <a:chExt cx="427479" cy="451481"/>
          </a:xfrm>
        </p:grpSpPr>
        <p:cxnSp>
          <p:nvCxnSpPr>
            <p:cNvPr id="8" name="Straight Connector 7"/>
            <p:cNvCxnSpPr>
              <a:cxnSpLocks/>
            </p:cNvCxnSpPr>
            <p:nvPr/>
          </p:nvCxnSpPr>
          <p:spPr>
            <a:xfrm flipV="1">
              <a:off x="5103693" y="2998792"/>
              <a:ext cx="373589" cy="373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Shape 1071"/>
            <p:cNvSpPr/>
            <p:nvPr/>
          </p:nvSpPr>
          <p:spPr>
            <a:xfrm>
              <a:off x="5049803" y="3323272"/>
              <a:ext cx="127001" cy="127001"/>
            </a:xfrm>
            <a:prstGeom prst="ellipse">
              <a:avLst/>
            </a:prstGeom>
            <a:solidFill>
              <a:schemeClr val="accent1"/>
            </a:solidFill>
            <a:ln w="12700">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grpSp>
        <p:nvGrpSpPr>
          <p:cNvPr id="10" name="Group 9"/>
          <p:cNvGrpSpPr/>
          <p:nvPr userDrawn="1"/>
        </p:nvGrpSpPr>
        <p:grpSpPr>
          <a:xfrm>
            <a:off x="5387302" y="2998792"/>
            <a:ext cx="427479" cy="451481"/>
            <a:chOff x="5049803" y="2998792"/>
            <a:chExt cx="427479" cy="451481"/>
          </a:xfrm>
        </p:grpSpPr>
        <p:cxnSp>
          <p:nvCxnSpPr>
            <p:cNvPr id="11" name="Straight Connector 10"/>
            <p:cNvCxnSpPr>
              <a:cxnSpLocks/>
            </p:cNvCxnSpPr>
            <p:nvPr/>
          </p:nvCxnSpPr>
          <p:spPr>
            <a:xfrm flipV="1">
              <a:off x="5103693" y="2998792"/>
              <a:ext cx="373589" cy="373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Shape 1071"/>
            <p:cNvSpPr/>
            <p:nvPr/>
          </p:nvSpPr>
          <p:spPr>
            <a:xfrm>
              <a:off x="5049803" y="3323272"/>
              <a:ext cx="127001" cy="127001"/>
            </a:xfrm>
            <a:prstGeom prst="ellipse">
              <a:avLst/>
            </a:prstGeom>
            <a:solidFill>
              <a:schemeClr val="accent1"/>
            </a:solidFill>
            <a:ln w="12700">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dirty="0"/>
            </a:p>
          </p:txBody>
        </p:sp>
      </p:grpSp>
    </p:spTree>
    <p:extLst>
      <p:ext uri="{BB962C8B-B14F-4D97-AF65-F5344CB8AC3E}">
        <p14:creationId xmlns:p14="http://schemas.microsoft.com/office/powerpoint/2010/main" val="10531472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fltVal val="0"/>
                                          </p:val>
                                        </p:tav>
                                        <p:tav tm="100000">
                                          <p:val>
                                            <p:strVal val="#ppt_w"/>
                                          </p:val>
                                        </p:tav>
                                      </p:tavLst>
                                    </p:anim>
                                    <p:anim calcmode="lin" valueType="num">
                                      <p:cBhvr>
                                        <p:cTn id="28" dur="1000" fill="hold"/>
                                        <p:tgtEl>
                                          <p:spTgt spid="2"/>
                                        </p:tgtEl>
                                        <p:attrNameLst>
                                          <p:attrName>ppt_h</p:attrName>
                                        </p:attrNameLst>
                                      </p:cBhvr>
                                      <p:tavLst>
                                        <p:tav tm="0">
                                          <p:val>
                                            <p:fltVal val="0"/>
                                          </p:val>
                                        </p:tav>
                                        <p:tav tm="100000">
                                          <p:val>
                                            <p:strVal val="#ppt_h"/>
                                          </p:val>
                                        </p:tav>
                                      </p:tavLst>
                                    </p:anim>
                                    <p:anim calcmode="lin" valueType="num">
                                      <p:cBhvr>
                                        <p:cTn id="29" dur="1000" fill="hold"/>
                                        <p:tgtEl>
                                          <p:spTgt spid="2"/>
                                        </p:tgtEl>
                                        <p:attrNameLst>
                                          <p:attrName>style.rotation</p:attrName>
                                        </p:attrNameLst>
                                      </p:cBhvr>
                                      <p:tavLst>
                                        <p:tav tm="0">
                                          <p:val>
                                            <p:fltVal val="90"/>
                                          </p:val>
                                        </p:tav>
                                        <p:tav tm="100000">
                                          <p:val>
                                            <p:fltVal val="0"/>
                                          </p:val>
                                        </p:tav>
                                      </p:tavLst>
                                    </p:anim>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096731" y="2314505"/>
            <a:ext cx="1768607" cy="1066600"/>
          </a:xfrm>
          <a:custGeom>
            <a:avLst/>
            <a:gdLst>
              <a:gd name="connsiteX0" fmla="*/ 1066600 w 1768607"/>
              <a:gd name="connsiteY0" fmla="*/ 0 h 1066600"/>
              <a:gd name="connsiteX1" fmla="*/ 1768607 w 1768607"/>
              <a:gd name="connsiteY1" fmla="*/ 0 h 1066600"/>
              <a:gd name="connsiteX2" fmla="*/ 1191866 w 1768607"/>
              <a:gd name="connsiteY2" fmla="*/ 576741 h 1066600"/>
              <a:gd name="connsiteX3" fmla="*/ 927744 w 1768607"/>
              <a:gd name="connsiteY3" fmla="*/ 840863 h 1066600"/>
              <a:gd name="connsiteX4" fmla="*/ 702007 w 1768607"/>
              <a:gd name="connsiteY4" fmla="*/ 1066600 h 1066600"/>
              <a:gd name="connsiteX5" fmla="*/ 0 w 1768607"/>
              <a:gd name="connsiteY5" fmla="*/ 1066600 h 1066600"/>
              <a:gd name="connsiteX6" fmla="*/ 576740 w 1768607"/>
              <a:gd name="connsiteY6" fmla="*/ 489860 h 1066600"/>
              <a:gd name="connsiteX7" fmla="*/ 840863 w 1768607"/>
              <a:gd name="connsiteY7" fmla="*/ 225737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8607" h="1066600">
                <a:moveTo>
                  <a:pt x="1066600" y="0"/>
                </a:moveTo>
                <a:lnTo>
                  <a:pt x="1768607" y="0"/>
                </a:lnTo>
                <a:lnTo>
                  <a:pt x="1191866" y="576741"/>
                </a:lnTo>
                <a:lnTo>
                  <a:pt x="927744" y="840863"/>
                </a:lnTo>
                <a:lnTo>
                  <a:pt x="702007" y="1066600"/>
                </a:lnTo>
                <a:lnTo>
                  <a:pt x="0" y="1066600"/>
                </a:lnTo>
                <a:lnTo>
                  <a:pt x="576740" y="489860"/>
                </a:lnTo>
                <a:lnTo>
                  <a:pt x="840863" y="225737"/>
                </a:lnTo>
                <a:close/>
              </a:path>
            </a:pathLst>
          </a:custGeom>
          <a:solidFill>
            <a:schemeClr val="bg1">
              <a:lumMod val="65000"/>
            </a:schemeClr>
          </a:solidFill>
        </p:spPr>
        <p:txBody>
          <a:bodyPr wrap="square">
            <a:noAutofit/>
          </a:bodyPr>
          <a:lstStyle/>
          <a:p>
            <a:endParaRPr lang="id-ID"/>
          </a:p>
        </p:txBody>
      </p:sp>
      <p:sp>
        <p:nvSpPr>
          <p:cNvPr id="9" name="Picture Placeholder 8"/>
          <p:cNvSpPr>
            <a:spLocks noGrp="1"/>
          </p:cNvSpPr>
          <p:nvPr>
            <p:ph type="pic" sz="quarter" idx="11"/>
          </p:nvPr>
        </p:nvSpPr>
        <p:spPr>
          <a:xfrm>
            <a:off x="8739319" y="3382560"/>
            <a:ext cx="1768606" cy="1066600"/>
          </a:xfrm>
          <a:custGeom>
            <a:avLst/>
            <a:gdLst>
              <a:gd name="connsiteX0" fmla="*/ 0 w 1768606"/>
              <a:gd name="connsiteY0" fmla="*/ 0 h 1066600"/>
              <a:gd name="connsiteX1" fmla="*/ 702007 w 1768606"/>
              <a:gd name="connsiteY1" fmla="*/ 0 h 1066600"/>
              <a:gd name="connsiteX2" fmla="*/ 927743 w 1768606"/>
              <a:gd name="connsiteY2" fmla="*/ 225737 h 1066600"/>
              <a:gd name="connsiteX3" fmla="*/ 1191866 w 1768606"/>
              <a:gd name="connsiteY3" fmla="*/ 489860 h 1066600"/>
              <a:gd name="connsiteX4" fmla="*/ 1768606 w 1768606"/>
              <a:gd name="connsiteY4" fmla="*/ 1066600 h 1066600"/>
              <a:gd name="connsiteX5" fmla="*/ 1066599 w 1768606"/>
              <a:gd name="connsiteY5" fmla="*/ 1066600 h 1066600"/>
              <a:gd name="connsiteX6" fmla="*/ 840863 w 1768606"/>
              <a:gd name="connsiteY6" fmla="*/ 840863 h 1066600"/>
              <a:gd name="connsiteX7" fmla="*/ 576740 w 1768606"/>
              <a:gd name="connsiteY7" fmla="*/ 576741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8606" h="1066600">
                <a:moveTo>
                  <a:pt x="0" y="0"/>
                </a:moveTo>
                <a:lnTo>
                  <a:pt x="702007" y="0"/>
                </a:lnTo>
                <a:lnTo>
                  <a:pt x="927743" y="225737"/>
                </a:lnTo>
                <a:lnTo>
                  <a:pt x="1191866" y="489860"/>
                </a:lnTo>
                <a:lnTo>
                  <a:pt x="1768606" y="1066600"/>
                </a:lnTo>
                <a:lnTo>
                  <a:pt x="1066599" y="1066600"/>
                </a:lnTo>
                <a:lnTo>
                  <a:pt x="840863" y="840863"/>
                </a:lnTo>
                <a:lnTo>
                  <a:pt x="576740" y="576741"/>
                </a:lnTo>
                <a:close/>
              </a:path>
            </a:pathLst>
          </a:custGeom>
          <a:solidFill>
            <a:schemeClr val="bg1">
              <a:lumMod val="65000"/>
            </a:schemeClr>
          </a:solidFill>
        </p:spPr>
        <p:txBody>
          <a:bodyPr wrap="square">
            <a:noAutofit/>
          </a:bodyPr>
          <a:lstStyle/>
          <a:p>
            <a:endParaRPr lang="id-ID"/>
          </a:p>
        </p:txBody>
      </p:sp>
      <p:sp>
        <p:nvSpPr>
          <p:cNvPr id="4" name="Shape 1064"/>
          <p:cNvSpPr/>
          <p:nvPr userDrawn="1"/>
        </p:nvSpPr>
        <p:spPr>
          <a:xfrm>
            <a:off x="3979864" y="3386773"/>
            <a:ext cx="8212136" cy="0"/>
          </a:xfrm>
          <a:prstGeom prst="line">
            <a:avLst/>
          </a:prstGeom>
          <a:ln w="25400">
            <a:solidFill>
              <a:srgbClr val="E8E8E8"/>
            </a:solidFill>
            <a:miter lim="400000"/>
          </a:ln>
        </p:spPr>
        <p:txBody>
          <a:bodyPr lIns="25400" tIns="25400" rIns="25400" bIns="25400" anchor="ctr"/>
          <a:lstStyle/>
          <a:p>
            <a:pPr>
              <a:lnSpc>
                <a:spcPct val="100000"/>
              </a:lnSpc>
              <a:defRPr sz="3200">
                <a:solidFill>
                  <a:srgbClr val="000000"/>
                </a:solidFill>
                <a:latin typeface="Helvetica Light"/>
                <a:ea typeface="Helvetica Light"/>
                <a:cs typeface="Helvetica Light"/>
                <a:sym typeface="Helvetica Light"/>
              </a:defRPr>
            </a:pPr>
            <a:endParaRPr sz="1600"/>
          </a:p>
        </p:txBody>
      </p:sp>
      <p:grpSp>
        <p:nvGrpSpPr>
          <p:cNvPr id="5" name="Group 4"/>
          <p:cNvGrpSpPr/>
          <p:nvPr userDrawn="1"/>
        </p:nvGrpSpPr>
        <p:grpSpPr>
          <a:xfrm>
            <a:off x="3033955" y="2910523"/>
            <a:ext cx="952501" cy="952501"/>
            <a:chOff x="3033955" y="2910523"/>
            <a:chExt cx="952501" cy="952501"/>
          </a:xfrm>
        </p:grpSpPr>
        <p:sp>
          <p:nvSpPr>
            <p:cNvPr id="7" name="Shape 1065"/>
            <p:cNvSpPr/>
            <p:nvPr/>
          </p:nvSpPr>
          <p:spPr>
            <a:xfrm>
              <a:off x="3033955" y="2910523"/>
              <a:ext cx="952501" cy="952501"/>
            </a:xfrm>
            <a:prstGeom prst="ellipse">
              <a:avLst/>
            </a:prstGeom>
            <a:ln w="25400">
              <a:solidFill>
                <a:srgbClr val="E8E8E8"/>
              </a:solidFill>
              <a:miter lim="400000"/>
            </a:ln>
          </p:spPr>
          <p:txBody>
            <a:bodyPr lIns="25400" tIns="25400" rIns="25400" bIns="25400" anchor="ctr"/>
            <a:lstStyle/>
            <a:p>
              <a:pPr>
                <a:lnSpc>
                  <a:spcPct val="100000"/>
                </a:lnSpc>
                <a:defRPr sz="3200">
                  <a:solidFill>
                    <a:srgbClr val="E8E8E8"/>
                  </a:solidFill>
                  <a:latin typeface="+mn-lt"/>
                  <a:ea typeface="+mn-ea"/>
                  <a:cs typeface="+mn-cs"/>
                  <a:sym typeface="Roboto"/>
                </a:defRPr>
              </a:pPr>
              <a:endParaRPr sz="1600"/>
            </a:p>
          </p:txBody>
        </p:sp>
        <p:sp>
          <p:nvSpPr>
            <p:cNvPr id="8" name="Shape 1066"/>
            <p:cNvSpPr/>
            <p:nvPr/>
          </p:nvSpPr>
          <p:spPr>
            <a:xfrm>
              <a:off x="3372660" y="3262328"/>
              <a:ext cx="275090" cy="248890"/>
            </a:xfrm>
            <a:custGeom>
              <a:avLst/>
              <a:gdLst/>
              <a:ahLst/>
              <a:cxnLst>
                <a:cxn ang="0">
                  <a:pos x="wd2" y="hd2"/>
                </a:cxn>
                <a:cxn ang="5400000">
                  <a:pos x="wd2" y="hd2"/>
                </a:cxn>
                <a:cxn ang="10800000">
                  <a:pos x="wd2" y="hd2"/>
                </a:cxn>
                <a:cxn ang="16200000">
                  <a:pos x="wd2" y="hd2"/>
                </a:cxn>
              </a:cxnLst>
              <a:rect l="0" t="0" r="r" b="b"/>
              <a:pathLst>
                <a:path w="21600" h="21600" extrusionOk="0">
                  <a:moveTo>
                    <a:pt x="6411" y="0"/>
                  </a:moveTo>
                  <a:cubicBezTo>
                    <a:pt x="2916" y="0"/>
                    <a:pt x="0" y="3232"/>
                    <a:pt x="0" y="7112"/>
                  </a:cubicBezTo>
                  <a:cubicBezTo>
                    <a:pt x="0" y="8844"/>
                    <a:pt x="547" y="10518"/>
                    <a:pt x="1483" y="11765"/>
                  </a:cubicBezTo>
                  <a:lnTo>
                    <a:pt x="10979" y="21600"/>
                  </a:lnTo>
                  <a:lnTo>
                    <a:pt x="11960" y="20463"/>
                  </a:lnTo>
                  <a:lnTo>
                    <a:pt x="2512" y="10787"/>
                  </a:lnTo>
                  <a:cubicBezTo>
                    <a:pt x="1763" y="9817"/>
                    <a:pt x="1340" y="8465"/>
                    <a:pt x="1340" y="7218"/>
                  </a:cubicBezTo>
                  <a:cubicBezTo>
                    <a:pt x="1340" y="4135"/>
                    <a:pt x="3665" y="1560"/>
                    <a:pt x="6411" y="1560"/>
                  </a:cubicBezTo>
                  <a:cubicBezTo>
                    <a:pt x="7908" y="1560"/>
                    <a:pt x="9295" y="2261"/>
                    <a:pt x="10262" y="3543"/>
                  </a:cubicBezTo>
                  <a:lnTo>
                    <a:pt x="10812" y="4204"/>
                  </a:lnTo>
                  <a:lnTo>
                    <a:pt x="11338" y="3543"/>
                  </a:lnTo>
                  <a:cubicBezTo>
                    <a:pt x="12274" y="2330"/>
                    <a:pt x="13699" y="1560"/>
                    <a:pt x="15165" y="1560"/>
                  </a:cubicBezTo>
                  <a:cubicBezTo>
                    <a:pt x="17942" y="1560"/>
                    <a:pt x="20260" y="4135"/>
                    <a:pt x="20260" y="7218"/>
                  </a:cubicBezTo>
                  <a:cubicBezTo>
                    <a:pt x="20260" y="8465"/>
                    <a:pt x="19861" y="9817"/>
                    <a:pt x="19112" y="10787"/>
                  </a:cubicBezTo>
                  <a:lnTo>
                    <a:pt x="11745" y="18189"/>
                  </a:lnTo>
                  <a:lnTo>
                    <a:pt x="12606" y="19353"/>
                  </a:lnTo>
                  <a:lnTo>
                    <a:pt x="20045" y="11871"/>
                  </a:lnTo>
                  <a:lnTo>
                    <a:pt x="20093" y="11765"/>
                  </a:lnTo>
                  <a:cubicBezTo>
                    <a:pt x="21060" y="10449"/>
                    <a:pt x="21600" y="8775"/>
                    <a:pt x="21600" y="7112"/>
                  </a:cubicBezTo>
                  <a:cubicBezTo>
                    <a:pt x="21600" y="3232"/>
                    <a:pt x="18691" y="0"/>
                    <a:pt x="15165" y="0"/>
                  </a:cubicBezTo>
                  <a:cubicBezTo>
                    <a:pt x="13574" y="0"/>
                    <a:pt x="11966" y="779"/>
                    <a:pt x="10812" y="1956"/>
                  </a:cubicBezTo>
                  <a:cubicBezTo>
                    <a:pt x="9657" y="675"/>
                    <a:pt x="8033" y="0"/>
                    <a:pt x="6411" y="0"/>
                  </a:cubicBezTo>
                  <a:close/>
                  <a:moveTo>
                    <a:pt x="6339" y="3067"/>
                  </a:moveTo>
                  <a:cubicBezTo>
                    <a:pt x="4306" y="3067"/>
                    <a:pt x="2631" y="4922"/>
                    <a:pt x="2631" y="7165"/>
                  </a:cubicBezTo>
                  <a:cubicBezTo>
                    <a:pt x="2631" y="8062"/>
                    <a:pt x="2904" y="8970"/>
                    <a:pt x="3373" y="9729"/>
                  </a:cubicBezTo>
                  <a:lnTo>
                    <a:pt x="10214" y="16735"/>
                  </a:lnTo>
                  <a:lnTo>
                    <a:pt x="11171" y="15625"/>
                  </a:lnTo>
                  <a:lnTo>
                    <a:pt x="4473" y="8751"/>
                  </a:lnTo>
                  <a:cubicBezTo>
                    <a:pt x="4129" y="8302"/>
                    <a:pt x="3995" y="7717"/>
                    <a:pt x="3995" y="7165"/>
                  </a:cubicBezTo>
                  <a:cubicBezTo>
                    <a:pt x="3995" y="5750"/>
                    <a:pt x="5057" y="4574"/>
                    <a:pt x="6339" y="4574"/>
                  </a:cubicBezTo>
                  <a:lnTo>
                    <a:pt x="6339" y="3067"/>
                  </a:lnTo>
                  <a:close/>
                  <a:moveTo>
                    <a:pt x="15524" y="3331"/>
                  </a:moveTo>
                  <a:cubicBezTo>
                    <a:pt x="15040" y="3267"/>
                    <a:pt x="14534" y="3299"/>
                    <a:pt x="14065" y="3437"/>
                  </a:cubicBezTo>
                  <a:cubicBezTo>
                    <a:pt x="13127" y="3748"/>
                    <a:pt x="12317" y="4401"/>
                    <a:pt x="11817" y="5367"/>
                  </a:cubicBezTo>
                  <a:lnTo>
                    <a:pt x="13037" y="6134"/>
                  </a:lnTo>
                  <a:cubicBezTo>
                    <a:pt x="13381" y="5547"/>
                    <a:pt x="13861" y="5090"/>
                    <a:pt x="14424" y="4918"/>
                  </a:cubicBezTo>
                  <a:cubicBezTo>
                    <a:pt x="15018" y="4710"/>
                    <a:pt x="15686" y="4845"/>
                    <a:pt x="16218" y="5155"/>
                  </a:cubicBezTo>
                  <a:lnTo>
                    <a:pt x="16912" y="3807"/>
                  </a:lnTo>
                  <a:cubicBezTo>
                    <a:pt x="16474" y="3548"/>
                    <a:pt x="16009" y="3396"/>
                    <a:pt x="15524" y="3331"/>
                  </a:cubicBezTo>
                  <a:close/>
                </a:path>
              </a:pathLst>
            </a:custGeom>
            <a:solidFill>
              <a:srgbClr val="555556"/>
            </a:solidFill>
            <a:ln w="12700">
              <a:miter lim="400000"/>
            </a:ln>
          </p:spPr>
          <p:txBody>
            <a:bodyPr lIns="22860" rIns="22860" anchor="ctr"/>
            <a:lstStyle/>
            <a:p>
              <a:pPr defTabSz="228600">
                <a:lnSpc>
                  <a:spcPct val="93000"/>
                </a:lnSpc>
                <a:defRPr sz="1800">
                  <a:solidFill>
                    <a:srgbClr val="000000"/>
                  </a:solidFill>
                  <a:latin typeface="+mn-lt"/>
                  <a:ea typeface="+mn-ea"/>
                  <a:cs typeface="+mn-cs"/>
                  <a:sym typeface="Roboto"/>
                </a:defRPr>
              </a:pPr>
              <a:endParaRPr sz="900"/>
            </a:p>
          </p:txBody>
        </p:sp>
      </p:grpSp>
      <p:grpSp>
        <p:nvGrpSpPr>
          <p:cNvPr id="10" name="Group 9"/>
          <p:cNvGrpSpPr/>
          <p:nvPr userDrawn="1"/>
        </p:nvGrpSpPr>
        <p:grpSpPr>
          <a:xfrm>
            <a:off x="5049803" y="2998792"/>
            <a:ext cx="427479" cy="451481"/>
            <a:chOff x="5049803" y="2998792"/>
            <a:chExt cx="427479" cy="451481"/>
          </a:xfrm>
          <a:solidFill>
            <a:schemeClr val="accent1"/>
          </a:solidFill>
        </p:grpSpPr>
        <p:cxnSp>
          <p:nvCxnSpPr>
            <p:cNvPr id="11" name="Straight Connector 10"/>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grpSp>
        <p:nvGrpSpPr>
          <p:cNvPr id="13" name="Group 12"/>
          <p:cNvGrpSpPr/>
          <p:nvPr userDrawn="1"/>
        </p:nvGrpSpPr>
        <p:grpSpPr>
          <a:xfrm flipV="1">
            <a:off x="8694869" y="3323272"/>
            <a:ext cx="427479" cy="451481"/>
            <a:chOff x="5049803" y="2998792"/>
            <a:chExt cx="427479" cy="451481"/>
          </a:xfrm>
          <a:solidFill>
            <a:schemeClr val="accent1"/>
          </a:solidFill>
        </p:grpSpPr>
        <p:cxnSp>
          <p:nvCxnSpPr>
            <p:cNvPr id="14" name="Straight Connector 13"/>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spTree>
    <p:extLst>
      <p:ext uri="{BB962C8B-B14F-4D97-AF65-F5344CB8AC3E}">
        <p14:creationId xmlns:p14="http://schemas.microsoft.com/office/powerpoint/2010/main" val="36958789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3000"/>
                            </p:stCondLst>
                            <p:childTnLst>
                              <p:par>
                                <p:cTn id="26" presetID="47"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14" name="Picture Placeholder 13"/>
          <p:cNvSpPr>
            <a:spLocks noGrp="1"/>
          </p:cNvSpPr>
          <p:nvPr>
            <p:ph type="pic" sz="quarter" idx="15"/>
          </p:nvPr>
        </p:nvSpPr>
        <p:spPr>
          <a:xfrm>
            <a:off x="2163654" y="2314505"/>
            <a:ext cx="3510320" cy="1066600"/>
          </a:xfrm>
          <a:custGeom>
            <a:avLst/>
            <a:gdLst>
              <a:gd name="connsiteX0" fmla="*/ 1066600 w 3510320"/>
              <a:gd name="connsiteY0" fmla="*/ 0 h 1066600"/>
              <a:gd name="connsiteX1" fmla="*/ 1647171 w 3510320"/>
              <a:gd name="connsiteY1" fmla="*/ 0 h 1066600"/>
              <a:gd name="connsiteX2" fmla="*/ 1768607 w 3510320"/>
              <a:gd name="connsiteY2" fmla="*/ 0 h 1066600"/>
              <a:gd name="connsiteX3" fmla="*/ 2227742 w 3510320"/>
              <a:gd name="connsiteY3" fmla="*/ 0 h 1066600"/>
              <a:gd name="connsiteX4" fmla="*/ 2349178 w 3510320"/>
              <a:gd name="connsiteY4" fmla="*/ 0 h 1066600"/>
              <a:gd name="connsiteX5" fmla="*/ 2808313 w 3510320"/>
              <a:gd name="connsiteY5" fmla="*/ 0 h 1066600"/>
              <a:gd name="connsiteX6" fmla="*/ 2929749 w 3510320"/>
              <a:gd name="connsiteY6" fmla="*/ 0 h 1066600"/>
              <a:gd name="connsiteX7" fmla="*/ 3510320 w 3510320"/>
              <a:gd name="connsiteY7" fmla="*/ 0 h 1066600"/>
              <a:gd name="connsiteX8" fmla="*/ 2933579 w 3510320"/>
              <a:gd name="connsiteY8" fmla="*/ 576741 h 1066600"/>
              <a:gd name="connsiteX9" fmla="*/ 2669457 w 3510320"/>
              <a:gd name="connsiteY9" fmla="*/ 840863 h 1066600"/>
              <a:gd name="connsiteX10" fmla="*/ 2443720 w 3510320"/>
              <a:gd name="connsiteY10" fmla="*/ 1066600 h 1066600"/>
              <a:gd name="connsiteX11" fmla="*/ 1863149 w 3510320"/>
              <a:gd name="connsiteY11" fmla="*/ 1066600 h 1066600"/>
              <a:gd name="connsiteX12" fmla="*/ 1741713 w 3510320"/>
              <a:gd name="connsiteY12" fmla="*/ 1066600 h 1066600"/>
              <a:gd name="connsiteX13" fmla="*/ 1282578 w 3510320"/>
              <a:gd name="connsiteY13" fmla="*/ 1066600 h 1066600"/>
              <a:gd name="connsiteX14" fmla="*/ 1161142 w 3510320"/>
              <a:gd name="connsiteY14" fmla="*/ 1066600 h 1066600"/>
              <a:gd name="connsiteX15" fmla="*/ 702007 w 3510320"/>
              <a:gd name="connsiteY15" fmla="*/ 1066600 h 1066600"/>
              <a:gd name="connsiteX16" fmla="*/ 580571 w 3510320"/>
              <a:gd name="connsiteY16" fmla="*/ 1066600 h 1066600"/>
              <a:gd name="connsiteX17" fmla="*/ 0 w 3510320"/>
              <a:gd name="connsiteY17" fmla="*/ 1066600 h 1066600"/>
              <a:gd name="connsiteX18" fmla="*/ 576740 w 3510320"/>
              <a:gd name="connsiteY18" fmla="*/ 489860 h 1066600"/>
              <a:gd name="connsiteX19" fmla="*/ 840863 w 3510320"/>
              <a:gd name="connsiteY19" fmla="*/ 225737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10320" h="1066600">
                <a:moveTo>
                  <a:pt x="1066600" y="0"/>
                </a:moveTo>
                <a:lnTo>
                  <a:pt x="1647171" y="0"/>
                </a:lnTo>
                <a:lnTo>
                  <a:pt x="1768607" y="0"/>
                </a:lnTo>
                <a:lnTo>
                  <a:pt x="2227742" y="0"/>
                </a:lnTo>
                <a:lnTo>
                  <a:pt x="2349178" y="0"/>
                </a:lnTo>
                <a:lnTo>
                  <a:pt x="2808313" y="0"/>
                </a:lnTo>
                <a:lnTo>
                  <a:pt x="2929749" y="0"/>
                </a:lnTo>
                <a:lnTo>
                  <a:pt x="3510320" y="0"/>
                </a:lnTo>
                <a:lnTo>
                  <a:pt x="2933579" y="576741"/>
                </a:lnTo>
                <a:lnTo>
                  <a:pt x="2669457" y="840863"/>
                </a:lnTo>
                <a:lnTo>
                  <a:pt x="2443720" y="1066600"/>
                </a:lnTo>
                <a:lnTo>
                  <a:pt x="1863149" y="1066600"/>
                </a:lnTo>
                <a:lnTo>
                  <a:pt x="1741713" y="1066600"/>
                </a:lnTo>
                <a:lnTo>
                  <a:pt x="1282578" y="1066600"/>
                </a:lnTo>
                <a:lnTo>
                  <a:pt x="1161142" y="1066600"/>
                </a:lnTo>
                <a:lnTo>
                  <a:pt x="702007" y="1066600"/>
                </a:lnTo>
                <a:lnTo>
                  <a:pt x="580571" y="1066600"/>
                </a:lnTo>
                <a:lnTo>
                  <a:pt x="0" y="1066600"/>
                </a:lnTo>
                <a:lnTo>
                  <a:pt x="576740" y="489860"/>
                </a:lnTo>
                <a:lnTo>
                  <a:pt x="840863" y="225737"/>
                </a:lnTo>
                <a:close/>
              </a:path>
            </a:pathLst>
          </a:custGeom>
          <a:solidFill>
            <a:schemeClr val="bg1">
              <a:lumMod val="65000"/>
            </a:schemeClr>
          </a:solidFill>
        </p:spPr>
        <p:txBody>
          <a:bodyPr wrap="square">
            <a:noAutofit/>
          </a:bodyPr>
          <a:lstStyle/>
          <a:p>
            <a:endParaRPr lang="id-ID" dirty="0"/>
          </a:p>
        </p:txBody>
      </p:sp>
      <p:sp>
        <p:nvSpPr>
          <p:cNvPr id="15" name="Picture Placeholder 14"/>
          <p:cNvSpPr>
            <a:spLocks noGrp="1"/>
          </p:cNvSpPr>
          <p:nvPr>
            <p:ph type="pic" sz="quarter" idx="17"/>
          </p:nvPr>
        </p:nvSpPr>
        <p:spPr>
          <a:xfrm>
            <a:off x="6381115" y="3382560"/>
            <a:ext cx="3510319" cy="1066600"/>
          </a:xfrm>
          <a:custGeom>
            <a:avLst/>
            <a:gdLst>
              <a:gd name="connsiteX0" fmla="*/ 0 w 3510319"/>
              <a:gd name="connsiteY0" fmla="*/ 0 h 1066600"/>
              <a:gd name="connsiteX1" fmla="*/ 580571 w 3510319"/>
              <a:gd name="connsiteY1" fmla="*/ 0 h 1066600"/>
              <a:gd name="connsiteX2" fmla="*/ 702007 w 3510319"/>
              <a:gd name="connsiteY2" fmla="*/ 0 h 1066600"/>
              <a:gd name="connsiteX3" fmla="*/ 1161142 w 3510319"/>
              <a:gd name="connsiteY3" fmla="*/ 0 h 1066600"/>
              <a:gd name="connsiteX4" fmla="*/ 1282578 w 3510319"/>
              <a:gd name="connsiteY4" fmla="*/ 0 h 1066600"/>
              <a:gd name="connsiteX5" fmla="*/ 1741713 w 3510319"/>
              <a:gd name="connsiteY5" fmla="*/ 0 h 1066600"/>
              <a:gd name="connsiteX6" fmla="*/ 1863149 w 3510319"/>
              <a:gd name="connsiteY6" fmla="*/ 0 h 1066600"/>
              <a:gd name="connsiteX7" fmla="*/ 2443720 w 3510319"/>
              <a:gd name="connsiteY7" fmla="*/ 0 h 1066600"/>
              <a:gd name="connsiteX8" fmla="*/ 2669456 w 3510319"/>
              <a:gd name="connsiteY8" fmla="*/ 225737 h 1066600"/>
              <a:gd name="connsiteX9" fmla="*/ 2933579 w 3510319"/>
              <a:gd name="connsiteY9" fmla="*/ 489860 h 1066600"/>
              <a:gd name="connsiteX10" fmla="*/ 3510319 w 3510319"/>
              <a:gd name="connsiteY10" fmla="*/ 1066600 h 1066600"/>
              <a:gd name="connsiteX11" fmla="*/ 2929748 w 3510319"/>
              <a:gd name="connsiteY11" fmla="*/ 1066600 h 1066600"/>
              <a:gd name="connsiteX12" fmla="*/ 2808312 w 3510319"/>
              <a:gd name="connsiteY12" fmla="*/ 1066600 h 1066600"/>
              <a:gd name="connsiteX13" fmla="*/ 2349177 w 3510319"/>
              <a:gd name="connsiteY13" fmla="*/ 1066600 h 1066600"/>
              <a:gd name="connsiteX14" fmla="*/ 2227741 w 3510319"/>
              <a:gd name="connsiteY14" fmla="*/ 1066600 h 1066600"/>
              <a:gd name="connsiteX15" fmla="*/ 1768606 w 3510319"/>
              <a:gd name="connsiteY15" fmla="*/ 1066600 h 1066600"/>
              <a:gd name="connsiteX16" fmla="*/ 1647170 w 3510319"/>
              <a:gd name="connsiteY16" fmla="*/ 1066600 h 1066600"/>
              <a:gd name="connsiteX17" fmla="*/ 1066599 w 3510319"/>
              <a:gd name="connsiteY17" fmla="*/ 1066600 h 1066600"/>
              <a:gd name="connsiteX18" fmla="*/ 840863 w 3510319"/>
              <a:gd name="connsiteY18" fmla="*/ 840863 h 1066600"/>
              <a:gd name="connsiteX19" fmla="*/ 576740 w 3510319"/>
              <a:gd name="connsiteY19" fmla="*/ 576741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10319" h="1066600">
                <a:moveTo>
                  <a:pt x="0" y="0"/>
                </a:moveTo>
                <a:lnTo>
                  <a:pt x="580571" y="0"/>
                </a:lnTo>
                <a:lnTo>
                  <a:pt x="702007" y="0"/>
                </a:lnTo>
                <a:lnTo>
                  <a:pt x="1161142" y="0"/>
                </a:lnTo>
                <a:lnTo>
                  <a:pt x="1282578" y="0"/>
                </a:lnTo>
                <a:lnTo>
                  <a:pt x="1741713" y="0"/>
                </a:lnTo>
                <a:lnTo>
                  <a:pt x="1863149" y="0"/>
                </a:lnTo>
                <a:lnTo>
                  <a:pt x="2443720" y="0"/>
                </a:lnTo>
                <a:lnTo>
                  <a:pt x="2669456" y="225737"/>
                </a:lnTo>
                <a:lnTo>
                  <a:pt x="2933579" y="489860"/>
                </a:lnTo>
                <a:lnTo>
                  <a:pt x="3510319" y="1066600"/>
                </a:lnTo>
                <a:lnTo>
                  <a:pt x="2929748" y="1066600"/>
                </a:lnTo>
                <a:lnTo>
                  <a:pt x="2808312" y="1066600"/>
                </a:lnTo>
                <a:lnTo>
                  <a:pt x="2349177" y="1066600"/>
                </a:lnTo>
                <a:lnTo>
                  <a:pt x="2227741" y="1066600"/>
                </a:lnTo>
                <a:lnTo>
                  <a:pt x="1768606" y="1066600"/>
                </a:lnTo>
                <a:lnTo>
                  <a:pt x="1647170" y="1066600"/>
                </a:lnTo>
                <a:lnTo>
                  <a:pt x="1066599" y="1066600"/>
                </a:lnTo>
                <a:lnTo>
                  <a:pt x="840863" y="840863"/>
                </a:lnTo>
                <a:lnTo>
                  <a:pt x="576740" y="576741"/>
                </a:lnTo>
                <a:close/>
              </a:path>
            </a:pathLst>
          </a:custGeom>
          <a:solidFill>
            <a:schemeClr val="bg1">
              <a:lumMod val="65000"/>
            </a:schemeClr>
          </a:solidFill>
        </p:spPr>
        <p:txBody>
          <a:bodyPr wrap="square">
            <a:noAutofit/>
          </a:bodyPr>
          <a:lstStyle/>
          <a:p>
            <a:endParaRPr lang="id-ID" dirty="0"/>
          </a:p>
        </p:txBody>
      </p:sp>
      <p:sp>
        <p:nvSpPr>
          <p:cNvPr id="4" name="Shape 1074"/>
          <p:cNvSpPr/>
          <p:nvPr userDrawn="1"/>
        </p:nvSpPr>
        <p:spPr>
          <a:xfrm>
            <a:off x="-47160" y="3386772"/>
            <a:ext cx="12286319" cy="1"/>
          </a:xfrm>
          <a:prstGeom prst="line">
            <a:avLst/>
          </a:prstGeom>
          <a:ln w="25400">
            <a:solidFill>
              <a:srgbClr val="E8E8E8"/>
            </a:solidFill>
            <a:miter lim="400000"/>
          </a:ln>
        </p:spPr>
        <p:txBody>
          <a:bodyPr lIns="25400" tIns="25400" rIns="25400" bIns="25400" anchor="ctr"/>
          <a:lstStyle/>
          <a:p>
            <a:pPr>
              <a:lnSpc>
                <a:spcPct val="100000"/>
              </a:lnSpc>
              <a:defRPr sz="3200">
                <a:solidFill>
                  <a:srgbClr val="000000"/>
                </a:solidFill>
                <a:latin typeface="Helvetica Light"/>
                <a:ea typeface="Helvetica Light"/>
                <a:cs typeface="Helvetica Light"/>
                <a:sym typeface="Helvetica Light"/>
              </a:defRPr>
            </a:pPr>
            <a:endParaRPr sz="1600"/>
          </a:p>
        </p:txBody>
      </p:sp>
      <p:grpSp>
        <p:nvGrpSpPr>
          <p:cNvPr id="5" name="Group 4"/>
          <p:cNvGrpSpPr/>
          <p:nvPr userDrawn="1"/>
        </p:nvGrpSpPr>
        <p:grpSpPr>
          <a:xfrm>
            <a:off x="2109766" y="2998792"/>
            <a:ext cx="427479" cy="451481"/>
            <a:chOff x="5049803" y="2998792"/>
            <a:chExt cx="427479" cy="451481"/>
          </a:xfrm>
          <a:solidFill>
            <a:schemeClr val="accent1"/>
          </a:solidFill>
        </p:grpSpPr>
        <p:cxnSp>
          <p:nvCxnSpPr>
            <p:cNvPr id="6" name="Straight Connector 5"/>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grpSp>
        <p:nvGrpSpPr>
          <p:cNvPr id="8" name="Group 7"/>
          <p:cNvGrpSpPr/>
          <p:nvPr userDrawn="1"/>
        </p:nvGrpSpPr>
        <p:grpSpPr>
          <a:xfrm flipV="1">
            <a:off x="6353819" y="3323272"/>
            <a:ext cx="427479" cy="451481"/>
            <a:chOff x="5049803" y="2998792"/>
            <a:chExt cx="427479" cy="451481"/>
          </a:xfrm>
          <a:solidFill>
            <a:schemeClr val="accent1"/>
          </a:solidFill>
        </p:grpSpPr>
        <p:cxnSp>
          <p:nvCxnSpPr>
            <p:cNvPr id="9" name="Straight Connector 8"/>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spTree>
    <p:extLst>
      <p:ext uri="{BB962C8B-B14F-4D97-AF65-F5344CB8AC3E}">
        <p14:creationId xmlns:p14="http://schemas.microsoft.com/office/powerpoint/2010/main" val="709023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ervice (3)">
    <p:spTree>
      <p:nvGrpSpPr>
        <p:cNvPr id="1" name=""/>
        <p:cNvGrpSpPr/>
        <p:nvPr/>
      </p:nvGrpSpPr>
      <p:grpSpPr>
        <a:xfrm>
          <a:off x="0" y="0"/>
          <a:ext cx="0" cy="0"/>
          <a:chOff x="0" y="0"/>
          <a:chExt cx="0" cy="0"/>
        </a:xfrm>
      </p:grpSpPr>
      <p:sp>
        <p:nvSpPr>
          <p:cNvPr id="243" name="Shape 243"/>
          <p:cNvSpPr>
            <a:spLocks noGrp="1"/>
          </p:cNvSpPr>
          <p:nvPr>
            <p:ph type="sldNum" sz="quarter" idx="2"/>
          </p:nvPr>
        </p:nvSpPr>
        <p:spPr>
          <a:prstGeom prst="rect">
            <a:avLst/>
          </a:prstGeom>
        </p:spPr>
        <p:txBody>
          <a:bodyPr/>
          <a:lstStyle/>
          <a:p>
            <a:fld id="{86CB4B4D-7CA3-9044-876B-883B54F8677D}" type="slidenum">
              <a:t>‹#›</a:t>
            </a:fld>
            <a:endParaRPr/>
          </a:p>
        </p:txBody>
      </p:sp>
      <p:sp>
        <p:nvSpPr>
          <p:cNvPr id="4" name="Рисунок 13"/>
          <p:cNvSpPr>
            <a:spLocks noGrp="1"/>
          </p:cNvSpPr>
          <p:nvPr>
            <p:ph type="pic" sz="quarter" idx="10"/>
          </p:nvPr>
        </p:nvSpPr>
        <p:spPr>
          <a:xfrm>
            <a:off x="0" y="-1"/>
            <a:ext cx="12192000" cy="6858000"/>
          </a:xfrm>
          <a:prstGeom prst="rect">
            <a:avLst/>
          </a:prstGeom>
          <a:solidFill>
            <a:schemeClr val="bg1">
              <a:lumMod val="65000"/>
              <a:alpha val="32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11696753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fill="hold" grpId="0" nodeType="withEffect">
                                  <p:stCondLst>
                                    <p:cond delay="0"/>
                                  </p:stCondLst>
                                  <p:childTnLst>
                                    <p:animScale>
                                      <p:cBhvr>
                                        <p:cTn id="6" dur="5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9896" y="1886286"/>
            <a:ext cx="3889090" cy="4532056"/>
          </a:xfrm>
          <a:prstGeom prst="rect">
            <a:avLst/>
          </a:prstGeom>
        </p:spPr>
      </p:pic>
      <p:sp>
        <p:nvSpPr>
          <p:cNvPr id="15" name="Picture Placeholder 14"/>
          <p:cNvSpPr>
            <a:spLocks noGrp="1"/>
          </p:cNvSpPr>
          <p:nvPr>
            <p:ph type="pic" sz="quarter" idx="11"/>
          </p:nvPr>
        </p:nvSpPr>
        <p:spPr>
          <a:xfrm>
            <a:off x="1070473" y="2192001"/>
            <a:ext cx="3272578" cy="3584717"/>
          </a:xfrm>
          <a:custGeom>
            <a:avLst/>
            <a:gdLst>
              <a:gd name="connsiteX0" fmla="*/ 1582641 w 3272578"/>
              <a:gd name="connsiteY0" fmla="*/ 0 h 3584717"/>
              <a:gd name="connsiteX1" fmla="*/ 3272578 w 3272578"/>
              <a:gd name="connsiteY1" fmla="*/ 2577582 h 3584717"/>
              <a:gd name="connsiteX2" fmla="*/ 1589956 w 3272578"/>
              <a:gd name="connsiteY2" fmla="*/ 3584717 h 3584717"/>
              <a:gd name="connsiteX3" fmla="*/ 0 w 3272578"/>
              <a:gd name="connsiteY3" fmla="*/ 738891 h 3584717"/>
            </a:gdLst>
            <a:ahLst/>
            <a:cxnLst>
              <a:cxn ang="0">
                <a:pos x="connsiteX0" y="connsiteY0"/>
              </a:cxn>
              <a:cxn ang="0">
                <a:pos x="connsiteX1" y="connsiteY1"/>
              </a:cxn>
              <a:cxn ang="0">
                <a:pos x="connsiteX2" y="connsiteY2"/>
              </a:cxn>
              <a:cxn ang="0">
                <a:pos x="connsiteX3" y="connsiteY3"/>
              </a:cxn>
            </a:cxnLst>
            <a:rect l="l" t="t" r="r" b="b"/>
            <a:pathLst>
              <a:path w="3272578" h="3584717">
                <a:moveTo>
                  <a:pt x="1582641" y="0"/>
                </a:moveTo>
                <a:lnTo>
                  <a:pt x="3272578" y="2577582"/>
                </a:lnTo>
                <a:lnTo>
                  <a:pt x="1589956" y="3584717"/>
                </a:lnTo>
                <a:lnTo>
                  <a:pt x="0" y="738891"/>
                </a:lnTo>
                <a:close/>
              </a:path>
            </a:pathLst>
          </a:custGeom>
          <a:solidFill>
            <a:schemeClr val="bg1">
              <a:lumMod val="75000"/>
            </a:schemeClr>
          </a:solidFill>
        </p:spPr>
        <p:txBody>
          <a:bodyPr wrap="square">
            <a:noAutofit/>
          </a:bodyPr>
          <a:lstStyle/>
          <a:p>
            <a:endParaRPr lang="id-ID" dirty="0"/>
          </a:p>
        </p:txBody>
      </p:sp>
      <p:sp>
        <p:nvSpPr>
          <p:cNvPr id="14" name="Picture Placeholder 13"/>
          <p:cNvSpPr>
            <a:spLocks noGrp="1"/>
          </p:cNvSpPr>
          <p:nvPr>
            <p:ph type="pic" sz="quarter" idx="12"/>
          </p:nvPr>
        </p:nvSpPr>
        <p:spPr>
          <a:xfrm>
            <a:off x="1601154" y="1550377"/>
            <a:ext cx="3499718" cy="3731240"/>
          </a:xfrm>
          <a:custGeom>
            <a:avLst/>
            <a:gdLst>
              <a:gd name="connsiteX0" fmla="*/ 1669175 w 3499718"/>
              <a:gd name="connsiteY0" fmla="*/ 0 h 3731240"/>
              <a:gd name="connsiteX1" fmla="*/ 3499718 w 3499718"/>
              <a:gd name="connsiteY1" fmla="*/ 2685215 h 3731240"/>
              <a:gd name="connsiteX2" fmla="*/ 1725940 w 3499718"/>
              <a:gd name="connsiteY2" fmla="*/ 3731240 h 3731240"/>
              <a:gd name="connsiteX3" fmla="*/ 0 w 3499718"/>
              <a:gd name="connsiteY3" fmla="*/ 756626 h 3731240"/>
            </a:gdLst>
            <a:ahLst/>
            <a:cxnLst>
              <a:cxn ang="0">
                <a:pos x="connsiteX0" y="connsiteY0"/>
              </a:cxn>
              <a:cxn ang="0">
                <a:pos x="connsiteX1" y="connsiteY1"/>
              </a:cxn>
              <a:cxn ang="0">
                <a:pos x="connsiteX2" y="connsiteY2"/>
              </a:cxn>
              <a:cxn ang="0">
                <a:pos x="connsiteX3" y="connsiteY3"/>
              </a:cxn>
            </a:cxnLst>
            <a:rect l="l" t="t" r="r" b="b"/>
            <a:pathLst>
              <a:path w="3499718" h="3731240">
                <a:moveTo>
                  <a:pt x="1669175" y="0"/>
                </a:moveTo>
                <a:lnTo>
                  <a:pt x="3499718" y="2685215"/>
                </a:lnTo>
                <a:lnTo>
                  <a:pt x="1725940" y="3731240"/>
                </a:lnTo>
                <a:lnTo>
                  <a:pt x="0" y="756626"/>
                </a:lnTo>
                <a:close/>
              </a:path>
            </a:pathLst>
          </a:custGeom>
          <a:solidFill>
            <a:schemeClr val="bg1">
              <a:lumMod val="50000"/>
            </a:schemeClr>
          </a:solidFill>
          <a:effectLst>
            <a:outerShdw blurRad="546100" dist="38100" dir="8100000" sx="103000" sy="103000" algn="tr" rotWithShape="0">
              <a:prstClr val="black">
                <a:alpha val="32000"/>
              </a:prstClr>
            </a:outerShdw>
          </a:effectLst>
        </p:spPr>
        <p:txBody>
          <a:bodyPr wrap="square">
            <a:noAutofit/>
          </a:bodyPr>
          <a:lstStyle/>
          <a:p>
            <a:endParaRPr lang="id-ID"/>
          </a:p>
        </p:txBody>
      </p:sp>
      <p:sp>
        <p:nvSpPr>
          <p:cNvPr id="13" name="Picture Placeholder 12"/>
          <p:cNvSpPr>
            <a:spLocks noGrp="1"/>
          </p:cNvSpPr>
          <p:nvPr>
            <p:ph type="pic" sz="quarter" idx="10"/>
          </p:nvPr>
        </p:nvSpPr>
        <p:spPr>
          <a:xfrm>
            <a:off x="2025788" y="413652"/>
            <a:ext cx="3856342" cy="4015997"/>
          </a:xfrm>
          <a:custGeom>
            <a:avLst/>
            <a:gdLst>
              <a:gd name="connsiteX0" fmla="*/ 1802698 w 3856342"/>
              <a:gd name="connsiteY0" fmla="*/ 0 h 4015997"/>
              <a:gd name="connsiteX1" fmla="*/ 3856342 w 3856342"/>
              <a:gd name="connsiteY1" fmla="*/ 2875831 h 4015997"/>
              <a:gd name="connsiteX2" fmla="*/ 1938631 w 3856342"/>
              <a:gd name="connsiteY2" fmla="*/ 4015997 h 4015997"/>
              <a:gd name="connsiteX3" fmla="*/ 0 w 3856342"/>
              <a:gd name="connsiteY3" fmla="*/ 794242 h 4015997"/>
            </a:gdLst>
            <a:ahLst/>
            <a:cxnLst>
              <a:cxn ang="0">
                <a:pos x="connsiteX0" y="connsiteY0"/>
              </a:cxn>
              <a:cxn ang="0">
                <a:pos x="connsiteX1" y="connsiteY1"/>
              </a:cxn>
              <a:cxn ang="0">
                <a:pos x="connsiteX2" y="connsiteY2"/>
              </a:cxn>
              <a:cxn ang="0">
                <a:pos x="connsiteX3" y="connsiteY3"/>
              </a:cxn>
            </a:cxnLst>
            <a:rect l="l" t="t" r="r" b="b"/>
            <a:pathLst>
              <a:path w="3856342" h="4015997">
                <a:moveTo>
                  <a:pt x="1802698" y="0"/>
                </a:moveTo>
                <a:lnTo>
                  <a:pt x="3856342" y="2875831"/>
                </a:lnTo>
                <a:lnTo>
                  <a:pt x="1938631" y="4015997"/>
                </a:lnTo>
                <a:lnTo>
                  <a:pt x="0" y="794242"/>
                </a:lnTo>
                <a:close/>
              </a:path>
            </a:pathLst>
          </a:custGeom>
          <a:solidFill>
            <a:schemeClr val="accent1"/>
          </a:solidFill>
          <a:effectLst>
            <a:outerShdw blurRad="774700" dist="304800" dir="7380000" sx="98000" sy="98000" algn="tr" rotWithShape="0">
              <a:prstClr val="black">
                <a:alpha val="32000"/>
              </a:prstClr>
            </a:outerShdw>
          </a:effectLst>
        </p:spPr>
        <p:txBody>
          <a:bodyPr wrap="square">
            <a:noAutofit/>
          </a:bodyPr>
          <a:lstStyle/>
          <a:p>
            <a:endParaRPr lang="id-ID"/>
          </a:p>
        </p:txBody>
      </p:sp>
    </p:spTree>
    <p:extLst>
      <p:ext uri="{BB962C8B-B14F-4D97-AF65-F5344CB8AC3E}">
        <p14:creationId xmlns:p14="http://schemas.microsoft.com/office/powerpoint/2010/main" val="2829747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615558"/>
      </p:ext>
    </p:extLst>
  </p:cSld>
  <p:clrMapOvr>
    <a:masterClrMapping/>
  </p:clrMapOvr>
  <p:transition spd="slow">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Rectangle 1"/>
          <p:cNvSpPr/>
          <p:nvPr userDrawn="1"/>
        </p:nvSpPr>
        <p:spPr>
          <a:xfrm>
            <a:off x="5036457" y="6308725"/>
            <a:ext cx="2002972"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98319" y="1796806"/>
            <a:ext cx="6537435" cy="4903076"/>
          </a:xfrm>
          <a:prstGeom prst="rect">
            <a:avLst/>
          </a:prstGeom>
        </p:spPr>
      </p:pic>
      <p:sp>
        <p:nvSpPr>
          <p:cNvPr id="4" name="Picture Placeholder 7"/>
          <p:cNvSpPr>
            <a:spLocks noGrp="1"/>
          </p:cNvSpPr>
          <p:nvPr>
            <p:ph type="pic" sz="quarter" idx="10"/>
          </p:nvPr>
        </p:nvSpPr>
        <p:spPr>
          <a:xfrm rot="19871777">
            <a:off x="1593825" y="4964064"/>
            <a:ext cx="4194089" cy="2927526"/>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4089" h="2927526">
                <a:moveTo>
                  <a:pt x="0" y="0"/>
                </a:moveTo>
                <a:lnTo>
                  <a:pt x="2458191" y="169589"/>
                </a:lnTo>
                <a:lnTo>
                  <a:pt x="4194089" y="2927526"/>
                </a:lnTo>
                <a:lnTo>
                  <a:pt x="1737867" y="2925692"/>
                </a:lnTo>
                <a:lnTo>
                  <a:pt x="0" y="0"/>
                </a:lnTo>
                <a:close/>
              </a:path>
            </a:pathLst>
          </a:custGeom>
          <a:solidFill>
            <a:schemeClr val="bg1">
              <a:lumMod val="65000"/>
            </a:schemeClr>
          </a:solidFill>
        </p:spPr>
        <p:txBody>
          <a:bodyPr/>
          <a:lstStyle>
            <a:lvl1pPr marL="0" indent="0">
              <a:buNone/>
              <a:defRPr sz="1000"/>
            </a:lvl1pPr>
          </a:lstStyle>
          <a:p>
            <a:endParaRPr lang="id-ID" dirty="0"/>
          </a:p>
        </p:txBody>
      </p:sp>
      <p:sp>
        <p:nvSpPr>
          <p:cNvPr id="5" name="Picture Placeholder 7"/>
          <p:cNvSpPr>
            <a:spLocks noGrp="1"/>
          </p:cNvSpPr>
          <p:nvPr>
            <p:ph type="pic" sz="quarter" idx="11"/>
          </p:nvPr>
        </p:nvSpPr>
        <p:spPr>
          <a:xfrm rot="19871777">
            <a:off x="3976011" y="3858594"/>
            <a:ext cx="4101848" cy="2778980"/>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848" h="2778980">
                <a:moveTo>
                  <a:pt x="0" y="0"/>
                </a:moveTo>
                <a:lnTo>
                  <a:pt x="2338843" y="169186"/>
                </a:lnTo>
                <a:lnTo>
                  <a:pt x="4101848" y="2778980"/>
                </a:lnTo>
                <a:lnTo>
                  <a:pt x="1739933" y="2763780"/>
                </a:lnTo>
                <a:lnTo>
                  <a:pt x="0" y="0"/>
                </a:lnTo>
                <a:close/>
              </a:path>
            </a:pathLst>
          </a:custGeom>
          <a:solidFill>
            <a:schemeClr val="bg1">
              <a:lumMod val="65000"/>
            </a:schemeClr>
          </a:solidFill>
        </p:spPr>
        <p:txBody>
          <a:bodyPr/>
          <a:lstStyle>
            <a:lvl1pPr marL="0" indent="0">
              <a:buNone/>
              <a:defRPr sz="1000"/>
            </a:lvl1pPr>
          </a:lstStyle>
          <a:p>
            <a:endParaRPr lang="id-ID" dirty="0"/>
          </a:p>
        </p:txBody>
      </p:sp>
      <p:sp>
        <p:nvSpPr>
          <p:cNvPr id="6" name="Picture Placeholder 7"/>
          <p:cNvSpPr>
            <a:spLocks noGrp="1"/>
          </p:cNvSpPr>
          <p:nvPr>
            <p:ph type="pic" sz="quarter" idx="12"/>
          </p:nvPr>
        </p:nvSpPr>
        <p:spPr>
          <a:xfrm rot="19871777">
            <a:off x="6369245" y="2707206"/>
            <a:ext cx="4101578" cy="2633176"/>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101848"/>
              <a:gd name="connsiteY0" fmla="*/ 0 h 2778980"/>
              <a:gd name="connsiteX1" fmla="*/ 2234096 w 4101848"/>
              <a:gd name="connsiteY1" fmla="*/ 122461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009606"/>
              <a:gd name="connsiteY0" fmla="*/ 0 h 2763780"/>
              <a:gd name="connsiteX1" fmla="*/ 2234096 w 4009606"/>
              <a:gd name="connsiteY1" fmla="*/ 122461 h 2763780"/>
              <a:gd name="connsiteX2" fmla="*/ 4009606 w 4009606"/>
              <a:gd name="connsiteY2" fmla="*/ 2630434 h 2763780"/>
              <a:gd name="connsiteX3" fmla="*/ 1739933 w 4009606"/>
              <a:gd name="connsiteY3" fmla="*/ 2763780 h 2763780"/>
              <a:gd name="connsiteX4" fmla="*/ 0 w 4009606"/>
              <a:gd name="connsiteY4" fmla="*/ 0 h 2763780"/>
              <a:gd name="connsiteX0" fmla="*/ 0 w 4009606"/>
              <a:gd name="connsiteY0" fmla="*/ 0 h 2630434"/>
              <a:gd name="connsiteX1" fmla="*/ 2234096 w 4009606"/>
              <a:gd name="connsiteY1" fmla="*/ 122461 h 2630434"/>
              <a:gd name="connsiteX2" fmla="*/ 4009606 w 4009606"/>
              <a:gd name="connsiteY2" fmla="*/ 2630434 h 2630434"/>
              <a:gd name="connsiteX3" fmla="*/ 1720717 w 4009606"/>
              <a:gd name="connsiteY3" fmla="*/ 2601036 h 2630434"/>
              <a:gd name="connsiteX4" fmla="*/ 0 w 4009606"/>
              <a:gd name="connsiteY4" fmla="*/ 0 h 2630434"/>
              <a:gd name="connsiteX0" fmla="*/ 0 w 4009606"/>
              <a:gd name="connsiteY0" fmla="*/ 0 h 2630434"/>
              <a:gd name="connsiteX1" fmla="*/ 2234096 w 4009606"/>
              <a:gd name="connsiteY1" fmla="*/ 122461 h 2630434"/>
              <a:gd name="connsiteX2" fmla="*/ 4009606 w 4009606"/>
              <a:gd name="connsiteY2" fmla="*/ 2630434 h 2630434"/>
              <a:gd name="connsiteX3" fmla="*/ 1720718 w 4009606"/>
              <a:gd name="connsiteY3" fmla="*/ 2601036 h 2630434"/>
              <a:gd name="connsiteX4" fmla="*/ 0 w 4009606"/>
              <a:gd name="connsiteY4" fmla="*/ 0 h 2630434"/>
              <a:gd name="connsiteX0" fmla="*/ 0 w 4043824"/>
              <a:gd name="connsiteY0" fmla="*/ 0 h 2627509"/>
              <a:gd name="connsiteX1" fmla="*/ 2268314 w 4043824"/>
              <a:gd name="connsiteY1" fmla="*/ 119536 h 2627509"/>
              <a:gd name="connsiteX2" fmla="*/ 4043824 w 4043824"/>
              <a:gd name="connsiteY2" fmla="*/ 2627509 h 2627509"/>
              <a:gd name="connsiteX3" fmla="*/ 1754936 w 4043824"/>
              <a:gd name="connsiteY3" fmla="*/ 2598111 h 2627509"/>
              <a:gd name="connsiteX4" fmla="*/ 0 w 4043824"/>
              <a:gd name="connsiteY4" fmla="*/ 0 h 2627509"/>
              <a:gd name="connsiteX0" fmla="*/ 0 w 4084553"/>
              <a:gd name="connsiteY0" fmla="*/ 0 h 2632511"/>
              <a:gd name="connsiteX1" fmla="*/ 2309043 w 4084553"/>
              <a:gd name="connsiteY1" fmla="*/ 124538 h 2632511"/>
              <a:gd name="connsiteX2" fmla="*/ 4084553 w 4084553"/>
              <a:gd name="connsiteY2" fmla="*/ 2632511 h 2632511"/>
              <a:gd name="connsiteX3" fmla="*/ 1795665 w 4084553"/>
              <a:gd name="connsiteY3" fmla="*/ 2603113 h 2632511"/>
              <a:gd name="connsiteX4" fmla="*/ 0 w 4084553"/>
              <a:gd name="connsiteY4" fmla="*/ 0 h 2632511"/>
              <a:gd name="connsiteX0" fmla="*/ 0 w 4084553"/>
              <a:gd name="connsiteY0" fmla="*/ 0 h 2632511"/>
              <a:gd name="connsiteX1" fmla="*/ 2309043 w 4084553"/>
              <a:gd name="connsiteY1" fmla="*/ 124538 h 2632511"/>
              <a:gd name="connsiteX2" fmla="*/ 4084553 w 4084553"/>
              <a:gd name="connsiteY2" fmla="*/ 2632511 h 2632511"/>
              <a:gd name="connsiteX3" fmla="*/ 1768290 w 4084553"/>
              <a:gd name="connsiteY3" fmla="*/ 2605453 h 2632511"/>
              <a:gd name="connsiteX4" fmla="*/ 0 w 4084553"/>
              <a:gd name="connsiteY4" fmla="*/ 0 h 2632511"/>
              <a:gd name="connsiteX0" fmla="*/ 0 w 4101578"/>
              <a:gd name="connsiteY0" fmla="*/ 0 h 2633176"/>
              <a:gd name="connsiteX1" fmla="*/ 2309043 w 4101578"/>
              <a:gd name="connsiteY1" fmla="*/ 124538 h 2633176"/>
              <a:gd name="connsiteX2" fmla="*/ 4101578 w 4101578"/>
              <a:gd name="connsiteY2" fmla="*/ 2633176 h 2633176"/>
              <a:gd name="connsiteX3" fmla="*/ 1768290 w 4101578"/>
              <a:gd name="connsiteY3" fmla="*/ 2605453 h 2633176"/>
              <a:gd name="connsiteX4" fmla="*/ 0 w 4101578"/>
              <a:gd name="connsiteY4" fmla="*/ 0 h 2633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578" h="2633176">
                <a:moveTo>
                  <a:pt x="0" y="0"/>
                </a:moveTo>
                <a:lnTo>
                  <a:pt x="2309043" y="124538"/>
                </a:lnTo>
                <a:lnTo>
                  <a:pt x="4101578" y="2633176"/>
                </a:lnTo>
                <a:lnTo>
                  <a:pt x="1768290" y="2605453"/>
                </a:lnTo>
                <a:lnTo>
                  <a:pt x="0" y="0"/>
                </a:lnTo>
                <a:close/>
              </a:path>
            </a:pathLst>
          </a:custGeom>
          <a:solidFill>
            <a:schemeClr val="bg1">
              <a:lumMod val="65000"/>
            </a:schemeClr>
          </a:solidFill>
        </p:spPr>
        <p:txBody>
          <a:bodyPr/>
          <a:lstStyle>
            <a:lvl1pPr marL="0" indent="0">
              <a:buNone/>
              <a:defRPr sz="1000"/>
            </a:lvl1pPr>
          </a:lstStyle>
          <a:p>
            <a:endParaRPr lang="id-ID" dirty="0"/>
          </a:p>
        </p:txBody>
      </p:sp>
      <p:sp>
        <p:nvSpPr>
          <p:cNvPr id="7" name="Picture Placeholder 7"/>
          <p:cNvSpPr>
            <a:spLocks noGrp="1"/>
          </p:cNvSpPr>
          <p:nvPr>
            <p:ph type="pic" sz="quarter" idx="13"/>
          </p:nvPr>
        </p:nvSpPr>
        <p:spPr>
          <a:xfrm rot="19871777">
            <a:off x="8677149" y="1675275"/>
            <a:ext cx="3904934" cy="2516358"/>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101848"/>
              <a:gd name="connsiteY0" fmla="*/ 0 h 2778980"/>
              <a:gd name="connsiteX1" fmla="*/ 2234096 w 4101848"/>
              <a:gd name="connsiteY1" fmla="*/ 122461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009606"/>
              <a:gd name="connsiteY0" fmla="*/ 0 h 2763780"/>
              <a:gd name="connsiteX1" fmla="*/ 2234096 w 4009606"/>
              <a:gd name="connsiteY1" fmla="*/ 122461 h 2763780"/>
              <a:gd name="connsiteX2" fmla="*/ 4009606 w 4009606"/>
              <a:gd name="connsiteY2" fmla="*/ 2630434 h 2763780"/>
              <a:gd name="connsiteX3" fmla="*/ 1739933 w 4009606"/>
              <a:gd name="connsiteY3" fmla="*/ 2763780 h 2763780"/>
              <a:gd name="connsiteX4" fmla="*/ 0 w 4009606"/>
              <a:gd name="connsiteY4" fmla="*/ 0 h 2763780"/>
              <a:gd name="connsiteX0" fmla="*/ 0 w 4009606"/>
              <a:gd name="connsiteY0" fmla="*/ 0 h 2630434"/>
              <a:gd name="connsiteX1" fmla="*/ 2234096 w 4009606"/>
              <a:gd name="connsiteY1" fmla="*/ 122461 h 2630434"/>
              <a:gd name="connsiteX2" fmla="*/ 4009606 w 4009606"/>
              <a:gd name="connsiteY2" fmla="*/ 2630434 h 2630434"/>
              <a:gd name="connsiteX3" fmla="*/ 1720717 w 4009606"/>
              <a:gd name="connsiteY3" fmla="*/ 2601036 h 2630434"/>
              <a:gd name="connsiteX4" fmla="*/ 0 w 4009606"/>
              <a:gd name="connsiteY4" fmla="*/ 0 h 2630434"/>
              <a:gd name="connsiteX0" fmla="*/ 0 w 4009606"/>
              <a:gd name="connsiteY0" fmla="*/ 0 h 2630434"/>
              <a:gd name="connsiteX1" fmla="*/ 2234096 w 4009606"/>
              <a:gd name="connsiteY1" fmla="*/ 122461 h 2630434"/>
              <a:gd name="connsiteX2" fmla="*/ 4009606 w 4009606"/>
              <a:gd name="connsiteY2" fmla="*/ 2630434 h 2630434"/>
              <a:gd name="connsiteX3" fmla="*/ 1720718 w 4009606"/>
              <a:gd name="connsiteY3" fmla="*/ 2601036 h 2630434"/>
              <a:gd name="connsiteX4" fmla="*/ 0 w 4009606"/>
              <a:gd name="connsiteY4" fmla="*/ 0 h 2630434"/>
              <a:gd name="connsiteX0" fmla="*/ 0 w 4043824"/>
              <a:gd name="connsiteY0" fmla="*/ 0 h 2627509"/>
              <a:gd name="connsiteX1" fmla="*/ 2268314 w 4043824"/>
              <a:gd name="connsiteY1" fmla="*/ 119536 h 2627509"/>
              <a:gd name="connsiteX2" fmla="*/ 4043824 w 4043824"/>
              <a:gd name="connsiteY2" fmla="*/ 2627509 h 2627509"/>
              <a:gd name="connsiteX3" fmla="*/ 1754936 w 4043824"/>
              <a:gd name="connsiteY3" fmla="*/ 2598111 h 2627509"/>
              <a:gd name="connsiteX4" fmla="*/ 0 w 4043824"/>
              <a:gd name="connsiteY4" fmla="*/ 0 h 2627509"/>
              <a:gd name="connsiteX0" fmla="*/ 0 w 4043824"/>
              <a:gd name="connsiteY0" fmla="*/ 0 h 2627509"/>
              <a:gd name="connsiteX1" fmla="*/ 2167168 w 4043824"/>
              <a:gd name="connsiteY1" fmla="*/ 176969 h 2627509"/>
              <a:gd name="connsiteX2" fmla="*/ 4043824 w 4043824"/>
              <a:gd name="connsiteY2" fmla="*/ 2627509 h 2627509"/>
              <a:gd name="connsiteX3" fmla="*/ 1754936 w 4043824"/>
              <a:gd name="connsiteY3" fmla="*/ 2598111 h 2627509"/>
              <a:gd name="connsiteX4" fmla="*/ 0 w 4043824"/>
              <a:gd name="connsiteY4" fmla="*/ 0 h 2627509"/>
              <a:gd name="connsiteX0" fmla="*/ 0 w 3904934"/>
              <a:gd name="connsiteY0" fmla="*/ 0 h 2598111"/>
              <a:gd name="connsiteX1" fmla="*/ 2167168 w 3904934"/>
              <a:gd name="connsiteY1" fmla="*/ 176969 h 2598111"/>
              <a:gd name="connsiteX2" fmla="*/ 3904934 w 3904934"/>
              <a:gd name="connsiteY2" fmla="*/ 2516358 h 2598111"/>
              <a:gd name="connsiteX3" fmla="*/ 1754936 w 3904934"/>
              <a:gd name="connsiteY3" fmla="*/ 2598111 h 2598111"/>
              <a:gd name="connsiteX4" fmla="*/ 0 w 3904934"/>
              <a:gd name="connsiteY4" fmla="*/ 0 h 2598111"/>
              <a:gd name="connsiteX0" fmla="*/ 0 w 3904934"/>
              <a:gd name="connsiteY0" fmla="*/ 0 h 2516358"/>
              <a:gd name="connsiteX1" fmla="*/ 2167168 w 3904934"/>
              <a:gd name="connsiteY1" fmla="*/ 176969 h 2516358"/>
              <a:gd name="connsiteX2" fmla="*/ 3904934 w 3904934"/>
              <a:gd name="connsiteY2" fmla="*/ 2516358 h 2516358"/>
              <a:gd name="connsiteX3" fmla="*/ 1726209 w 3904934"/>
              <a:gd name="connsiteY3" fmla="*/ 2460574 h 2516358"/>
              <a:gd name="connsiteX4" fmla="*/ 0 w 3904934"/>
              <a:gd name="connsiteY4" fmla="*/ 0 h 2516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934" h="2516358">
                <a:moveTo>
                  <a:pt x="0" y="0"/>
                </a:moveTo>
                <a:lnTo>
                  <a:pt x="2167168" y="176969"/>
                </a:lnTo>
                <a:lnTo>
                  <a:pt x="3904934" y="2516358"/>
                </a:lnTo>
                <a:lnTo>
                  <a:pt x="1726209" y="2460574"/>
                </a:lnTo>
                <a:lnTo>
                  <a:pt x="0" y="0"/>
                </a:lnTo>
                <a:close/>
              </a:path>
            </a:pathLst>
          </a:custGeom>
          <a:solidFill>
            <a:schemeClr val="bg1">
              <a:lumMod val="65000"/>
            </a:schemeClr>
          </a:solidFill>
        </p:spPr>
        <p:txBody>
          <a:bodyPr/>
          <a:lstStyle>
            <a:lvl1pPr marL="0" indent="0">
              <a:buNone/>
              <a:defRPr sz="1000"/>
            </a:lvl1pPr>
          </a:lstStyle>
          <a:p>
            <a:endParaRPr lang="id-ID" dirty="0"/>
          </a:p>
        </p:txBody>
      </p:sp>
      <p:sp>
        <p:nvSpPr>
          <p:cNvPr id="8" name="Picture Placeholder 7"/>
          <p:cNvSpPr>
            <a:spLocks noGrp="1"/>
          </p:cNvSpPr>
          <p:nvPr>
            <p:ph type="pic" sz="quarter" idx="14"/>
          </p:nvPr>
        </p:nvSpPr>
        <p:spPr>
          <a:xfrm rot="19871777">
            <a:off x="10776604" y="766022"/>
            <a:ext cx="3786688" cy="2415109"/>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101848"/>
              <a:gd name="connsiteY0" fmla="*/ 0 h 2778980"/>
              <a:gd name="connsiteX1" fmla="*/ 2234096 w 4101848"/>
              <a:gd name="connsiteY1" fmla="*/ 122461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009606"/>
              <a:gd name="connsiteY0" fmla="*/ 0 h 2763780"/>
              <a:gd name="connsiteX1" fmla="*/ 2234096 w 4009606"/>
              <a:gd name="connsiteY1" fmla="*/ 122461 h 2763780"/>
              <a:gd name="connsiteX2" fmla="*/ 4009606 w 4009606"/>
              <a:gd name="connsiteY2" fmla="*/ 2630434 h 2763780"/>
              <a:gd name="connsiteX3" fmla="*/ 1739933 w 4009606"/>
              <a:gd name="connsiteY3" fmla="*/ 2763780 h 2763780"/>
              <a:gd name="connsiteX4" fmla="*/ 0 w 4009606"/>
              <a:gd name="connsiteY4" fmla="*/ 0 h 2763780"/>
              <a:gd name="connsiteX0" fmla="*/ 0 w 4009606"/>
              <a:gd name="connsiteY0" fmla="*/ 0 h 2630434"/>
              <a:gd name="connsiteX1" fmla="*/ 2234096 w 4009606"/>
              <a:gd name="connsiteY1" fmla="*/ 122461 h 2630434"/>
              <a:gd name="connsiteX2" fmla="*/ 4009606 w 4009606"/>
              <a:gd name="connsiteY2" fmla="*/ 2630434 h 2630434"/>
              <a:gd name="connsiteX3" fmla="*/ 1720717 w 4009606"/>
              <a:gd name="connsiteY3" fmla="*/ 2601036 h 2630434"/>
              <a:gd name="connsiteX4" fmla="*/ 0 w 4009606"/>
              <a:gd name="connsiteY4" fmla="*/ 0 h 2630434"/>
              <a:gd name="connsiteX0" fmla="*/ 0 w 4009606"/>
              <a:gd name="connsiteY0" fmla="*/ 0 h 2630434"/>
              <a:gd name="connsiteX1" fmla="*/ 2234096 w 4009606"/>
              <a:gd name="connsiteY1" fmla="*/ 122461 h 2630434"/>
              <a:gd name="connsiteX2" fmla="*/ 4009606 w 4009606"/>
              <a:gd name="connsiteY2" fmla="*/ 2630434 h 2630434"/>
              <a:gd name="connsiteX3" fmla="*/ 1720718 w 4009606"/>
              <a:gd name="connsiteY3" fmla="*/ 2601036 h 2630434"/>
              <a:gd name="connsiteX4" fmla="*/ 0 w 4009606"/>
              <a:gd name="connsiteY4" fmla="*/ 0 h 2630434"/>
              <a:gd name="connsiteX0" fmla="*/ 0 w 4043824"/>
              <a:gd name="connsiteY0" fmla="*/ 0 h 2627509"/>
              <a:gd name="connsiteX1" fmla="*/ 2268314 w 4043824"/>
              <a:gd name="connsiteY1" fmla="*/ 119536 h 2627509"/>
              <a:gd name="connsiteX2" fmla="*/ 4043824 w 4043824"/>
              <a:gd name="connsiteY2" fmla="*/ 2627509 h 2627509"/>
              <a:gd name="connsiteX3" fmla="*/ 1754936 w 4043824"/>
              <a:gd name="connsiteY3" fmla="*/ 2598111 h 2627509"/>
              <a:gd name="connsiteX4" fmla="*/ 0 w 4043824"/>
              <a:gd name="connsiteY4" fmla="*/ 0 h 2627509"/>
              <a:gd name="connsiteX0" fmla="*/ 0 w 4043824"/>
              <a:gd name="connsiteY0" fmla="*/ 0 h 2627509"/>
              <a:gd name="connsiteX1" fmla="*/ 2167168 w 4043824"/>
              <a:gd name="connsiteY1" fmla="*/ 176969 h 2627509"/>
              <a:gd name="connsiteX2" fmla="*/ 4043824 w 4043824"/>
              <a:gd name="connsiteY2" fmla="*/ 2627509 h 2627509"/>
              <a:gd name="connsiteX3" fmla="*/ 1754936 w 4043824"/>
              <a:gd name="connsiteY3" fmla="*/ 2598111 h 2627509"/>
              <a:gd name="connsiteX4" fmla="*/ 0 w 4043824"/>
              <a:gd name="connsiteY4" fmla="*/ 0 h 2627509"/>
              <a:gd name="connsiteX0" fmla="*/ 0 w 3904934"/>
              <a:gd name="connsiteY0" fmla="*/ 0 h 2598111"/>
              <a:gd name="connsiteX1" fmla="*/ 2167168 w 3904934"/>
              <a:gd name="connsiteY1" fmla="*/ 176969 h 2598111"/>
              <a:gd name="connsiteX2" fmla="*/ 3904934 w 3904934"/>
              <a:gd name="connsiteY2" fmla="*/ 2516358 h 2598111"/>
              <a:gd name="connsiteX3" fmla="*/ 1754936 w 3904934"/>
              <a:gd name="connsiteY3" fmla="*/ 2598111 h 2598111"/>
              <a:gd name="connsiteX4" fmla="*/ 0 w 3904934"/>
              <a:gd name="connsiteY4" fmla="*/ 0 h 2598111"/>
              <a:gd name="connsiteX0" fmla="*/ 0 w 3904934"/>
              <a:gd name="connsiteY0" fmla="*/ 0 h 2516358"/>
              <a:gd name="connsiteX1" fmla="*/ 2167168 w 3904934"/>
              <a:gd name="connsiteY1" fmla="*/ 176969 h 2516358"/>
              <a:gd name="connsiteX2" fmla="*/ 3904934 w 3904934"/>
              <a:gd name="connsiteY2" fmla="*/ 2516358 h 2516358"/>
              <a:gd name="connsiteX3" fmla="*/ 1726209 w 3904934"/>
              <a:gd name="connsiteY3" fmla="*/ 2460574 h 2516358"/>
              <a:gd name="connsiteX4" fmla="*/ 0 w 3904934"/>
              <a:gd name="connsiteY4" fmla="*/ 0 h 2516358"/>
              <a:gd name="connsiteX0" fmla="*/ 0 w 3916618"/>
              <a:gd name="connsiteY0" fmla="*/ 0 h 2508289"/>
              <a:gd name="connsiteX1" fmla="*/ 2178852 w 3916618"/>
              <a:gd name="connsiteY1" fmla="*/ 168900 h 2508289"/>
              <a:gd name="connsiteX2" fmla="*/ 3916618 w 3916618"/>
              <a:gd name="connsiteY2" fmla="*/ 2508289 h 2508289"/>
              <a:gd name="connsiteX3" fmla="*/ 1737893 w 3916618"/>
              <a:gd name="connsiteY3" fmla="*/ 2452505 h 2508289"/>
              <a:gd name="connsiteX4" fmla="*/ 0 w 3916618"/>
              <a:gd name="connsiteY4" fmla="*/ 0 h 2508289"/>
              <a:gd name="connsiteX0" fmla="*/ 0 w 3916618"/>
              <a:gd name="connsiteY0" fmla="*/ 0 h 2508289"/>
              <a:gd name="connsiteX1" fmla="*/ 2074811 w 3916618"/>
              <a:gd name="connsiteY1" fmla="*/ 213146 h 2508289"/>
              <a:gd name="connsiteX2" fmla="*/ 3916618 w 3916618"/>
              <a:gd name="connsiteY2" fmla="*/ 2508289 h 2508289"/>
              <a:gd name="connsiteX3" fmla="*/ 1737893 w 3916618"/>
              <a:gd name="connsiteY3" fmla="*/ 2452505 h 2508289"/>
              <a:gd name="connsiteX4" fmla="*/ 0 w 3916618"/>
              <a:gd name="connsiteY4" fmla="*/ 0 h 2508289"/>
              <a:gd name="connsiteX0" fmla="*/ 0 w 3786688"/>
              <a:gd name="connsiteY0" fmla="*/ 0 h 2452505"/>
              <a:gd name="connsiteX1" fmla="*/ 2074811 w 3786688"/>
              <a:gd name="connsiteY1" fmla="*/ 213146 h 2452505"/>
              <a:gd name="connsiteX2" fmla="*/ 3786688 w 3786688"/>
              <a:gd name="connsiteY2" fmla="*/ 2415109 h 2452505"/>
              <a:gd name="connsiteX3" fmla="*/ 1737893 w 3786688"/>
              <a:gd name="connsiteY3" fmla="*/ 2452505 h 2452505"/>
              <a:gd name="connsiteX4" fmla="*/ 0 w 3786688"/>
              <a:gd name="connsiteY4" fmla="*/ 0 h 2452505"/>
              <a:gd name="connsiteX0" fmla="*/ 0 w 3786688"/>
              <a:gd name="connsiteY0" fmla="*/ 0 h 2415109"/>
              <a:gd name="connsiteX1" fmla="*/ 2074811 w 3786688"/>
              <a:gd name="connsiteY1" fmla="*/ 213146 h 2415109"/>
              <a:gd name="connsiteX2" fmla="*/ 3786688 w 3786688"/>
              <a:gd name="connsiteY2" fmla="*/ 2415109 h 2415109"/>
              <a:gd name="connsiteX3" fmla="*/ 1697816 w 3786688"/>
              <a:gd name="connsiteY3" fmla="*/ 2314524 h 2415109"/>
              <a:gd name="connsiteX4" fmla="*/ 0 w 3786688"/>
              <a:gd name="connsiteY4" fmla="*/ 0 h 2415109"/>
              <a:gd name="connsiteX0" fmla="*/ 0 w 3786688"/>
              <a:gd name="connsiteY0" fmla="*/ 0 h 2415109"/>
              <a:gd name="connsiteX1" fmla="*/ 2074811 w 3786688"/>
              <a:gd name="connsiteY1" fmla="*/ 213146 h 2415109"/>
              <a:gd name="connsiteX2" fmla="*/ 3786688 w 3786688"/>
              <a:gd name="connsiteY2" fmla="*/ 2415109 h 2415109"/>
              <a:gd name="connsiteX3" fmla="*/ 1720073 w 3786688"/>
              <a:gd name="connsiteY3" fmla="*/ 2326762 h 2415109"/>
              <a:gd name="connsiteX4" fmla="*/ 0 w 3786688"/>
              <a:gd name="connsiteY4" fmla="*/ 0 h 2415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6688" h="2415109">
                <a:moveTo>
                  <a:pt x="0" y="0"/>
                </a:moveTo>
                <a:lnTo>
                  <a:pt x="2074811" y="213146"/>
                </a:lnTo>
                <a:lnTo>
                  <a:pt x="3786688" y="2415109"/>
                </a:lnTo>
                <a:lnTo>
                  <a:pt x="1720073" y="2326762"/>
                </a:lnTo>
                <a:lnTo>
                  <a:pt x="0" y="0"/>
                </a:lnTo>
                <a:close/>
              </a:path>
            </a:pathLst>
          </a:custGeom>
          <a:solidFill>
            <a:schemeClr val="bg1">
              <a:lumMod val="65000"/>
            </a:schemeClr>
          </a:solidFill>
        </p:spPr>
        <p:txBody>
          <a:bodyPr/>
          <a:lstStyle>
            <a:lvl1pPr marL="0" indent="0">
              <a:buNone/>
              <a:defRPr sz="1000"/>
            </a:lvl1pPr>
          </a:lstStyle>
          <a:p>
            <a:endParaRPr lang="id-ID" dirty="0"/>
          </a:p>
        </p:txBody>
      </p:sp>
    </p:spTree>
    <p:extLst>
      <p:ext uri="{BB962C8B-B14F-4D97-AF65-F5344CB8AC3E}">
        <p14:creationId xmlns:p14="http://schemas.microsoft.com/office/powerpoint/2010/main" val="2170814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extLst mod="1">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98376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22819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7984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1"/>
          <p:cNvSpPr>
            <a:spLocks noGrp="1"/>
          </p:cNvSpPr>
          <p:nvPr>
            <p:ph type="pic" sz="quarter" idx="12"/>
          </p:nvPr>
        </p:nvSpPr>
        <p:spPr>
          <a:xfrm>
            <a:off x="6557722" y="1143000"/>
            <a:ext cx="4143858" cy="4755202"/>
          </a:xfrm>
          <a:custGeom>
            <a:avLst/>
            <a:gdLst>
              <a:gd name="connsiteX0" fmla="*/ 4852987 w 9705975"/>
              <a:gd name="connsiteY0" fmla="*/ 5721350 h 11137900"/>
              <a:gd name="connsiteX1" fmla="*/ 7083425 w 9705975"/>
              <a:gd name="connsiteY1" fmla="*/ 7008813 h 11137900"/>
              <a:gd name="connsiteX2" fmla="*/ 4852987 w 9705975"/>
              <a:gd name="connsiteY2" fmla="*/ 8296275 h 11137900"/>
              <a:gd name="connsiteX3" fmla="*/ 2622550 w 9705975"/>
              <a:gd name="connsiteY3" fmla="*/ 7008813 h 11137900"/>
              <a:gd name="connsiteX4" fmla="*/ 4962525 w 9705975"/>
              <a:gd name="connsiteY4" fmla="*/ 2959100 h 11137900"/>
              <a:gd name="connsiteX5" fmla="*/ 7192963 w 9705975"/>
              <a:gd name="connsiteY5" fmla="*/ 4246563 h 11137900"/>
              <a:gd name="connsiteX6" fmla="*/ 7192963 w 9705975"/>
              <a:gd name="connsiteY6" fmla="*/ 6821488 h 11137900"/>
              <a:gd name="connsiteX7" fmla="*/ 4962525 w 9705975"/>
              <a:gd name="connsiteY7" fmla="*/ 5534025 h 11137900"/>
              <a:gd name="connsiteX8" fmla="*/ 4743451 w 9705975"/>
              <a:gd name="connsiteY8" fmla="*/ 2959100 h 11137900"/>
              <a:gd name="connsiteX9" fmla="*/ 4743451 w 9705975"/>
              <a:gd name="connsiteY9" fmla="*/ 5534025 h 11137900"/>
              <a:gd name="connsiteX10" fmla="*/ 2513013 w 9705975"/>
              <a:gd name="connsiteY10" fmla="*/ 6821488 h 11137900"/>
              <a:gd name="connsiteX11" fmla="*/ 2513013 w 9705975"/>
              <a:gd name="connsiteY11" fmla="*/ 4246563 h 11137900"/>
              <a:gd name="connsiteX12" fmla="*/ 9705975 w 9705975"/>
              <a:gd name="connsiteY12" fmla="*/ 2927350 h 11137900"/>
              <a:gd name="connsiteX13" fmla="*/ 9705975 w 9705975"/>
              <a:gd name="connsiteY13" fmla="*/ 8399463 h 11137900"/>
              <a:gd name="connsiteX14" fmla="*/ 4962525 w 9705975"/>
              <a:gd name="connsiteY14" fmla="*/ 11137900 h 11137900"/>
              <a:gd name="connsiteX15" fmla="*/ 4962525 w 9705975"/>
              <a:gd name="connsiteY15" fmla="*/ 8493125 h 11137900"/>
              <a:gd name="connsiteX16" fmla="*/ 7413625 w 9705975"/>
              <a:gd name="connsiteY16" fmla="*/ 7080250 h 11137900"/>
              <a:gd name="connsiteX17" fmla="*/ 7413625 w 9705975"/>
              <a:gd name="connsiteY17" fmla="*/ 4246563 h 11137900"/>
              <a:gd name="connsiteX18" fmla="*/ 0 w 9705975"/>
              <a:gd name="connsiteY18" fmla="*/ 2927350 h 11137900"/>
              <a:gd name="connsiteX19" fmla="*/ 2293937 w 9705975"/>
              <a:gd name="connsiteY19" fmla="*/ 4246563 h 11137900"/>
              <a:gd name="connsiteX20" fmla="*/ 2293937 w 9705975"/>
              <a:gd name="connsiteY20" fmla="*/ 7080250 h 11137900"/>
              <a:gd name="connsiteX21" fmla="*/ 4743449 w 9705975"/>
              <a:gd name="connsiteY21" fmla="*/ 8493125 h 11137900"/>
              <a:gd name="connsiteX22" fmla="*/ 4743449 w 9705975"/>
              <a:gd name="connsiteY22" fmla="*/ 11137900 h 11137900"/>
              <a:gd name="connsiteX23" fmla="*/ 0 w 9705975"/>
              <a:gd name="connsiteY23" fmla="*/ 8399463 h 11137900"/>
              <a:gd name="connsiteX24" fmla="*/ 4852989 w 9705975"/>
              <a:gd name="connsiteY24" fmla="*/ 0 h 11137900"/>
              <a:gd name="connsiteX25" fmla="*/ 9596437 w 9705975"/>
              <a:gd name="connsiteY25" fmla="*/ 2732088 h 11137900"/>
              <a:gd name="connsiteX26" fmla="*/ 7304089 w 9705975"/>
              <a:gd name="connsiteY26" fmla="*/ 4057650 h 11137900"/>
              <a:gd name="connsiteX27" fmla="*/ 4852989 w 9705975"/>
              <a:gd name="connsiteY27" fmla="*/ 2644775 h 11137900"/>
              <a:gd name="connsiteX28" fmla="*/ 2403475 w 9705975"/>
              <a:gd name="connsiteY28" fmla="*/ 4057650 h 11137900"/>
              <a:gd name="connsiteX29" fmla="*/ 109538 w 9705975"/>
              <a:gd name="connsiteY29" fmla="*/ 2732088 h 1113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705975" h="11137900">
                <a:moveTo>
                  <a:pt x="4852987" y="5721350"/>
                </a:moveTo>
                <a:lnTo>
                  <a:pt x="7083425" y="7008813"/>
                </a:lnTo>
                <a:lnTo>
                  <a:pt x="4852987" y="8296275"/>
                </a:lnTo>
                <a:lnTo>
                  <a:pt x="2622550" y="7008813"/>
                </a:lnTo>
                <a:close/>
                <a:moveTo>
                  <a:pt x="4962525" y="2959100"/>
                </a:moveTo>
                <a:lnTo>
                  <a:pt x="7192963" y="4246563"/>
                </a:lnTo>
                <a:lnTo>
                  <a:pt x="7192963" y="6821488"/>
                </a:lnTo>
                <a:lnTo>
                  <a:pt x="4962525" y="5534025"/>
                </a:lnTo>
                <a:close/>
                <a:moveTo>
                  <a:pt x="4743451" y="2959100"/>
                </a:moveTo>
                <a:lnTo>
                  <a:pt x="4743451" y="5534025"/>
                </a:lnTo>
                <a:lnTo>
                  <a:pt x="2513013" y="6821488"/>
                </a:lnTo>
                <a:lnTo>
                  <a:pt x="2513013" y="4246563"/>
                </a:lnTo>
                <a:close/>
                <a:moveTo>
                  <a:pt x="9705975" y="2927350"/>
                </a:moveTo>
                <a:lnTo>
                  <a:pt x="9705975" y="8399463"/>
                </a:lnTo>
                <a:lnTo>
                  <a:pt x="4962525" y="11137900"/>
                </a:lnTo>
                <a:lnTo>
                  <a:pt x="4962525" y="8493125"/>
                </a:lnTo>
                <a:lnTo>
                  <a:pt x="7413625" y="7080250"/>
                </a:lnTo>
                <a:lnTo>
                  <a:pt x="7413625" y="4246563"/>
                </a:lnTo>
                <a:close/>
                <a:moveTo>
                  <a:pt x="0" y="2927350"/>
                </a:moveTo>
                <a:lnTo>
                  <a:pt x="2293937" y="4246563"/>
                </a:lnTo>
                <a:lnTo>
                  <a:pt x="2293937" y="7080250"/>
                </a:lnTo>
                <a:lnTo>
                  <a:pt x="4743449" y="8493125"/>
                </a:lnTo>
                <a:lnTo>
                  <a:pt x="4743449" y="11137900"/>
                </a:lnTo>
                <a:lnTo>
                  <a:pt x="0" y="8399463"/>
                </a:lnTo>
                <a:close/>
                <a:moveTo>
                  <a:pt x="4852989" y="0"/>
                </a:moveTo>
                <a:lnTo>
                  <a:pt x="9596437" y="2732088"/>
                </a:lnTo>
                <a:lnTo>
                  <a:pt x="7304089" y="4057650"/>
                </a:lnTo>
                <a:lnTo>
                  <a:pt x="4852989" y="2644775"/>
                </a:lnTo>
                <a:lnTo>
                  <a:pt x="2403475" y="4057650"/>
                </a:lnTo>
                <a:lnTo>
                  <a:pt x="109538" y="2732088"/>
                </a:lnTo>
                <a:close/>
              </a:path>
            </a:pathLst>
          </a:custGeom>
          <a:solidFill>
            <a:schemeClr val="bg1">
              <a:lumMod val="65000"/>
            </a:schemeClr>
          </a:solidFill>
        </p:spPr>
      </p:sp>
    </p:spTree>
    <p:extLst>
      <p:ext uri="{BB962C8B-B14F-4D97-AF65-F5344CB8AC3E}">
        <p14:creationId xmlns:p14="http://schemas.microsoft.com/office/powerpoint/2010/main" val="2070933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style.rotation</p:attrName>
                                        </p:attrNameLst>
                                      </p:cBhvr>
                                      <p:tavLst>
                                        <p:tav tm="0">
                                          <p:val>
                                            <p:fltVal val="90"/>
                                          </p:val>
                                        </p:tav>
                                        <p:tav tm="100000">
                                          <p:val>
                                            <p:fltVal val="0"/>
                                          </p:val>
                                        </p:tav>
                                      </p:tavLst>
                                    </p:anim>
                                    <p:animEffect transition="in" filter="fade">
                                      <p:cBhvr>
                                        <p:cTn id="10"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42195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21990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0289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26608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85839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95442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61375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2785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211873"/>
      </p:ext>
    </p:extLst>
  </p:cSld>
  <p:clrMapOvr>
    <a:masterClrMapping/>
  </p:clrMapOvr>
  <p:transition spd="slow">
    <p:push dir="u"/>
  </p:transition>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Рисунок 32"/>
          <p:cNvSpPr>
            <a:spLocks noGrp="1"/>
          </p:cNvSpPr>
          <p:nvPr>
            <p:ph type="pic" sz="quarter" idx="18"/>
          </p:nvPr>
        </p:nvSpPr>
        <p:spPr>
          <a:xfrm>
            <a:off x="1" y="1"/>
            <a:ext cx="6097865" cy="6857999"/>
          </a:xfrm>
          <a:custGeom>
            <a:avLst/>
            <a:gdLst>
              <a:gd name="connsiteX0" fmla="*/ 3758629 w 6097865"/>
              <a:gd name="connsiteY0" fmla="*/ 0 h 6857999"/>
              <a:gd name="connsiteX1" fmla="*/ 6097865 w 6097865"/>
              <a:gd name="connsiteY1" fmla="*/ 0 h 6857999"/>
              <a:gd name="connsiteX2" fmla="*/ 6097865 w 6097865"/>
              <a:gd name="connsiteY2" fmla="*/ 2137136 h 6857999"/>
              <a:gd name="connsiteX3" fmla="*/ 1362274 w 6097865"/>
              <a:gd name="connsiteY3" fmla="*/ 6857999 h 6857999"/>
              <a:gd name="connsiteX4" fmla="*/ 0 w 6097865"/>
              <a:gd name="connsiteY4" fmla="*/ 6857999 h 6857999"/>
              <a:gd name="connsiteX5" fmla="*/ 0 w 6097865"/>
              <a:gd name="connsiteY5" fmla="*/ 3746941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865" h="6857999">
                <a:moveTo>
                  <a:pt x="3758629" y="0"/>
                </a:moveTo>
                <a:lnTo>
                  <a:pt x="6097865" y="0"/>
                </a:lnTo>
                <a:lnTo>
                  <a:pt x="6097865" y="2137136"/>
                </a:lnTo>
                <a:lnTo>
                  <a:pt x="1362274" y="6857999"/>
                </a:lnTo>
                <a:lnTo>
                  <a:pt x="0" y="6857999"/>
                </a:lnTo>
                <a:lnTo>
                  <a:pt x="0" y="3746941"/>
                </a:lnTo>
                <a:close/>
              </a:path>
            </a:pathLst>
          </a:custGeom>
          <a:solidFill>
            <a:schemeClr val="bg1">
              <a:lumMod val="65000"/>
            </a:schemeClr>
          </a:solid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endParaRPr lang="en-US" dirty="0"/>
          </a:p>
        </p:txBody>
      </p:sp>
    </p:spTree>
    <p:extLst>
      <p:ext uri="{BB962C8B-B14F-4D97-AF65-F5344CB8AC3E}">
        <p14:creationId xmlns:p14="http://schemas.microsoft.com/office/powerpoint/2010/main" val="3786220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Picture Placeholder 7"/>
          <p:cNvSpPr>
            <a:spLocks noGrp="1"/>
          </p:cNvSpPr>
          <p:nvPr>
            <p:ph type="pic" sz="quarter" idx="10"/>
          </p:nvPr>
        </p:nvSpPr>
        <p:spPr>
          <a:xfrm>
            <a:off x="2909347" y="1"/>
            <a:ext cx="9282655" cy="6787244"/>
          </a:xfrm>
          <a:custGeom>
            <a:avLst/>
            <a:gdLst>
              <a:gd name="connsiteX0" fmla="*/ 0 w 9282655"/>
              <a:gd name="connsiteY0" fmla="*/ 0 h 6787244"/>
              <a:gd name="connsiteX1" fmla="*/ 9282655 w 9282655"/>
              <a:gd name="connsiteY1" fmla="*/ 0 h 6787244"/>
              <a:gd name="connsiteX2" fmla="*/ 9282655 w 9282655"/>
              <a:gd name="connsiteY2" fmla="*/ 4291831 h 6787244"/>
              <a:gd name="connsiteX3" fmla="*/ 6787243 w 9282655"/>
              <a:gd name="connsiteY3" fmla="*/ 6787244 h 6787244"/>
            </a:gdLst>
            <a:ahLst/>
            <a:cxnLst>
              <a:cxn ang="0">
                <a:pos x="connsiteX0" y="connsiteY0"/>
              </a:cxn>
              <a:cxn ang="0">
                <a:pos x="connsiteX1" y="connsiteY1"/>
              </a:cxn>
              <a:cxn ang="0">
                <a:pos x="connsiteX2" y="connsiteY2"/>
              </a:cxn>
              <a:cxn ang="0">
                <a:pos x="connsiteX3" y="connsiteY3"/>
              </a:cxn>
            </a:cxnLst>
            <a:rect l="l" t="t" r="r" b="b"/>
            <a:pathLst>
              <a:path w="9282655" h="6787244">
                <a:moveTo>
                  <a:pt x="0" y="0"/>
                </a:moveTo>
                <a:lnTo>
                  <a:pt x="9282655" y="0"/>
                </a:lnTo>
                <a:lnTo>
                  <a:pt x="9282655" y="4291831"/>
                </a:lnTo>
                <a:lnTo>
                  <a:pt x="6787243" y="6787244"/>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18127602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2812579" y="0"/>
            <a:ext cx="9379424" cy="6857999"/>
          </a:xfrm>
          <a:custGeom>
            <a:avLst/>
            <a:gdLst>
              <a:gd name="connsiteX0" fmla="*/ 6787243 w 9282655"/>
              <a:gd name="connsiteY0" fmla="*/ 0 h 6787244"/>
              <a:gd name="connsiteX1" fmla="*/ 9282655 w 9282655"/>
              <a:gd name="connsiteY1" fmla="*/ 2495413 h 6787244"/>
              <a:gd name="connsiteX2" fmla="*/ 9282655 w 9282655"/>
              <a:gd name="connsiteY2" fmla="*/ 6787244 h 6787244"/>
              <a:gd name="connsiteX3" fmla="*/ 0 w 9282655"/>
              <a:gd name="connsiteY3" fmla="*/ 6787244 h 6787244"/>
            </a:gdLst>
            <a:ahLst/>
            <a:cxnLst>
              <a:cxn ang="0">
                <a:pos x="connsiteX0" y="connsiteY0"/>
              </a:cxn>
              <a:cxn ang="0">
                <a:pos x="connsiteX1" y="connsiteY1"/>
              </a:cxn>
              <a:cxn ang="0">
                <a:pos x="connsiteX2" y="connsiteY2"/>
              </a:cxn>
              <a:cxn ang="0">
                <a:pos x="connsiteX3" y="connsiteY3"/>
              </a:cxn>
            </a:cxnLst>
            <a:rect l="l" t="t" r="r" b="b"/>
            <a:pathLst>
              <a:path w="9282655" h="6787244">
                <a:moveTo>
                  <a:pt x="6787243" y="0"/>
                </a:moveTo>
                <a:lnTo>
                  <a:pt x="9282655" y="2495413"/>
                </a:lnTo>
                <a:lnTo>
                  <a:pt x="9282655" y="6787244"/>
                </a:lnTo>
                <a:lnTo>
                  <a:pt x="0" y="6787244"/>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3130381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Полилиния 21"/>
          <p:cNvSpPr/>
          <p:nvPr userDrawn="1"/>
        </p:nvSpPr>
        <p:spPr bwMode="auto">
          <a:xfrm>
            <a:off x="1834106" y="0"/>
            <a:ext cx="10357894" cy="6858000"/>
          </a:xfrm>
          <a:custGeom>
            <a:avLst/>
            <a:gdLst>
              <a:gd name="connsiteX0" fmla="*/ 6869416 w 10357894"/>
              <a:gd name="connsiteY0" fmla="*/ 0 h 6858000"/>
              <a:gd name="connsiteX1" fmla="*/ 10357894 w 10357894"/>
              <a:gd name="connsiteY1" fmla="*/ 0 h 6858000"/>
              <a:gd name="connsiteX2" fmla="*/ 10357894 w 10357894"/>
              <a:gd name="connsiteY2" fmla="*/ 6858000 h 6858000"/>
              <a:gd name="connsiteX3" fmla="*/ 0 w 103578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357894" h="6858000">
                <a:moveTo>
                  <a:pt x="6869416" y="0"/>
                </a:moveTo>
                <a:lnTo>
                  <a:pt x="10357894" y="0"/>
                </a:lnTo>
                <a:lnTo>
                  <a:pt x="10357894" y="6858000"/>
                </a:lnTo>
                <a:lnTo>
                  <a:pt x="0" y="6858000"/>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4" name="Рисунок 13"/>
          <p:cNvSpPr>
            <a:spLocks noGrp="1"/>
          </p:cNvSpPr>
          <p:nvPr>
            <p:ph type="pic" sz="quarter" idx="10"/>
          </p:nvPr>
        </p:nvSpPr>
        <p:spPr>
          <a:xfrm>
            <a:off x="1317988" y="1764"/>
            <a:ext cx="4560770" cy="6856236"/>
          </a:xfrm>
          <a:custGeom>
            <a:avLst/>
            <a:gdLst>
              <a:gd name="connsiteX0" fmla="*/ 0 w 2159000"/>
              <a:gd name="connsiteY0" fmla="*/ 0 h 3248026"/>
              <a:gd name="connsiteX1" fmla="*/ 2159000 w 2159000"/>
              <a:gd name="connsiteY1" fmla="*/ 0 h 3248026"/>
              <a:gd name="connsiteX2" fmla="*/ 2159000 w 2159000"/>
              <a:gd name="connsiteY2" fmla="*/ 3248026 h 3248026"/>
              <a:gd name="connsiteX3" fmla="*/ 0 w 2159000"/>
              <a:gd name="connsiteY3" fmla="*/ 3248026 h 3248026"/>
              <a:gd name="connsiteX4" fmla="*/ 0 w 2159000"/>
              <a:gd name="connsiteY4" fmla="*/ 0 h 3248026"/>
              <a:gd name="connsiteX0" fmla="*/ 0 w 2165350"/>
              <a:gd name="connsiteY0" fmla="*/ 0 h 3248026"/>
              <a:gd name="connsiteX1" fmla="*/ 2159000 w 2165350"/>
              <a:gd name="connsiteY1" fmla="*/ 0 h 3248026"/>
              <a:gd name="connsiteX2" fmla="*/ 2165350 w 2165350"/>
              <a:gd name="connsiteY2" fmla="*/ 1428751 h 3248026"/>
              <a:gd name="connsiteX3" fmla="*/ 0 w 2165350"/>
              <a:gd name="connsiteY3" fmla="*/ 3248026 h 3248026"/>
              <a:gd name="connsiteX4" fmla="*/ 0 w 2165350"/>
              <a:gd name="connsiteY4" fmla="*/ 0 h 3248026"/>
              <a:gd name="connsiteX0" fmla="*/ 0 w 2165350"/>
              <a:gd name="connsiteY0" fmla="*/ 0 h 3248026"/>
              <a:gd name="connsiteX1" fmla="*/ 2159000 w 2165350"/>
              <a:gd name="connsiteY1" fmla="*/ 0 h 3248026"/>
              <a:gd name="connsiteX2" fmla="*/ 2165350 w 2165350"/>
              <a:gd name="connsiteY2" fmla="*/ 1238251 h 3248026"/>
              <a:gd name="connsiteX3" fmla="*/ 0 w 2165350"/>
              <a:gd name="connsiteY3" fmla="*/ 3248026 h 3248026"/>
              <a:gd name="connsiteX4" fmla="*/ 0 w 2165350"/>
              <a:gd name="connsiteY4" fmla="*/ 0 h 3248026"/>
              <a:gd name="connsiteX0" fmla="*/ 0 w 2165350"/>
              <a:gd name="connsiteY0" fmla="*/ 0 h 3248026"/>
              <a:gd name="connsiteX1" fmla="*/ 2159000 w 2165350"/>
              <a:gd name="connsiteY1" fmla="*/ 0 h 3248026"/>
              <a:gd name="connsiteX2" fmla="*/ 2165350 w 2165350"/>
              <a:gd name="connsiteY2" fmla="*/ 1104901 h 3248026"/>
              <a:gd name="connsiteX3" fmla="*/ 0 w 2165350"/>
              <a:gd name="connsiteY3" fmla="*/ 3248026 h 3248026"/>
              <a:gd name="connsiteX4" fmla="*/ 0 w 2165350"/>
              <a:gd name="connsiteY4" fmla="*/ 0 h 3248026"/>
              <a:gd name="connsiteX0" fmla="*/ 0 w 2160588"/>
              <a:gd name="connsiteY0" fmla="*/ 0 h 3248026"/>
              <a:gd name="connsiteX1" fmla="*/ 2159000 w 2160588"/>
              <a:gd name="connsiteY1" fmla="*/ 0 h 3248026"/>
              <a:gd name="connsiteX2" fmla="*/ 2160588 w 2160588"/>
              <a:gd name="connsiteY2" fmla="*/ 1088232 h 3248026"/>
              <a:gd name="connsiteX3" fmla="*/ 0 w 2160588"/>
              <a:gd name="connsiteY3" fmla="*/ 3248026 h 3248026"/>
              <a:gd name="connsiteX4" fmla="*/ 0 w 2160588"/>
              <a:gd name="connsiteY4" fmla="*/ 0 h 3248026"/>
              <a:gd name="connsiteX0" fmla="*/ 0 w 2160588"/>
              <a:gd name="connsiteY0" fmla="*/ 0 h 3248026"/>
              <a:gd name="connsiteX1" fmla="*/ 2159000 w 2160588"/>
              <a:gd name="connsiteY1" fmla="*/ 0 h 3248026"/>
              <a:gd name="connsiteX2" fmla="*/ 2160588 w 2160588"/>
              <a:gd name="connsiteY2" fmla="*/ 1085851 h 3248026"/>
              <a:gd name="connsiteX3" fmla="*/ 0 w 2160588"/>
              <a:gd name="connsiteY3" fmla="*/ 3248026 h 3248026"/>
              <a:gd name="connsiteX4" fmla="*/ 0 w 2160588"/>
              <a:gd name="connsiteY4" fmla="*/ 0 h 3248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588" h="3248026">
                <a:moveTo>
                  <a:pt x="0" y="0"/>
                </a:moveTo>
                <a:lnTo>
                  <a:pt x="2159000" y="0"/>
                </a:lnTo>
                <a:cubicBezTo>
                  <a:pt x="2161117" y="476250"/>
                  <a:pt x="2158471" y="609601"/>
                  <a:pt x="2160588" y="1085851"/>
                </a:cubicBezTo>
                <a:lnTo>
                  <a:pt x="0" y="3248026"/>
                </a:lnTo>
                <a:lnTo>
                  <a:pt x="0" y="0"/>
                </a:lnTo>
                <a:close/>
              </a:path>
            </a:pathLst>
          </a:custGeom>
          <a:solidFill>
            <a:schemeClr val="bg1">
              <a:lumMod val="65000"/>
            </a:schemeClr>
          </a:solidFill>
        </p:spPr>
        <p:txBody>
          <a:bodyPr vert="horz" anchor="ctr">
            <a:normAutofit/>
          </a:bodyP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4693548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2.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extBox 7"/>
          <p:cNvSpPr txBox="1"/>
          <p:nvPr userDrawn="1"/>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tx1"/>
                </a:solidFill>
                <a:latin typeface="Gill Sans MT" panose="020B0502020104020203" pitchFamily="34" charset="0"/>
                <a:ea typeface="Roboto Condensed Light" panose="02000000000000000000" pitchFamily="2" charset="0"/>
                <a:cs typeface="Lato Heavy" panose="020F0902020204030203" pitchFamily="34" charset="0"/>
              </a:rPr>
              <a:pPr algn="ctr"/>
              <a:t>‹#›</a:t>
            </a:fld>
            <a:endParaRPr lang="id-ID" sz="4400" b="0" i="0" strike="noStrike" spc="300" dirty="0">
              <a:solidFill>
                <a:schemeClr val="tx1"/>
              </a:solidFill>
              <a:latin typeface="Gill Sans MT" panose="020B0502020104020203" pitchFamily="34" charset="0"/>
              <a:ea typeface="Roboto Condensed Light" panose="02000000000000000000" pitchFamily="2" charset="0"/>
              <a:cs typeface="Lato Heavy" panose="020F0902020204030203" pitchFamily="34" charset="0"/>
            </a:endParaRPr>
          </a:p>
        </p:txBody>
      </p:sp>
      <p:sp>
        <p:nvSpPr>
          <p:cNvPr id="14" name="TextBox 13"/>
          <p:cNvSpPr txBox="1"/>
          <p:nvPr userDrawn="1"/>
        </p:nvSpPr>
        <p:spPr>
          <a:xfrm>
            <a:off x="5282315" y="6331808"/>
            <a:ext cx="1627369" cy="230832"/>
          </a:xfrm>
          <a:prstGeom prst="rect">
            <a:avLst/>
          </a:prstGeom>
          <a:noFill/>
        </p:spPr>
        <p:txBody>
          <a:bodyPr wrap="none" rtlCol="0">
            <a:spAutoFit/>
          </a:bodyPr>
          <a:lstStyle/>
          <a:p>
            <a:r>
              <a:rPr lang="en-US" sz="900" spc="300" dirty="0">
                <a:solidFill>
                  <a:schemeClr val="tx1"/>
                </a:solidFill>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solidFill>
                <a:schemeClr val="tx1"/>
              </a:solidFill>
              <a:latin typeface="Gill Sans MT" panose="020B0502020104020203" pitchFamily="34" charset="0"/>
              <a:ea typeface="Liberation Sans" panose="020B0604020202020204" pitchFamily="34" charset="0"/>
              <a:cs typeface="Liberation Sans" panose="020B0604020202020204" pitchFamily="34" charset="0"/>
            </a:endParaRPr>
          </a:p>
        </p:txBody>
      </p:sp>
      <p:cxnSp>
        <p:nvCxnSpPr>
          <p:cNvPr id="22" name="Straight Connector 21"/>
          <p:cNvCxnSpPr/>
          <p:nvPr userDrawn="1"/>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766763"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 xmlns:a16="http://schemas.microsoft.com/office/drawing/2014/main" id="{07996B20-755B-4D56-AD68-F28EDC119EA8}"/>
              </a:ext>
            </a:extLst>
          </p:cNvPr>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smtClean="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LOREM.com</a:t>
            </a:r>
            <a:endPar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endParaRPr>
          </a:p>
        </p:txBody>
      </p:sp>
    </p:spTree>
    <p:extLst>
      <p:ext uri="{BB962C8B-B14F-4D97-AF65-F5344CB8AC3E}">
        <p14:creationId xmlns:p14="http://schemas.microsoft.com/office/powerpoint/2010/main" val="3311820213"/>
      </p:ext>
    </p:extLst>
  </p:cSld>
  <p:clrMap bg1="lt1" tx1="dk1" bg2="lt2" tx2="dk2" accent1="accent1" accent2="accent2" accent3="accent3" accent4="accent4" accent5="accent5" accent6="accent6" hlink="hlink" folHlink="folHlink"/>
  <p:sldLayoutIdLst>
    <p:sldLayoutId id="2147483649" r:id="rId1"/>
    <p:sldLayoutId id="2147483683" r:id="rId2"/>
    <p:sldLayoutId id="2147483674" r:id="rId3"/>
    <p:sldLayoutId id="2147483671" r:id="rId4"/>
    <p:sldLayoutId id="2147483650" r:id="rId5"/>
    <p:sldLayoutId id="2147483665" r:id="rId6"/>
    <p:sldLayoutId id="2147483667" r:id="rId7"/>
    <p:sldLayoutId id="2147483668" r:id="rId8"/>
    <p:sldLayoutId id="2147483666" r:id="rId9"/>
    <p:sldLayoutId id="2147483663" r:id="rId10"/>
    <p:sldLayoutId id="2147483664" r:id="rId11"/>
    <p:sldLayoutId id="2147483662" r:id="rId12"/>
    <p:sldLayoutId id="2147483653" r:id="rId13"/>
    <p:sldLayoutId id="2147483659" r:id="rId14"/>
    <p:sldLayoutId id="2147483654" r:id="rId15"/>
    <p:sldLayoutId id="2147483660" r:id="rId16"/>
    <p:sldLayoutId id="2147483673" r:id="rId17"/>
    <p:sldLayoutId id="2147483661" r:id="rId18"/>
    <p:sldLayoutId id="2147483652" r:id="rId19"/>
    <p:sldLayoutId id="2147483670" r:id="rId20"/>
    <p:sldLayoutId id="2147483672" r:id="rId21"/>
    <p:sldLayoutId id="2147483675" r:id="rId22"/>
    <p:sldLayoutId id="2147483693" r:id="rId23"/>
    <p:sldLayoutId id="2147483680" r:id="rId24"/>
    <p:sldLayoutId id="2147483682" r:id="rId25"/>
    <p:sldLayoutId id="2147483684" r:id="rId26"/>
    <p:sldLayoutId id="2147483685" r:id="rId27"/>
    <p:sldLayoutId id="2147483686" r:id="rId28"/>
    <p:sldLayoutId id="2147483702" r:id="rId29"/>
    <p:sldLayoutId id="2147483690" r:id="rId30"/>
    <p:sldLayoutId id="2147483688" r:id="rId31"/>
    <p:sldLayoutId id="2147483689" r:id="rId32"/>
    <p:sldLayoutId id="2147483692" r:id="rId33"/>
    <p:sldLayoutId id="2147483696" r:id="rId34"/>
    <p:sldLayoutId id="2147483697" r:id="rId35"/>
    <p:sldLayoutId id="2147483701" r:id="rId36"/>
  </p:sldLayoutIdLst>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A4A3A4"/>
          </p15:clr>
        </p15:guide>
        <p15:guide id="2" orient="horz" pos="346" userDrawn="1">
          <p15:clr>
            <a:srgbClr val="A4A3A4"/>
          </p15:clr>
        </p15:guide>
        <p15:guide id="3" pos="211" userDrawn="1">
          <p15:clr>
            <a:srgbClr val="A4A3A4"/>
          </p15:clr>
        </p15:guide>
        <p15:guide id="4" pos="483" userDrawn="1">
          <p15:clr>
            <a:srgbClr val="A4A3A4"/>
          </p15:clr>
        </p15:guide>
        <p15:guide id="6" orient="horz" pos="3974" userDrawn="1">
          <p15:clr>
            <a:srgbClr val="A4A3A4"/>
          </p15:clr>
        </p15:guide>
        <p15:guide id="7" pos="7446" userDrawn="1">
          <p15:clr>
            <a:srgbClr val="A4A3A4"/>
          </p15:clr>
        </p15:guide>
        <p15:guide id="8" pos="7197" userDrawn="1">
          <p15:clr>
            <a:srgbClr val="A4A3A4"/>
          </p15:clr>
        </p15:guide>
        <p15:guide id="9" orient="horz" pos="2160" userDrawn="1">
          <p15:clr>
            <a:srgbClr val="A4A3A4"/>
          </p15:clr>
        </p15:guide>
        <p15:guide id="10" orient="horz" pos="3067" userDrawn="1">
          <p15:clr>
            <a:srgbClr val="A4A3A4"/>
          </p15:clr>
        </p15:guide>
        <p15:guide id="11" orient="horz" pos="1253" userDrawn="1">
          <p15:clr>
            <a:srgbClr val="A4A3A4"/>
          </p15:clr>
        </p15:guide>
        <p15:guide id="12" orient="horz" pos="300" userDrawn="1">
          <p15:clr>
            <a:srgbClr val="A4A3A4"/>
          </p15:clr>
        </p15:guide>
        <p15:guide id="13" pos="3940" userDrawn="1">
          <p15:clr>
            <a:srgbClr val="A4A3A4"/>
          </p15:clr>
        </p15:guide>
        <p15:guide id="14" pos="4040" userDrawn="1">
          <p15:clr>
            <a:srgbClr val="A4A3A4"/>
          </p15:clr>
        </p15:guide>
        <p15:guide id="15" pos="3727" userDrawn="1">
          <p15:clr>
            <a:srgbClr val="A4A3A4"/>
          </p15:clr>
        </p15:guide>
        <p15:guide id="16" pos="3613" userDrawn="1">
          <p15:clr>
            <a:srgbClr val="A4A3A4"/>
          </p15:clr>
        </p15:guide>
        <p15:guide id="17" pos="1141" userDrawn="1">
          <p15:clr>
            <a:srgbClr val="F26B43"/>
          </p15:clr>
        </p15:guide>
        <p15:guide id="18" pos="65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2022/6/3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596654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34.xml"/><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3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4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2.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占位符 57">
            <a:extLst>
              <a:ext uri="{FF2B5EF4-FFF2-40B4-BE49-F238E27FC236}">
                <a16:creationId xmlns="" xmlns:a16="http://schemas.microsoft.com/office/drawing/2014/main" id="{48A1F5AC-4697-4F80-9E7C-68FCBA546CC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6413499" y="301"/>
            <a:ext cx="5778501" cy="6857398"/>
          </a:xfrm>
        </p:spPr>
      </p:pic>
      <p:pic>
        <p:nvPicPr>
          <p:cNvPr id="54" name="图片占位符 53">
            <a:extLst>
              <a:ext uri="{FF2B5EF4-FFF2-40B4-BE49-F238E27FC236}">
                <a16:creationId xmlns="" xmlns:a16="http://schemas.microsoft.com/office/drawing/2014/main" id="{51688C70-96D4-451D-8D43-36A749EDFF25}"/>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tretch>
            <a:fillRect/>
          </a:stretch>
        </p:blipFill>
        <p:spPr>
          <a:xfrm>
            <a:off x="767629" y="549275"/>
            <a:ext cx="4967142" cy="5759448"/>
          </a:xfrm>
        </p:spPr>
      </p:pic>
      <p:sp>
        <p:nvSpPr>
          <p:cNvPr id="36" name="TextBox 35"/>
          <p:cNvSpPr txBox="1"/>
          <p:nvPr/>
        </p:nvSpPr>
        <p:spPr>
          <a:xfrm>
            <a:off x="7280653" y="1035653"/>
            <a:ext cx="2422458" cy="1077218"/>
          </a:xfrm>
          <a:prstGeom prst="rect">
            <a:avLst/>
          </a:prstGeom>
          <a:noFill/>
        </p:spPr>
        <p:txBody>
          <a:bodyPr wrap="none" rtlCol="0">
            <a:spAutoFit/>
          </a:bodyPr>
          <a:lstStyle/>
          <a:p>
            <a:pPr algn="l"/>
            <a:r>
              <a:rPr lang="id-ID" sz="3200" spc="300" dirty="0">
                <a:solidFill>
                  <a:schemeClr val="accent1"/>
                </a:solidFill>
                <a:latin typeface="Montserrat" panose="02000505000000020004" pitchFamily="2" charset="0"/>
                <a:ea typeface="Open Sans" panose="020B0606030504020204" pitchFamily="34" charset="0"/>
                <a:cs typeface="Open Sans" panose="020B0606030504020204" pitchFamily="34" charset="0"/>
              </a:rPr>
              <a:t>Welcome</a:t>
            </a:r>
          </a:p>
          <a:p>
            <a:pPr algn="l"/>
            <a:r>
              <a:rPr lang="id-ID" sz="3200" spc="300" dirty="0">
                <a:solidFill>
                  <a:schemeClr val="accent1"/>
                </a:solidFill>
                <a:latin typeface="Montserrat" panose="02000505000000020004" pitchFamily="2" charset="0"/>
                <a:ea typeface="Open Sans" panose="020B0606030504020204" pitchFamily="34" charset="0"/>
                <a:cs typeface="Open Sans" panose="020B0606030504020204" pitchFamily="34" charset="0"/>
              </a:rPr>
              <a:t>Slides</a:t>
            </a:r>
          </a:p>
        </p:txBody>
      </p:sp>
      <p:sp>
        <p:nvSpPr>
          <p:cNvPr id="53" name="Rectangle 52"/>
          <p:cNvSpPr/>
          <p:nvPr/>
        </p:nvSpPr>
        <p:spPr>
          <a:xfrm rot="16200000">
            <a:off x="5735639" y="549274"/>
            <a:ext cx="1439863" cy="14398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bg1"/>
              </a:solidFill>
            </a:endParaRPr>
          </a:p>
        </p:txBody>
      </p:sp>
      <p:sp>
        <p:nvSpPr>
          <p:cNvPr id="59" name="TextBox 58"/>
          <p:cNvSpPr txBox="1"/>
          <p:nvPr/>
        </p:nvSpPr>
        <p:spPr>
          <a:xfrm>
            <a:off x="766763" y="1035653"/>
            <a:ext cx="1016817" cy="4445448"/>
          </a:xfrm>
          <a:prstGeom prst="rect">
            <a:avLst/>
          </a:prstGeom>
          <a:noFill/>
        </p:spPr>
        <p:txBody>
          <a:bodyPr vert="wordArtVert" wrap="none" rtlCol="0">
            <a:spAutoFit/>
          </a:bodyPr>
          <a:lstStyle/>
          <a:p>
            <a:pPr algn="l"/>
            <a:r>
              <a:rPr lang="id-ID" sz="3600" b="1" spc="300" dirty="0">
                <a:solidFill>
                  <a:schemeClr val="accent1"/>
                </a:solidFill>
                <a:latin typeface="Montserrat" panose="02000505000000020004" pitchFamily="2" charset="0"/>
                <a:ea typeface="Lato" panose="020F0502020204030203" pitchFamily="34" charset="0"/>
                <a:cs typeface="Lato" panose="020F0502020204030203" pitchFamily="34" charset="0"/>
              </a:rPr>
              <a:t>HELLO</a:t>
            </a:r>
          </a:p>
        </p:txBody>
      </p:sp>
      <p:sp>
        <p:nvSpPr>
          <p:cNvPr id="13" name="TextBox 12"/>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tx1"/>
                </a:solidFill>
                <a:latin typeface="Gill Sans MT" panose="020B0502020104020203" pitchFamily="34" charset="0"/>
                <a:ea typeface="Roboto Condensed Light" panose="02000000000000000000" pitchFamily="2" charset="0"/>
                <a:cs typeface="Lato Heavy" panose="020F0902020204030203" pitchFamily="34" charset="0"/>
              </a:rPr>
              <a:pPr algn="ctr"/>
              <a:t>1</a:t>
            </a:fld>
            <a:endParaRPr lang="id-ID" sz="4400" b="0" i="0" strike="noStrike" spc="300" dirty="0">
              <a:solidFill>
                <a:schemeClr val="tx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15" name="Straight Connector 14"/>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6763"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255646" y="6331808"/>
            <a:ext cx="1627369" cy="230832"/>
          </a:xfrm>
          <a:prstGeom prst="rect">
            <a:avLst/>
          </a:prstGeom>
          <a:noFill/>
        </p:spPr>
        <p:txBody>
          <a:bodyPr wrap="none" rtlCol="0">
            <a:spAutoFit/>
          </a:bodyPr>
          <a:lstStyle/>
          <a:p>
            <a:r>
              <a:rPr lang="en-US" sz="900" spc="300" dirty="0">
                <a:solidFill>
                  <a:schemeClr val="tx1"/>
                </a:solidFill>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solidFill>
                <a:schemeClr val="tx1"/>
              </a:solidFill>
              <a:latin typeface="Gill Sans MT" panose="020B0502020104020203" pitchFamily="34" charset="0"/>
              <a:ea typeface="Liberation Sans" panose="020B0604020202020204" pitchFamily="34" charset="0"/>
              <a:cs typeface="Liberation Sans" panose="020B0604020202020204" pitchFamily="34" charset="0"/>
            </a:endParaRPr>
          </a:p>
        </p:txBody>
      </p:sp>
      <p:sp>
        <p:nvSpPr>
          <p:cNvPr id="60" name="Rectangle 114">
            <a:extLst>
              <a:ext uri="{FF2B5EF4-FFF2-40B4-BE49-F238E27FC236}">
                <a16:creationId xmlns="" xmlns:a16="http://schemas.microsoft.com/office/drawing/2014/main" id="{D46F1CCB-16FE-49A6-B9B4-DD49CD729979}"/>
              </a:ext>
            </a:extLst>
          </p:cNvPr>
          <p:cNvSpPr/>
          <p:nvPr/>
        </p:nvSpPr>
        <p:spPr>
          <a:xfrm>
            <a:off x="6608808" y="3697370"/>
            <a:ext cx="2515932" cy="2632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1" name="TextBox 113">
            <a:extLst>
              <a:ext uri="{FF2B5EF4-FFF2-40B4-BE49-F238E27FC236}">
                <a16:creationId xmlns="" xmlns:a16="http://schemas.microsoft.com/office/drawing/2014/main" id="{8F82D111-56C9-44D1-8413-2379DA9F7CDE}"/>
              </a:ext>
            </a:extLst>
          </p:cNvPr>
          <p:cNvSpPr txBox="1"/>
          <p:nvPr/>
        </p:nvSpPr>
        <p:spPr>
          <a:xfrm>
            <a:off x="1366689" y="3148524"/>
            <a:ext cx="7561685" cy="3770263"/>
          </a:xfrm>
          <a:prstGeom prst="rect">
            <a:avLst/>
          </a:prstGeom>
          <a:noFill/>
        </p:spPr>
        <p:txBody>
          <a:bodyPr wrap="none" rtlCol="0">
            <a:spAutoFit/>
          </a:bodyPr>
          <a:lstStyle/>
          <a:p>
            <a:r>
              <a:rPr lang="id-ID" sz="23900" dirty="0" smtClean="0">
                <a:solidFill>
                  <a:schemeClr val="accent1"/>
                </a:solidFill>
                <a:latin typeface="Montserrat" panose="02000505000000020004" pitchFamily="2" charset="0"/>
              </a:rPr>
              <a:t>20</a:t>
            </a:r>
            <a:r>
              <a:rPr lang="en-US" sz="23900" dirty="0" smtClean="0">
                <a:solidFill>
                  <a:schemeClr val="accent1"/>
                </a:solidFill>
                <a:latin typeface="Montserrat" panose="02000505000000020004" pitchFamily="2" charset="0"/>
              </a:rPr>
              <a:t>29</a:t>
            </a:r>
            <a:endParaRPr lang="id-ID" sz="23900" dirty="0">
              <a:solidFill>
                <a:schemeClr val="accent1"/>
              </a:solidFill>
              <a:latin typeface="Montserrat" panose="02000505000000020004" pitchFamily="2" charset="0"/>
            </a:endParaRPr>
          </a:p>
        </p:txBody>
      </p:sp>
      <p:grpSp>
        <p:nvGrpSpPr>
          <p:cNvPr id="62" name="Group 120">
            <a:extLst>
              <a:ext uri="{FF2B5EF4-FFF2-40B4-BE49-F238E27FC236}">
                <a16:creationId xmlns="" xmlns:a16="http://schemas.microsoft.com/office/drawing/2014/main" id="{C9E8C103-6905-4A86-90BF-2F1F0EFBF7FE}"/>
              </a:ext>
            </a:extLst>
          </p:cNvPr>
          <p:cNvGrpSpPr/>
          <p:nvPr/>
        </p:nvGrpSpPr>
        <p:grpSpPr>
          <a:xfrm>
            <a:off x="6688743" y="3697371"/>
            <a:ext cx="2441407" cy="2632504"/>
            <a:chOff x="6493435" y="3390472"/>
            <a:chExt cx="2441407" cy="2632504"/>
          </a:xfrm>
        </p:grpSpPr>
        <p:sp>
          <p:nvSpPr>
            <p:cNvPr id="63" name="Rectangle 15">
              <a:extLst>
                <a:ext uri="{FF2B5EF4-FFF2-40B4-BE49-F238E27FC236}">
                  <a16:creationId xmlns="" xmlns:a16="http://schemas.microsoft.com/office/drawing/2014/main" id="{25CCE278-46E4-4C82-BB3A-37BAEB7E6A98}"/>
                </a:ext>
              </a:extLst>
            </p:cNvPr>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4" name="Rectangle 18">
              <a:extLst>
                <a:ext uri="{FF2B5EF4-FFF2-40B4-BE49-F238E27FC236}">
                  <a16:creationId xmlns="" xmlns:a16="http://schemas.microsoft.com/office/drawing/2014/main" id="{90000293-CDD2-442F-BA76-950B3031E4F4}"/>
                </a:ext>
              </a:extLst>
            </p:cNvPr>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5" name="Rectangle 19">
              <a:extLst>
                <a:ext uri="{FF2B5EF4-FFF2-40B4-BE49-F238E27FC236}">
                  <a16:creationId xmlns="" xmlns:a16="http://schemas.microsoft.com/office/drawing/2014/main" id="{738ED05F-F9C6-407C-97C6-3CD0AE5A766F}"/>
                </a:ext>
              </a:extLst>
            </p:cNvPr>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6" name="Rectangle 20">
              <a:extLst>
                <a:ext uri="{FF2B5EF4-FFF2-40B4-BE49-F238E27FC236}">
                  <a16:creationId xmlns="" xmlns:a16="http://schemas.microsoft.com/office/drawing/2014/main" id="{33F70B3B-DC0E-4288-A35D-6481AEC46C45}"/>
                </a:ext>
              </a:extLst>
            </p:cNvPr>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7" name="Rectangle 21">
              <a:extLst>
                <a:ext uri="{FF2B5EF4-FFF2-40B4-BE49-F238E27FC236}">
                  <a16:creationId xmlns="" xmlns:a16="http://schemas.microsoft.com/office/drawing/2014/main" id="{DE3C958C-38D3-4ECD-9676-DA238CBB707D}"/>
                </a:ext>
              </a:extLst>
            </p:cNvPr>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8" name="Rectangle 22">
              <a:extLst>
                <a:ext uri="{FF2B5EF4-FFF2-40B4-BE49-F238E27FC236}">
                  <a16:creationId xmlns="" xmlns:a16="http://schemas.microsoft.com/office/drawing/2014/main" id="{22C014FF-6E42-4111-8162-AB68D7B5B984}"/>
                </a:ext>
              </a:extLst>
            </p:cNvPr>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9" name="Rectangle 23">
              <a:extLst>
                <a:ext uri="{FF2B5EF4-FFF2-40B4-BE49-F238E27FC236}">
                  <a16:creationId xmlns="" xmlns:a16="http://schemas.microsoft.com/office/drawing/2014/main" id="{3C58FAB1-E492-4EBE-BF98-67CD5CC96F32}"/>
                </a:ext>
              </a:extLst>
            </p:cNvPr>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0" name="Rectangle 24">
              <a:extLst>
                <a:ext uri="{FF2B5EF4-FFF2-40B4-BE49-F238E27FC236}">
                  <a16:creationId xmlns="" xmlns:a16="http://schemas.microsoft.com/office/drawing/2014/main" id="{493E507B-4AE1-4933-809F-9DCEF3D9B79E}"/>
                </a:ext>
              </a:extLst>
            </p:cNvPr>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1" name="Rectangle 25">
              <a:extLst>
                <a:ext uri="{FF2B5EF4-FFF2-40B4-BE49-F238E27FC236}">
                  <a16:creationId xmlns="" xmlns:a16="http://schemas.microsoft.com/office/drawing/2014/main" id="{D75BF197-36B7-44ED-88C0-BEE7A52B3FB8}"/>
                </a:ext>
              </a:extLst>
            </p:cNvPr>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2" name="Rectangle 26">
              <a:extLst>
                <a:ext uri="{FF2B5EF4-FFF2-40B4-BE49-F238E27FC236}">
                  <a16:creationId xmlns="" xmlns:a16="http://schemas.microsoft.com/office/drawing/2014/main" id="{754C3D5E-D292-4200-9CB6-4B52F30B5B40}"/>
                </a:ext>
              </a:extLst>
            </p:cNvPr>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3" name="Rectangle 27">
              <a:extLst>
                <a:ext uri="{FF2B5EF4-FFF2-40B4-BE49-F238E27FC236}">
                  <a16:creationId xmlns="" xmlns:a16="http://schemas.microsoft.com/office/drawing/2014/main" id="{1B62A64A-866D-4EE8-A24E-2078936619B1}"/>
                </a:ext>
              </a:extLst>
            </p:cNvPr>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4" name="Rectangle 28">
              <a:extLst>
                <a:ext uri="{FF2B5EF4-FFF2-40B4-BE49-F238E27FC236}">
                  <a16:creationId xmlns="" xmlns:a16="http://schemas.microsoft.com/office/drawing/2014/main" id="{EB78B48C-C3D8-4AA7-970D-E89172834561}"/>
                </a:ext>
              </a:extLst>
            </p:cNvPr>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75" name="TextBox 46">
            <a:extLst>
              <a:ext uri="{FF2B5EF4-FFF2-40B4-BE49-F238E27FC236}">
                <a16:creationId xmlns="" xmlns:a16="http://schemas.microsoft.com/office/drawing/2014/main" id="{B3CE2E56-16EA-4719-8B7A-FA87B949A044}"/>
              </a:ext>
            </a:extLst>
          </p:cNvPr>
          <p:cNvSpPr txBox="1"/>
          <p:nvPr/>
        </p:nvSpPr>
        <p:spPr>
          <a:xfrm>
            <a:off x="10408046" y="6484208"/>
            <a:ext cx="1627369" cy="230832"/>
          </a:xfrm>
          <a:prstGeom prst="rect">
            <a:avLst/>
          </a:prstGeom>
          <a:noFill/>
        </p:spPr>
        <p:txBody>
          <a:bodyPr wrap="none" rtlCol="0">
            <a:spAutoFit/>
          </a:bodyPr>
          <a:lstStyle/>
          <a:p>
            <a:r>
              <a:rPr lang="en-US"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41096394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iterate type="wd">
                                    <p:tmPct val="10000"/>
                                  </p:iterate>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iterate type="wd">
                                    <p:tmPct val="10000"/>
                                  </p:iterate>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750" fill="hold"/>
                                        <p:tgtEl>
                                          <p:spTgt spid="59"/>
                                        </p:tgtEl>
                                        <p:attrNameLst>
                                          <p:attrName>ppt_x</p:attrName>
                                        </p:attrNameLst>
                                      </p:cBhvr>
                                      <p:tavLst>
                                        <p:tav tm="0">
                                          <p:val>
                                            <p:strVal val="#ppt_x"/>
                                          </p:val>
                                        </p:tav>
                                        <p:tav tm="100000">
                                          <p:val>
                                            <p:strVal val="#ppt_x"/>
                                          </p:val>
                                        </p:tav>
                                      </p:tavLst>
                                    </p:anim>
                                    <p:anim calcmode="lin" valueType="num">
                                      <p:cBhvr additive="base">
                                        <p:cTn id="12" dur="750" fill="hold"/>
                                        <p:tgtEl>
                                          <p:spTgt spid="59"/>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750" fill="hold"/>
                                        <p:tgtEl>
                                          <p:spTgt spid="53"/>
                                        </p:tgtEl>
                                        <p:attrNameLst>
                                          <p:attrName>ppt_x</p:attrName>
                                        </p:attrNameLst>
                                      </p:cBhvr>
                                      <p:tavLst>
                                        <p:tav tm="0">
                                          <p:val>
                                            <p:strVal val="#ppt_x"/>
                                          </p:val>
                                        </p:tav>
                                        <p:tav tm="100000">
                                          <p:val>
                                            <p:strVal val="#ppt_x"/>
                                          </p:val>
                                        </p:tav>
                                      </p:tavLst>
                                    </p:anim>
                                    <p:anim calcmode="lin" valueType="num">
                                      <p:cBhvr additive="base">
                                        <p:cTn id="16" dur="75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0-#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iterate type="lt">
                                    <p:tmPct val="10000"/>
                                  </p:iterate>
                                  <p:childTnLst>
                                    <p:set>
                                      <p:cBhvr>
                                        <p:cTn id="38" dur="1" fill="hold">
                                          <p:stCondLst>
                                            <p:cond delay="0"/>
                                          </p:stCondLst>
                                        </p:cTn>
                                        <p:tgtEl>
                                          <p:spTgt spid="60"/>
                                        </p:tgtEl>
                                        <p:attrNameLst>
                                          <p:attrName>style.visibility</p:attrName>
                                        </p:attrNameLst>
                                      </p:cBhvr>
                                      <p:to>
                                        <p:strVal val="visible"/>
                                      </p:to>
                                    </p:set>
                                    <p:anim calcmode="lin" valueType="num">
                                      <p:cBhvr additive="base">
                                        <p:cTn id="39" dur="1000" fill="hold"/>
                                        <p:tgtEl>
                                          <p:spTgt spid="60"/>
                                        </p:tgtEl>
                                        <p:attrNameLst>
                                          <p:attrName>ppt_x</p:attrName>
                                        </p:attrNameLst>
                                      </p:cBhvr>
                                      <p:tavLst>
                                        <p:tav tm="0">
                                          <p:val>
                                            <p:strVal val="#ppt_x"/>
                                          </p:val>
                                        </p:tav>
                                        <p:tav tm="100000">
                                          <p:val>
                                            <p:strVal val="#ppt_x"/>
                                          </p:val>
                                        </p:tav>
                                      </p:tavLst>
                                    </p:anim>
                                    <p:anim calcmode="lin" valueType="num">
                                      <p:cBhvr additive="base">
                                        <p:cTn id="40" dur="1000" fill="hold"/>
                                        <p:tgtEl>
                                          <p:spTgt spid="60"/>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500"/>
                                  </p:stCondLst>
                                  <p:iterate type="lt">
                                    <p:tmPct val="10000"/>
                                  </p:iterate>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1000" fill="hold"/>
                                        <p:tgtEl>
                                          <p:spTgt spid="61"/>
                                        </p:tgtEl>
                                        <p:attrNameLst>
                                          <p:attrName>ppt_x</p:attrName>
                                        </p:attrNameLst>
                                      </p:cBhvr>
                                      <p:tavLst>
                                        <p:tav tm="0">
                                          <p:val>
                                            <p:strVal val="#ppt_x"/>
                                          </p:val>
                                        </p:tav>
                                        <p:tav tm="100000">
                                          <p:val>
                                            <p:strVal val="#ppt_x"/>
                                          </p:val>
                                        </p:tav>
                                      </p:tavLst>
                                    </p:anim>
                                    <p:anim calcmode="lin" valueType="num">
                                      <p:cBhvr additive="base">
                                        <p:cTn id="44" dur="10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 calcmode="lin" valueType="num">
                                      <p:cBhvr additive="base">
                                        <p:cTn id="47" dur="500" fill="hold"/>
                                        <p:tgtEl>
                                          <p:spTgt spid="75"/>
                                        </p:tgtEl>
                                        <p:attrNameLst>
                                          <p:attrName>ppt_x</p:attrName>
                                        </p:attrNameLst>
                                      </p:cBhvr>
                                      <p:tavLst>
                                        <p:tav tm="0">
                                          <p:val>
                                            <p:strVal val="#ppt_x"/>
                                          </p:val>
                                        </p:tav>
                                        <p:tav tm="100000">
                                          <p:val>
                                            <p:strVal val="#ppt_x"/>
                                          </p:val>
                                        </p:tav>
                                      </p:tavLst>
                                    </p:anim>
                                    <p:anim calcmode="lin" valueType="num">
                                      <p:cBhvr additive="base">
                                        <p:cTn id="48"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3" grpId="0" animBg="1"/>
      <p:bldP spid="59" grpId="0"/>
      <p:bldP spid="13" grpId="0"/>
      <p:bldP spid="14" grpId="0"/>
      <p:bldP spid="60" grpId="0" animBg="1"/>
      <p:bldP spid="61" grpId="0"/>
      <p:bldP spid="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971418" y="3353695"/>
            <a:ext cx="8416086" cy="2646878"/>
          </a:xfrm>
          <a:prstGeom prst="rect">
            <a:avLst/>
          </a:prstGeom>
          <a:noFill/>
        </p:spPr>
        <p:txBody>
          <a:bodyPr vert="horz" wrap="none" rtlCol="0">
            <a:spAutoFit/>
          </a:bodyPr>
          <a:lstStyle/>
          <a:p>
            <a:pPr algn="l"/>
            <a:r>
              <a:rPr lang="id-ID" sz="16600" b="1" spc="300" dirty="0" smtClean="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rPr>
              <a:t>LOREM</a:t>
            </a:r>
            <a:endParaRPr lang="id-ID" sz="16600" b="1" spc="300" dirty="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endParaRPr>
          </a:p>
        </p:txBody>
      </p:sp>
      <p:grpSp>
        <p:nvGrpSpPr>
          <p:cNvPr id="5" name="Group 4"/>
          <p:cNvGrpSpPr/>
          <p:nvPr/>
        </p:nvGrpSpPr>
        <p:grpSpPr>
          <a:xfrm>
            <a:off x="0" y="3429000"/>
            <a:ext cx="1811339" cy="1439863"/>
            <a:chOff x="6493435" y="3390472"/>
            <a:chExt cx="2441407" cy="2632504"/>
          </a:xfrm>
        </p:grpSpPr>
        <p:sp>
          <p:nvSpPr>
            <p:cNvPr id="6" name="Rectangle 5"/>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 name="Rectangle 6"/>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8" name="Rectangle 7"/>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Rectangle 8"/>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0" name="Rectangle 9"/>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1" name="Rectangle 10"/>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2" name="Rectangle 11"/>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3" name="Rectangle 12"/>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3" name="Oval 2"/>
          <p:cNvSpPr/>
          <p:nvPr/>
        </p:nvSpPr>
        <p:spPr>
          <a:xfrm>
            <a:off x="766763" y="3953106"/>
            <a:ext cx="1448056" cy="1448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4" name="TextBox 3"/>
          <p:cNvSpPr txBox="1"/>
          <p:nvPr/>
        </p:nvSpPr>
        <p:spPr>
          <a:xfrm>
            <a:off x="1372746" y="4534848"/>
            <a:ext cx="6022090"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_The quick brown fox jumps over the lazy dog</a:t>
            </a:r>
          </a:p>
        </p:txBody>
      </p:sp>
    </p:spTree>
    <p:extLst>
      <p:ext uri="{BB962C8B-B14F-4D97-AF65-F5344CB8AC3E}">
        <p14:creationId xmlns:p14="http://schemas.microsoft.com/office/powerpoint/2010/main" val="27708668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cTn>
                              </p:par>
                              <p:par>
                                <p:cTn id="14" presetID="2" presetClass="entr" presetSubtype="4" decel="100000" fill="hold" grpId="0" nodeType="withEffect">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18">
                                            <p:txEl>
                                              <p:pRg st="0" end="0"/>
                                            </p:txEl>
                                          </p:spTgt>
                                        </p:tgtEl>
                                        <p:attrNameLst>
                                          <p:attrName>style.visibility</p:attrName>
                                        </p:attrNameLst>
                                      </p:cBhvr>
                                      <p:to>
                                        <p:strVal val="visible"/>
                                      </p:to>
                                    </p:set>
                                    <p:animEffect transition="in" filter="fade">
                                      <p:cBhvr>
                                        <p:cTn id="20" dur="10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5632D836-9020-4DC6-8866-004A2FCE6AB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7313" b="17313"/>
          <a:stretch>
            <a:fillRect/>
          </a:stretch>
        </p:blipFill>
        <p:spPr/>
      </p:pic>
      <p:grpSp>
        <p:nvGrpSpPr>
          <p:cNvPr id="13" name="Group 12"/>
          <p:cNvGrpSpPr/>
          <p:nvPr/>
        </p:nvGrpSpPr>
        <p:grpSpPr>
          <a:xfrm>
            <a:off x="2013704" y="4874886"/>
            <a:ext cx="1207142" cy="959577"/>
            <a:chOff x="6493435" y="3390472"/>
            <a:chExt cx="2441407" cy="2632504"/>
          </a:xfrm>
          <a:solidFill>
            <a:schemeClr val="bg1"/>
          </a:solidFill>
        </p:grpSpPr>
        <p:sp>
          <p:nvSpPr>
            <p:cNvPr id="14" name="Rectangle 13"/>
            <p:cNvSpPr/>
            <p:nvPr/>
          </p:nvSpPr>
          <p:spPr>
            <a:xfrm>
              <a:off x="649343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670761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692178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713596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8" name="Rectangle 17"/>
            <p:cNvSpPr/>
            <p:nvPr/>
          </p:nvSpPr>
          <p:spPr>
            <a:xfrm>
              <a:off x="735013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9" name="Rectangle 18"/>
            <p:cNvSpPr/>
            <p:nvPr/>
          </p:nvSpPr>
          <p:spPr>
            <a:xfrm>
              <a:off x="756431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0" name="Rectangle 19"/>
            <p:cNvSpPr/>
            <p:nvPr/>
          </p:nvSpPr>
          <p:spPr>
            <a:xfrm>
              <a:off x="777849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1" name="Rectangle 20"/>
            <p:cNvSpPr/>
            <p:nvPr/>
          </p:nvSpPr>
          <p:spPr>
            <a:xfrm>
              <a:off x="799266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2" name="Rectangle 21"/>
            <p:cNvSpPr/>
            <p:nvPr/>
          </p:nvSpPr>
          <p:spPr>
            <a:xfrm>
              <a:off x="820684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3" name="Rectangle 22"/>
            <p:cNvSpPr/>
            <p:nvPr/>
          </p:nvSpPr>
          <p:spPr>
            <a:xfrm>
              <a:off x="842101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4" name="Rectangle 23"/>
            <p:cNvSpPr/>
            <p:nvPr/>
          </p:nvSpPr>
          <p:spPr>
            <a:xfrm>
              <a:off x="863519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25" name="Rectangle 24"/>
            <p:cNvSpPr/>
            <p:nvPr/>
          </p:nvSpPr>
          <p:spPr>
            <a:xfrm>
              <a:off x="884937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27" name="Rectangle 26"/>
          <p:cNvSpPr/>
          <p:nvPr/>
        </p:nvSpPr>
        <p:spPr>
          <a:xfrm>
            <a:off x="2016789" y="5835650"/>
            <a:ext cx="707989" cy="1022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29" name="TextBox 28"/>
          <p:cNvSpPr txBox="1"/>
          <p:nvPr/>
        </p:nvSpPr>
        <p:spPr>
          <a:xfrm>
            <a:off x="7300998" y="1989138"/>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_Creative Placeholder</a:t>
            </a:r>
          </a:p>
        </p:txBody>
      </p:sp>
      <p:sp>
        <p:nvSpPr>
          <p:cNvPr id="30" name="TextBox 29"/>
          <p:cNvSpPr txBox="1"/>
          <p:nvPr/>
        </p:nvSpPr>
        <p:spPr>
          <a:xfrm>
            <a:off x="7300998" y="3253659"/>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31" name="Rectangle 30"/>
          <p:cNvSpPr/>
          <p:nvPr/>
        </p:nvSpPr>
        <p:spPr>
          <a:xfrm>
            <a:off x="7300998" y="3594850"/>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cxnSp>
        <p:nvCxnSpPr>
          <p:cNvPr id="26" name="Straight Connector 25"/>
          <p:cNvCxnSpPr>
            <a:cxnSpLocks/>
          </p:cNvCxnSpPr>
          <p:nvPr/>
        </p:nvCxnSpPr>
        <p:spPr>
          <a:xfrm flipH="1" flipV="1">
            <a:off x="3887257" y="149780"/>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cxnSpLocks/>
          </p:cNvCxnSpPr>
          <p:nvPr/>
        </p:nvCxnSpPr>
        <p:spPr>
          <a:xfrm flipH="1" flipV="1">
            <a:off x="5292740" y="4876731"/>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08253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iterate type="wd">
                                    <p:tmPct val="10000"/>
                                  </p:iterate>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ppt_x"/>
                                          </p:val>
                                        </p:tav>
                                        <p:tav tm="100000">
                                          <p:val>
                                            <p:strVal val="#ppt_x"/>
                                          </p:val>
                                        </p:tav>
                                      </p:tavLst>
                                    </p:anim>
                                    <p:anim calcmode="lin" valueType="num">
                                      <p:cBhvr additive="base">
                                        <p:cTn id="16" dur="10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5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9A802A85-0CDA-42E8-820F-7CA30099DE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9346" r="9346"/>
          <a:stretch>
            <a:fillRect/>
          </a:stretch>
        </p:blipFill>
        <p:spPr/>
      </p:pic>
      <p:sp>
        <p:nvSpPr>
          <p:cNvPr id="12" name="Freeform: Shape 11"/>
          <p:cNvSpPr/>
          <p:nvPr/>
        </p:nvSpPr>
        <p:spPr bwMode="auto">
          <a:xfrm flipH="1" flipV="1">
            <a:off x="0" y="0"/>
            <a:ext cx="9572978" cy="3412071"/>
          </a:xfrm>
          <a:custGeom>
            <a:avLst/>
            <a:gdLst>
              <a:gd name="connsiteX0" fmla="*/ 9572978 w 9572978"/>
              <a:gd name="connsiteY0" fmla="*/ 0 h 3412071"/>
              <a:gd name="connsiteX1" fmla="*/ 5153378 w 9572978"/>
              <a:gd name="connsiteY1" fmla="*/ 0 h 3412071"/>
              <a:gd name="connsiteX2" fmla="*/ 4419600 w 9572978"/>
              <a:gd name="connsiteY2" fmla="*/ 0 h 3412071"/>
              <a:gd name="connsiteX3" fmla="*/ 3417750 w 9572978"/>
              <a:gd name="connsiteY3" fmla="*/ 0 h 3412071"/>
              <a:gd name="connsiteX4" fmla="*/ 0 w 9572978"/>
              <a:gd name="connsiteY4" fmla="*/ 3412071 h 3412071"/>
              <a:gd name="connsiteX5" fmla="*/ 4419600 w 9572978"/>
              <a:gd name="connsiteY5" fmla="*/ 3412071 h 3412071"/>
              <a:gd name="connsiteX6" fmla="*/ 5153378 w 9572978"/>
              <a:gd name="connsiteY6" fmla="*/ 3412071 h 3412071"/>
              <a:gd name="connsiteX7" fmla="*/ 9572978 w 9572978"/>
              <a:gd name="connsiteY7" fmla="*/ 3412071 h 34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2978" h="3412071">
                <a:moveTo>
                  <a:pt x="9572978" y="0"/>
                </a:moveTo>
                <a:lnTo>
                  <a:pt x="5153378" y="0"/>
                </a:lnTo>
                <a:lnTo>
                  <a:pt x="4419600" y="0"/>
                </a:lnTo>
                <a:lnTo>
                  <a:pt x="3417750" y="0"/>
                </a:lnTo>
                <a:lnTo>
                  <a:pt x="0" y="3412071"/>
                </a:lnTo>
                <a:lnTo>
                  <a:pt x="4419600" y="3412071"/>
                </a:lnTo>
                <a:lnTo>
                  <a:pt x="5153378" y="3412071"/>
                </a:lnTo>
                <a:lnTo>
                  <a:pt x="9572978" y="3412071"/>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grpSp>
        <p:nvGrpSpPr>
          <p:cNvPr id="13" name="Group 12"/>
          <p:cNvGrpSpPr/>
          <p:nvPr/>
        </p:nvGrpSpPr>
        <p:grpSpPr>
          <a:xfrm>
            <a:off x="67741" y="3412071"/>
            <a:ext cx="699022" cy="1310640"/>
            <a:chOff x="67741" y="2135289"/>
            <a:chExt cx="699022" cy="1310640"/>
          </a:xfrm>
        </p:grpSpPr>
        <p:sp>
          <p:nvSpPr>
            <p:cNvPr id="14" name="Rectangle 13"/>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17" name="Rectangle 16"/>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8" name="Rectangle 17"/>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19" name="TextBox 18"/>
          <p:cNvSpPr txBox="1"/>
          <p:nvPr/>
        </p:nvSpPr>
        <p:spPr>
          <a:xfrm rot="16200000">
            <a:off x="221514" y="5329558"/>
            <a:ext cx="1552249"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20" name="Rectangle 19"/>
          <p:cNvSpPr/>
          <p:nvPr/>
        </p:nvSpPr>
        <p:spPr>
          <a:xfrm>
            <a:off x="761173" y="4249782"/>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22" name="TextBox 21"/>
          <p:cNvSpPr txBox="1"/>
          <p:nvPr/>
        </p:nvSpPr>
        <p:spPr>
          <a:xfrm>
            <a:off x="1012152" y="1104647"/>
            <a:ext cx="6645948" cy="646331"/>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_New Project</a:t>
            </a:r>
          </a:p>
        </p:txBody>
      </p:sp>
      <p:sp>
        <p:nvSpPr>
          <p:cNvPr id="23" name="TextBox 22"/>
          <p:cNvSpPr txBox="1"/>
          <p:nvPr/>
        </p:nvSpPr>
        <p:spPr>
          <a:xfrm>
            <a:off x="1012152" y="1815170"/>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24" name="Rectangle 23"/>
          <p:cNvSpPr/>
          <p:nvPr/>
        </p:nvSpPr>
        <p:spPr>
          <a:xfrm>
            <a:off x="1012152" y="2156361"/>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grpSp>
        <p:nvGrpSpPr>
          <p:cNvPr id="25" name="Group 24"/>
          <p:cNvGrpSpPr/>
          <p:nvPr/>
        </p:nvGrpSpPr>
        <p:grpSpPr>
          <a:xfrm flipH="1">
            <a:off x="8410811" y="5899008"/>
            <a:ext cx="5827008" cy="819433"/>
            <a:chOff x="489503" y="2976737"/>
            <a:chExt cx="3458674" cy="486382"/>
          </a:xfrm>
        </p:grpSpPr>
        <p:grpSp>
          <p:nvGrpSpPr>
            <p:cNvPr id="26" name="Group 25"/>
            <p:cNvGrpSpPr/>
            <p:nvPr/>
          </p:nvGrpSpPr>
          <p:grpSpPr>
            <a:xfrm>
              <a:off x="1811337" y="2976737"/>
              <a:ext cx="2136840" cy="452263"/>
              <a:chOff x="-566081" y="2514600"/>
              <a:chExt cx="4320332" cy="914400"/>
            </a:xfrm>
            <a:solidFill>
              <a:schemeClr val="bg1"/>
            </a:solidFill>
          </p:grpSpPr>
          <p:sp>
            <p:nvSpPr>
              <p:cNvPr id="31" name="Right Triangle 30"/>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32" name="Rectangle 31"/>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27" name="Group 26"/>
            <p:cNvGrpSpPr/>
            <p:nvPr/>
          </p:nvGrpSpPr>
          <p:grpSpPr>
            <a:xfrm>
              <a:off x="489503" y="3006693"/>
              <a:ext cx="2997381" cy="456426"/>
              <a:chOff x="-94510" y="2136105"/>
              <a:chExt cx="2997381" cy="456426"/>
            </a:xfrm>
          </p:grpSpPr>
          <p:sp>
            <p:nvSpPr>
              <p:cNvPr id="28" name="Rectangle 27"/>
              <p:cNvSpPr/>
              <p:nvPr/>
            </p:nvSpPr>
            <p:spPr>
              <a:xfrm>
                <a:off x="-94510" y="2136105"/>
                <a:ext cx="2997381" cy="145972"/>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Las Vegas</a:t>
                </a:r>
                <a:endParaRPr lang="en-US" sz="1600" b="1" dirty="0">
                  <a:latin typeface="Montserrat" panose="02000505000000020004" pitchFamily="2" charset="0"/>
                  <a:cs typeface="Calibri"/>
                </a:endParaRPr>
              </a:p>
            </p:txBody>
          </p:sp>
          <p:sp>
            <p:nvSpPr>
              <p:cNvPr id="29" name="Rectangle 28"/>
              <p:cNvSpPr/>
              <p:nvPr/>
            </p:nvSpPr>
            <p:spPr>
              <a:xfrm>
                <a:off x="984380"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30" name="Straight Connector 29"/>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33" name="Straight Connector 32"/>
          <p:cNvCxnSpPr>
            <a:cxnSpLocks/>
          </p:cNvCxnSpPr>
          <p:nvPr/>
        </p:nvCxnSpPr>
        <p:spPr>
          <a:xfrm flipH="1">
            <a:off x="2613873" y="4876731"/>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23941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iterate type="wd">
                                    <p:tmPct val="10000"/>
                                  </p:iterate>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8" decel="10000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fill="hold"/>
                                        <p:tgtEl>
                                          <p:spTgt spid="20"/>
                                        </p:tgtEl>
                                        <p:attrNameLst>
                                          <p:attrName>ppt_x</p:attrName>
                                        </p:attrNameLst>
                                      </p:cBhvr>
                                      <p:tavLst>
                                        <p:tav tm="0">
                                          <p:val>
                                            <p:strVal val="0-#ppt_w/2"/>
                                          </p:val>
                                        </p:tav>
                                        <p:tav tm="100000">
                                          <p:val>
                                            <p:strVal val="#ppt_x"/>
                                          </p:val>
                                        </p:tav>
                                      </p:tavLst>
                                    </p:anim>
                                    <p:anim calcmode="lin" valueType="num">
                                      <p:cBhvr additive="base">
                                        <p:cTn id="24" dur="1000" fill="hold"/>
                                        <p:tgtEl>
                                          <p:spTgt spid="20"/>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 presetClass="entr" presetSubtype="2" decel="100000" fill="hold" nodeType="withEffect">
                                  <p:stCondLst>
                                    <p:cond delay="10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000" fill="hold"/>
                                        <p:tgtEl>
                                          <p:spTgt spid="25"/>
                                        </p:tgtEl>
                                        <p:attrNameLst>
                                          <p:attrName>ppt_x</p:attrName>
                                        </p:attrNameLst>
                                      </p:cBhvr>
                                      <p:tavLst>
                                        <p:tav tm="0">
                                          <p:val>
                                            <p:strVal val="1+#ppt_w/2"/>
                                          </p:val>
                                        </p:tav>
                                        <p:tav tm="100000">
                                          <p:val>
                                            <p:strVal val="#ppt_x"/>
                                          </p:val>
                                        </p:tav>
                                      </p:tavLst>
                                    </p:anim>
                                    <p:anim calcmode="lin" valueType="num">
                                      <p:cBhvr additive="base">
                                        <p:cTn id="31"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AC00FC01-062A-4A33-8AC2-7C4E277E84F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414" r="4414"/>
          <a:stretch>
            <a:fillRect/>
          </a:stretch>
        </p:blipFill>
        <p:spPr/>
      </p:pic>
      <p:sp>
        <p:nvSpPr>
          <p:cNvPr id="23" name="Freeform: Shape 22"/>
          <p:cNvSpPr/>
          <p:nvPr/>
        </p:nvSpPr>
        <p:spPr bwMode="auto">
          <a:xfrm flipH="1">
            <a:off x="0" y="3445929"/>
            <a:ext cx="9572978" cy="3412071"/>
          </a:xfrm>
          <a:custGeom>
            <a:avLst/>
            <a:gdLst>
              <a:gd name="connsiteX0" fmla="*/ 9572978 w 9572978"/>
              <a:gd name="connsiteY0" fmla="*/ 0 h 3412071"/>
              <a:gd name="connsiteX1" fmla="*/ 5153378 w 9572978"/>
              <a:gd name="connsiteY1" fmla="*/ 0 h 3412071"/>
              <a:gd name="connsiteX2" fmla="*/ 4419600 w 9572978"/>
              <a:gd name="connsiteY2" fmla="*/ 0 h 3412071"/>
              <a:gd name="connsiteX3" fmla="*/ 3417750 w 9572978"/>
              <a:gd name="connsiteY3" fmla="*/ 0 h 3412071"/>
              <a:gd name="connsiteX4" fmla="*/ 0 w 9572978"/>
              <a:gd name="connsiteY4" fmla="*/ 3412071 h 3412071"/>
              <a:gd name="connsiteX5" fmla="*/ 4419600 w 9572978"/>
              <a:gd name="connsiteY5" fmla="*/ 3412071 h 3412071"/>
              <a:gd name="connsiteX6" fmla="*/ 5153378 w 9572978"/>
              <a:gd name="connsiteY6" fmla="*/ 3412071 h 3412071"/>
              <a:gd name="connsiteX7" fmla="*/ 9572978 w 9572978"/>
              <a:gd name="connsiteY7" fmla="*/ 3412071 h 34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2978" h="3412071">
                <a:moveTo>
                  <a:pt x="9572978" y="0"/>
                </a:moveTo>
                <a:lnTo>
                  <a:pt x="5153378" y="0"/>
                </a:lnTo>
                <a:lnTo>
                  <a:pt x="4419600" y="0"/>
                </a:lnTo>
                <a:lnTo>
                  <a:pt x="3417750" y="0"/>
                </a:lnTo>
                <a:lnTo>
                  <a:pt x="0" y="3412071"/>
                </a:lnTo>
                <a:lnTo>
                  <a:pt x="4419600" y="3412071"/>
                </a:lnTo>
                <a:lnTo>
                  <a:pt x="5153378" y="3412071"/>
                </a:lnTo>
                <a:lnTo>
                  <a:pt x="9572978" y="3412071"/>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44" name="TextBox 43"/>
          <p:cNvSpPr txBox="1"/>
          <p:nvPr/>
        </p:nvSpPr>
        <p:spPr>
          <a:xfrm>
            <a:off x="1012152" y="3523715"/>
            <a:ext cx="4740104"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_Professional Strategy</a:t>
            </a:r>
          </a:p>
        </p:txBody>
      </p:sp>
      <p:sp>
        <p:nvSpPr>
          <p:cNvPr id="45" name="TextBox 44"/>
          <p:cNvSpPr txBox="1"/>
          <p:nvPr/>
        </p:nvSpPr>
        <p:spPr>
          <a:xfrm>
            <a:off x="1012152" y="4730272"/>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6" name="Rectangle 45"/>
          <p:cNvSpPr/>
          <p:nvPr/>
        </p:nvSpPr>
        <p:spPr>
          <a:xfrm>
            <a:off x="1012152" y="5071463"/>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47" name="TextBox 46"/>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13</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48" name="Straight Connector 47"/>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2725622" y="0"/>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7741" y="2118361"/>
            <a:ext cx="699022" cy="1310640"/>
            <a:chOff x="67741" y="2135289"/>
            <a:chExt cx="699022" cy="1310640"/>
          </a:xfrm>
        </p:grpSpPr>
        <p:sp>
          <p:nvSpPr>
            <p:cNvPr id="29" name="Rectangle 28"/>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9" name="Rectangle 38"/>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0" name="Rectangle 39"/>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41" name="TextBox 40"/>
          <p:cNvSpPr txBox="1"/>
          <p:nvPr/>
        </p:nvSpPr>
        <p:spPr>
          <a:xfrm rot="16200000">
            <a:off x="-245824" y="4525705"/>
            <a:ext cx="1552249"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42" name="Rectangle 41"/>
          <p:cNvSpPr/>
          <p:nvPr/>
        </p:nvSpPr>
        <p:spPr>
          <a:xfrm>
            <a:off x="293835" y="3445929"/>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nvGrpSpPr>
          <p:cNvPr id="51" name="Group 50"/>
          <p:cNvGrpSpPr/>
          <p:nvPr/>
        </p:nvGrpSpPr>
        <p:grpSpPr>
          <a:xfrm flipH="1">
            <a:off x="8410811" y="461182"/>
            <a:ext cx="5827008" cy="819433"/>
            <a:chOff x="489503" y="2976737"/>
            <a:chExt cx="3458674" cy="486382"/>
          </a:xfrm>
        </p:grpSpPr>
        <p:grpSp>
          <p:nvGrpSpPr>
            <p:cNvPr id="52" name="Group 51"/>
            <p:cNvGrpSpPr/>
            <p:nvPr/>
          </p:nvGrpSpPr>
          <p:grpSpPr>
            <a:xfrm>
              <a:off x="1811337" y="2976737"/>
              <a:ext cx="2136840" cy="452263"/>
              <a:chOff x="-566081" y="2514600"/>
              <a:chExt cx="4320332" cy="914400"/>
            </a:xfrm>
            <a:solidFill>
              <a:schemeClr val="bg1"/>
            </a:solidFill>
          </p:grpSpPr>
          <p:sp>
            <p:nvSpPr>
              <p:cNvPr id="57" name="Right Triangle 56"/>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67" name="Rectangle 66"/>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53" name="Group 52"/>
            <p:cNvGrpSpPr/>
            <p:nvPr/>
          </p:nvGrpSpPr>
          <p:grpSpPr>
            <a:xfrm>
              <a:off x="489503" y="3006693"/>
              <a:ext cx="2997381" cy="456426"/>
              <a:chOff x="-94510" y="2136105"/>
              <a:chExt cx="2997381" cy="456426"/>
            </a:xfrm>
          </p:grpSpPr>
          <p:sp>
            <p:nvSpPr>
              <p:cNvPr id="54" name="Rectangle 53"/>
              <p:cNvSpPr/>
              <p:nvPr/>
            </p:nvSpPr>
            <p:spPr>
              <a:xfrm>
                <a:off x="-94510" y="2136105"/>
                <a:ext cx="2997381" cy="209972"/>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New York</a:t>
                </a:r>
                <a:endParaRPr lang="en-US" sz="1600" b="1" dirty="0">
                  <a:latin typeface="Montserrat" panose="02000505000000020004" pitchFamily="2" charset="0"/>
                  <a:cs typeface="Calibri"/>
                </a:endParaRPr>
              </a:p>
            </p:txBody>
          </p:sp>
          <p:sp>
            <p:nvSpPr>
              <p:cNvPr id="55" name="Rectangle 54"/>
              <p:cNvSpPr/>
              <p:nvPr/>
            </p:nvSpPr>
            <p:spPr>
              <a:xfrm>
                <a:off x="984380"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56" name="Straight Connector 55"/>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516331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0" fill="hold"/>
                                        <p:tgtEl>
                                          <p:spTgt spid="46"/>
                                        </p:tgtEl>
                                        <p:attrNameLst>
                                          <p:attrName>ppt_x</p:attrName>
                                        </p:attrNameLst>
                                      </p:cBhvr>
                                      <p:tavLst>
                                        <p:tav tm="0">
                                          <p:val>
                                            <p:strVal val="#ppt_x"/>
                                          </p:val>
                                        </p:tav>
                                        <p:tav tm="100000">
                                          <p:val>
                                            <p:strVal val="#ppt_x"/>
                                          </p:val>
                                        </p:tav>
                                      </p:tavLst>
                                    </p:anim>
                                    <p:anim calcmode="lin" valueType="num">
                                      <p:cBhvr additive="base">
                                        <p:cTn id="16" dur="10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0-#ppt_w/2"/>
                                          </p:val>
                                        </p:tav>
                                        <p:tav tm="100000">
                                          <p:val>
                                            <p:strVal val="#ppt_x"/>
                                          </p:val>
                                        </p:tav>
                                      </p:tavLst>
                                    </p:anim>
                                    <p:anim calcmode="lin" valueType="num">
                                      <p:cBhvr additive="base">
                                        <p:cTn id="24" dur="1000" fill="hold"/>
                                        <p:tgtEl>
                                          <p:spTgt spid="42"/>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 presetClass="entr" presetSubtype="2" decel="100000" fill="hold" nodeType="withEffect">
                                  <p:stCondLst>
                                    <p:cond delay="100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1000" fill="hold"/>
                                        <p:tgtEl>
                                          <p:spTgt spid="51"/>
                                        </p:tgtEl>
                                        <p:attrNameLst>
                                          <p:attrName>ppt_x</p:attrName>
                                        </p:attrNameLst>
                                      </p:cBhvr>
                                      <p:tavLst>
                                        <p:tav tm="0">
                                          <p:val>
                                            <p:strVal val="1+#ppt_w/2"/>
                                          </p:val>
                                        </p:tav>
                                        <p:tav tm="100000">
                                          <p:val>
                                            <p:strVal val="#ppt_x"/>
                                          </p:val>
                                        </p:tav>
                                      </p:tavLst>
                                    </p:anim>
                                    <p:anim calcmode="lin" valueType="num">
                                      <p:cBhvr additive="base">
                                        <p:cTn id="31" dur="10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1" grpId="0"/>
      <p:bldP spid="4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a:extLst>
              <a:ext uri="{FF2B5EF4-FFF2-40B4-BE49-F238E27FC236}">
                <a16:creationId xmlns="" xmlns:a16="http://schemas.microsoft.com/office/drawing/2014/main" id="{8B9322E9-7EA2-47D1-BD93-BDD432C9FFF4}"/>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8906" b="28906"/>
          <a:stretch>
            <a:fillRect/>
          </a:stretch>
        </p:blipFill>
        <p:spPr/>
      </p:pic>
      <p:sp>
        <p:nvSpPr>
          <p:cNvPr id="5" name="Rectangle 4"/>
          <p:cNvSpPr/>
          <p:nvPr/>
        </p:nvSpPr>
        <p:spPr>
          <a:xfrm>
            <a:off x="766764" y="996951"/>
            <a:ext cx="2415914" cy="38719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11" name="Group 10"/>
          <p:cNvGrpSpPr/>
          <p:nvPr/>
        </p:nvGrpSpPr>
        <p:grpSpPr>
          <a:xfrm>
            <a:off x="0" y="3429000"/>
            <a:ext cx="1811338" cy="1439862"/>
            <a:chOff x="6493435" y="3390472"/>
            <a:chExt cx="2441407" cy="2632504"/>
          </a:xfrm>
        </p:grpSpPr>
        <p:sp>
          <p:nvSpPr>
            <p:cNvPr id="12" name="Rectangle 11"/>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3" name="Rectangle 12"/>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17" name="Rectangle 16"/>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8" name="Rectangle 17"/>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9" name="Rectangle 18"/>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0" name="Rectangle 19"/>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1" name="Rectangle 20"/>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2" name="Rectangle 21"/>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3" name="Rectangle 22"/>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26" name="Rectangle 25"/>
          <p:cNvSpPr/>
          <p:nvPr/>
        </p:nvSpPr>
        <p:spPr>
          <a:xfrm>
            <a:off x="5424358" y="2610357"/>
            <a:ext cx="4968875" cy="1015663"/>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27" name="TextBox 26"/>
          <p:cNvSpPr txBox="1"/>
          <p:nvPr/>
        </p:nvSpPr>
        <p:spPr>
          <a:xfrm>
            <a:off x="699019" y="1594694"/>
            <a:ext cx="2004075" cy="3046988"/>
          </a:xfrm>
          <a:prstGeom prst="rect">
            <a:avLst/>
          </a:prstGeom>
          <a:noFill/>
        </p:spPr>
        <p:txBody>
          <a:bodyPr vert="horz" wrap="none" rtlCol="0">
            <a:spAutoFit/>
          </a:bodyPr>
          <a:lstStyle/>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I</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B</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A</a:t>
            </a: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O</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T</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p:txBody>
      </p:sp>
      <p:sp>
        <p:nvSpPr>
          <p:cNvPr id="25" name="TextBox 24"/>
          <p:cNvSpPr txBox="1"/>
          <p:nvPr/>
        </p:nvSpPr>
        <p:spPr>
          <a:xfrm>
            <a:off x="2080410" y="1865866"/>
            <a:ext cx="8297880" cy="646331"/>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_Creative Placeholder</a:t>
            </a:r>
          </a:p>
        </p:txBody>
      </p:sp>
      <p:sp>
        <p:nvSpPr>
          <p:cNvPr id="40" name="TextBox 23">
            <a:extLst>
              <a:ext uri="{FF2B5EF4-FFF2-40B4-BE49-F238E27FC236}">
                <a16:creationId xmlns="" xmlns:a16="http://schemas.microsoft.com/office/drawing/2014/main" id="{90000E2F-6E3E-42DF-827B-A2B1FF519CC3}"/>
              </a:ext>
            </a:extLst>
          </p:cNvPr>
          <p:cNvSpPr txBox="1"/>
          <p:nvPr/>
        </p:nvSpPr>
        <p:spPr>
          <a:xfrm>
            <a:off x="2960366" y="4838700"/>
            <a:ext cx="5947462" cy="1862048"/>
          </a:xfrm>
          <a:prstGeom prst="rect">
            <a:avLst/>
          </a:prstGeom>
          <a:noFill/>
        </p:spPr>
        <p:txBody>
          <a:bodyPr vert="horz" wrap="none" rtlCol="0">
            <a:spAutoFit/>
          </a:bodyPr>
          <a:lstStyle/>
          <a:p>
            <a:pPr algn="l"/>
            <a:r>
              <a:rPr lang="id-ID" sz="11500" b="1" spc="300" dirty="0" smtClean="0">
                <a:solidFill>
                  <a:schemeClr val="bg1">
                    <a:alpha val="27000"/>
                  </a:schemeClr>
                </a:solidFill>
                <a:latin typeface="Montserrat" panose="02000505000000020004" pitchFamily="2" charset="0"/>
                <a:ea typeface="Lato" panose="020F0502020204030203" pitchFamily="34" charset="0"/>
                <a:cs typeface="Lato" panose="020F0502020204030203" pitchFamily="34" charset="0"/>
              </a:rPr>
              <a:t>LOREM</a:t>
            </a:r>
            <a:endParaRPr lang="id-ID" sz="11500" b="1" spc="3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9177609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2" presetClass="entr" presetSubtype="1" decel="100000" fill="hold" grpId="0" nodeType="withEffect">
                                  <p:stCondLst>
                                    <p:cond delay="0"/>
                                  </p:stCondLst>
                                  <p:iterate type="wd">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1000" fill="hold"/>
                                        <p:tgtEl>
                                          <p:spTgt spid="25"/>
                                        </p:tgtEl>
                                        <p:attrNameLst>
                                          <p:attrName>ppt_x</p:attrName>
                                        </p:attrNameLst>
                                      </p:cBhvr>
                                      <p:tavLst>
                                        <p:tav tm="0">
                                          <p:val>
                                            <p:strVal val="#ppt_x"/>
                                          </p:val>
                                        </p:tav>
                                        <p:tav tm="100000">
                                          <p:val>
                                            <p:strVal val="#ppt_x"/>
                                          </p:val>
                                        </p:tav>
                                      </p:tavLst>
                                    </p:anim>
                                    <p:anim calcmode="lin" valueType="num">
                                      <p:cBhvr additive="base">
                                        <p:cTn id="19" dur="1000" fill="hold"/>
                                        <p:tgtEl>
                                          <p:spTgt spid="25"/>
                                        </p:tgtEl>
                                        <p:attrNameLst>
                                          <p:attrName>ppt_y</p:attrName>
                                        </p:attrNameLst>
                                      </p:cBhvr>
                                      <p:tavLst>
                                        <p:tav tm="0">
                                          <p:val>
                                            <p:strVal val="0-#ppt_h/2"/>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1+#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par>
                                <p:cTn id="24" presetID="10" presetClass="entr" presetSubtype="0" fill="hold" nodeType="withEffect">
                                  <p:stCondLst>
                                    <p:cond delay="0"/>
                                  </p:stCondLst>
                                  <p:childTnLst>
                                    <p:set>
                                      <p:cBhvr>
                                        <p:cTn id="25" dur="1" fill="hold">
                                          <p:stCondLst>
                                            <p:cond delay="0"/>
                                          </p:stCondLst>
                                        </p:cTn>
                                        <p:tgtEl>
                                          <p:spTgt spid="40">
                                            <p:txEl>
                                              <p:pRg st="0" end="0"/>
                                            </p:txEl>
                                          </p:spTgt>
                                        </p:tgtEl>
                                        <p:attrNameLst>
                                          <p:attrName>style.visibility</p:attrName>
                                        </p:attrNameLst>
                                      </p:cBhvr>
                                      <p:to>
                                        <p:strVal val="visible"/>
                                      </p:to>
                                    </p:set>
                                    <p:animEffect transition="in" filter="fade">
                                      <p:cBhvr>
                                        <p:cTn id="26"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p:bldP spid="27"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 xmlns:a16="http://schemas.microsoft.com/office/drawing/2014/main" id="{C8A8A875-8423-46F9-B947-9587397EF1C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3366" b="23366"/>
          <a:stretch>
            <a:fillRect/>
          </a:stretch>
        </p:blipFill>
        <p:spPr/>
      </p:pic>
      <p:grpSp>
        <p:nvGrpSpPr>
          <p:cNvPr id="14" name="Group 13"/>
          <p:cNvGrpSpPr/>
          <p:nvPr/>
        </p:nvGrpSpPr>
        <p:grpSpPr>
          <a:xfrm>
            <a:off x="1178980" y="3684965"/>
            <a:ext cx="3144423" cy="872545"/>
            <a:chOff x="1296812" y="2112871"/>
            <a:chExt cx="3144423" cy="872545"/>
          </a:xfrm>
        </p:grpSpPr>
        <p:sp>
          <p:nvSpPr>
            <p:cNvPr id="15" name="Rectangle 14"/>
            <p:cNvSpPr/>
            <p:nvPr/>
          </p:nvSpPr>
          <p:spPr>
            <a:xfrm>
              <a:off x="1443854" y="2112871"/>
              <a:ext cx="2997381" cy="286232"/>
            </a:xfrm>
            <a:prstGeom prst="rect">
              <a:avLst/>
            </a:prstGeom>
          </p:spPr>
          <p:txBody>
            <a:bodyPr wrap="square">
              <a:spAutoFit/>
            </a:bodyPr>
            <a:lstStyle/>
            <a:p>
              <a:pPr>
                <a:lnSpc>
                  <a:spcPct val="120000"/>
                </a:lnSpc>
              </a:pPr>
              <a:r>
                <a:rPr lang="id-ID" sz="1050" dirty="0">
                  <a:latin typeface="Montserrat" panose="02000505000000020004" pitchFamily="2" charset="0"/>
                  <a:cs typeface="Calibri"/>
                </a:rPr>
                <a:t>Branding</a:t>
              </a:r>
              <a:endParaRPr lang="en-US" sz="1050" dirty="0">
                <a:latin typeface="Montserrat" panose="02000505000000020004" pitchFamily="2" charset="0"/>
                <a:cs typeface="Calibri"/>
              </a:endParaRPr>
            </a:p>
          </p:txBody>
        </p:sp>
        <p:sp>
          <p:nvSpPr>
            <p:cNvPr id="16" name="Rectangle 15"/>
            <p:cNvSpPr/>
            <p:nvPr/>
          </p:nvSpPr>
          <p:spPr>
            <a:xfrm>
              <a:off x="1497395" y="2394485"/>
              <a:ext cx="1918491" cy="590931"/>
            </a:xfrm>
            <a:prstGeom prst="rect">
              <a:avLst/>
            </a:prstGeom>
          </p:spPr>
          <p:txBody>
            <a:bodyPr wrap="square">
              <a:spAutoFit/>
            </a:bodyPr>
            <a:lstStyle/>
            <a:p>
              <a:pPr>
                <a:lnSpc>
                  <a:spcPct val="120000"/>
                </a:lnSpc>
              </a:pPr>
              <a:r>
                <a:rPr lang="id-ID" sz="900" dirty="0">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latin typeface="Calibri" panose="020F0502020204030204" pitchFamily="34" charset="0"/>
                <a:cs typeface="Calibri" panose="020F0502020204030204" pitchFamily="34" charset="0"/>
              </a:endParaRPr>
            </a:p>
          </p:txBody>
        </p:sp>
        <p:cxnSp>
          <p:nvCxnSpPr>
            <p:cNvPr id="17" name="Straight Connector 16"/>
            <p:cNvCxnSpPr>
              <a:cxnSpLocks/>
            </p:cNvCxnSpPr>
            <p:nvPr/>
          </p:nvCxnSpPr>
          <p:spPr>
            <a:xfrm flipV="1">
              <a:off x="1296812" y="2120282"/>
              <a:ext cx="183243" cy="1832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1177360" y="5187413"/>
            <a:ext cx="3144423" cy="872545"/>
            <a:chOff x="1296812" y="2112871"/>
            <a:chExt cx="3144423" cy="872545"/>
          </a:xfrm>
        </p:grpSpPr>
        <p:sp>
          <p:nvSpPr>
            <p:cNvPr id="19" name="Rectangle 18"/>
            <p:cNvSpPr/>
            <p:nvPr/>
          </p:nvSpPr>
          <p:spPr>
            <a:xfrm>
              <a:off x="1443854" y="2112871"/>
              <a:ext cx="2997381" cy="271036"/>
            </a:xfrm>
            <a:prstGeom prst="rect">
              <a:avLst/>
            </a:prstGeom>
          </p:spPr>
          <p:txBody>
            <a:bodyPr wrap="square">
              <a:spAutoFit/>
            </a:bodyPr>
            <a:lstStyle/>
            <a:p>
              <a:pPr>
                <a:lnSpc>
                  <a:spcPct val="120000"/>
                </a:lnSpc>
              </a:pPr>
              <a:r>
                <a:rPr lang="id-ID" sz="1050" dirty="0">
                  <a:latin typeface="Montserrat" panose="02000505000000020004" pitchFamily="2" charset="0"/>
                  <a:cs typeface="Calibri"/>
                </a:rPr>
                <a:t>Photography</a:t>
              </a:r>
              <a:endParaRPr lang="en-US" sz="1050" dirty="0">
                <a:latin typeface="Montserrat" panose="02000505000000020004" pitchFamily="2" charset="0"/>
                <a:cs typeface="Calibri"/>
              </a:endParaRPr>
            </a:p>
          </p:txBody>
        </p:sp>
        <p:sp>
          <p:nvSpPr>
            <p:cNvPr id="20" name="Rectangle 19"/>
            <p:cNvSpPr/>
            <p:nvPr/>
          </p:nvSpPr>
          <p:spPr>
            <a:xfrm>
              <a:off x="1497395" y="2394485"/>
              <a:ext cx="1918491" cy="590931"/>
            </a:xfrm>
            <a:prstGeom prst="rect">
              <a:avLst/>
            </a:prstGeom>
          </p:spPr>
          <p:txBody>
            <a:bodyPr wrap="square">
              <a:spAutoFit/>
            </a:bodyPr>
            <a:lstStyle/>
            <a:p>
              <a:pPr>
                <a:lnSpc>
                  <a:spcPct val="120000"/>
                </a:lnSpc>
              </a:pPr>
              <a:r>
                <a:rPr lang="id-ID" sz="900" dirty="0">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latin typeface="Calibri" panose="020F0502020204030204" pitchFamily="34" charset="0"/>
                <a:cs typeface="Calibri" panose="020F0502020204030204" pitchFamily="34" charset="0"/>
              </a:endParaRPr>
            </a:p>
          </p:txBody>
        </p:sp>
        <p:cxnSp>
          <p:nvCxnSpPr>
            <p:cNvPr id="21" name="Straight Connector 20"/>
            <p:cNvCxnSpPr>
              <a:cxnSpLocks/>
            </p:cNvCxnSpPr>
            <p:nvPr/>
          </p:nvCxnSpPr>
          <p:spPr>
            <a:xfrm flipV="1">
              <a:off x="1296812" y="2120282"/>
              <a:ext cx="183243" cy="1832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4796812" y="3684965"/>
            <a:ext cx="3144423" cy="872545"/>
            <a:chOff x="1296812" y="2112871"/>
            <a:chExt cx="3144423" cy="872545"/>
          </a:xfrm>
        </p:grpSpPr>
        <p:sp>
          <p:nvSpPr>
            <p:cNvPr id="33" name="Rectangle 32"/>
            <p:cNvSpPr/>
            <p:nvPr/>
          </p:nvSpPr>
          <p:spPr>
            <a:xfrm>
              <a:off x="1443854" y="2112871"/>
              <a:ext cx="2997381" cy="271036"/>
            </a:xfrm>
            <a:prstGeom prst="rect">
              <a:avLst/>
            </a:prstGeom>
          </p:spPr>
          <p:txBody>
            <a:bodyPr wrap="square">
              <a:spAutoFit/>
            </a:bodyPr>
            <a:lstStyle/>
            <a:p>
              <a:pPr>
                <a:lnSpc>
                  <a:spcPct val="120000"/>
                </a:lnSpc>
              </a:pPr>
              <a:r>
                <a:rPr lang="id-ID" sz="1050" dirty="0">
                  <a:latin typeface="Montserrat" panose="02000505000000020004" pitchFamily="2" charset="0"/>
                  <a:cs typeface="Calibri"/>
                </a:rPr>
                <a:t>Packaging</a:t>
              </a:r>
              <a:endParaRPr lang="en-US" sz="1050" dirty="0">
                <a:latin typeface="Montserrat" panose="02000505000000020004" pitchFamily="2" charset="0"/>
                <a:cs typeface="Calibri"/>
              </a:endParaRPr>
            </a:p>
          </p:txBody>
        </p:sp>
        <p:sp>
          <p:nvSpPr>
            <p:cNvPr id="34" name="Rectangle 33"/>
            <p:cNvSpPr/>
            <p:nvPr/>
          </p:nvSpPr>
          <p:spPr>
            <a:xfrm>
              <a:off x="1497395" y="2394485"/>
              <a:ext cx="1918491" cy="590931"/>
            </a:xfrm>
            <a:prstGeom prst="rect">
              <a:avLst/>
            </a:prstGeom>
          </p:spPr>
          <p:txBody>
            <a:bodyPr wrap="square">
              <a:spAutoFit/>
            </a:bodyPr>
            <a:lstStyle/>
            <a:p>
              <a:pPr>
                <a:lnSpc>
                  <a:spcPct val="120000"/>
                </a:lnSpc>
              </a:pPr>
              <a:r>
                <a:rPr lang="id-ID" sz="900" dirty="0">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latin typeface="Calibri" panose="020F0502020204030204" pitchFamily="34" charset="0"/>
                <a:cs typeface="Calibri" panose="020F0502020204030204" pitchFamily="34" charset="0"/>
              </a:endParaRPr>
            </a:p>
          </p:txBody>
        </p:sp>
        <p:cxnSp>
          <p:nvCxnSpPr>
            <p:cNvPr id="35" name="Straight Connector 34"/>
            <p:cNvCxnSpPr>
              <a:cxnSpLocks/>
            </p:cNvCxnSpPr>
            <p:nvPr/>
          </p:nvCxnSpPr>
          <p:spPr>
            <a:xfrm flipV="1">
              <a:off x="1296812" y="2120282"/>
              <a:ext cx="183243" cy="1832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4795192" y="5187413"/>
            <a:ext cx="3144423" cy="872545"/>
            <a:chOff x="1296812" y="2112871"/>
            <a:chExt cx="3144423" cy="872545"/>
          </a:xfrm>
        </p:grpSpPr>
        <p:sp>
          <p:nvSpPr>
            <p:cNvPr id="30" name="Rectangle 29"/>
            <p:cNvSpPr/>
            <p:nvPr/>
          </p:nvSpPr>
          <p:spPr>
            <a:xfrm>
              <a:off x="1443854" y="2112871"/>
              <a:ext cx="2997381" cy="271036"/>
            </a:xfrm>
            <a:prstGeom prst="rect">
              <a:avLst/>
            </a:prstGeom>
          </p:spPr>
          <p:txBody>
            <a:bodyPr wrap="square">
              <a:spAutoFit/>
            </a:bodyPr>
            <a:lstStyle/>
            <a:p>
              <a:pPr>
                <a:lnSpc>
                  <a:spcPct val="120000"/>
                </a:lnSpc>
              </a:pPr>
              <a:r>
                <a:rPr lang="id-ID" sz="1050" dirty="0">
                  <a:latin typeface="Montserrat" panose="02000505000000020004" pitchFamily="2" charset="0"/>
                  <a:cs typeface="Calibri"/>
                </a:rPr>
                <a:t>Design</a:t>
              </a:r>
              <a:endParaRPr lang="en-US" sz="1050" dirty="0">
                <a:latin typeface="Montserrat" panose="02000505000000020004" pitchFamily="2" charset="0"/>
                <a:cs typeface="Calibri"/>
              </a:endParaRPr>
            </a:p>
          </p:txBody>
        </p:sp>
        <p:sp>
          <p:nvSpPr>
            <p:cNvPr id="31" name="Rectangle 30"/>
            <p:cNvSpPr/>
            <p:nvPr/>
          </p:nvSpPr>
          <p:spPr>
            <a:xfrm>
              <a:off x="1497395" y="2394485"/>
              <a:ext cx="1918491" cy="590931"/>
            </a:xfrm>
            <a:prstGeom prst="rect">
              <a:avLst/>
            </a:prstGeom>
          </p:spPr>
          <p:txBody>
            <a:bodyPr wrap="square">
              <a:spAutoFit/>
            </a:bodyPr>
            <a:lstStyle/>
            <a:p>
              <a:pPr>
                <a:lnSpc>
                  <a:spcPct val="120000"/>
                </a:lnSpc>
              </a:pPr>
              <a:r>
                <a:rPr lang="id-ID" sz="900" dirty="0">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latin typeface="Calibri" panose="020F0502020204030204" pitchFamily="34" charset="0"/>
                <a:cs typeface="Calibri" panose="020F0502020204030204" pitchFamily="34" charset="0"/>
              </a:endParaRPr>
            </a:p>
          </p:txBody>
        </p:sp>
        <p:cxnSp>
          <p:nvCxnSpPr>
            <p:cNvPr id="32" name="Straight Connector 31"/>
            <p:cNvCxnSpPr>
              <a:cxnSpLocks/>
            </p:cNvCxnSpPr>
            <p:nvPr/>
          </p:nvCxnSpPr>
          <p:spPr>
            <a:xfrm flipV="1">
              <a:off x="1296812" y="2120282"/>
              <a:ext cx="183243" cy="1832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Freeform 27"/>
          <p:cNvSpPr>
            <a:spLocks noEditPoints="1"/>
          </p:cNvSpPr>
          <p:nvPr/>
        </p:nvSpPr>
        <p:spPr bwMode="auto">
          <a:xfrm>
            <a:off x="863612" y="3346521"/>
            <a:ext cx="360356" cy="362438"/>
          </a:xfrm>
          <a:custGeom>
            <a:avLst/>
            <a:gdLst>
              <a:gd name="T0" fmla="*/ 170 w 176"/>
              <a:gd name="T1" fmla="*/ 92 h 177"/>
              <a:gd name="T2" fmla="*/ 91 w 176"/>
              <a:gd name="T3" fmla="*/ 13 h 177"/>
              <a:gd name="T4" fmla="*/ 61 w 176"/>
              <a:gd name="T5" fmla="*/ 1 h 177"/>
              <a:gd name="T6" fmla="*/ 22 w 176"/>
              <a:gd name="T7" fmla="*/ 2 h 177"/>
              <a:gd name="T8" fmla="*/ 2 w 176"/>
              <a:gd name="T9" fmla="*/ 23 h 177"/>
              <a:gd name="T10" fmla="*/ 0 w 176"/>
              <a:gd name="T11" fmla="*/ 62 h 177"/>
              <a:gd name="T12" fmla="*/ 12 w 176"/>
              <a:gd name="T13" fmla="*/ 92 h 177"/>
              <a:gd name="T14" fmla="*/ 91 w 176"/>
              <a:gd name="T15" fmla="*/ 171 h 177"/>
              <a:gd name="T16" fmla="*/ 105 w 176"/>
              <a:gd name="T17" fmla="*/ 177 h 177"/>
              <a:gd name="T18" fmla="*/ 119 w 176"/>
              <a:gd name="T19" fmla="*/ 171 h 177"/>
              <a:gd name="T20" fmla="*/ 170 w 176"/>
              <a:gd name="T21" fmla="*/ 120 h 177"/>
              <a:gd name="T22" fmla="*/ 176 w 176"/>
              <a:gd name="T23" fmla="*/ 106 h 177"/>
              <a:gd name="T24" fmla="*/ 170 w 176"/>
              <a:gd name="T25" fmla="*/ 92 h 177"/>
              <a:gd name="T26" fmla="*/ 165 w 176"/>
              <a:gd name="T27" fmla="*/ 115 h 177"/>
              <a:gd name="T28" fmla="*/ 114 w 176"/>
              <a:gd name="T29" fmla="*/ 166 h 177"/>
              <a:gd name="T30" fmla="*/ 97 w 176"/>
              <a:gd name="T31" fmla="*/ 166 h 177"/>
              <a:gd name="T32" fmla="*/ 18 w 176"/>
              <a:gd name="T33" fmla="*/ 86 h 177"/>
              <a:gd name="T34" fmla="*/ 8 w 176"/>
              <a:gd name="T35" fmla="*/ 62 h 177"/>
              <a:gd name="T36" fmla="*/ 10 w 176"/>
              <a:gd name="T37" fmla="*/ 23 h 177"/>
              <a:gd name="T38" fmla="*/ 22 w 176"/>
              <a:gd name="T39" fmla="*/ 10 h 177"/>
              <a:gd name="T40" fmla="*/ 61 w 176"/>
              <a:gd name="T41" fmla="*/ 9 h 177"/>
              <a:gd name="T42" fmla="*/ 62 w 176"/>
              <a:gd name="T43" fmla="*/ 9 h 177"/>
              <a:gd name="T44" fmla="*/ 85 w 176"/>
              <a:gd name="T45" fmla="*/ 18 h 177"/>
              <a:gd name="T46" fmla="*/ 165 w 176"/>
              <a:gd name="T47" fmla="*/ 98 h 177"/>
              <a:gd name="T48" fmla="*/ 168 w 176"/>
              <a:gd name="T49" fmla="*/ 106 h 177"/>
              <a:gd name="T50" fmla="*/ 165 w 176"/>
              <a:gd name="T51" fmla="*/ 115 h 177"/>
              <a:gd name="T52" fmla="*/ 43 w 176"/>
              <a:gd name="T53" fmla="*/ 24 h 177"/>
              <a:gd name="T54" fmla="*/ 29 w 176"/>
              <a:gd name="T55" fmla="*/ 30 h 177"/>
              <a:gd name="T56" fmla="*/ 29 w 176"/>
              <a:gd name="T57" fmla="*/ 58 h 177"/>
              <a:gd name="T58" fmla="*/ 43 w 176"/>
              <a:gd name="T59" fmla="*/ 64 h 177"/>
              <a:gd name="T60" fmla="*/ 57 w 176"/>
              <a:gd name="T61" fmla="*/ 58 h 177"/>
              <a:gd name="T62" fmla="*/ 57 w 176"/>
              <a:gd name="T63" fmla="*/ 30 h 177"/>
              <a:gd name="T64" fmla="*/ 43 w 176"/>
              <a:gd name="T65" fmla="*/ 24 h 177"/>
              <a:gd name="T66" fmla="*/ 51 w 176"/>
              <a:gd name="T67" fmla="*/ 52 h 177"/>
              <a:gd name="T68" fmla="*/ 34 w 176"/>
              <a:gd name="T69" fmla="*/ 52 h 177"/>
              <a:gd name="T70" fmla="*/ 34 w 176"/>
              <a:gd name="T71" fmla="*/ 35 h 177"/>
              <a:gd name="T72" fmla="*/ 43 w 176"/>
              <a:gd name="T73" fmla="*/ 32 h 177"/>
              <a:gd name="T74" fmla="*/ 51 w 176"/>
              <a:gd name="T75" fmla="*/ 35 h 177"/>
              <a:gd name="T76" fmla="*/ 51 w 176"/>
              <a:gd name="T77"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77">
                <a:moveTo>
                  <a:pt x="170" y="92"/>
                </a:moveTo>
                <a:cubicBezTo>
                  <a:pt x="91" y="13"/>
                  <a:pt x="91" y="13"/>
                  <a:pt x="91" y="13"/>
                </a:cubicBezTo>
                <a:cubicBezTo>
                  <a:pt x="84" y="6"/>
                  <a:pt x="71" y="0"/>
                  <a:pt x="61" y="1"/>
                </a:cubicBezTo>
                <a:cubicBezTo>
                  <a:pt x="22" y="2"/>
                  <a:pt x="22" y="2"/>
                  <a:pt x="22" y="2"/>
                </a:cubicBezTo>
                <a:cubicBezTo>
                  <a:pt x="11" y="3"/>
                  <a:pt x="2" y="12"/>
                  <a:pt x="2" y="23"/>
                </a:cubicBezTo>
                <a:cubicBezTo>
                  <a:pt x="0" y="62"/>
                  <a:pt x="0" y="62"/>
                  <a:pt x="0" y="62"/>
                </a:cubicBezTo>
                <a:cubicBezTo>
                  <a:pt x="0" y="72"/>
                  <a:pt x="5" y="85"/>
                  <a:pt x="12" y="92"/>
                </a:cubicBezTo>
                <a:cubicBezTo>
                  <a:pt x="91" y="171"/>
                  <a:pt x="91" y="171"/>
                  <a:pt x="91" y="171"/>
                </a:cubicBezTo>
                <a:cubicBezTo>
                  <a:pt x="95" y="175"/>
                  <a:pt x="100" y="177"/>
                  <a:pt x="105" y="177"/>
                </a:cubicBezTo>
                <a:cubicBezTo>
                  <a:pt x="111" y="177"/>
                  <a:pt x="116" y="175"/>
                  <a:pt x="119" y="171"/>
                </a:cubicBezTo>
                <a:cubicBezTo>
                  <a:pt x="170" y="120"/>
                  <a:pt x="170" y="120"/>
                  <a:pt x="170" y="120"/>
                </a:cubicBezTo>
                <a:cubicBezTo>
                  <a:pt x="174" y="116"/>
                  <a:pt x="176" y="111"/>
                  <a:pt x="176" y="106"/>
                </a:cubicBezTo>
                <a:cubicBezTo>
                  <a:pt x="176" y="101"/>
                  <a:pt x="174" y="96"/>
                  <a:pt x="170" y="92"/>
                </a:cubicBezTo>
                <a:close/>
                <a:moveTo>
                  <a:pt x="165" y="115"/>
                </a:moveTo>
                <a:cubicBezTo>
                  <a:pt x="114" y="166"/>
                  <a:pt x="114" y="166"/>
                  <a:pt x="114" y="166"/>
                </a:cubicBezTo>
                <a:cubicBezTo>
                  <a:pt x="109" y="170"/>
                  <a:pt x="101" y="170"/>
                  <a:pt x="97" y="166"/>
                </a:cubicBezTo>
                <a:cubicBezTo>
                  <a:pt x="18" y="86"/>
                  <a:pt x="18" y="86"/>
                  <a:pt x="18" y="86"/>
                </a:cubicBezTo>
                <a:cubicBezTo>
                  <a:pt x="12" y="81"/>
                  <a:pt x="8" y="70"/>
                  <a:pt x="8" y="62"/>
                </a:cubicBezTo>
                <a:cubicBezTo>
                  <a:pt x="10" y="23"/>
                  <a:pt x="10" y="23"/>
                  <a:pt x="10" y="23"/>
                </a:cubicBezTo>
                <a:cubicBezTo>
                  <a:pt x="10" y="17"/>
                  <a:pt x="16" y="11"/>
                  <a:pt x="22" y="10"/>
                </a:cubicBezTo>
                <a:cubicBezTo>
                  <a:pt x="61" y="9"/>
                  <a:pt x="61" y="9"/>
                  <a:pt x="61" y="9"/>
                </a:cubicBezTo>
                <a:cubicBezTo>
                  <a:pt x="62" y="9"/>
                  <a:pt x="62" y="9"/>
                  <a:pt x="62" y="9"/>
                </a:cubicBezTo>
                <a:cubicBezTo>
                  <a:pt x="70" y="9"/>
                  <a:pt x="80" y="13"/>
                  <a:pt x="85" y="18"/>
                </a:cubicBezTo>
                <a:cubicBezTo>
                  <a:pt x="165" y="98"/>
                  <a:pt x="165" y="98"/>
                  <a:pt x="165" y="98"/>
                </a:cubicBezTo>
                <a:cubicBezTo>
                  <a:pt x="167" y="100"/>
                  <a:pt x="168" y="103"/>
                  <a:pt x="168" y="106"/>
                </a:cubicBezTo>
                <a:cubicBezTo>
                  <a:pt x="168" y="109"/>
                  <a:pt x="167" y="112"/>
                  <a:pt x="165" y="115"/>
                </a:cubicBezTo>
                <a:close/>
                <a:moveTo>
                  <a:pt x="43" y="24"/>
                </a:moveTo>
                <a:cubicBezTo>
                  <a:pt x="38" y="24"/>
                  <a:pt x="33" y="26"/>
                  <a:pt x="29" y="30"/>
                </a:cubicBezTo>
                <a:cubicBezTo>
                  <a:pt x="21" y="38"/>
                  <a:pt x="21" y="50"/>
                  <a:pt x="29" y="58"/>
                </a:cubicBezTo>
                <a:cubicBezTo>
                  <a:pt x="33" y="62"/>
                  <a:pt x="38" y="64"/>
                  <a:pt x="43" y="64"/>
                </a:cubicBezTo>
                <a:cubicBezTo>
                  <a:pt x="48" y="64"/>
                  <a:pt x="53" y="62"/>
                  <a:pt x="57" y="58"/>
                </a:cubicBezTo>
                <a:cubicBezTo>
                  <a:pt x="65" y="50"/>
                  <a:pt x="65" y="38"/>
                  <a:pt x="57" y="30"/>
                </a:cubicBezTo>
                <a:cubicBezTo>
                  <a:pt x="53" y="26"/>
                  <a:pt x="48" y="24"/>
                  <a:pt x="43" y="24"/>
                </a:cubicBezTo>
                <a:close/>
                <a:moveTo>
                  <a:pt x="51" y="52"/>
                </a:moveTo>
                <a:cubicBezTo>
                  <a:pt x="47" y="57"/>
                  <a:pt x="39" y="57"/>
                  <a:pt x="34" y="52"/>
                </a:cubicBezTo>
                <a:cubicBezTo>
                  <a:pt x="30" y="48"/>
                  <a:pt x="30" y="40"/>
                  <a:pt x="34" y="35"/>
                </a:cubicBezTo>
                <a:cubicBezTo>
                  <a:pt x="37" y="33"/>
                  <a:pt x="40" y="32"/>
                  <a:pt x="43" y="32"/>
                </a:cubicBezTo>
                <a:cubicBezTo>
                  <a:pt x="46" y="32"/>
                  <a:pt x="49" y="33"/>
                  <a:pt x="51" y="35"/>
                </a:cubicBezTo>
                <a:cubicBezTo>
                  <a:pt x="56" y="40"/>
                  <a:pt x="56" y="48"/>
                  <a:pt x="51" y="5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32"/>
          <p:cNvSpPr>
            <a:spLocks noEditPoints="1"/>
          </p:cNvSpPr>
          <p:nvPr/>
        </p:nvSpPr>
        <p:spPr bwMode="auto">
          <a:xfrm>
            <a:off x="4423393" y="3361305"/>
            <a:ext cx="385271" cy="411540"/>
          </a:xfrm>
          <a:custGeom>
            <a:avLst/>
            <a:gdLst>
              <a:gd name="T0" fmla="*/ 177 w 179"/>
              <a:gd name="T1" fmla="*/ 135 h 191"/>
              <a:gd name="T2" fmla="*/ 90 w 179"/>
              <a:gd name="T3" fmla="*/ 156 h 191"/>
              <a:gd name="T4" fmla="*/ 60 w 179"/>
              <a:gd name="T5" fmla="*/ 131 h 191"/>
              <a:gd name="T6" fmla="*/ 57 w 179"/>
              <a:gd name="T7" fmla="*/ 131 h 191"/>
              <a:gd name="T8" fmla="*/ 34 w 179"/>
              <a:gd name="T9" fmla="*/ 16 h 191"/>
              <a:gd name="T10" fmla="*/ 4 w 179"/>
              <a:gd name="T11" fmla="*/ 0 h 191"/>
              <a:gd name="T12" fmla="*/ 0 w 179"/>
              <a:gd name="T13" fmla="*/ 6 h 191"/>
              <a:gd name="T14" fmla="*/ 27 w 179"/>
              <a:gd name="T15" fmla="*/ 22 h 191"/>
              <a:gd name="T16" fmla="*/ 50 w 179"/>
              <a:gd name="T17" fmla="*/ 133 h 191"/>
              <a:gd name="T18" fmla="*/ 30 w 179"/>
              <a:gd name="T19" fmla="*/ 161 h 191"/>
              <a:gd name="T20" fmla="*/ 60 w 179"/>
              <a:gd name="T21" fmla="*/ 191 h 191"/>
              <a:gd name="T22" fmla="*/ 90 w 179"/>
              <a:gd name="T23" fmla="*/ 164 h 191"/>
              <a:gd name="T24" fmla="*/ 179 w 179"/>
              <a:gd name="T25" fmla="*/ 143 h 191"/>
              <a:gd name="T26" fmla="*/ 177 w 179"/>
              <a:gd name="T27" fmla="*/ 135 h 191"/>
              <a:gd name="T28" fmla="*/ 60 w 179"/>
              <a:gd name="T29" fmla="*/ 183 h 191"/>
              <a:gd name="T30" fmla="*/ 38 w 179"/>
              <a:gd name="T31" fmla="*/ 161 h 191"/>
              <a:gd name="T32" fmla="*/ 60 w 179"/>
              <a:gd name="T33" fmla="*/ 139 h 191"/>
              <a:gd name="T34" fmla="*/ 82 w 179"/>
              <a:gd name="T35" fmla="*/ 161 h 191"/>
              <a:gd name="T36" fmla="*/ 60 w 179"/>
              <a:gd name="T37" fmla="*/ 183 h 191"/>
              <a:gd name="T38" fmla="*/ 65 w 179"/>
              <a:gd name="T39" fmla="*/ 69 h 191"/>
              <a:gd name="T40" fmla="*/ 80 w 179"/>
              <a:gd name="T41" fmla="*/ 131 h 191"/>
              <a:gd name="T42" fmla="*/ 162 w 179"/>
              <a:gd name="T43" fmla="*/ 111 h 191"/>
              <a:gd name="T44" fmla="*/ 147 w 179"/>
              <a:gd name="T45" fmla="*/ 49 h 191"/>
              <a:gd name="T46" fmla="*/ 116 w 179"/>
              <a:gd name="T47" fmla="*/ 57 h 191"/>
              <a:gd name="T48" fmla="*/ 104 w 179"/>
              <a:gd name="T49" fmla="*/ 10 h 191"/>
              <a:gd name="T50" fmla="*/ 54 w 179"/>
              <a:gd name="T51" fmla="*/ 23 h 191"/>
              <a:gd name="T52" fmla="*/ 65 w 179"/>
              <a:gd name="T53" fmla="*/ 69 h 191"/>
              <a:gd name="T54" fmla="*/ 141 w 179"/>
              <a:gd name="T55" fmla="*/ 59 h 191"/>
              <a:gd name="T56" fmla="*/ 152 w 179"/>
              <a:gd name="T57" fmla="*/ 105 h 191"/>
              <a:gd name="T58" fmla="*/ 86 w 179"/>
              <a:gd name="T59" fmla="*/ 122 h 191"/>
              <a:gd name="T60" fmla="*/ 75 w 179"/>
              <a:gd name="T61" fmla="*/ 75 h 191"/>
              <a:gd name="T62" fmla="*/ 82 w 179"/>
              <a:gd name="T63" fmla="*/ 73 h 191"/>
              <a:gd name="T64" fmla="*/ 141 w 179"/>
              <a:gd name="T65" fmla="*/ 59 h 191"/>
              <a:gd name="T66" fmla="*/ 63 w 179"/>
              <a:gd name="T67" fmla="*/ 29 h 191"/>
              <a:gd name="T68" fmla="*/ 98 w 179"/>
              <a:gd name="T69" fmla="*/ 20 h 191"/>
              <a:gd name="T70" fmla="*/ 108 w 179"/>
              <a:gd name="T71" fmla="*/ 59 h 191"/>
              <a:gd name="T72" fmla="*/ 73 w 179"/>
              <a:gd name="T73" fmla="*/ 67 h 191"/>
              <a:gd name="T74" fmla="*/ 63 w 179"/>
              <a:gd name="T75" fmla="*/ 2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9" h="191">
                <a:moveTo>
                  <a:pt x="177" y="135"/>
                </a:moveTo>
                <a:cubicBezTo>
                  <a:pt x="90" y="156"/>
                  <a:pt x="90" y="156"/>
                  <a:pt x="90" y="156"/>
                </a:cubicBezTo>
                <a:cubicBezTo>
                  <a:pt x="87" y="142"/>
                  <a:pt x="75" y="131"/>
                  <a:pt x="60" y="131"/>
                </a:cubicBezTo>
                <a:cubicBezTo>
                  <a:pt x="59" y="131"/>
                  <a:pt x="58" y="131"/>
                  <a:pt x="57" y="131"/>
                </a:cubicBezTo>
                <a:cubicBezTo>
                  <a:pt x="34" y="16"/>
                  <a:pt x="34" y="16"/>
                  <a:pt x="34" y="16"/>
                </a:cubicBezTo>
                <a:cubicBezTo>
                  <a:pt x="4" y="0"/>
                  <a:pt x="4" y="0"/>
                  <a:pt x="4" y="0"/>
                </a:cubicBezTo>
                <a:cubicBezTo>
                  <a:pt x="0" y="6"/>
                  <a:pt x="0" y="6"/>
                  <a:pt x="0" y="6"/>
                </a:cubicBezTo>
                <a:cubicBezTo>
                  <a:pt x="27" y="22"/>
                  <a:pt x="27" y="22"/>
                  <a:pt x="27" y="22"/>
                </a:cubicBezTo>
                <a:cubicBezTo>
                  <a:pt x="50" y="133"/>
                  <a:pt x="50" y="133"/>
                  <a:pt x="50" y="133"/>
                </a:cubicBezTo>
                <a:cubicBezTo>
                  <a:pt x="38" y="137"/>
                  <a:pt x="30" y="148"/>
                  <a:pt x="30" y="161"/>
                </a:cubicBezTo>
                <a:cubicBezTo>
                  <a:pt x="30" y="178"/>
                  <a:pt x="44" y="191"/>
                  <a:pt x="60" y="191"/>
                </a:cubicBezTo>
                <a:cubicBezTo>
                  <a:pt x="76" y="191"/>
                  <a:pt x="88" y="179"/>
                  <a:pt x="90" y="164"/>
                </a:cubicBezTo>
                <a:cubicBezTo>
                  <a:pt x="179" y="143"/>
                  <a:pt x="179" y="143"/>
                  <a:pt x="179" y="143"/>
                </a:cubicBezTo>
                <a:lnTo>
                  <a:pt x="177" y="135"/>
                </a:lnTo>
                <a:close/>
                <a:moveTo>
                  <a:pt x="60" y="183"/>
                </a:moveTo>
                <a:cubicBezTo>
                  <a:pt x="48" y="183"/>
                  <a:pt x="38" y="173"/>
                  <a:pt x="38" y="161"/>
                </a:cubicBezTo>
                <a:cubicBezTo>
                  <a:pt x="38" y="149"/>
                  <a:pt x="48" y="139"/>
                  <a:pt x="60" y="139"/>
                </a:cubicBezTo>
                <a:cubicBezTo>
                  <a:pt x="72" y="139"/>
                  <a:pt x="82" y="149"/>
                  <a:pt x="82" y="161"/>
                </a:cubicBezTo>
                <a:cubicBezTo>
                  <a:pt x="82" y="173"/>
                  <a:pt x="72" y="183"/>
                  <a:pt x="60" y="183"/>
                </a:cubicBezTo>
                <a:close/>
                <a:moveTo>
                  <a:pt x="65" y="69"/>
                </a:moveTo>
                <a:cubicBezTo>
                  <a:pt x="80" y="131"/>
                  <a:pt x="80" y="131"/>
                  <a:pt x="80" y="131"/>
                </a:cubicBezTo>
                <a:cubicBezTo>
                  <a:pt x="162" y="111"/>
                  <a:pt x="162" y="111"/>
                  <a:pt x="162" y="111"/>
                </a:cubicBezTo>
                <a:cubicBezTo>
                  <a:pt x="147" y="49"/>
                  <a:pt x="147" y="49"/>
                  <a:pt x="147" y="49"/>
                </a:cubicBezTo>
                <a:cubicBezTo>
                  <a:pt x="116" y="57"/>
                  <a:pt x="116" y="57"/>
                  <a:pt x="116" y="57"/>
                </a:cubicBezTo>
                <a:cubicBezTo>
                  <a:pt x="104" y="10"/>
                  <a:pt x="104" y="10"/>
                  <a:pt x="104" y="10"/>
                </a:cubicBezTo>
                <a:cubicBezTo>
                  <a:pt x="54" y="23"/>
                  <a:pt x="54" y="23"/>
                  <a:pt x="54" y="23"/>
                </a:cubicBezTo>
                <a:cubicBezTo>
                  <a:pt x="65" y="69"/>
                  <a:pt x="65" y="69"/>
                  <a:pt x="65" y="69"/>
                </a:cubicBezTo>
                <a:close/>
                <a:moveTo>
                  <a:pt x="141" y="59"/>
                </a:moveTo>
                <a:cubicBezTo>
                  <a:pt x="152" y="105"/>
                  <a:pt x="152" y="105"/>
                  <a:pt x="152" y="105"/>
                </a:cubicBezTo>
                <a:cubicBezTo>
                  <a:pt x="86" y="122"/>
                  <a:pt x="86" y="122"/>
                  <a:pt x="86" y="122"/>
                </a:cubicBezTo>
                <a:cubicBezTo>
                  <a:pt x="75" y="75"/>
                  <a:pt x="75" y="75"/>
                  <a:pt x="75" y="75"/>
                </a:cubicBezTo>
                <a:cubicBezTo>
                  <a:pt x="82" y="73"/>
                  <a:pt x="82" y="73"/>
                  <a:pt x="82" y="73"/>
                </a:cubicBezTo>
                <a:lnTo>
                  <a:pt x="141" y="59"/>
                </a:lnTo>
                <a:close/>
                <a:moveTo>
                  <a:pt x="63" y="29"/>
                </a:moveTo>
                <a:cubicBezTo>
                  <a:pt x="98" y="20"/>
                  <a:pt x="98" y="20"/>
                  <a:pt x="98" y="20"/>
                </a:cubicBezTo>
                <a:cubicBezTo>
                  <a:pt x="108" y="59"/>
                  <a:pt x="108" y="59"/>
                  <a:pt x="108" y="59"/>
                </a:cubicBezTo>
                <a:cubicBezTo>
                  <a:pt x="73" y="67"/>
                  <a:pt x="73" y="67"/>
                  <a:pt x="73" y="67"/>
                </a:cubicBezTo>
                <a:lnTo>
                  <a:pt x="6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16"/>
          <p:cNvSpPr>
            <a:spLocks noEditPoints="1"/>
          </p:cNvSpPr>
          <p:nvPr/>
        </p:nvSpPr>
        <p:spPr bwMode="auto">
          <a:xfrm>
            <a:off x="835427" y="4868863"/>
            <a:ext cx="344198" cy="318550"/>
          </a:xfrm>
          <a:custGeom>
            <a:avLst/>
            <a:gdLst>
              <a:gd name="T0" fmla="*/ 136 w 216"/>
              <a:gd name="T1" fmla="*/ 44 h 200"/>
              <a:gd name="T2" fmla="*/ 84 w 216"/>
              <a:gd name="T3" fmla="*/ 16 h 200"/>
              <a:gd name="T4" fmla="*/ 92 w 216"/>
              <a:gd name="T5" fmla="*/ 24 h 200"/>
              <a:gd name="T6" fmla="*/ 128 w 216"/>
              <a:gd name="T7" fmla="*/ 36 h 200"/>
              <a:gd name="T8" fmla="*/ 92 w 216"/>
              <a:gd name="T9" fmla="*/ 24 h 200"/>
              <a:gd name="T10" fmla="*/ 152 w 216"/>
              <a:gd name="T11" fmla="*/ 36 h 200"/>
              <a:gd name="T12" fmla="*/ 132 w 216"/>
              <a:gd name="T13" fmla="*/ 0 h 200"/>
              <a:gd name="T14" fmla="*/ 68 w 216"/>
              <a:gd name="T15" fmla="*/ 20 h 200"/>
              <a:gd name="T16" fmla="*/ 56 w 216"/>
              <a:gd name="T17" fmla="*/ 36 h 200"/>
              <a:gd name="T18" fmla="*/ 20 w 216"/>
              <a:gd name="T19" fmla="*/ 24 h 200"/>
              <a:gd name="T20" fmla="*/ 0 w 216"/>
              <a:gd name="T21" fmla="*/ 56 h 200"/>
              <a:gd name="T22" fmla="*/ 20 w 216"/>
              <a:gd name="T23" fmla="*/ 172 h 200"/>
              <a:gd name="T24" fmla="*/ 109 w 216"/>
              <a:gd name="T25" fmla="*/ 200 h 200"/>
              <a:gd name="T26" fmla="*/ 196 w 216"/>
              <a:gd name="T27" fmla="*/ 172 h 200"/>
              <a:gd name="T28" fmla="*/ 216 w 216"/>
              <a:gd name="T29" fmla="*/ 56 h 200"/>
              <a:gd name="T30" fmla="*/ 28 w 216"/>
              <a:gd name="T31" fmla="*/ 32 h 200"/>
              <a:gd name="T32" fmla="*/ 48 w 216"/>
              <a:gd name="T33" fmla="*/ 36 h 200"/>
              <a:gd name="T34" fmla="*/ 28 w 216"/>
              <a:gd name="T35" fmla="*/ 32 h 200"/>
              <a:gd name="T36" fmla="*/ 162 w 216"/>
              <a:gd name="T37" fmla="*/ 144 h 200"/>
              <a:gd name="T38" fmla="*/ 62 w 216"/>
              <a:gd name="T39" fmla="*/ 165 h 200"/>
              <a:gd name="T40" fmla="*/ 60 w 216"/>
              <a:gd name="T41" fmla="*/ 161 h 200"/>
              <a:gd name="T42" fmla="*/ 58 w 216"/>
              <a:gd name="T43" fmla="*/ 155 h 200"/>
              <a:gd name="T44" fmla="*/ 56 w 216"/>
              <a:gd name="T45" fmla="*/ 151 h 200"/>
              <a:gd name="T46" fmla="*/ 55 w 216"/>
              <a:gd name="T47" fmla="*/ 145 h 200"/>
              <a:gd name="T48" fmla="*/ 55 w 216"/>
              <a:gd name="T49" fmla="*/ 138 h 200"/>
              <a:gd name="T50" fmla="*/ 163 w 216"/>
              <a:gd name="T51" fmla="*/ 138 h 200"/>
              <a:gd name="T52" fmla="*/ 208 w 216"/>
              <a:gd name="T53" fmla="*/ 152 h 200"/>
              <a:gd name="T54" fmla="*/ 165 w 216"/>
              <a:gd name="T55" fmla="*/ 164 h 200"/>
              <a:gd name="T56" fmla="*/ 171 w 216"/>
              <a:gd name="T57" fmla="*/ 138 h 200"/>
              <a:gd name="T58" fmla="*/ 47 w 216"/>
              <a:gd name="T59" fmla="*/ 138 h 200"/>
              <a:gd name="T60" fmla="*/ 52 w 216"/>
              <a:gd name="T61" fmla="*/ 164 h 200"/>
              <a:gd name="T62" fmla="*/ 8 w 216"/>
              <a:gd name="T63" fmla="*/ 152 h 200"/>
              <a:gd name="T64" fmla="*/ 208 w 216"/>
              <a:gd name="T65" fmla="*/ 64 h 200"/>
              <a:gd name="T66" fmla="*/ 208 w 216"/>
              <a:gd name="T67" fmla="*/ 56 h 200"/>
              <a:gd name="T68" fmla="*/ 8 w 216"/>
              <a:gd name="T69" fmla="*/ 56 h 200"/>
              <a:gd name="T70" fmla="*/ 76 w 216"/>
              <a:gd name="T71" fmla="*/ 44 h 200"/>
              <a:gd name="T72" fmla="*/ 88 w 216"/>
              <a:gd name="T73" fmla="*/ 8 h 200"/>
              <a:gd name="T74" fmla="*/ 144 w 216"/>
              <a:gd name="T75" fmla="*/ 20 h 200"/>
              <a:gd name="T76" fmla="*/ 196 w 216"/>
              <a:gd name="T77" fmla="*/ 44 h 200"/>
              <a:gd name="T78" fmla="*/ 109 w 216"/>
              <a:gd name="T79" fmla="*/ 98 h 200"/>
              <a:gd name="T80" fmla="*/ 109 w 216"/>
              <a:gd name="T81" fmla="*/ 181 h 200"/>
              <a:gd name="T82" fmla="*/ 109 w 216"/>
              <a:gd name="T83" fmla="*/ 98 h 200"/>
              <a:gd name="T84" fmla="*/ 76 w 216"/>
              <a:gd name="T85" fmla="*/ 139 h 200"/>
              <a:gd name="T86" fmla="*/ 143 w 216"/>
              <a:gd name="T87" fmla="*/ 139 h 200"/>
              <a:gd name="T88" fmla="*/ 176 w 216"/>
              <a:gd name="T89" fmla="*/ 88 h 200"/>
              <a:gd name="T90" fmla="*/ 196 w 216"/>
              <a:gd name="T91" fmla="*/ 84 h 200"/>
              <a:gd name="T92" fmla="*/ 176 w 216"/>
              <a:gd name="T93" fmla="*/ 80 h 200"/>
              <a:gd name="T94" fmla="*/ 176 w 216"/>
              <a:gd name="T95"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200">
                <a:moveTo>
                  <a:pt x="84" y="44"/>
                </a:moveTo>
                <a:cubicBezTo>
                  <a:pt x="136" y="44"/>
                  <a:pt x="136" y="44"/>
                  <a:pt x="136" y="44"/>
                </a:cubicBezTo>
                <a:cubicBezTo>
                  <a:pt x="136" y="16"/>
                  <a:pt x="136" y="16"/>
                  <a:pt x="136" y="16"/>
                </a:cubicBezTo>
                <a:cubicBezTo>
                  <a:pt x="84" y="16"/>
                  <a:pt x="84" y="16"/>
                  <a:pt x="84" y="16"/>
                </a:cubicBezTo>
                <a:lnTo>
                  <a:pt x="84" y="44"/>
                </a:lnTo>
                <a:close/>
                <a:moveTo>
                  <a:pt x="92" y="24"/>
                </a:moveTo>
                <a:cubicBezTo>
                  <a:pt x="128" y="24"/>
                  <a:pt x="128" y="24"/>
                  <a:pt x="128" y="24"/>
                </a:cubicBezTo>
                <a:cubicBezTo>
                  <a:pt x="128" y="36"/>
                  <a:pt x="128" y="36"/>
                  <a:pt x="128" y="36"/>
                </a:cubicBezTo>
                <a:cubicBezTo>
                  <a:pt x="92" y="36"/>
                  <a:pt x="92" y="36"/>
                  <a:pt x="92" y="36"/>
                </a:cubicBezTo>
                <a:lnTo>
                  <a:pt x="92" y="24"/>
                </a:lnTo>
                <a:close/>
                <a:moveTo>
                  <a:pt x="196" y="36"/>
                </a:moveTo>
                <a:cubicBezTo>
                  <a:pt x="152" y="36"/>
                  <a:pt x="152" y="36"/>
                  <a:pt x="152" y="36"/>
                </a:cubicBezTo>
                <a:cubicBezTo>
                  <a:pt x="152" y="20"/>
                  <a:pt x="152" y="20"/>
                  <a:pt x="152" y="20"/>
                </a:cubicBezTo>
                <a:cubicBezTo>
                  <a:pt x="152" y="9"/>
                  <a:pt x="143" y="0"/>
                  <a:pt x="132" y="0"/>
                </a:cubicBezTo>
                <a:cubicBezTo>
                  <a:pt x="88" y="0"/>
                  <a:pt x="88" y="0"/>
                  <a:pt x="88" y="0"/>
                </a:cubicBezTo>
                <a:cubicBezTo>
                  <a:pt x="77" y="0"/>
                  <a:pt x="68" y="9"/>
                  <a:pt x="68" y="20"/>
                </a:cubicBezTo>
                <a:cubicBezTo>
                  <a:pt x="68" y="36"/>
                  <a:pt x="68" y="36"/>
                  <a:pt x="68" y="36"/>
                </a:cubicBezTo>
                <a:cubicBezTo>
                  <a:pt x="56" y="36"/>
                  <a:pt x="56" y="36"/>
                  <a:pt x="56" y="36"/>
                </a:cubicBezTo>
                <a:cubicBezTo>
                  <a:pt x="56" y="24"/>
                  <a:pt x="56" y="24"/>
                  <a:pt x="56" y="24"/>
                </a:cubicBezTo>
                <a:cubicBezTo>
                  <a:pt x="20" y="24"/>
                  <a:pt x="20" y="24"/>
                  <a:pt x="20" y="24"/>
                </a:cubicBezTo>
                <a:cubicBezTo>
                  <a:pt x="20" y="36"/>
                  <a:pt x="20" y="36"/>
                  <a:pt x="20" y="36"/>
                </a:cubicBezTo>
                <a:cubicBezTo>
                  <a:pt x="9" y="36"/>
                  <a:pt x="0" y="45"/>
                  <a:pt x="0" y="56"/>
                </a:cubicBezTo>
                <a:cubicBezTo>
                  <a:pt x="0" y="152"/>
                  <a:pt x="0" y="152"/>
                  <a:pt x="0" y="152"/>
                </a:cubicBezTo>
                <a:cubicBezTo>
                  <a:pt x="0" y="163"/>
                  <a:pt x="9" y="172"/>
                  <a:pt x="20" y="172"/>
                </a:cubicBezTo>
                <a:cubicBezTo>
                  <a:pt x="57" y="172"/>
                  <a:pt x="57" y="172"/>
                  <a:pt x="57" y="172"/>
                </a:cubicBezTo>
                <a:cubicBezTo>
                  <a:pt x="68" y="189"/>
                  <a:pt x="87" y="200"/>
                  <a:pt x="109" y="200"/>
                </a:cubicBezTo>
                <a:cubicBezTo>
                  <a:pt x="130" y="200"/>
                  <a:pt x="149" y="189"/>
                  <a:pt x="160" y="172"/>
                </a:cubicBezTo>
                <a:cubicBezTo>
                  <a:pt x="196" y="172"/>
                  <a:pt x="196" y="172"/>
                  <a:pt x="196" y="172"/>
                </a:cubicBezTo>
                <a:cubicBezTo>
                  <a:pt x="207" y="172"/>
                  <a:pt x="216" y="163"/>
                  <a:pt x="216" y="152"/>
                </a:cubicBezTo>
                <a:cubicBezTo>
                  <a:pt x="216" y="56"/>
                  <a:pt x="216" y="56"/>
                  <a:pt x="216" y="56"/>
                </a:cubicBezTo>
                <a:cubicBezTo>
                  <a:pt x="216" y="45"/>
                  <a:pt x="207" y="36"/>
                  <a:pt x="196" y="36"/>
                </a:cubicBezTo>
                <a:close/>
                <a:moveTo>
                  <a:pt x="28" y="32"/>
                </a:moveTo>
                <a:cubicBezTo>
                  <a:pt x="48" y="32"/>
                  <a:pt x="48" y="32"/>
                  <a:pt x="48" y="32"/>
                </a:cubicBezTo>
                <a:cubicBezTo>
                  <a:pt x="48" y="36"/>
                  <a:pt x="48" y="36"/>
                  <a:pt x="48" y="36"/>
                </a:cubicBezTo>
                <a:cubicBezTo>
                  <a:pt x="28" y="36"/>
                  <a:pt x="28" y="36"/>
                  <a:pt x="28" y="36"/>
                </a:cubicBezTo>
                <a:lnTo>
                  <a:pt x="28" y="32"/>
                </a:lnTo>
                <a:close/>
                <a:moveTo>
                  <a:pt x="163" y="143"/>
                </a:moveTo>
                <a:cubicBezTo>
                  <a:pt x="162" y="144"/>
                  <a:pt x="162" y="144"/>
                  <a:pt x="162" y="144"/>
                </a:cubicBezTo>
                <a:cubicBezTo>
                  <a:pt x="159" y="171"/>
                  <a:pt x="137" y="192"/>
                  <a:pt x="109" y="192"/>
                </a:cubicBezTo>
                <a:cubicBezTo>
                  <a:pt x="89" y="192"/>
                  <a:pt x="72" y="181"/>
                  <a:pt x="62" y="165"/>
                </a:cubicBezTo>
                <a:cubicBezTo>
                  <a:pt x="62" y="164"/>
                  <a:pt x="61" y="163"/>
                  <a:pt x="61" y="163"/>
                </a:cubicBezTo>
                <a:cubicBezTo>
                  <a:pt x="61" y="162"/>
                  <a:pt x="60" y="162"/>
                  <a:pt x="60" y="161"/>
                </a:cubicBezTo>
                <a:cubicBezTo>
                  <a:pt x="60" y="160"/>
                  <a:pt x="59" y="158"/>
                  <a:pt x="58" y="157"/>
                </a:cubicBezTo>
                <a:cubicBezTo>
                  <a:pt x="58" y="156"/>
                  <a:pt x="58" y="156"/>
                  <a:pt x="58" y="155"/>
                </a:cubicBezTo>
                <a:cubicBezTo>
                  <a:pt x="58" y="155"/>
                  <a:pt x="57" y="154"/>
                  <a:pt x="57" y="153"/>
                </a:cubicBezTo>
                <a:cubicBezTo>
                  <a:pt x="57" y="152"/>
                  <a:pt x="57" y="151"/>
                  <a:pt x="56" y="151"/>
                </a:cubicBezTo>
                <a:cubicBezTo>
                  <a:pt x="56" y="150"/>
                  <a:pt x="56" y="149"/>
                  <a:pt x="56" y="148"/>
                </a:cubicBezTo>
                <a:cubicBezTo>
                  <a:pt x="56" y="147"/>
                  <a:pt x="56" y="146"/>
                  <a:pt x="55" y="145"/>
                </a:cubicBezTo>
                <a:cubicBezTo>
                  <a:pt x="55" y="144"/>
                  <a:pt x="55" y="144"/>
                  <a:pt x="55" y="143"/>
                </a:cubicBezTo>
                <a:cubicBezTo>
                  <a:pt x="55" y="142"/>
                  <a:pt x="55" y="140"/>
                  <a:pt x="55" y="138"/>
                </a:cubicBezTo>
                <a:cubicBezTo>
                  <a:pt x="55" y="109"/>
                  <a:pt x="79" y="85"/>
                  <a:pt x="109" y="85"/>
                </a:cubicBezTo>
                <a:cubicBezTo>
                  <a:pt x="139" y="85"/>
                  <a:pt x="163" y="109"/>
                  <a:pt x="163" y="138"/>
                </a:cubicBezTo>
                <a:cubicBezTo>
                  <a:pt x="163" y="140"/>
                  <a:pt x="163" y="142"/>
                  <a:pt x="163" y="143"/>
                </a:cubicBezTo>
                <a:close/>
                <a:moveTo>
                  <a:pt x="208" y="152"/>
                </a:moveTo>
                <a:cubicBezTo>
                  <a:pt x="208" y="159"/>
                  <a:pt x="203" y="164"/>
                  <a:pt x="196" y="164"/>
                </a:cubicBezTo>
                <a:cubicBezTo>
                  <a:pt x="165" y="164"/>
                  <a:pt x="165" y="164"/>
                  <a:pt x="165" y="164"/>
                </a:cubicBezTo>
                <a:cubicBezTo>
                  <a:pt x="168" y="158"/>
                  <a:pt x="170" y="151"/>
                  <a:pt x="170" y="145"/>
                </a:cubicBezTo>
                <a:cubicBezTo>
                  <a:pt x="171" y="143"/>
                  <a:pt x="171" y="140"/>
                  <a:pt x="171" y="138"/>
                </a:cubicBezTo>
                <a:cubicBezTo>
                  <a:pt x="171" y="104"/>
                  <a:pt x="143" y="77"/>
                  <a:pt x="109" y="77"/>
                </a:cubicBezTo>
                <a:cubicBezTo>
                  <a:pt x="75" y="77"/>
                  <a:pt x="47" y="104"/>
                  <a:pt x="47" y="138"/>
                </a:cubicBezTo>
                <a:cubicBezTo>
                  <a:pt x="47" y="140"/>
                  <a:pt x="47" y="143"/>
                  <a:pt x="47" y="145"/>
                </a:cubicBezTo>
                <a:cubicBezTo>
                  <a:pt x="48" y="151"/>
                  <a:pt x="50" y="158"/>
                  <a:pt x="52" y="164"/>
                </a:cubicBezTo>
                <a:cubicBezTo>
                  <a:pt x="20" y="164"/>
                  <a:pt x="20" y="164"/>
                  <a:pt x="20" y="164"/>
                </a:cubicBezTo>
                <a:cubicBezTo>
                  <a:pt x="13" y="164"/>
                  <a:pt x="8" y="159"/>
                  <a:pt x="8" y="152"/>
                </a:cubicBezTo>
                <a:cubicBezTo>
                  <a:pt x="8" y="64"/>
                  <a:pt x="8" y="64"/>
                  <a:pt x="8" y="64"/>
                </a:cubicBezTo>
                <a:cubicBezTo>
                  <a:pt x="208" y="64"/>
                  <a:pt x="208" y="64"/>
                  <a:pt x="208" y="64"/>
                </a:cubicBezTo>
                <a:lnTo>
                  <a:pt x="208" y="152"/>
                </a:lnTo>
                <a:close/>
                <a:moveTo>
                  <a:pt x="208" y="56"/>
                </a:moveTo>
                <a:cubicBezTo>
                  <a:pt x="8" y="56"/>
                  <a:pt x="8" y="56"/>
                  <a:pt x="8" y="56"/>
                </a:cubicBezTo>
                <a:cubicBezTo>
                  <a:pt x="8" y="56"/>
                  <a:pt x="8" y="56"/>
                  <a:pt x="8" y="56"/>
                </a:cubicBezTo>
                <a:cubicBezTo>
                  <a:pt x="8" y="49"/>
                  <a:pt x="13" y="44"/>
                  <a:pt x="20" y="44"/>
                </a:cubicBezTo>
                <a:cubicBezTo>
                  <a:pt x="76" y="44"/>
                  <a:pt x="76" y="44"/>
                  <a:pt x="76" y="44"/>
                </a:cubicBezTo>
                <a:cubicBezTo>
                  <a:pt x="76" y="20"/>
                  <a:pt x="76" y="20"/>
                  <a:pt x="76" y="20"/>
                </a:cubicBezTo>
                <a:cubicBezTo>
                  <a:pt x="76" y="13"/>
                  <a:pt x="81" y="8"/>
                  <a:pt x="88" y="8"/>
                </a:cubicBezTo>
                <a:cubicBezTo>
                  <a:pt x="132" y="8"/>
                  <a:pt x="132" y="8"/>
                  <a:pt x="132" y="8"/>
                </a:cubicBezTo>
                <a:cubicBezTo>
                  <a:pt x="139" y="8"/>
                  <a:pt x="144" y="13"/>
                  <a:pt x="144" y="20"/>
                </a:cubicBezTo>
                <a:cubicBezTo>
                  <a:pt x="144" y="44"/>
                  <a:pt x="144" y="44"/>
                  <a:pt x="144" y="44"/>
                </a:cubicBezTo>
                <a:cubicBezTo>
                  <a:pt x="196" y="44"/>
                  <a:pt x="196" y="44"/>
                  <a:pt x="196" y="44"/>
                </a:cubicBezTo>
                <a:cubicBezTo>
                  <a:pt x="203" y="44"/>
                  <a:pt x="208" y="49"/>
                  <a:pt x="208" y="56"/>
                </a:cubicBezTo>
                <a:close/>
                <a:moveTo>
                  <a:pt x="109" y="98"/>
                </a:moveTo>
                <a:cubicBezTo>
                  <a:pt x="86" y="98"/>
                  <a:pt x="68" y="116"/>
                  <a:pt x="68" y="139"/>
                </a:cubicBezTo>
                <a:cubicBezTo>
                  <a:pt x="68" y="162"/>
                  <a:pt x="86" y="181"/>
                  <a:pt x="109" y="181"/>
                </a:cubicBezTo>
                <a:cubicBezTo>
                  <a:pt x="132" y="181"/>
                  <a:pt x="151" y="162"/>
                  <a:pt x="151" y="139"/>
                </a:cubicBezTo>
                <a:cubicBezTo>
                  <a:pt x="151" y="116"/>
                  <a:pt x="132" y="98"/>
                  <a:pt x="109" y="98"/>
                </a:cubicBezTo>
                <a:close/>
                <a:moveTo>
                  <a:pt x="109" y="173"/>
                </a:moveTo>
                <a:cubicBezTo>
                  <a:pt x="91" y="173"/>
                  <a:pt x="76" y="158"/>
                  <a:pt x="76" y="139"/>
                </a:cubicBezTo>
                <a:cubicBezTo>
                  <a:pt x="76" y="121"/>
                  <a:pt x="91" y="106"/>
                  <a:pt x="109" y="106"/>
                </a:cubicBezTo>
                <a:cubicBezTo>
                  <a:pt x="128" y="106"/>
                  <a:pt x="143" y="121"/>
                  <a:pt x="143" y="139"/>
                </a:cubicBezTo>
                <a:cubicBezTo>
                  <a:pt x="143" y="158"/>
                  <a:pt x="128" y="173"/>
                  <a:pt x="109" y="173"/>
                </a:cubicBezTo>
                <a:close/>
                <a:moveTo>
                  <a:pt x="176" y="88"/>
                </a:moveTo>
                <a:cubicBezTo>
                  <a:pt x="192" y="88"/>
                  <a:pt x="192" y="88"/>
                  <a:pt x="192" y="88"/>
                </a:cubicBezTo>
                <a:cubicBezTo>
                  <a:pt x="194" y="88"/>
                  <a:pt x="196" y="87"/>
                  <a:pt x="196" y="84"/>
                </a:cubicBezTo>
                <a:cubicBezTo>
                  <a:pt x="196" y="82"/>
                  <a:pt x="194" y="80"/>
                  <a:pt x="192" y="80"/>
                </a:cubicBezTo>
                <a:cubicBezTo>
                  <a:pt x="176" y="80"/>
                  <a:pt x="176" y="80"/>
                  <a:pt x="176" y="80"/>
                </a:cubicBezTo>
                <a:cubicBezTo>
                  <a:pt x="174" y="80"/>
                  <a:pt x="172" y="82"/>
                  <a:pt x="172" y="84"/>
                </a:cubicBezTo>
                <a:cubicBezTo>
                  <a:pt x="172" y="87"/>
                  <a:pt x="174" y="88"/>
                  <a:pt x="176" y="8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27"/>
          <p:cNvSpPr>
            <a:spLocks noEditPoints="1"/>
          </p:cNvSpPr>
          <p:nvPr/>
        </p:nvSpPr>
        <p:spPr bwMode="auto">
          <a:xfrm>
            <a:off x="4436866" y="4904502"/>
            <a:ext cx="358326" cy="290322"/>
          </a:xfrm>
          <a:custGeom>
            <a:avLst/>
            <a:gdLst>
              <a:gd name="T0" fmla="*/ 212 w 232"/>
              <a:gd name="T1" fmla="*/ 0 h 188"/>
              <a:gd name="T2" fmla="*/ 20 w 232"/>
              <a:gd name="T3" fmla="*/ 0 h 188"/>
              <a:gd name="T4" fmla="*/ 0 w 232"/>
              <a:gd name="T5" fmla="*/ 22 h 188"/>
              <a:gd name="T6" fmla="*/ 0 w 232"/>
              <a:gd name="T7" fmla="*/ 126 h 188"/>
              <a:gd name="T8" fmla="*/ 20 w 232"/>
              <a:gd name="T9" fmla="*/ 148 h 188"/>
              <a:gd name="T10" fmla="*/ 116 w 232"/>
              <a:gd name="T11" fmla="*/ 148 h 188"/>
              <a:gd name="T12" fmla="*/ 116 w 232"/>
              <a:gd name="T13" fmla="*/ 172 h 188"/>
              <a:gd name="T14" fmla="*/ 72 w 232"/>
              <a:gd name="T15" fmla="*/ 172 h 188"/>
              <a:gd name="T16" fmla="*/ 58 w 232"/>
              <a:gd name="T17" fmla="*/ 184 h 188"/>
              <a:gd name="T18" fmla="*/ 62 w 232"/>
              <a:gd name="T19" fmla="*/ 188 h 188"/>
              <a:gd name="T20" fmla="*/ 66 w 232"/>
              <a:gd name="T21" fmla="*/ 184 h 188"/>
              <a:gd name="T22" fmla="*/ 72 w 232"/>
              <a:gd name="T23" fmla="*/ 180 h 188"/>
              <a:gd name="T24" fmla="*/ 164 w 232"/>
              <a:gd name="T25" fmla="*/ 180 h 188"/>
              <a:gd name="T26" fmla="*/ 170 w 232"/>
              <a:gd name="T27" fmla="*/ 184 h 188"/>
              <a:gd name="T28" fmla="*/ 174 w 232"/>
              <a:gd name="T29" fmla="*/ 188 h 188"/>
              <a:gd name="T30" fmla="*/ 178 w 232"/>
              <a:gd name="T31" fmla="*/ 184 h 188"/>
              <a:gd name="T32" fmla="*/ 164 w 232"/>
              <a:gd name="T33" fmla="*/ 172 h 188"/>
              <a:gd name="T34" fmla="*/ 124 w 232"/>
              <a:gd name="T35" fmla="*/ 172 h 188"/>
              <a:gd name="T36" fmla="*/ 124 w 232"/>
              <a:gd name="T37" fmla="*/ 148 h 188"/>
              <a:gd name="T38" fmla="*/ 212 w 232"/>
              <a:gd name="T39" fmla="*/ 148 h 188"/>
              <a:gd name="T40" fmla="*/ 232 w 232"/>
              <a:gd name="T41" fmla="*/ 126 h 188"/>
              <a:gd name="T42" fmla="*/ 232 w 232"/>
              <a:gd name="T43" fmla="*/ 22 h 188"/>
              <a:gd name="T44" fmla="*/ 212 w 232"/>
              <a:gd name="T45" fmla="*/ 0 h 188"/>
              <a:gd name="T46" fmla="*/ 224 w 232"/>
              <a:gd name="T47" fmla="*/ 126 h 188"/>
              <a:gd name="T48" fmla="*/ 212 w 232"/>
              <a:gd name="T49" fmla="*/ 140 h 188"/>
              <a:gd name="T50" fmla="*/ 122 w 232"/>
              <a:gd name="T51" fmla="*/ 140 h 188"/>
              <a:gd name="T52" fmla="*/ 120 w 232"/>
              <a:gd name="T53" fmla="*/ 140 h 188"/>
              <a:gd name="T54" fmla="*/ 118 w 232"/>
              <a:gd name="T55" fmla="*/ 140 h 188"/>
              <a:gd name="T56" fmla="*/ 20 w 232"/>
              <a:gd name="T57" fmla="*/ 140 h 188"/>
              <a:gd name="T58" fmla="*/ 8 w 232"/>
              <a:gd name="T59" fmla="*/ 126 h 188"/>
              <a:gd name="T60" fmla="*/ 8 w 232"/>
              <a:gd name="T61" fmla="*/ 22 h 188"/>
              <a:gd name="T62" fmla="*/ 22 w 232"/>
              <a:gd name="T63" fmla="*/ 8 h 188"/>
              <a:gd name="T64" fmla="*/ 210 w 232"/>
              <a:gd name="T65" fmla="*/ 8 h 188"/>
              <a:gd name="T66" fmla="*/ 224 w 232"/>
              <a:gd name="T67" fmla="*/ 22 h 188"/>
              <a:gd name="T68" fmla="*/ 224 w 232"/>
              <a:gd name="T69" fmla="*/ 126 h 188"/>
              <a:gd name="T70" fmla="*/ 30 w 232"/>
              <a:gd name="T71" fmla="*/ 46 h 188"/>
              <a:gd name="T72" fmla="*/ 51 w 232"/>
              <a:gd name="T73" fmla="*/ 26 h 188"/>
              <a:gd name="T74" fmla="*/ 51 w 232"/>
              <a:gd name="T75" fmla="*/ 20 h 188"/>
              <a:gd name="T76" fmla="*/ 45 w 232"/>
              <a:gd name="T77" fmla="*/ 20 h 188"/>
              <a:gd name="T78" fmla="*/ 24 w 232"/>
              <a:gd name="T79" fmla="*/ 41 h 188"/>
              <a:gd name="T80" fmla="*/ 24 w 232"/>
              <a:gd name="T81" fmla="*/ 46 h 188"/>
              <a:gd name="T82" fmla="*/ 27 w 232"/>
              <a:gd name="T83" fmla="*/ 47 h 188"/>
              <a:gd name="T84" fmla="*/ 30 w 232"/>
              <a:gd name="T85" fmla="*/ 46 h 188"/>
              <a:gd name="T86" fmla="*/ 76 w 232"/>
              <a:gd name="T87" fmla="*/ 27 h 188"/>
              <a:gd name="T88" fmla="*/ 28 w 232"/>
              <a:gd name="T89" fmla="*/ 74 h 188"/>
              <a:gd name="T90" fmla="*/ 28 w 232"/>
              <a:gd name="T91" fmla="*/ 80 h 188"/>
              <a:gd name="T92" fmla="*/ 31 w 232"/>
              <a:gd name="T93" fmla="*/ 81 h 188"/>
              <a:gd name="T94" fmla="*/ 34 w 232"/>
              <a:gd name="T95" fmla="*/ 80 h 188"/>
              <a:gd name="T96" fmla="*/ 82 w 232"/>
              <a:gd name="T97" fmla="*/ 32 h 188"/>
              <a:gd name="T98" fmla="*/ 82 w 232"/>
              <a:gd name="T99" fmla="*/ 27 h 188"/>
              <a:gd name="T100" fmla="*/ 76 w 232"/>
              <a:gd name="T101" fmla="*/ 2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2" h="188">
                <a:moveTo>
                  <a:pt x="212" y="0"/>
                </a:moveTo>
                <a:cubicBezTo>
                  <a:pt x="20" y="0"/>
                  <a:pt x="20" y="0"/>
                  <a:pt x="20" y="0"/>
                </a:cubicBezTo>
                <a:cubicBezTo>
                  <a:pt x="8" y="0"/>
                  <a:pt x="0" y="10"/>
                  <a:pt x="0" y="22"/>
                </a:cubicBezTo>
                <a:cubicBezTo>
                  <a:pt x="0" y="126"/>
                  <a:pt x="0" y="126"/>
                  <a:pt x="0" y="126"/>
                </a:cubicBezTo>
                <a:cubicBezTo>
                  <a:pt x="0" y="138"/>
                  <a:pt x="8" y="148"/>
                  <a:pt x="20" y="148"/>
                </a:cubicBezTo>
                <a:cubicBezTo>
                  <a:pt x="116" y="148"/>
                  <a:pt x="116" y="148"/>
                  <a:pt x="116" y="148"/>
                </a:cubicBezTo>
                <a:cubicBezTo>
                  <a:pt x="116" y="172"/>
                  <a:pt x="116" y="172"/>
                  <a:pt x="116" y="172"/>
                </a:cubicBezTo>
                <a:cubicBezTo>
                  <a:pt x="72" y="172"/>
                  <a:pt x="72" y="172"/>
                  <a:pt x="72" y="172"/>
                </a:cubicBezTo>
                <a:cubicBezTo>
                  <a:pt x="65" y="172"/>
                  <a:pt x="58" y="177"/>
                  <a:pt x="58" y="184"/>
                </a:cubicBezTo>
                <a:cubicBezTo>
                  <a:pt x="58" y="186"/>
                  <a:pt x="60" y="188"/>
                  <a:pt x="62" y="188"/>
                </a:cubicBezTo>
                <a:cubicBezTo>
                  <a:pt x="64" y="188"/>
                  <a:pt x="66" y="186"/>
                  <a:pt x="66" y="184"/>
                </a:cubicBezTo>
                <a:cubicBezTo>
                  <a:pt x="66" y="182"/>
                  <a:pt x="69" y="180"/>
                  <a:pt x="72" y="180"/>
                </a:cubicBezTo>
                <a:cubicBezTo>
                  <a:pt x="164" y="180"/>
                  <a:pt x="164" y="180"/>
                  <a:pt x="164" y="180"/>
                </a:cubicBezTo>
                <a:cubicBezTo>
                  <a:pt x="166" y="180"/>
                  <a:pt x="170" y="182"/>
                  <a:pt x="170" y="184"/>
                </a:cubicBezTo>
                <a:cubicBezTo>
                  <a:pt x="170" y="186"/>
                  <a:pt x="172" y="188"/>
                  <a:pt x="174" y="188"/>
                </a:cubicBezTo>
                <a:cubicBezTo>
                  <a:pt x="177" y="188"/>
                  <a:pt x="178" y="186"/>
                  <a:pt x="178" y="184"/>
                </a:cubicBezTo>
                <a:cubicBezTo>
                  <a:pt x="178" y="177"/>
                  <a:pt x="171" y="172"/>
                  <a:pt x="164" y="172"/>
                </a:cubicBezTo>
                <a:cubicBezTo>
                  <a:pt x="124" y="172"/>
                  <a:pt x="124" y="172"/>
                  <a:pt x="124" y="172"/>
                </a:cubicBezTo>
                <a:cubicBezTo>
                  <a:pt x="124" y="148"/>
                  <a:pt x="124" y="148"/>
                  <a:pt x="124" y="148"/>
                </a:cubicBezTo>
                <a:cubicBezTo>
                  <a:pt x="212" y="148"/>
                  <a:pt x="212" y="148"/>
                  <a:pt x="212" y="148"/>
                </a:cubicBezTo>
                <a:cubicBezTo>
                  <a:pt x="224" y="148"/>
                  <a:pt x="232" y="138"/>
                  <a:pt x="232" y="126"/>
                </a:cubicBezTo>
                <a:cubicBezTo>
                  <a:pt x="232" y="22"/>
                  <a:pt x="232" y="22"/>
                  <a:pt x="232" y="22"/>
                </a:cubicBezTo>
                <a:cubicBezTo>
                  <a:pt x="232" y="10"/>
                  <a:pt x="224" y="0"/>
                  <a:pt x="212" y="0"/>
                </a:cubicBezTo>
                <a:close/>
                <a:moveTo>
                  <a:pt x="224" y="126"/>
                </a:moveTo>
                <a:cubicBezTo>
                  <a:pt x="224" y="133"/>
                  <a:pt x="220" y="140"/>
                  <a:pt x="212" y="140"/>
                </a:cubicBezTo>
                <a:cubicBezTo>
                  <a:pt x="122" y="140"/>
                  <a:pt x="122" y="140"/>
                  <a:pt x="122" y="140"/>
                </a:cubicBezTo>
                <a:cubicBezTo>
                  <a:pt x="121" y="140"/>
                  <a:pt x="121" y="140"/>
                  <a:pt x="120" y="140"/>
                </a:cubicBezTo>
                <a:cubicBezTo>
                  <a:pt x="119" y="140"/>
                  <a:pt x="119" y="140"/>
                  <a:pt x="118" y="140"/>
                </a:cubicBezTo>
                <a:cubicBezTo>
                  <a:pt x="20" y="140"/>
                  <a:pt x="20" y="140"/>
                  <a:pt x="20" y="140"/>
                </a:cubicBezTo>
                <a:cubicBezTo>
                  <a:pt x="12" y="140"/>
                  <a:pt x="8" y="133"/>
                  <a:pt x="8" y="126"/>
                </a:cubicBezTo>
                <a:cubicBezTo>
                  <a:pt x="8" y="22"/>
                  <a:pt x="8" y="22"/>
                  <a:pt x="8" y="22"/>
                </a:cubicBezTo>
                <a:cubicBezTo>
                  <a:pt x="8" y="14"/>
                  <a:pt x="14" y="8"/>
                  <a:pt x="22" y="8"/>
                </a:cubicBezTo>
                <a:cubicBezTo>
                  <a:pt x="210" y="8"/>
                  <a:pt x="210" y="8"/>
                  <a:pt x="210" y="8"/>
                </a:cubicBezTo>
                <a:cubicBezTo>
                  <a:pt x="218" y="8"/>
                  <a:pt x="224" y="14"/>
                  <a:pt x="224" y="22"/>
                </a:cubicBezTo>
                <a:lnTo>
                  <a:pt x="224" y="126"/>
                </a:lnTo>
                <a:close/>
                <a:moveTo>
                  <a:pt x="30" y="46"/>
                </a:moveTo>
                <a:cubicBezTo>
                  <a:pt x="51" y="26"/>
                  <a:pt x="51" y="26"/>
                  <a:pt x="51" y="26"/>
                </a:cubicBezTo>
                <a:cubicBezTo>
                  <a:pt x="52" y="24"/>
                  <a:pt x="52" y="22"/>
                  <a:pt x="51" y="20"/>
                </a:cubicBezTo>
                <a:cubicBezTo>
                  <a:pt x="49" y="18"/>
                  <a:pt x="46" y="18"/>
                  <a:pt x="45" y="20"/>
                </a:cubicBezTo>
                <a:cubicBezTo>
                  <a:pt x="24" y="41"/>
                  <a:pt x="24" y="41"/>
                  <a:pt x="24" y="41"/>
                </a:cubicBezTo>
                <a:cubicBezTo>
                  <a:pt x="23" y="42"/>
                  <a:pt x="23" y="45"/>
                  <a:pt x="24" y="46"/>
                </a:cubicBezTo>
                <a:cubicBezTo>
                  <a:pt x="25" y="47"/>
                  <a:pt x="26" y="47"/>
                  <a:pt x="27" y="47"/>
                </a:cubicBezTo>
                <a:cubicBezTo>
                  <a:pt x="28" y="47"/>
                  <a:pt x="29" y="47"/>
                  <a:pt x="30" y="46"/>
                </a:cubicBezTo>
                <a:close/>
                <a:moveTo>
                  <a:pt x="76" y="27"/>
                </a:moveTo>
                <a:cubicBezTo>
                  <a:pt x="28" y="74"/>
                  <a:pt x="28" y="74"/>
                  <a:pt x="28" y="74"/>
                </a:cubicBezTo>
                <a:cubicBezTo>
                  <a:pt x="27" y="76"/>
                  <a:pt x="27" y="78"/>
                  <a:pt x="28" y="80"/>
                </a:cubicBezTo>
                <a:cubicBezTo>
                  <a:pt x="29" y="81"/>
                  <a:pt x="30" y="81"/>
                  <a:pt x="31" y="81"/>
                </a:cubicBezTo>
                <a:cubicBezTo>
                  <a:pt x="32" y="81"/>
                  <a:pt x="33" y="81"/>
                  <a:pt x="34" y="80"/>
                </a:cubicBezTo>
                <a:cubicBezTo>
                  <a:pt x="82" y="32"/>
                  <a:pt x="82" y="32"/>
                  <a:pt x="82" y="32"/>
                </a:cubicBezTo>
                <a:cubicBezTo>
                  <a:pt x="83" y="31"/>
                  <a:pt x="83" y="28"/>
                  <a:pt x="82" y="27"/>
                </a:cubicBezTo>
                <a:cubicBezTo>
                  <a:pt x="80" y="25"/>
                  <a:pt x="77" y="25"/>
                  <a:pt x="76" y="2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Rectangle 43"/>
          <p:cNvSpPr/>
          <p:nvPr/>
        </p:nvSpPr>
        <p:spPr>
          <a:xfrm>
            <a:off x="10380663" y="1436105"/>
            <a:ext cx="794149"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2" name="Group 1"/>
          <p:cNvGrpSpPr/>
          <p:nvPr/>
        </p:nvGrpSpPr>
        <p:grpSpPr>
          <a:xfrm>
            <a:off x="11177857" y="3433180"/>
            <a:ext cx="1016824" cy="1439862"/>
            <a:chOff x="11177857" y="3433180"/>
            <a:chExt cx="1016824" cy="1439862"/>
          </a:xfrm>
        </p:grpSpPr>
        <p:sp>
          <p:nvSpPr>
            <p:cNvPr id="46" name="Rectangle 45"/>
            <p:cNvSpPr/>
            <p:nvPr/>
          </p:nvSpPr>
          <p:spPr>
            <a:xfrm>
              <a:off x="11177857"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7" name="Rectangle 46"/>
            <p:cNvSpPr/>
            <p:nvPr/>
          </p:nvSpPr>
          <p:spPr>
            <a:xfrm>
              <a:off x="11336759"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8" name="Rectangle 47"/>
            <p:cNvSpPr/>
            <p:nvPr/>
          </p:nvSpPr>
          <p:spPr>
            <a:xfrm>
              <a:off x="11495662"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9" name="Rectangle 48"/>
            <p:cNvSpPr/>
            <p:nvPr/>
          </p:nvSpPr>
          <p:spPr>
            <a:xfrm>
              <a:off x="11654564"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50" name="Rectangle 49"/>
            <p:cNvSpPr/>
            <p:nvPr/>
          </p:nvSpPr>
          <p:spPr>
            <a:xfrm>
              <a:off x="11813466"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51" name="Rectangle 50"/>
            <p:cNvSpPr/>
            <p:nvPr/>
          </p:nvSpPr>
          <p:spPr>
            <a:xfrm>
              <a:off x="11972368"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52" name="Rectangle 51"/>
            <p:cNvSpPr/>
            <p:nvPr/>
          </p:nvSpPr>
          <p:spPr>
            <a:xfrm>
              <a:off x="12131271" y="3433180"/>
              <a:ext cx="63410" cy="14398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grpSp>
        <p:nvGrpSpPr>
          <p:cNvPr id="4" name="Group 3"/>
          <p:cNvGrpSpPr/>
          <p:nvPr/>
        </p:nvGrpSpPr>
        <p:grpSpPr>
          <a:xfrm>
            <a:off x="6688514" y="1432766"/>
            <a:ext cx="3788780" cy="761951"/>
            <a:chOff x="6688514" y="1432766"/>
            <a:chExt cx="3788780" cy="761951"/>
          </a:xfrm>
        </p:grpSpPr>
        <p:grpSp>
          <p:nvGrpSpPr>
            <p:cNvPr id="59" name="Group 58"/>
            <p:cNvGrpSpPr/>
            <p:nvPr/>
          </p:nvGrpSpPr>
          <p:grpSpPr>
            <a:xfrm flipH="1">
              <a:off x="6688514" y="1432766"/>
              <a:ext cx="3600046" cy="761951"/>
              <a:chOff x="-566081" y="2514600"/>
              <a:chExt cx="4320332" cy="914400"/>
            </a:xfrm>
            <a:solidFill>
              <a:schemeClr val="bg1"/>
            </a:solidFill>
          </p:grpSpPr>
          <p:sp>
            <p:nvSpPr>
              <p:cNvPr id="64" name="Right Triangle 63"/>
              <p:cNvSpPr/>
              <p:nvPr/>
            </p:nvSpPr>
            <p:spPr>
              <a:xfrm flipV="1">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65" name="Rectangle 64"/>
              <p:cNvSpPr/>
              <p:nvPr/>
            </p:nvSpPr>
            <p:spPr>
              <a:xfrm flipV="1">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60" name="Group 59"/>
            <p:cNvGrpSpPr/>
            <p:nvPr/>
          </p:nvGrpSpPr>
          <p:grpSpPr>
            <a:xfrm flipH="1">
              <a:off x="7465678" y="1483236"/>
              <a:ext cx="3011616" cy="578846"/>
              <a:chOff x="1115299" y="2136105"/>
              <a:chExt cx="1787572" cy="343579"/>
            </a:xfrm>
          </p:grpSpPr>
          <p:sp>
            <p:nvSpPr>
              <p:cNvPr id="61" name="Rectangle 60"/>
              <p:cNvSpPr/>
              <p:nvPr/>
            </p:nvSpPr>
            <p:spPr>
              <a:xfrm>
                <a:off x="1218294" y="2136105"/>
                <a:ext cx="1684577" cy="230181"/>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Pacific rim in hindi</a:t>
                </a:r>
                <a:endParaRPr lang="en-US" sz="1600" b="1" dirty="0">
                  <a:latin typeface="Montserrat" panose="02000505000000020004" pitchFamily="2" charset="0"/>
                  <a:cs typeface="Calibri"/>
                </a:endParaRPr>
              </a:p>
            </p:txBody>
          </p:sp>
          <p:sp>
            <p:nvSpPr>
              <p:cNvPr id="62" name="Rectangle 61"/>
              <p:cNvSpPr/>
              <p:nvPr/>
            </p:nvSpPr>
            <p:spPr>
              <a:xfrm>
                <a:off x="1227324" y="2293347"/>
                <a:ext cx="1675547" cy="186337"/>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63" name="Straight Connector 62"/>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45" name="TextBox 44"/>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15</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54" name="Straight Connector 53"/>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652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ppt_x"/>
                                          </p:val>
                                        </p:tav>
                                        <p:tav tm="100000">
                                          <p:val>
                                            <p:strVal val="#ppt_x"/>
                                          </p:val>
                                        </p:tav>
                                      </p:tavLst>
                                    </p:anim>
                                    <p:anim calcmode="lin" valueType="num">
                                      <p:cBhvr additive="base">
                                        <p:cTn id="12" dur="1000" fill="hold"/>
                                        <p:tgtEl>
                                          <p:spTgt spid="44"/>
                                        </p:tgtEl>
                                        <p:attrNameLst>
                                          <p:attrName>ppt_y</p:attrName>
                                        </p:attrNameLst>
                                      </p:cBhvr>
                                      <p:tavLst>
                                        <p:tav tm="0">
                                          <p:val>
                                            <p:strVal val="0-#ppt_h/2"/>
                                          </p:val>
                                        </p:tav>
                                        <p:tav tm="100000">
                                          <p:val>
                                            <p:strVal val="#ppt_y"/>
                                          </p:val>
                                        </p:tav>
                                      </p:tavLst>
                                    </p:anim>
                                  </p:childTnLst>
                                </p:cTn>
                              </p:par>
                              <p:par>
                                <p:cTn id="13" presetID="1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p:tgtEl>
                                          <p:spTgt spid="4"/>
                                        </p:tgtEl>
                                        <p:attrNameLst>
                                          <p:attrName>ppt_x</p:attrName>
                                        </p:attrNameLst>
                                      </p:cBhvr>
                                      <p:tavLst>
                                        <p:tav tm="0">
                                          <p:val>
                                            <p:strVal val="#ppt_x+#ppt_w*1.125000"/>
                                          </p:val>
                                        </p:tav>
                                        <p:tav tm="100000">
                                          <p:val>
                                            <p:strVal val="#ppt_x"/>
                                          </p:val>
                                        </p:tav>
                                      </p:tavLst>
                                    </p:anim>
                                    <p:animEffect transition="in" filter="wipe(left)">
                                      <p:cBhvr>
                                        <p:cTn id="16" dur="1000"/>
                                        <p:tgtEl>
                                          <p:spTgt spid="4"/>
                                        </p:tgtEl>
                                      </p:cBhvr>
                                    </p:animEffect>
                                  </p:childTnLst>
                                </p:cTn>
                              </p:par>
                              <p:par>
                                <p:cTn id="17" presetID="2" presetClass="entr" presetSubtype="4" decel="100000" fill="hold"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fill="hold"/>
                                        <p:tgtEl>
                                          <p:spTgt spid="28"/>
                                        </p:tgtEl>
                                        <p:attrNameLst>
                                          <p:attrName>ppt_x</p:attrName>
                                        </p:attrNameLst>
                                      </p:cBhvr>
                                      <p:tavLst>
                                        <p:tav tm="0">
                                          <p:val>
                                            <p:strVal val="#ppt_x"/>
                                          </p:val>
                                        </p:tav>
                                        <p:tav tm="100000">
                                          <p:val>
                                            <p:strVal val="#ppt_x"/>
                                          </p:val>
                                        </p:tav>
                                      </p:tavLst>
                                    </p:anim>
                                    <p:anim calcmode="lin" valueType="num">
                                      <p:cBhvr additive="base">
                                        <p:cTn id="24" dur="10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ppt_x"/>
                                          </p:val>
                                        </p:tav>
                                        <p:tav tm="100000">
                                          <p:val>
                                            <p:strVal val="#ppt_x"/>
                                          </p:val>
                                        </p:tav>
                                      </p:tavLst>
                                    </p:anim>
                                    <p:anim calcmode="lin" valueType="num">
                                      <p:cBhvr additive="base">
                                        <p:cTn id="28" dur="10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2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0" fill="hold"/>
                                        <p:tgtEl>
                                          <p:spTgt spid="29"/>
                                        </p:tgtEl>
                                        <p:attrNameLst>
                                          <p:attrName>ppt_x</p:attrName>
                                        </p:attrNameLst>
                                      </p:cBhvr>
                                      <p:tavLst>
                                        <p:tav tm="0">
                                          <p:val>
                                            <p:strVal val="#ppt_x"/>
                                          </p:val>
                                        </p:tav>
                                        <p:tav tm="100000">
                                          <p:val>
                                            <p:strVal val="#ppt_x"/>
                                          </p:val>
                                        </p:tav>
                                      </p:tavLst>
                                    </p:anim>
                                    <p:anim calcmode="lin" valueType="num">
                                      <p:cBhvr additive="base">
                                        <p:cTn id="32" dur="1000" fill="hold"/>
                                        <p:tgtEl>
                                          <p:spTgt spid="29"/>
                                        </p:tgtEl>
                                        <p:attrNameLst>
                                          <p:attrName>ppt_y</p:attrName>
                                        </p:attrNameLst>
                                      </p:cBhvr>
                                      <p:tavLst>
                                        <p:tav tm="0">
                                          <p:val>
                                            <p:strVal val="1+#ppt_h/2"/>
                                          </p:val>
                                        </p:tav>
                                        <p:tav tm="100000">
                                          <p:val>
                                            <p:strVal val="#ppt_y"/>
                                          </p:val>
                                        </p:tav>
                                      </p:tavLst>
                                    </p:anim>
                                  </p:childTnLst>
                                </p:cTn>
                              </p:par>
                              <p:par>
                                <p:cTn id="33" presetID="31" presetClass="entr" presetSubtype="0" fill="hold" grpId="0" nodeType="withEffect">
                                  <p:stCondLst>
                                    <p:cond delay="150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000" fill="hold"/>
                                        <p:tgtEl>
                                          <p:spTgt spid="36"/>
                                        </p:tgtEl>
                                        <p:attrNameLst>
                                          <p:attrName>ppt_w</p:attrName>
                                        </p:attrNameLst>
                                      </p:cBhvr>
                                      <p:tavLst>
                                        <p:tav tm="0">
                                          <p:val>
                                            <p:fltVal val="0"/>
                                          </p:val>
                                        </p:tav>
                                        <p:tav tm="100000">
                                          <p:val>
                                            <p:strVal val="#ppt_w"/>
                                          </p:val>
                                        </p:tav>
                                      </p:tavLst>
                                    </p:anim>
                                    <p:anim calcmode="lin" valueType="num">
                                      <p:cBhvr>
                                        <p:cTn id="36" dur="1000" fill="hold"/>
                                        <p:tgtEl>
                                          <p:spTgt spid="36"/>
                                        </p:tgtEl>
                                        <p:attrNameLst>
                                          <p:attrName>ppt_h</p:attrName>
                                        </p:attrNameLst>
                                      </p:cBhvr>
                                      <p:tavLst>
                                        <p:tav tm="0">
                                          <p:val>
                                            <p:fltVal val="0"/>
                                          </p:val>
                                        </p:tav>
                                        <p:tav tm="100000">
                                          <p:val>
                                            <p:strVal val="#ppt_h"/>
                                          </p:val>
                                        </p:tav>
                                      </p:tavLst>
                                    </p:anim>
                                    <p:anim calcmode="lin" valueType="num">
                                      <p:cBhvr>
                                        <p:cTn id="37" dur="1000" fill="hold"/>
                                        <p:tgtEl>
                                          <p:spTgt spid="36"/>
                                        </p:tgtEl>
                                        <p:attrNameLst>
                                          <p:attrName>style.rotation</p:attrName>
                                        </p:attrNameLst>
                                      </p:cBhvr>
                                      <p:tavLst>
                                        <p:tav tm="0">
                                          <p:val>
                                            <p:fltVal val="90"/>
                                          </p:val>
                                        </p:tav>
                                        <p:tav tm="100000">
                                          <p:val>
                                            <p:fltVal val="0"/>
                                          </p:val>
                                        </p:tav>
                                      </p:tavLst>
                                    </p:anim>
                                    <p:animEffect transition="in" filter="fade">
                                      <p:cBhvr>
                                        <p:cTn id="38" dur="1000"/>
                                        <p:tgtEl>
                                          <p:spTgt spid="36"/>
                                        </p:tgtEl>
                                      </p:cBhvr>
                                    </p:animEffect>
                                  </p:childTnLst>
                                </p:cTn>
                              </p:par>
                              <p:par>
                                <p:cTn id="39" presetID="31" presetClass="entr" presetSubtype="0" fill="hold" grpId="0" nodeType="withEffect">
                                  <p:stCondLst>
                                    <p:cond delay="1750"/>
                                  </p:stCondLst>
                                  <p:childTnLst>
                                    <p:set>
                                      <p:cBhvr>
                                        <p:cTn id="40" dur="1" fill="hold">
                                          <p:stCondLst>
                                            <p:cond delay="0"/>
                                          </p:stCondLst>
                                        </p:cTn>
                                        <p:tgtEl>
                                          <p:spTgt spid="37"/>
                                        </p:tgtEl>
                                        <p:attrNameLst>
                                          <p:attrName>style.visibility</p:attrName>
                                        </p:attrNameLst>
                                      </p:cBhvr>
                                      <p:to>
                                        <p:strVal val="visible"/>
                                      </p:to>
                                    </p:set>
                                    <p:anim calcmode="lin" valueType="num">
                                      <p:cBhvr>
                                        <p:cTn id="41" dur="1000" fill="hold"/>
                                        <p:tgtEl>
                                          <p:spTgt spid="37"/>
                                        </p:tgtEl>
                                        <p:attrNameLst>
                                          <p:attrName>ppt_w</p:attrName>
                                        </p:attrNameLst>
                                      </p:cBhvr>
                                      <p:tavLst>
                                        <p:tav tm="0">
                                          <p:val>
                                            <p:fltVal val="0"/>
                                          </p:val>
                                        </p:tav>
                                        <p:tav tm="100000">
                                          <p:val>
                                            <p:strVal val="#ppt_w"/>
                                          </p:val>
                                        </p:tav>
                                      </p:tavLst>
                                    </p:anim>
                                    <p:anim calcmode="lin" valueType="num">
                                      <p:cBhvr>
                                        <p:cTn id="42" dur="1000" fill="hold"/>
                                        <p:tgtEl>
                                          <p:spTgt spid="37"/>
                                        </p:tgtEl>
                                        <p:attrNameLst>
                                          <p:attrName>ppt_h</p:attrName>
                                        </p:attrNameLst>
                                      </p:cBhvr>
                                      <p:tavLst>
                                        <p:tav tm="0">
                                          <p:val>
                                            <p:fltVal val="0"/>
                                          </p:val>
                                        </p:tav>
                                        <p:tav tm="100000">
                                          <p:val>
                                            <p:strVal val="#ppt_h"/>
                                          </p:val>
                                        </p:tav>
                                      </p:tavLst>
                                    </p:anim>
                                    <p:anim calcmode="lin" valueType="num">
                                      <p:cBhvr>
                                        <p:cTn id="43" dur="1000" fill="hold"/>
                                        <p:tgtEl>
                                          <p:spTgt spid="37"/>
                                        </p:tgtEl>
                                        <p:attrNameLst>
                                          <p:attrName>style.rotation</p:attrName>
                                        </p:attrNameLst>
                                      </p:cBhvr>
                                      <p:tavLst>
                                        <p:tav tm="0">
                                          <p:val>
                                            <p:fltVal val="90"/>
                                          </p:val>
                                        </p:tav>
                                        <p:tav tm="100000">
                                          <p:val>
                                            <p:fltVal val="0"/>
                                          </p:val>
                                        </p:tav>
                                      </p:tavLst>
                                    </p:anim>
                                    <p:animEffect transition="in" filter="fade">
                                      <p:cBhvr>
                                        <p:cTn id="44" dur="1000"/>
                                        <p:tgtEl>
                                          <p:spTgt spid="37"/>
                                        </p:tgtEl>
                                      </p:cBhvr>
                                    </p:animEffect>
                                  </p:childTnLst>
                                </p:cTn>
                              </p:par>
                              <p:par>
                                <p:cTn id="45" presetID="31" presetClass="entr" presetSubtype="0" fill="hold" grpId="0" nodeType="withEffect">
                                  <p:stCondLst>
                                    <p:cond delay="2000"/>
                                  </p:stCondLst>
                                  <p:childTnLst>
                                    <p:set>
                                      <p:cBhvr>
                                        <p:cTn id="46" dur="1" fill="hold">
                                          <p:stCondLst>
                                            <p:cond delay="0"/>
                                          </p:stCondLst>
                                        </p:cTn>
                                        <p:tgtEl>
                                          <p:spTgt spid="38"/>
                                        </p:tgtEl>
                                        <p:attrNameLst>
                                          <p:attrName>style.visibility</p:attrName>
                                        </p:attrNameLst>
                                      </p:cBhvr>
                                      <p:to>
                                        <p:strVal val="visible"/>
                                      </p:to>
                                    </p:set>
                                    <p:anim calcmode="lin" valueType="num">
                                      <p:cBhvr>
                                        <p:cTn id="47" dur="1000" fill="hold"/>
                                        <p:tgtEl>
                                          <p:spTgt spid="38"/>
                                        </p:tgtEl>
                                        <p:attrNameLst>
                                          <p:attrName>ppt_w</p:attrName>
                                        </p:attrNameLst>
                                      </p:cBhvr>
                                      <p:tavLst>
                                        <p:tav tm="0">
                                          <p:val>
                                            <p:fltVal val="0"/>
                                          </p:val>
                                        </p:tav>
                                        <p:tav tm="100000">
                                          <p:val>
                                            <p:strVal val="#ppt_w"/>
                                          </p:val>
                                        </p:tav>
                                      </p:tavLst>
                                    </p:anim>
                                    <p:anim calcmode="lin" valueType="num">
                                      <p:cBhvr>
                                        <p:cTn id="48" dur="1000" fill="hold"/>
                                        <p:tgtEl>
                                          <p:spTgt spid="38"/>
                                        </p:tgtEl>
                                        <p:attrNameLst>
                                          <p:attrName>ppt_h</p:attrName>
                                        </p:attrNameLst>
                                      </p:cBhvr>
                                      <p:tavLst>
                                        <p:tav tm="0">
                                          <p:val>
                                            <p:fltVal val="0"/>
                                          </p:val>
                                        </p:tav>
                                        <p:tav tm="100000">
                                          <p:val>
                                            <p:strVal val="#ppt_h"/>
                                          </p:val>
                                        </p:tav>
                                      </p:tavLst>
                                    </p:anim>
                                    <p:anim calcmode="lin" valueType="num">
                                      <p:cBhvr>
                                        <p:cTn id="49" dur="1000" fill="hold"/>
                                        <p:tgtEl>
                                          <p:spTgt spid="38"/>
                                        </p:tgtEl>
                                        <p:attrNameLst>
                                          <p:attrName>style.rotation</p:attrName>
                                        </p:attrNameLst>
                                      </p:cBhvr>
                                      <p:tavLst>
                                        <p:tav tm="0">
                                          <p:val>
                                            <p:fltVal val="90"/>
                                          </p:val>
                                        </p:tav>
                                        <p:tav tm="100000">
                                          <p:val>
                                            <p:fltVal val="0"/>
                                          </p:val>
                                        </p:tav>
                                      </p:tavLst>
                                    </p:anim>
                                    <p:animEffect transition="in" filter="fade">
                                      <p:cBhvr>
                                        <p:cTn id="50" dur="1000"/>
                                        <p:tgtEl>
                                          <p:spTgt spid="38"/>
                                        </p:tgtEl>
                                      </p:cBhvr>
                                    </p:animEffect>
                                  </p:childTnLst>
                                </p:cTn>
                              </p:par>
                              <p:par>
                                <p:cTn id="51" presetID="31" presetClass="entr" presetSubtype="0" fill="hold" grpId="0" nodeType="withEffect">
                                  <p:stCondLst>
                                    <p:cond delay="2250"/>
                                  </p:stCondLst>
                                  <p:childTnLst>
                                    <p:set>
                                      <p:cBhvr>
                                        <p:cTn id="52" dur="1" fill="hold">
                                          <p:stCondLst>
                                            <p:cond delay="0"/>
                                          </p:stCondLst>
                                        </p:cTn>
                                        <p:tgtEl>
                                          <p:spTgt spid="39"/>
                                        </p:tgtEl>
                                        <p:attrNameLst>
                                          <p:attrName>style.visibility</p:attrName>
                                        </p:attrNameLst>
                                      </p:cBhvr>
                                      <p:to>
                                        <p:strVal val="visible"/>
                                      </p:to>
                                    </p:set>
                                    <p:anim calcmode="lin" valueType="num">
                                      <p:cBhvr>
                                        <p:cTn id="53" dur="1000" fill="hold"/>
                                        <p:tgtEl>
                                          <p:spTgt spid="39"/>
                                        </p:tgtEl>
                                        <p:attrNameLst>
                                          <p:attrName>ppt_w</p:attrName>
                                        </p:attrNameLst>
                                      </p:cBhvr>
                                      <p:tavLst>
                                        <p:tav tm="0">
                                          <p:val>
                                            <p:fltVal val="0"/>
                                          </p:val>
                                        </p:tav>
                                        <p:tav tm="100000">
                                          <p:val>
                                            <p:strVal val="#ppt_w"/>
                                          </p:val>
                                        </p:tav>
                                      </p:tavLst>
                                    </p:anim>
                                    <p:anim calcmode="lin" valueType="num">
                                      <p:cBhvr>
                                        <p:cTn id="54" dur="1000" fill="hold"/>
                                        <p:tgtEl>
                                          <p:spTgt spid="39"/>
                                        </p:tgtEl>
                                        <p:attrNameLst>
                                          <p:attrName>ppt_h</p:attrName>
                                        </p:attrNameLst>
                                      </p:cBhvr>
                                      <p:tavLst>
                                        <p:tav tm="0">
                                          <p:val>
                                            <p:fltVal val="0"/>
                                          </p:val>
                                        </p:tav>
                                        <p:tav tm="100000">
                                          <p:val>
                                            <p:strVal val="#ppt_h"/>
                                          </p:val>
                                        </p:tav>
                                      </p:tavLst>
                                    </p:anim>
                                    <p:anim calcmode="lin" valueType="num">
                                      <p:cBhvr>
                                        <p:cTn id="55" dur="1000" fill="hold"/>
                                        <p:tgtEl>
                                          <p:spTgt spid="39"/>
                                        </p:tgtEl>
                                        <p:attrNameLst>
                                          <p:attrName>style.rotation</p:attrName>
                                        </p:attrNameLst>
                                      </p:cBhvr>
                                      <p:tavLst>
                                        <p:tav tm="0">
                                          <p:val>
                                            <p:fltVal val="90"/>
                                          </p:val>
                                        </p:tav>
                                        <p:tav tm="100000">
                                          <p:val>
                                            <p:fltVal val="0"/>
                                          </p:val>
                                        </p:tav>
                                      </p:tavLst>
                                    </p:anim>
                                    <p:animEffect transition="in" filter="fade">
                                      <p:cBhvr>
                                        <p:cTn id="56" dur="1000"/>
                                        <p:tgtEl>
                                          <p:spTgt spid="39"/>
                                        </p:tgtEl>
                                      </p:cBhvr>
                                    </p:animEffect>
                                  </p:childTnLst>
                                </p:cTn>
                              </p:par>
                              <p:par>
                                <p:cTn id="57" presetID="2" presetClass="entr" presetSubtype="1" decel="10000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0-#ppt_h/2"/>
                                          </p:val>
                                        </p:tav>
                                        <p:tav tm="100000">
                                          <p:val>
                                            <p:strVal val="#ppt_y"/>
                                          </p:val>
                                        </p:tav>
                                      </p:tavLst>
                                    </p:anim>
                                  </p:childTnLst>
                                </p:cTn>
                              </p:par>
                              <p:par>
                                <p:cTn id="61" presetID="2" presetClass="entr" presetSubtype="1" decel="100000"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ppt_x"/>
                                          </p:val>
                                        </p:tav>
                                        <p:tav tm="100000">
                                          <p:val>
                                            <p:strVal val="#ppt_x"/>
                                          </p:val>
                                        </p:tav>
                                      </p:tavLst>
                                    </p:anim>
                                    <p:anim calcmode="lin" valueType="num">
                                      <p:cBhvr additive="base">
                                        <p:cTn id="64" dur="500" fill="hold"/>
                                        <p:tgtEl>
                                          <p:spTgt spid="54"/>
                                        </p:tgtEl>
                                        <p:attrNameLst>
                                          <p:attrName>ppt_y</p:attrName>
                                        </p:attrNameLst>
                                      </p:cBhvr>
                                      <p:tavLst>
                                        <p:tav tm="0">
                                          <p:val>
                                            <p:strVal val="0-#ppt_h/2"/>
                                          </p:val>
                                        </p:tav>
                                        <p:tav tm="100000">
                                          <p:val>
                                            <p:strVal val="#ppt_y"/>
                                          </p:val>
                                        </p:tav>
                                      </p:tavLst>
                                    </p:anim>
                                  </p:childTnLst>
                                </p:cTn>
                              </p:par>
                              <p:par>
                                <p:cTn id="65" presetID="2" presetClass="entr" presetSubtype="1" decel="100000" fill="hold" nodeType="withEffect">
                                  <p:stCondLst>
                                    <p:cond delay="0"/>
                                  </p:stCondLst>
                                  <p:childTnLst>
                                    <p:set>
                                      <p:cBhvr>
                                        <p:cTn id="66" dur="1" fill="hold">
                                          <p:stCondLst>
                                            <p:cond delay="0"/>
                                          </p:stCondLst>
                                        </p:cTn>
                                        <p:tgtEl>
                                          <p:spTgt spid="55"/>
                                        </p:tgtEl>
                                        <p:attrNameLst>
                                          <p:attrName>style.visibility</p:attrName>
                                        </p:attrNameLst>
                                      </p:cBhvr>
                                      <p:to>
                                        <p:strVal val="visible"/>
                                      </p:to>
                                    </p:set>
                                    <p:anim calcmode="lin" valueType="num">
                                      <p:cBhvr additive="base">
                                        <p:cTn id="67" dur="500" fill="hold"/>
                                        <p:tgtEl>
                                          <p:spTgt spid="55"/>
                                        </p:tgtEl>
                                        <p:attrNameLst>
                                          <p:attrName>ppt_x</p:attrName>
                                        </p:attrNameLst>
                                      </p:cBhvr>
                                      <p:tavLst>
                                        <p:tav tm="0">
                                          <p:val>
                                            <p:strVal val="#ppt_x"/>
                                          </p:val>
                                        </p:tav>
                                        <p:tav tm="100000">
                                          <p:val>
                                            <p:strVal val="#ppt_x"/>
                                          </p:val>
                                        </p:tav>
                                      </p:tavLst>
                                    </p:anim>
                                    <p:anim calcmode="lin" valueType="num">
                                      <p:cBhvr additive="base">
                                        <p:cTn id="68" dur="500" fill="hold"/>
                                        <p:tgtEl>
                                          <p:spTgt spid="55"/>
                                        </p:tgtEl>
                                        <p:attrNameLst>
                                          <p:attrName>ppt_y</p:attrName>
                                        </p:attrNameLst>
                                      </p:cBhvr>
                                      <p:tavLst>
                                        <p:tav tm="0">
                                          <p:val>
                                            <p:strVal val="0-#ppt_h/2"/>
                                          </p:val>
                                        </p:tav>
                                        <p:tav tm="100000">
                                          <p:val>
                                            <p:strVal val="#ppt_y"/>
                                          </p:val>
                                        </p:tav>
                                      </p:tavLst>
                                    </p:anim>
                                  </p:childTnLst>
                                </p:cTn>
                              </p:par>
                              <p:par>
                                <p:cTn id="69" presetID="2" presetClass="entr" presetSubtype="1" decel="100000" fill="hold" nodeType="with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500" fill="hold"/>
                                        <p:tgtEl>
                                          <p:spTgt spid="56"/>
                                        </p:tgtEl>
                                        <p:attrNameLst>
                                          <p:attrName>ppt_x</p:attrName>
                                        </p:attrNameLst>
                                      </p:cBhvr>
                                      <p:tavLst>
                                        <p:tav tm="0">
                                          <p:val>
                                            <p:strVal val="#ppt_x"/>
                                          </p:val>
                                        </p:tav>
                                        <p:tav tm="100000">
                                          <p:val>
                                            <p:strVal val="#ppt_x"/>
                                          </p:val>
                                        </p:tav>
                                      </p:tavLst>
                                    </p:anim>
                                    <p:anim calcmode="lin" valueType="num">
                                      <p:cBhvr additive="base">
                                        <p:cTn id="72"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4" grpId="0" animBg="1"/>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Shape 43"/>
          <p:cNvSpPr/>
          <p:nvPr/>
        </p:nvSpPr>
        <p:spPr bwMode="auto">
          <a:xfrm rot="16200000">
            <a:off x="3165228" y="-1353887"/>
            <a:ext cx="6906121" cy="9613899"/>
          </a:xfrm>
          <a:custGeom>
            <a:avLst/>
            <a:gdLst>
              <a:gd name="connsiteX0" fmla="*/ 6906121 w 6906121"/>
              <a:gd name="connsiteY0" fmla="*/ 0 h 9613899"/>
              <a:gd name="connsiteX1" fmla="*/ 6906121 w 6906121"/>
              <a:gd name="connsiteY1" fmla="*/ 1044574 h 9613899"/>
              <a:gd name="connsiteX2" fmla="*/ 6906121 w 6906121"/>
              <a:gd name="connsiteY2" fmla="*/ 8569325 h 9613899"/>
              <a:gd name="connsiteX3" fmla="*/ 6906121 w 6906121"/>
              <a:gd name="connsiteY3" fmla="*/ 9613899 h 9613899"/>
              <a:gd name="connsiteX4" fmla="*/ 0 w 6906121"/>
              <a:gd name="connsiteY4" fmla="*/ 9613896 h 9613899"/>
              <a:gd name="connsiteX5" fmla="*/ 0 w 6906121"/>
              <a:gd name="connsiteY5" fmla="*/ 8569322 h 9613899"/>
              <a:gd name="connsiteX6" fmla="*/ 0 w 6906121"/>
              <a:gd name="connsiteY6" fmla="*/ 3587480 h 9613899"/>
              <a:gd name="connsiteX7" fmla="*/ 0 w 6906121"/>
              <a:gd name="connsiteY7" fmla="*/ 2542906 h 9613899"/>
              <a:gd name="connsiteX8" fmla="*/ 2547140 w 6906121"/>
              <a:gd name="connsiteY8" fmla="*/ 0 h 961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6121" h="9613899">
                <a:moveTo>
                  <a:pt x="6906121" y="0"/>
                </a:moveTo>
                <a:lnTo>
                  <a:pt x="6906121" y="1044574"/>
                </a:lnTo>
                <a:lnTo>
                  <a:pt x="6906121" y="8569325"/>
                </a:lnTo>
                <a:lnTo>
                  <a:pt x="6906121" y="9613899"/>
                </a:lnTo>
                <a:lnTo>
                  <a:pt x="0" y="9613896"/>
                </a:lnTo>
                <a:lnTo>
                  <a:pt x="0" y="8569322"/>
                </a:lnTo>
                <a:lnTo>
                  <a:pt x="0" y="3587480"/>
                </a:lnTo>
                <a:lnTo>
                  <a:pt x="0" y="2542906"/>
                </a:lnTo>
                <a:lnTo>
                  <a:pt x="2547140" y="0"/>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25" name="Rectangle 24"/>
          <p:cNvSpPr/>
          <p:nvPr/>
        </p:nvSpPr>
        <p:spPr>
          <a:xfrm>
            <a:off x="4244338" y="5420307"/>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nvGrpSpPr>
          <p:cNvPr id="19" name="Group 18"/>
          <p:cNvGrpSpPr/>
          <p:nvPr/>
        </p:nvGrpSpPr>
        <p:grpSpPr>
          <a:xfrm>
            <a:off x="4718050" y="5420307"/>
            <a:ext cx="766785" cy="1437693"/>
            <a:chOff x="67741" y="2135289"/>
            <a:chExt cx="699022" cy="1310640"/>
          </a:xfrm>
        </p:grpSpPr>
        <p:sp>
          <p:nvSpPr>
            <p:cNvPr id="20" name="Rectangle 19"/>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1" name="Rectangle 20"/>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2" name="Rectangle 21"/>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23" name="Rectangle 22"/>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4" name="Rectangle 23"/>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39" name="TextBox 38"/>
          <p:cNvSpPr txBox="1"/>
          <p:nvPr/>
        </p:nvSpPr>
        <p:spPr>
          <a:xfrm>
            <a:off x="1952773" y="1565666"/>
            <a:ext cx="6645948" cy="646331"/>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_Creative Placeholder</a:t>
            </a:r>
          </a:p>
        </p:txBody>
      </p:sp>
      <p:sp>
        <p:nvSpPr>
          <p:cNvPr id="40" name="TextBox 39"/>
          <p:cNvSpPr txBox="1"/>
          <p:nvPr/>
        </p:nvSpPr>
        <p:spPr>
          <a:xfrm>
            <a:off x="1952773" y="2276189"/>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1" name="Rectangle 40"/>
          <p:cNvSpPr/>
          <p:nvPr/>
        </p:nvSpPr>
        <p:spPr>
          <a:xfrm>
            <a:off x="1952773" y="2617380"/>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pic>
        <p:nvPicPr>
          <p:cNvPr id="4" name="图片占位符 3">
            <a:extLst>
              <a:ext uri="{FF2B5EF4-FFF2-40B4-BE49-F238E27FC236}">
                <a16:creationId xmlns="" xmlns:a16="http://schemas.microsoft.com/office/drawing/2014/main" id="{107709F0-88AF-4EA7-A076-1C4D01AA80B4}"/>
              </a:ext>
            </a:extLst>
          </p:cNvPr>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t="5360" b="5360"/>
          <a:stretch>
            <a:fillRect/>
          </a:stretch>
        </p:blipFill>
        <p:spPr/>
      </p:pic>
    </p:spTree>
    <p:extLst>
      <p:ext uri="{BB962C8B-B14F-4D97-AF65-F5344CB8AC3E}">
        <p14:creationId xmlns:p14="http://schemas.microsoft.com/office/powerpoint/2010/main" val="1024153069"/>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ppt_x"/>
                                          </p:val>
                                        </p:tav>
                                        <p:tav tm="100000">
                                          <p:val>
                                            <p:strVal val="#ppt_x"/>
                                          </p:val>
                                        </p:tav>
                                      </p:tavLst>
                                    </p:anim>
                                    <p:anim calcmode="lin" valueType="num">
                                      <p:cBhvr additive="base">
                                        <p:cTn id="8" dur="10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5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000" fill="hold"/>
                                        <p:tgtEl>
                                          <p:spTgt spid="40"/>
                                        </p:tgtEl>
                                        <p:attrNameLst>
                                          <p:attrName>ppt_x</p:attrName>
                                        </p:attrNameLst>
                                      </p:cBhvr>
                                      <p:tavLst>
                                        <p:tav tm="0">
                                          <p:val>
                                            <p:strVal val="#ppt_x"/>
                                          </p:val>
                                        </p:tav>
                                        <p:tav tm="100000">
                                          <p:val>
                                            <p:strVal val="#ppt_x"/>
                                          </p:val>
                                        </p:tav>
                                      </p:tavLst>
                                    </p:anim>
                                    <p:anim calcmode="lin" valueType="num">
                                      <p:cBhvr additive="base">
                                        <p:cTn id="12" dur="10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ppt_x"/>
                                          </p:val>
                                        </p:tav>
                                        <p:tav tm="100000">
                                          <p:val>
                                            <p:strVal val="#ppt_x"/>
                                          </p:val>
                                        </p:tav>
                                      </p:tavLst>
                                    </p:anim>
                                    <p:anim calcmode="lin" valueType="num">
                                      <p:cBhvr additive="base">
                                        <p:cTn id="16" dur="1000" fill="hold"/>
                                        <p:tgtEl>
                                          <p:spTgt spid="3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12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821F632C-9504-4273-B203-3265BD97E8F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21" name="Rectangle 20"/>
          <p:cNvSpPr/>
          <p:nvPr/>
        </p:nvSpPr>
        <p:spPr>
          <a:xfrm>
            <a:off x="1588" y="-15376"/>
            <a:ext cx="12190412" cy="6873376"/>
          </a:xfrm>
          <a:prstGeom prst="rect">
            <a:avLst/>
          </a:prstGeom>
          <a:gradFill flip="none" rotWithShape="0">
            <a:gsLst>
              <a:gs pos="0">
                <a:schemeClr val="accent1">
                  <a:alpha val="42000"/>
                </a:schemeClr>
              </a:gs>
              <a:gs pos="100000">
                <a:schemeClr val="accent2">
                  <a:alpha val="42000"/>
                </a:scheme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6" name="Rectangle 5"/>
          <p:cNvSpPr/>
          <p:nvPr/>
        </p:nvSpPr>
        <p:spPr>
          <a:xfrm>
            <a:off x="2831307" y="4878820"/>
            <a:ext cx="6529387" cy="794064"/>
          </a:xfrm>
          <a:prstGeom prst="rect">
            <a:avLst/>
          </a:prstGeom>
        </p:spPr>
        <p:txBody>
          <a:bodyPr wrap="square">
            <a:spAutoFit/>
          </a:bodyPr>
          <a:lstStyle/>
          <a:p>
            <a:pPr algn="ct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sp>
        <p:nvSpPr>
          <p:cNvPr id="10" name="TextBox 9"/>
          <p:cNvSpPr txBox="1"/>
          <p:nvPr/>
        </p:nvSpPr>
        <p:spPr>
          <a:xfrm>
            <a:off x="4828666" y="1694960"/>
            <a:ext cx="2366353" cy="3637919"/>
          </a:xfrm>
          <a:prstGeom prst="rect">
            <a:avLst/>
          </a:prstGeom>
          <a:noFill/>
        </p:spPr>
        <p:txBody>
          <a:bodyPr vert="horz" wrap="none" rtlCol="0">
            <a:spAutoFit/>
          </a:bodyPr>
          <a:lstStyle/>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I</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B</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A</a:t>
            </a: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O</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T</a:t>
            </a:r>
          </a:p>
          <a:p>
            <a:pPr algn="l">
              <a:lnSpc>
                <a:spcPct val="80000"/>
              </a:lnSpc>
            </a:pP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T</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29" name="TextBox 28"/>
          <p:cNvSpPr txBox="1"/>
          <p:nvPr/>
        </p:nvSpPr>
        <p:spPr>
          <a:xfrm>
            <a:off x="3390901" y="1989138"/>
            <a:ext cx="5410199" cy="2400657"/>
          </a:xfrm>
          <a:prstGeom prst="rect">
            <a:avLst/>
          </a:prstGeom>
          <a:noFill/>
        </p:spPr>
        <p:txBody>
          <a:bodyPr wrap="square" rtlCol="0" anchor="ctr" anchorCtr="0">
            <a:spAutoFit/>
          </a:bodyPr>
          <a:lstStyle/>
          <a:p>
            <a:pPr algn="ctr">
              <a:lnSpc>
                <a:spcPts val="4530"/>
              </a:lnSpc>
            </a:pPr>
            <a:r>
              <a:rPr lang="en-US" sz="3500" b="1" spc="100" dirty="0">
                <a:solidFill>
                  <a:schemeClr val="bg1"/>
                </a:solidFill>
                <a:latin typeface="Montserrat" charset="0"/>
                <a:ea typeface="Montserrat" charset="0"/>
                <a:cs typeface="Montserrat" charset="0"/>
              </a:rPr>
              <a:t>Don't wait for the perfect moment, take the moment and make it perfect!</a:t>
            </a:r>
          </a:p>
        </p:txBody>
      </p:sp>
      <p:sp>
        <p:nvSpPr>
          <p:cNvPr id="7" name="TextBox 6"/>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17</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sp>
        <p:nvSpPr>
          <p:cNvPr id="8" name="TextBox 7"/>
          <p:cNvSpPr txBox="1"/>
          <p:nvPr/>
        </p:nvSpPr>
        <p:spPr>
          <a:xfrm>
            <a:off x="5282315" y="6331808"/>
            <a:ext cx="1627369" cy="230832"/>
          </a:xfrm>
          <a:prstGeom prst="rect">
            <a:avLst/>
          </a:prstGeom>
          <a:noFill/>
        </p:spPr>
        <p:txBody>
          <a:bodyPr wrap="none" rtlCol="0">
            <a:spAutoFit/>
          </a:bodyPr>
          <a:lstStyle/>
          <a:p>
            <a:r>
              <a:rPr lang="en-US"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endParaRPr>
          </a:p>
        </p:txBody>
      </p:sp>
      <p:cxnSp>
        <p:nvCxnSpPr>
          <p:cNvPr id="9" name="Straight Connector 8"/>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64612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196A5FD5-8277-4622-8A26-5D1902066461}"/>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5459" r="5459"/>
          <a:stretch>
            <a:fillRect/>
          </a:stretch>
        </p:blipFill>
        <p:spPr/>
      </p:pic>
      <p:sp>
        <p:nvSpPr>
          <p:cNvPr id="38" name="Donut 11"/>
          <p:cNvSpPr/>
          <p:nvPr/>
        </p:nvSpPr>
        <p:spPr bwMode="auto">
          <a:xfrm rot="18900000">
            <a:off x="2694988" y="969717"/>
            <a:ext cx="2784468" cy="2784468"/>
          </a:xfrm>
          <a:prstGeom prst="donut">
            <a:avLst>
              <a:gd name="adj" fmla="val 9578"/>
            </a:avLst>
          </a:prstGeom>
          <a:solidFill>
            <a:schemeClr val="accent1"/>
          </a:solidFill>
          <a:ln>
            <a:noFill/>
          </a:ln>
          <a:extLst/>
        </p:spPr>
        <p:txBody>
          <a:bodyPr vert="horz" wrap="square" lIns="91440" tIns="45720" rIns="91440" bIns="45720" numCol="1" rtlCol="0" anchor="ctr" anchorCtr="0" compatLnSpc="1">
            <a:prstTxWarp prst="textArchDown">
              <a:avLst/>
            </a:prstTxWarp>
          </a:bodyPr>
          <a:lstStyle/>
          <a:p>
            <a:pPr algn="ctr"/>
            <a:endParaRPr lang="en-US" dirty="0"/>
          </a:p>
        </p:txBody>
      </p:sp>
      <p:sp>
        <p:nvSpPr>
          <p:cNvPr id="39" name="TextBox 38"/>
          <p:cNvSpPr txBox="1"/>
          <p:nvPr/>
        </p:nvSpPr>
        <p:spPr>
          <a:xfrm>
            <a:off x="5735638" y="1468558"/>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_Creative Placeholder</a:t>
            </a:r>
          </a:p>
        </p:txBody>
      </p:sp>
      <p:grpSp>
        <p:nvGrpSpPr>
          <p:cNvPr id="25" name="Group 24"/>
          <p:cNvGrpSpPr/>
          <p:nvPr/>
        </p:nvGrpSpPr>
        <p:grpSpPr>
          <a:xfrm>
            <a:off x="2271252" y="5089072"/>
            <a:ext cx="1548580" cy="729325"/>
            <a:chOff x="6493435" y="3390472"/>
            <a:chExt cx="2441407" cy="2632504"/>
          </a:xfrm>
        </p:grpSpPr>
        <p:sp>
          <p:nvSpPr>
            <p:cNvPr id="26" name="Rectangle 25"/>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7" name="Rectangle 26"/>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8" name="Rectangle 27"/>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9" name="Rectangle 28"/>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1" name="Rectangle 30"/>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2" name="Rectangle 31"/>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3" name="Rectangle 32"/>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4" name="Rectangle 33"/>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5" name="Rectangle 34"/>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6" name="Rectangle 35"/>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7" name="Rectangle 36"/>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grpSp>
        <p:nvGrpSpPr>
          <p:cNvPr id="40" name="Group 39"/>
          <p:cNvGrpSpPr/>
          <p:nvPr/>
        </p:nvGrpSpPr>
        <p:grpSpPr>
          <a:xfrm>
            <a:off x="2271252" y="4483510"/>
            <a:ext cx="1548580" cy="605562"/>
            <a:chOff x="6493435" y="3390472"/>
            <a:chExt cx="2441407" cy="2632504"/>
          </a:xfrm>
          <a:solidFill>
            <a:schemeClr val="bg1"/>
          </a:solidFill>
        </p:grpSpPr>
        <p:sp>
          <p:nvSpPr>
            <p:cNvPr id="41" name="Rectangle 40"/>
            <p:cNvSpPr/>
            <p:nvPr/>
          </p:nvSpPr>
          <p:spPr>
            <a:xfrm>
              <a:off x="649343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2" name="Rectangle 41"/>
            <p:cNvSpPr/>
            <p:nvPr/>
          </p:nvSpPr>
          <p:spPr>
            <a:xfrm>
              <a:off x="670761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3" name="Rectangle 42"/>
            <p:cNvSpPr/>
            <p:nvPr/>
          </p:nvSpPr>
          <p:spPr>
            <a:xfrm>
              <a:off x="692178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4" name="Rectangle 43"/>
            <p:cNvSpPr/>
            <p:nvPr/>
          </p:nvSpPr>
          <p:spPr>
            <a:xfrm>
              <a:off x="713596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5" name="Rectangle 44"/>
            <p:cNvSpPr/>
            <p:nvPr/>
          </p:nvSpPr>
          <p:spPr>
            <a:xfrm>
              <a:off x="735013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46" name="Rectangle 45"/>
            <p:cNvSpPr/>
            <p:nvPr/>
          </p:nvSpPr>
          <p:spPr>
            <a:xfrm>
              <a:off x="756431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7" name="Rectangle 46"/>
            <p:cNvSpPr/>
            <p:nvPr/>
          </p:nvSpPr>
          <p:spPr>
            <a:xfrm>
              <a:off x="777849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8" name="Rectangle 47"/>
            <p:cNvSpPr/>
            <p:nvPr/>
          </p:nvSpPr>
          <p:spPr>
            <a:xfrm>
              <a:off x="799266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9" name="Rectangle 48"/>
            <p:cNvSpPr/>
            <p:nvPr/>
          </p:nvSpPr>
          <p:spPr>
            <a:xfrm>
              <a:off x="820684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50" name="Rectangle 49"/>
            <p:cNvSpPr/>
            <p:nvPr/>
          </p:nvSpPr>
          <p:spPr>
            <a:xfrm>
              <a:off x="842101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51" name="Rectangle 50"/>
            <p:cNvSpPr/>
            <p:nvPr/>
          </p:nvSpPr>
          <p:spPr>
            <a:xfrm>
              <a:off x="863519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52" name="Rectangle 51"/>
            <p:cNvSpPr/>
            <p:nvPr/>
          </p:nvSpPr>
          <p:spPr>
            <a:xfrm>
              <a:off x="884937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53" name="Rectangle 52"/>
          <p:cNvSpPr/>
          <p:nvPr/>
        </p:nvSpPr>
        <p:spPr>
          <a:xfrm>
            <a:off x="5745758" y="2668887"/>
            <a:ext cx="4857369" cy="572464"/>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a:t>
            </a:r>
            <a:endParaRPr lang="en-US" sz="1200" dirty="0">
              <a:solidFill>
                <a:schemeClr val="tx1">
                  <a:lumMod val="85000"/>
                  <a:lumOff val="15000"/>
                </a:schemeClr>
              </a:solidFill>
              <a:latin typeface="Calibri Light" panose="020F0302020204030204" pitchFamily="34" charset="0"/>
              <a:cs typeface="Calibri"/>
            </a:endParaRPr>
          </a:p>
        </p:txBody>
      </p:sp>
      <p:cxnSp>
        <p:nvCxnSpPr>
          <p:cNvPr id="54" name="Straight Connector 53"/>
          <p:cNvCxnSpPr>
            <a:cxnSpLocks/>
          </p:cNvCxnSpPr>
          <p:nvPr/>
        </p:nvCxnSpPr>
        <p:spPr>
          <a:xfrm flipH="1" flipV="1">
            <a:off x="-118720" y="2955119"/>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cxnSpLocks/>
          </p:cNvCxnSpPr>
          <p:nvPr/>
        </p:nvCxnSpPr>
        <p:spPr>
          <a:xfrm flipH="1" flipV="1">
            <a:off x="10908671" y="4163771"/>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图片占位符 6">
            <a:extLst>
              <a:ext uri="{FF2B5EF4-FFF2-40B4-BE49-F238E27FC236}">
                <a16:creationId xmlns="" xmlns:a16="http://schemas.microsoft.com/office/drawing/2014/main" id="{4D8E9C98-6923-4546-B396-39CFFDC8A29B}"/>
              </a:ext>
            </a:extLst>
          </p:cNvPr>
          <p:cNvPicPr>
            <a:picLocks noGrp="1" noChangeAspect="1"/>
          </p:cNvPicPr>
          <p:nvPr>
            <p:ph type="pic" sz="quarter" idx="11"/>
          </p:nvPr>
        </p:nvPicPr>
        <p:blipFill>
          <a:blip r:embed="rId4"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12351" b="12351"/>
          <a:stretch>
            <a:fillRect/>
          </a:stretch>
        </p:blipFill>
        <p:spPr/>
      </p:pic>
    </p:spTree>
    <p:extLst>
      <p:ext uri="{BB962C8B-B14F-4D97-AF65-F5344CB8AC3E}">
        <p14:creationId xmlns:p14="http://schemas.microsoft.com/office/powerpoint/2010/main" val="130321338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000" fill="hold"/>
                                        <p:tgtEl>
                                          <p:spTgt spid="53"/>
                                        </p:tgtEl>
                                        <p:attrNameLst>
                                          <p:attrName>ppt_x</p:attrName>
                                        </p:attrNameLst>
                                      </p:cBhvr>
                                      <p:tavLst>
                                        <p:tav tm="0">
                                          <p:val>
                                            <p:strVal val="#ppt_x"/>
                                          </p:val>
                                        </p:tav>
                                        <p:tav tm="100000">
                                          <p:val>
                                            <p:strVal val="#ppt_x"/>
                                          </p:val>
                                        </p:tav>
                                      </p:tavLst>
                                    </p:anim>
                                    <p:anim calcmode="lin" valueType="num">
                                      <p:cBhvr additive="base">
                                        <p:cTn id="8" dur="10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iterate type="wd">
                                    <p:tmPct val="10000"/>
                                  </p:iterate>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ppt_x"/>
                                          </p:val>
                                        </p:tav>
                                        <p:tav tm="100000">
                                          <p:val>
                                            <p:strVal val="#ppt_x"/>
                                          </p:val>
                                        </p:tav>
                                      </p:tavLst>
                                    </p:anim>
                                    <p:anim calcmode="lin" valueType="num">
                                      <p:cBhvr additive="base">
                                        <p:cTn id="12" dur="1000" fill="hold"/>
                                        <p:tgtEl>
                                          <p:spTgt spid="39"/>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ntr" presetSubtype="4" decel="100000" fill="hold" nodeType="withEffect">
                                  <p:stCondLst>
                                    <p:cond delay="1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1000" fill="hold"/>
                                        <p:tgtEl>
                                          <p:spTgt spid="25"/>
                                        </p:tgtEl>
                                        <p:attrNameLst>
                                          <p:attrName>ppt_x</p:attrName>
                                        </p:attrNameLst>
                                      </p:cBhvr>
                                      <p:tavLst>
                                        <p:tav tm="0">
                                          <p:val>
                                            <p:strVal val="#ppt_x"/>
                                          </p:val>
                                        </p:tav>
                                        <p:tav tm="100000">
                                          <p:val>
                                            <p:strVal val="#ppt_x"/>
                                          </p:val>
                                        </p:tav>
                                      </p:tavLst>
                                    </p:anim>
                                    <p:anim calcmode="lin" valueType="num">
                                      <p:cBhvr additive="base">
                                        <p:cTn id="19"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92921" y="152400"/>
            <a:ext cx="11810278" cy="6553199"/>
          </a:xfrm>
          <a:prstGeom prst="rect">
            <a:avLst/>
          </a:prstGeom>
          <a:gradFill flip="none" rotWithShape="0">
            <a:gsLst>
              <a:gs pos="0">
                <a:schemeClr val="bg1"/>
              </a:gs>
              <a:gs pos="100000">
                <a:schemeClr val="bg1">
                  <a:alpha val="71000"/>
                </a:scheme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 name="Picture Placeholder 1"/>
          <p:cNvSpPr>
            <a:spLocks noGrp="1"/>
          </p:cNvSpPr>
          <p:nvPr>
            <p:ph type="pic" sz="quarter" idx="10"/>
          </p:nvPr>
        </p:nvSpPr>
        <p:spPr/>
      </p:sp>
      <p:sp>
        <p:nvSpPr>
          <p:cNvPr id="33" name="TextBox 32"/>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latin typeface="Gill Sans MT" panose="020B0502020104020203" pitchFamily="34" charset="0"/>
                <a:ea typeface="Roboto Condensed Light" panose="02000000000000000000" pitchFamily="2" charset="0"/>
                <a:cs typeface="Lato Heavy" panose="020F0902020204030203" pitchFamily="34" charset="0"/>
              </a:rPr>
              <a:pPr algn="ctr"/>
              <a:t>19</a:t>
            </a:fld>
            <a:endParaRPr lang="id-ID" sz="4400" b="0" i="0" strike="noStrike" spc="300" dirty="0">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34" name="Straight Connector 33"/>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6763"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255646" y="6331808"/>
            <a:ext cx="1627369"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pic>
        <p:nvPicPr>
          <p:cNvPr id="5" name="图片占位符 4">
            <a:extLst>
              <a:ext uri="{FF2B5EF4-FFF2-40B4-BE49-F238E27FC236}">
                <a16:creationId xmlns="" xmlns:a16="http://schemas.microsoft.com/office/drawing/2014/main" id="{B1B6C99A-B037-4A29-A3BF-2ACB917F75E5}"/>
              </a:ext>
            </a:extLst>
          </p:cNvPr>
          <p:cNvPicPr>
            <a:picLocks noGrp="1" noChangeAspect="1"/>
          </p:cNvPicPr>
          <p:nvPr>
            <p:ph type="pic" sz="quarter" idx="12"/>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9254" r="9254"/>
          <a:stretch>
            <a:fillRect/>
          </a:stretch>
        </p:blipFill>
        <p:spPr/>
      </p:pic>
      <p:sp>
        <p:nvSpPr>
          <p:cNvPr id="12" name="Donut 11"/>
          <p:cNvSpPr/>
          <p:nvPr/>
        </p:nvSpPr>
        <p:spPr bwMode="auto">
          <a:xfrm>
            <a:off x="3547139" y="2084395"/>
            <a:ext cx="2784468" cy="2784468"/>
          </a:xfrm>
          <a:prstGeom prst="donut">
            <a:avLst>
              <a:gd name="adj" fmla="val 9578"/>
            </a:avLst>
          </a:prstGeom>
          <a:solidFill>
            <a:schemeClr val="accent1"/>
          </a:solidFill>
          <a:ln>
            <a:noFill/>
          </a:ln>
          <a:extLst/>
        </p:spPr>
        <p:txBody>
          <a:bodyPr vert="horz" wrap="square" lIns="91440" tIns="45720" rIns="91440" bIns="45720" numCol="1" rtlCol="0" anchor="ctr" anchorCtr="0" compatLnSpc="1">
            <a:prstTxWarp prst="textArchDown">
              <a:avLst/>
            </a:prstTxWarp>
          </a:bodyPr>
          <a:lstStyle/>
          <a:p>
            <a:pPr algn="ctr"/>
            <a:endParaRPr lang="en-US" dirty="0"/>
          </a:p>
        </p:txBody>
      </p:sp>
      <p:sp>
        <p:nvSpPr>
          <p:cNvPr id="22" name="TextBox 21"/>
          <p:cNvSpPr txBox="1"/>
          <p:nvPr/>
        </p:nvSpPr>
        <p:spPr>
          <a:xfrm>
            <a:off x="4939373" y="4784832"/>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_Creative Placeholder</a:t>
            </a:r>
          </a:p>
        </p:txBody>
      </p:sp>
      <p:cxnSp>
        <p:nvCxnSpPr>
          <p:cNvPr id="13" name="Straight Connector 12"/>
          <p:cNvCxnSpPr>
            <a:cxnSpLocks/>
          </p:cNvCxnSpPr>
          <p:nvPr/>
        </p:nvCxnSpPr>
        <p:spPr>
          <a:xfrm flipH="1" flipV="1">
            <a:off x="3243004" y="4436378"/>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88059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iterate type="wd">
                                    <p:tmPct val="10000"/>
                                  </p:iterate>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additive="base">
                                        <p:cTn id="15"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9AD9C8FF-FF90-4BDE-91FA-0024FBCB03A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5414" y="1"/>
            <a:ext cx="12181172" cy="3429000"/>
          </a:xfrm>
        </p:spPr>
      </p:pic>
      <p:grpSp>
        <p:nvGrpSpPr>
          <p:cNvPr id="5" name="Group 4"/>
          <p:cNvGrpSpPr/>
          <p:nvPr/>
        </p:nvGrpSpPr>
        <p:grpSpPr>
          <a:xfrm>
            <a:off x="0" y="5547360"/>
            <a:ext cx="1811338" cy="1310640"/>
            <a:chOff x="6493435" y="3390472"/>
            <a:chExt cx="2441407" cy="2632504"/>
          </a:xfrm>
        </p:grpSpPr>
        <p:sp>
          <p:nvSpPr>
            <p:cNvPr id="6" name="Rectangle 5"/>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 name="Rectangle 6"/>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8" name="Rectangle 7"/>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Rectangle 8"/>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0" name="Rectangle 9"/>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11" name="Rectangle 10"/>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2" name="Rectangle 11"/>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3" name="Rectangle 12"/>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16" name="Rectangle 15"/>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19" name="TextBox 18"/>
          <p:cNvSpPr txBox="1"/>
          <p:nvPr/>
        </p:nvSpPr>
        <p:spPr>
          <a:xfrm>
            <a:off x="2003404" y="4053477"/>
            <a:ext cx="6619642" cy="646331"/>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_Clean Presentation</a:t>
            </a:r>
          </a:p>
        </p:txBody>
      </p:sp>
      <p:sp>
        <p:nvSpPr>
          <p:cNvPr id="21" name="Rectangle 20"/>
          <p:cNvSpPr/>
          <p:nvPr/>
        </p:nvSpPr>
        <p:spPr>
          <a:xfrm>
            <a:off x="2003404" y="4768071"/>
            <a:ext cx="4019602"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23" name="TextBox 22"/>
          <p:cNvSpPr txBox="1"/>
          <p:nvPr/>
        </p:nvSpPr>
        <p:spPr>
          <a:xfrm rot="16200000">
            <a:off x="637996" y="4175910"/>
            <a:ext cx="1989138"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28" name="TextBox 27"/>
          <p:cNvSpPr txBox="1"/>
          <p:nvPr/>
        </p:nvSpPr>
        <p:spPr>
          <a:xfrm>
            <a:off x="6850684" y="5324285"/>
            <a:ext cx="5357557" cy="2646878"/>
          </a:xfrm>
          <a:prstGeom prst="rect">
            <a:avLst/>
          </a:prstGeom>
          <a:noFill/>
        </p:spPr>
        <p:txBody>
          <a:bodyPr vert="horz" wrap="none" rtlCol="0">
            <a:spAutoFit/>
          </a:bodyPr>
          <a:lstStyle/>
          <a:p>
            <a:pPr algn="l"/>
            <a:r>
              <a:rPr lang="id-ID" sz="16600" b="1" spc="300" dirty="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rPr>
              <a:t>201</a:t>
            </a:r>
            <a:r>
              <a:rPr lang="en-US" sz="16600" b="1" spc="300" dirty="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rPr>
              <a:t>8</a:t>
            </a:r>
            <a:endParaRPr lang="id-ID" sz="16600" b="1" spc="300" dirty="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22" name="TextBox 21"/>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2</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25" name="Straight Connector 24"/>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55169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0"/>
                                  </p:stCondLst>
                                  <p:iterate type="wd">
                                    <p:tmPct val="10000"/>
                                  </p:iterate>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ppt_x"/>
                                          </p:val>
                                        </p:tav>
                                        <p:tav tm="100000">
                                          <p:val>
                                            <p:strVal val="#ppt_x"/>
                                          </p:val>
                                        </p:tav>
                                      </p:tavLst>
                                    </p:anim>
                                    <p:anim calcmode="lin" valueType="num">
                                      <p:cBhvr additive="base">
                                        <p:cTn id="24" dur="75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ppt_x"/>
                                          </p:val>
                                        </p:tav>
                                        <p:tav tm="100000">
                                          <p:val>
                                            <p:strVal val="#ppt_x"/>
                                          </p:val>
                                        </p:tav>
                                      </p:tavLst>
                                    </p:anim>
                                    <p:anim calcmode="lin" valueType="num">
                                      <p:cBhvr additive="base">
                                        <p:cTn id="28" dur="75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ppt_x"/>
                                          </p:val>
                                        </p:tav>
                                        <p:tav tm="100000">
                                          <p:val>
                                            <p:strVal val="#ppt_x"/>
                                          </p:val>
                                        </p:tav>
                                      </p:tavLst>
                                    </p:anim>
                                    <p:anim calcmode="lin" valueType="num">
                                      <p:cBhvr additive="base">
                                        <p:cTn id="32" dur="75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75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750" fill="hold"/>
                                        <p:tgtEl>
                                          <p:spTgt spid="5"/>
                                        </p:tgtEl>
                                        <p:attrNameLst>
                                          <p:attrName>ppt_x</p:attrName>
                                        </p:attrNameLst>
                                      </p:cBhvr>
                                      <p:tavLst>
                                        <p:tav tm="0">
                                          <p:val>
                                            <p:strVal val="#ppt_x"/>
                                          </p:val>
                                        </p:tav>
                                        <p:tav tm="100000">
                                          <p:val>
                                            <p:strVal val="#ppt_x"/>
                                          </p:val>
                                        </p:tav>
                                      </p:tavLst>
                                    </p:anim>
                                    <p:anim calcmode="lin" valueType="num">
                                      <p:cBhvr additive="base">
                                        <p:cTn id="36" dur="75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8"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07FA94BC-0F1A-4C1A-96B2-BA318441853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4599" y="2819399"/>
            <a:ext cx="12182802" cy="4038599"/>
          </a:xfrm>
        </p:spPr>
      </p:pic>
      <p:sp>
        <p:nvSpPr>
          <p:cNvPr id="38" name="TextBox 37"/>
          <p:cNvSpPr txBox="1"/>
          <p:nvPr/>
        </p:nvSpPr>
        <p:spPr>
          <a:xfrm>
            <a:off x="2960366" y="4838700"/>
            <a:ext cx="5947462" cy="1862048"/>
          </a:xfrm>
          <a:prstGeom prst="rect">
            <a:avLst/>
          </a:prstGeom>
          <a:noFill/>
        </p:spPr>
        <p:txBody>
          <a:bodyPr vert="horz" wrap="none" rtlCol="0">
            <a:spAutoFit/>
          </a:bodyPr>
          <a:lstStyle/>
          <a:p>
            <a:pPr algn="l"/>
            <a:r>
              <a:rPr lang="id-ID" sz="11500" b="1" spc="300" dirty="0" smtClean="0">
                <a:solidFill>
                  <a:schemeClr val="bg1">
                    <a:alpha val="27000"/>
                  </a:schemeClr>
                </a:solidFill>
                <a:latin typeface="Montserrat" panose="02000505000000020004" pitchFamily="2" charset="0"/>
                <a:ea typeface="Lato" panose="020F0502020204030203" pitchFamily="34" charset="0"/>
                <a:cs typeface="Lato" panose="020F0502020204030203" pitchFamily="34" charset="0"/>
              </a:rPr>
              <a:t>LOREM</a:t>
            </a:r>
            <a:endParaRPr lang="id-ID" sz="11500" b="1" spc="3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39" name="TextBox 38"/>
          <p:cNvSpPr txBox="1"/>
          <p:nvPr/>
        </p:nvSpPr>
        <p:spPr>
          <a:xfrm>
            <a:off x="10255646" y="6331808"/>
            <a:ext cx="1627369"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sp>
        <p:nvSpPr>
          <p:cNvPr id="24" name="TextBox 23"/>
          <p:cNvSpPr txBox="1"/>
          <p:nvPr/>
        </p:nvSpPr>
        <p:spPr>
          <a:xfrm rot="16200000">
            <a:off x="1708517" y="985605"/>
            <a:ext cx="2166832" cy="1200329"/>
          </a:xfrm>
          <a:prstGeom prst="rect">
            <a:avLst/>
          </a:prstGeom>
          <a:noFill/>
        </p:spPr>
        <p:txBody>
          <a:bodyPr wrap="square" rtlCol="0">
            <a:spAutoFit/>
          </a:bodyPr>
          <a:lstStyle/>
          <a:p>
            <a:r>
              <a:rPr lang="id-ID" sz="3600" b="1" dirty="0">
                <a:solidFill>
                  <a:schemeClr val="accent1"/>
                </a:solidFill>
                <a:latin typeface="Montserrat" panose="02000505000000020004" pitchFamily="2" charset="0"/>
                <a:ea typeface="Roboto" pitchFamily="2" charset="0"/>
                <a:cs typeface="Lato" panose="020F0502020204030203" pitchFamily="34" charset="0"/>
              </a:rPr>
              <a:t>Thank</a:t>
            </a:r>
          </a:p>
          <a:p>
            <a:r>
              <a:rPr lang="id-ID" sz="3600" b="1" dirty="0">
                <a:solidFill>
                  <a:schemeClr val="accent1"/>
                </a:solidFill>
                <a:latin typeface="Montserrat" panose="02000505000000020004" pitchFamily="2" charset="0"/>
                <a:ea typeface="Roboto" pitchFamily="2" charset="0"/>
                <a:cs typeface="Lato" panose="020F0502020204030203" pitchFamily="34" charset="0"/>
              </a:rPr>
              <a:t>You-</a:t>
            </a:r>
          </a:p>
        </p:txBody>
      </p:sp>
      <p:sp>
        <p:nvSpPr>
          <p:cNvPr id="25" name="Rectangle 24"/>
          <p:cNvSpPr/>
          <p:nvPr/>
        </p:nvSpPr>
        <p:spPr>
          <a:xfrm>
            <a:off x="3667315" y="1979170"/>
            <a:ext cx="4857369" cy="572464"/>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a:t>
            </a:r>
            <a:endParaRPr lang="en-US" sz="1200" dirty="0">
              <a:solidFill>
                <a:schemeClr val="tx1">
                  <a:lumMod val="85000"/>
                  <a:lumOff val="15000"/>
                </a:schemeClr>
              </a:solidFill>
              <a:latin typeface="Calibri Light" panose="020F0302020204030204" pitchFamily="34" charset="0"/>
              <a:cs typeface="Calibri"/>
            </a:endParaRPr>
          </a:p>
        </p:txBody>
      </p:sp>
      <p:grpSp>
        <p:nvGrpSpPr>
          <p:cNvPr id="26" name="Group 25"/>
          <p:cNvGrpSpPr/>
          <p:nvPr/>
        </p:nvGrpSpPr>
        <p:grpSpPr>
          <a:xfrm>
            <a:off x="0" y="1965586"/>
            <a:ext cx="1811338" cy="1439862"/>
            <a:chOff x="6493435" y="3390472"/>
            <a:chExt cx="2441407" cy="2632504"/>
          </a:xfrm>
        </p:grpSpPr>
        <p:sp>
          <p:nvSpPr>
            <p:cNvPr id="27" name="Rectangle 26"/>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8" name="Rectangle 27"/>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9" name="Rectangle 28"/>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2" name="Rectangle 31"/>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3" name="Rectangle 32"/>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4" name="Rectangle 33"/>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5" name="Rectangle 34"/>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6" name="Rectangle 35"/>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7" name="Rectangle 36"/>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0" name="Rectangle 39"/>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41" name="TextBox 40"/>
          <p:cNvSpPr txBox="1"/>
          <p:nvPr/>
        </p:nvSpPr>
        <p:spPr>
          <a:xfrm>
            <a:off x="8524684" y="2034569"/>
            <a:ext cx="3431027" cy="1569660"/>
          </a:xfrm>
          <a:prstGeom prst="rect">
            <a:avLst/>
          </a:prstGeom>
          <a:noFill/>
        </p:spPr>
        <p:txBody>
          <a:bodyPr wrap="square" rtlCol="0">
            <a:spAutoFit/>
          </a:bodyPr>
          <a:lstStyle/>
          <a:p>
            <a:pPr algn="ctr"/>
            <a:r>
              <a:rPr lang="id-ID" sz="9600" b="1" dirty="0">
                <a:solidFill>
                  <a:schemeClr val="accent1"/>
                </a:solidFill>
                <a:latin typeface="Montserrat" panose="02000505000000020004" pitchFamily="2" charset="0"/>
                <a:ea typeface="Roboto" pitchFamily="2" charset="0"/>
                <a:cs typeface="Lato" panose="020F0502020204030203" pitchFamily="34" charset="0"/>
              </a:rPr>
              <a:t>#03</a:t>
            </a:r>
          </a:p>
        </p:txBody>
      </p:sp>
    </p:spTree>
    <p:extLst>
      <p:ext uri="{BB962C8B-B14F-4D97-AF65-F5344CB8AC3E}">
        <p14:creationId xmlns:p14="http://schemas.microsoft.com/office/powerpoint/2010/main" val="267703953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ppt_x"/>
                                          </p:val>
                                        </p:tav>
                                        <p:tav tm="100000">
                                          <p:val>
                                            <p:strVal val="#ppt_x"/>
                                          </p:val>
                                        </p:tav>
                                      </p:tavLst>
                                    </p:anim>
                                    <p:anim calcmode="lin" valueType="num">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750" fill="hold"/>
                                        <p:tgtEl>
                                          <p:spTgt spid="41"/>
                                        </p:tgtEl>
                                        <p:attrNameLst>
                                          <p:attrName>ppt_x</p:attrName>
                                        </p:attrNameLst>
                                      </p:cBhvr>
                                      <p:tavLst>
                                        <p:tav tm="0">
                                          <p:val>
                                            <p:strVal val="#ppt_x"/>
                                          </p:val>
                                        </p:tav>
                                        <p:tav tm="100000">
                                          <p:val>
                                            <p:strVal val="#ppt_x"/>
                                          </p:val>
                                        </p:tav>
                                      </p:tavLst>
                                    </p:anim>
                                    <p:anim calcmode="lin" valueType="num">
                                      <p:cBhvr additive="base">
                                        <p:cTn id="20" dur="75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9114135" y="887041"/>
            <a:ext cx="853356" cy="853354"/>
            <a:chOff x="10365126" y="1808321"/>
            <a:chExt cx="853356" cy="853354"/>
          </a:xfrm>
        </p:grpSpPr>
        <p:sp>
          <p:nvSpPr>
            <p:cNvPr id="44" name="Oval 43"/>
            <p:cNvSpPr/>
            <p:nvPr/>
          </p:nvSpPr>
          <p:spPr>
            <a:xfrm>
              <a:off x="10365126" y="1808321"/>
              <a:ext cx="853356" cy="853354"/>
            </a:xfrm>
            <a:prstGeom prst="ellipse">
              <a:avLst/>
            </a:prstGeom>
            <a:solidFill>
              <a:schemeClr val="bg1"/>
            </a:solidFill>
            <a:ln>
              <a:noFill/>
            </a:ln>
            <a:effectLst>
              <a:outerShdw blurRad="1905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Oval 44"/>
            <p:cNvSpPr/>
            <p:nvPr/>
          </p:nvSpPr>
          <p:spPr>
            <a:xfrm>
              <a:off x="10479448" y="1922643"/>
              <a:ext cx="624710" cy="62470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Partial Circle 45"/>
            <p:cNvSpPr/>
            <p:nvPr/>
          </p:nvSpPr>
          <p:spPr>
            <a:xfrm>
              <a:off x="10440345" y="1883539"/>
              <a:ext cx="702916" cy="702916"/>
            </a:xfrm>
            <a:prstGeom prst="pie">
              <a:avLst>
                <a:gd name="adj1" fmla="val 16151351"/>
                <a:gd name="adj2" fmla="val 83329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
        <p:nvSpPr>
          <p:cNvPr id="42" name="TextBox 41"/>
          <p:cNvSpPr txBox="1"/>
          <p:nvPr/>
        </p:nvSpPr>
        <p:spPr>
          <a:xfrm>
            <a:off x="10217318" y="1022493"/>
            <a:ext cx="652743" cy="338553"/>
          </a:xfrm>
          <a:prstGeom prst="rect">
            <a:avLst/>
          </a:prstGeom>
          <a:noFill/>
        </p:spPr>
        <p:txBody>
          <a:bodyPr wrap="none" rtlCol="0">
            <a:spAutoFit/>
          </a:bodyPr>
          <a:lstStyle/>
          <a:p>
            <a:pPr algn="ctr"/>
            <a:r>
              <a:rPr lang="en-US" sz="1600" dirty="0">
                <a:solidFill>
                  <a:schemeClr val="accent1"/>
                </a:solidFill>
                <a:latin typeface="Montserrat" panose="00000500000000000000" pitchFamily="50" charset="0"/>
              </a:rPr>
              <a:t>60%</a:t>
            </a:r>
            <a:endParaRPr lang="id-ID" sz="1600" dirty="0">
              <a:solidFill>
                <a:schemeClr val="accent1"/>
              </a:solidFill>
              <a:latin typeface="Montserrat" panose="00000500000000000000" pitchFamily="50" charset="0"/>
            </a:endParaRPr>
          </a:p>
        </p:txBody>
      </p:sp>
      <p:sp>
        <p:nvSpPr>
          <p:cNvPr id="43" name="Rectangle 42"/>
          <p:cNvSpPr/>
          <p:nvPr/>
        </p:nvSpPr>
        <p:spPr>
          <a:xfrm>
            <a:off x="10045605" y="1377122"/>
            <a:ext cx="996169" cy="276998"/>
          </a:xfrm>
          <a:prstGeom prst="rect">
            <a:avLst/>
          </a:prstGeom>
        </p:spPr>
        <p:txBody>
          <a:bodyPr wrap="none">
            <a:spAutoFit/>
          </a:bodyPr>
          <a:lstStyle/>
          <a:p>
            <a:pPr algn="ctr"/>
            <a:r>
              <a:rPr lang="id-ID" sz="1200" dirty="0">
                <a:solidFill>
                  <a:schemeClr val="bg1">
                    <a:lumMod val="65000"/>
                  </a:schemeClr>
                </a:solidFill>
              </a:rPr>
              <a:t>Lorem ipsum</a:t>
            </a:r>
            <a:endParaRPr lang="id-ID" sz="1200" dirty="0"/>
          </a:p>
        </p:txBody>
      </p:sp>
      <p:grpSp>
        <p:nvGrpSpPr>
          <p:cNvPr id="4" name="Group 3"/>
          <p:cNvGrpSpPr/>
          <p:nvPr/>
        </p:nvGrpSpPr>
        <p:grpSpPr>
          <a:xfrm>
            <a:off x="7914722" y="1788397"/>
            <a:ext cx="3438995" cy="567414"/>
            <a:chOff x="7914722" y="1788397"/>
            <a:chExt cx="3438995" cy="567414"/>
          </a:xfrm>
        </p:grpSpPr>
        <p:grpSp>
          <p:nvGrpSpPr>
            <p:cNvPr id="71" name="Group 70"/>
            <p:cNvGrpSpPr/>
            <p:nvPr/>
          </p:nvGrpSpPr>
          <p:grpSpPr>
            <a:xfrm flipH="1">
              <a:off x="8362089" y="1788397"/>
              <a:ext cx="2991628" cy="163536"/>
              <a:chOff x="9200372" y="921076"/>
              <a:chExt cx="2991628" cy="163536"/>
            </a:xfrm>
          </p:grpSpPr>
          <p:cxnSp>
            <p:nvCxnSpPr>
              <p:cNvPr id="40" name="Straight Connector 39"/>
              <p:cNvCxnSpPr>
                <a:cxnSpLocks/>
              </p:cNvCxnSpPr>
              <p:nvPr/>
            </p:nvCxnSpPr>
            <p:spPr>
              <a:xfrm>
                <a:off x="9363908" y="1002843"/>
                <a:ext cx="282809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9200372" y="921076"/>
                <a:ext cx="163536" cy="163536"/>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cxnSp>
          <p:nvCxnSpPr>
            <p:cNvPr id="69" name="Straight Connector 68"/>
            <p:cNvCxnSpPr>
              <a:cxnSpLocks/>
            </p:cNvCxnSpPr>
            <p:nvPr/>
          </p:nvCxnSpPr>
          <p:spPr>
            <a:xfrm flipH="1">
              <a:off x="7914722" y="1864008"/>
              <a:ext cx="447367" cy="49180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flipH="1">
            <a:off x="766763" y="3830053"/>
            <a:ext cx="3998723" cy="761951"/>
            <a:chOff x="150026" y="4328479"/>
            <a:chExt cx="3998723" cy="761951"/>
          </a:xfrm>
        </p:grpSpPr>
        <p:grpSp>
          <p:nvGrpSpPr>
            <p:cNvPr id="74" name="Group 73"/>
            <p:cNvGrpSpPr/>
            <p:nvPr/>
          </p:nvGrpSpPr>
          <p:grpSpPr>
            <a:xfrm flipH="1">
              <a:off x="150026" y="4328479"/>
              <a:ext cx="3998723" cy="761951"/>
              <a:chOff x="1311580" y="2976735"/>
              <a:chExt cx="2373479" cy="452263"/>
            </a:xfrm>
          </p:grpSpPr>
          <p:grpSp>
            <p:nvGrpSpPr>
              <p:cNvPr id="75" name="Group 74"/>
              <p:cNvGrpSpPr/>
              <p:nvPr/>
            </p:nvGrpSpPr>
            <p:grpSpPr>
              <a:xfrm>
                <a:off x="1311580" y="2976735"/>
                <a:ext cx="2306650" cy="452263"/>
                <a:chOff x="-1576505" y="2514599"/>
                <a:chExt cx="4663659" cy="914401"/>
              </a:xfrm>
              <a:solidFill>
                <a:schemeClr val="bg1"/>
              </a:solidFill>
            </p:grpSpPr>
            <p:sp>
              <p:nvSpPr>
                <p:cNvPr id="80" name="Right Triangle 79"/>
                <p:cNvSpPr/>
                <p:nvPr/>
              </p:nvSpPr>
              <p:spPr>
                <a:xfrm flipV="1">
                  <a:off x="2172754" y="2514600"/>
                  <a:ext cx="914400" cy="91440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81" name="Rectangle 80"/>
                <p:cNvSpPr/>
                <p:nvPr/>
              </p:nvSpPr>
              <p:spPr>
                <a:xfrm flipV="1">
                  <a:off x="-566080" y="2514600"/>
                  <a:ext cx="2745679"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82" name="Rectangle 81"/>
                <p:cNvSpPr/>
                <p:nvPr/>
              </p:nvSpPr>
              <p:spPr>
                <a:xfrm flipV="1">
                  <a:off x="-1576505" y="2514599"/>
                  <a:ext cx="1008125"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76" name="Group 75"/>
              <p:cNvGrpSpPr/>
              <p:nvPr/>
            </p:nvGrpSpPr>
            <p:grpSpPr>
              <a:xfrm>
                <a:off x="1699312" y="3006693"/>
                <a:ext cx="1985747" cy="343579"/>
                <a:chOff x="1115299" y="2136105"/>
                <a:chExt cx="1985747" cy="343579"/>
              </a:xfrm>
            </p:grpSpPr>
            <p:sp>
              <p:nvSpPr>
                <p:cNvPr id="77" name="Rectangle 76"/>
                <p:cNvSpPr/>
                <p:nvPr/>
              </p:nvSpPr>
              <p:spPr>
                <a:xfrm>
                  <a:off x="1417688" y="2136105"/>
                  <a:ext cx="1683358" cy="216404"/>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Your Text Here</a:t>
                  </a:r>
                  <a:endParaRPr lang="en-US" sz="1600" b="1" dirty="0">
                    <a:latin typeface="Montserrat" panose="02000505000000020004" pitchFamily="2" charset="0"/>
                    <a:cs typeface="Calibri"/>
                  </a:endParaRPr>
                </a:p>
              </p:txBody>
            </p:sp>
            <p:sp>
              <p:nvSpPr>
                <p:cNvPr id="78" name="Rectangle 77"/>
                <p:cNvSpPr/>
                <p:nvPr/>
              </p:nvSpPr>
              <p:spPr>
                <a:xfrm>
                  <a:off x="1417688" y="2293347"/>
                  <a:ext cx="1077444" cy="186337"/>
                </a:xfrm>
                <a:prstGeom prst="rect">
                  <a:avLst/>
                </a:prstGeom>
              </p:spPr>
              <p:txBody>
                <a:bodyPr wrap="square">
                  <a:spAutoFit/>
                </a:bodyPr>
                <a:lstStyle/>
                <a:p>
                  <a:pPr algn="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79" name="Straight Connector 78"/>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2" name="Freeform 48"/>
            <p:cNvSpPr>
              <a:spLocks noEditPoints="1"/>
            </p:cNvSpPr>
            <p:nvPr/>
          </p:nvSpPr>
          <p:spPr bwMode="auto">
            <a:xfrm>
              <a:off x="3595439" y="4479230"/>
              <a:ext cx="277813" cy="404813"/>
            </a:xfrm>
            <a:custGeom>
              <a:avLst/>
              <a:gdLst>
                <a:gd name="T0" fmla="*/ 136 w 148"/>
                <a:gd name="T1" fmla="*/ 0 h 216"/>
                <a:gd name="T2" fmla="*/ 12 w 148"/>
                <a:gd name="T3" fmla="*/ 0 h 216"/>
                <a:gd name="T4" fmla="*/ 0 w 148"/>
                <a:gd name="T5" fmla="*/ 12 h 216"/>
                <a:gd name="T6" fmla="*/ 0 w 148"/>
                <a:gd name="T7" fmla="*/ 204 h 216"/>
                <a:gd name="T8" fmla="*/ 12 w 148"/>
                <a:gd name="T9" fmla="*/ 216 h 216"/>
                <a:gd name="T10" fmla="*/ 136 w 148"/>
                <a:gd name="T11" fmla="*/ 216 h 216"/>
                <a:gd name="T12" fmla="*/ 148 w 148"/>
                <a:gd name="T13" fmla="*/ 204 h 216"/>
                <a:gd name="T14" fmla="*/ 148 w 148"/>
                <a:gd name="T15" fmla="*/ 12 h 216"/>
                <a:gd name="T16" fmla="*/ 136 w 148"/>
                <a:gd name="T17" fmla="*/ 0 h 216"/>
                <a:gd name="T18" fmla="*/ 140 w 148"/>
                <a:gd name="T19" fmla="*/ 204 h 216"/>
                <a:gd name="T20" fmla="*/ 136 w 148"/>
                <a:gd name="T21" fmla="*/ 208 h 216"/>
                <a:gd name="T22" fmla="*/ 12 w 148"/>
                <a:gd name="T23" fmla="*/ 208 h 216"/>
                <a:gd name="T24" fmla="*/ 8 w 148"/>
                <a:gd name="T25" fmla="*/ 204 h 216"/>
                <a:gd name="T26" fmla="*/ 8 w 148"/>
                <a:gd name="T27" fmla="*/ 12 h 216"/>
                <a:gd name="T28" fmla="*/ 12 w 148"/>
                <a:gd name="T29" fmla="*/ 8 h 216"/>
                <a:gd name="T30" fmla="*/ 136 w 148"/>
                <a:gd name="T31" fmla="*/ 8 h 216"/>
                <a:gd name="T32" fmla="*/ 140 w 148"/>
                <a:gd name="T33" fmla="*/ 12 h 216"/>
                <a:gd name="T34" fmla="*/ 140 w 148"/>
                <a:gd name="T35" fmla="*/ 204 h 216"/>
                <a:gd name="T36" fmla="*/ 16 w 148"/>
                <a:gd name="T37" fmla="*/ 116 h 216"/>
                <a:gd name="T38" fmla="*/ 132 w 148"/>
                <a:gd name="T39" fmla="*/ 116 h 216"/>
                <a:gd name="T40" fmla="*/ 132 w 148"/>
                <a:gd name="T41" fmla="*/ 16 h 216"/>
                <a:gd name="T42" fmla="*/ 16 w 148"/>
                <a:gd name="T43" fmla="*/ 16 h 216"/>
                <a:gd name="T44" fmla="*/ 16 w 148"/>
                <a:gd name="T45" fmla="*/ 116 h 216"/>
                <a:gd name="T46" fmla="*/ 24 w 148"/>
                <a:gd name="T47" fmla="*/ 24 h 216"/>
                <a:gd name="T48" fmla="*/ 124 w 148"/>
                <a:gd name="T49" fmla="*/ 24 h 216"/>
                <a:gd name="T50" fmla="*/ 124 w 148"/>
                <a:gd name="T51" fmla="*/ 108 h 216"/>
                <a:gd name="T52" fmla="*/ 24 w 148"/>
                <a:gd name="T53" fmla="*/ 108 h 216"/>
                <a:gd name="T54" fmla="*/ 24 w 148"/>
                <a:gd name="T55" fmla="*/ 24 h 216"/>
                <a:gd name="T56" fmla="*/ 78 w 148"/>
                <a:gd name="T57" fmla="*/ 124 h 216"/>
                <a:gd name="T58" fmla="*/ 40 w 148"/>
                <a:gd name="T59" fmla="*/ 162 h 216"/>
                <a:gd name="T60" fmla="*/ 78 w 148"/>
                <a:gd name="T61" fmla="*/ 200 h 216"/>
                <a:gd name="T62" fmla="*/ 116 w 148"/>
                <a:gd name="T63" fmla="*/ 162 h 216"/>
                <a:gd name="T64" fmla="*/ 78 w 148"/>
                <a:gd name="T65" fmla="*/ 124 h 216"/>
                <a:gd name="T66" fmla="*/ 78 w 148"/>
                <a:gd name="T67" fmla="*/ 192 h 216"/>
                <a:gd name="T68" fmla="*/ 48 w 148"/>
                <a:gd name="T69" fmla="*/ 162 h 216"/>
                <a:gd name="T70" fmla="*/ 78 w 148"/>
                <a:gd name="T71" fmla="*/ 132 h 216"/>
                <a:gd name="T72" fmla="*/ 108 w 148"/>
                <a:gd name="T73" fmla="*/ 162 h 216"/>
                <a:gd name="T74" fmla="*/ 78 w 148"/>
                <a:gd name="T75" fmla="*/ 192 h 216"/>
                <a:gd name="T76" fmla="*/ 34 w 148"/>
                <a:gd name="T77" fmla="*/ 48 h 216"/>
                <a:gd name="T78" fmla="*/ 37 w 148"/>
                <a:gd name="T79" fmla="*/ 47 h 216"/>
                <a:gd name="T80" fmla="*/ 49 w 148"/>
                <a:gd name="T81" fmla="*/ 35 h 216"/>
                <a:gd name="T82" fmla="*/ 49 w 148"/>
                <a:gd name="T83" fmla="*/ 29 h 216"/>
                <a:gd name="T84" fmla="*/ 43 w 148"/>
                <a:gd name="T85" fmla="*/ 29 h 216"/>
                <a:gd name="T86" fmla="*/ 31 w 148"/>
                <a:gd name="T87" fmla="*/ 41 h 216"/>
                <a:gd name="T88" fmla="*/ 31 w 148"/>
                <a:gd name="T89" fmla="*/ 47 h 216"/>
                <a:gd name="T90" fmla="*/ 34 w 148"/>
                <a:gd name="T91" fmla="*/ 48 h 216"/>
                <a:gd name="T92" fmla="*/ 67 w 148"/>
                <a:gd name="T93" fmla="*/ 29 h 216"/>
                <a:gd name="T94" fmla="*/ 31 w 148"/>
                <a:gd name="T95" fmla="*/ 65 h 216"/>
                <a:gd name="T96" fmla="*/ 31 w 148"/>
                <a:gd name="T97" fmla="*/ 71 h 216"/>
                <a:gd name="T98" fmla="*/ 34 w 148"/>
                <a:gd name="T99" fmla="*/ 72 h 216"/>
                <a:gd name="T100" fmla="*/ 37 w 148"/>
                <a:gd name="T101" fmla="*/ 71 h 216"/>
                <a:gd name="T102" fmla="*/ 73 w 148"/>
                <a:gd name="T103" fmla="*/ 35 h 216"/>
                <a:gd name="T104" fmla="*/ 73 w 148"/>
                <a:gd name="T105" fmla="*/ 29 h 216"/>
                <a:gd name="T106" fmla="*/ 67 w 148"/>
                <a:gd name="T107" fmla="*/ 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216">
                  <a:moveTo>
                    <a:pt x="136" y="0"/>
                  </a:moveTo>
                  <a:cubicBezTo>
                    <a:pt x="12" y="0"/>
                    <a:pt x="12" y="0"/>
                    <a:pt x="12" y="0"/>
                  </a:cubicBezTo>
                  <a:cubicBezTo>
                    <a:pt x="5" y="0"/>
                    <a:pt x="0" y="5"/>
                    <a:pt x="0" y="12"/>
                  </a:cubicBezTo>
                  <a:cubicBezTo>
                    <a:pt x="0" y="204"/>
                    <a:pt x="0" y="204"/>
                    <a:pt x="0" y="204"/>
                  </a:cubicBezTo>
                  <a:cubicBezTo>
                    <a:pt x="0" y="211"/>
                    <a:pt x="5" y="216"/>
                    <a:pt x="12" y="216"/>
                  </a:cubicBezTo>
                  <a:cubicBezTo>
                    <a:pt x="136" y="216"/>
                    <a:pt x="136" y="216"/>
                    <a:pt x="136" y="216"/>
                  </a:cubicBezTo>
                  <a:cubicBezTo>
                    <a:pt x="143" y="216"/>
                    <a:pt x="148" y="211"/>
                    <a:pt x="148" y="204"/>
                  </a:cubicBezTo>
                  <a:cubicBezTo>
                    <a:pt x="148" y="12"/>
                    <a:pt x="148" y="12"/>
                    <a:pt x="148" y="12"/>
                  </a:cubicBezTo>
                  <a:cubicBezTo>
                    <a:pt x="148" y="5"/>
                    <a:pt x="143" y="0"/>
                    <a:pt x="136" y="0"/>
                  </a:cubicBezTo>
                  <a:close/>
                  <a:moveTo>
                    <a:pt x="140" y="204"/>
                  </a:moveTo>
                  <a:cubicBezTo>
                    <a:pt x="140" y="206"/>
                    <a:pt x="138" y="208"/>
                    <a:pt x="136" y="208"/>
                  </a:cubicBezTo>
                  <a:cubicBezTo>
                    <a:pt x="12" y="208"/>
                    <a:pt x="12" y="208"/>
                    <a:pt x="12" y="208"/>
                  </a:cubicBezTo>
                  <a:cubicBezTo>
                    <a:pt x="10" y="208"/>
                    <a:pt x="8" y="206"/>
                    <a:pt x="8" y="204"/>
                  </a:cubicBezTo>
                  <a:cubicBezTo>
                    <a:pt x="8" y="12"/>
                    <a:pt x="8" y="12"/>
                    <a:pt x="8" y="12"/>
                  </a:cubicBezTo>
                  <a:cubicBezTo>
                    <a:pt x="8" y="10"/>
                    <a:pt x="10" y="8"/>
                    <a:pt x="12" y="8"/>
                  </a:cubicBezTo>
                  <a:cubicBezTo>
                    <a:pt x="136" y="8"/>
                    <a:pt x="136" y="8"/>
                    <a:pt x="136" y="8"/>
                  </a:cubicBezTo>
                  <a:cubicBezTo>
                    <a:pt x="138" y="8"/>
                    <a:pt x="140" y="10"/>
                    <a:pt x="140" y="12"/>
                  </a:cubicBezTo>
                  <a:lnTo>
                    <a:pt x="140" y="204"/>
                  </a:lnTo>
                  <a:close/>
                  <a:moveTo>
                    <a:pt x="16" y="116"/>
                  </a:moveTo>
                  <a:cubicBezTo>
                    <a:pt x="132" y="116"/>
                    <a:pt x="132" y="116"/>
                    <a:pt x="132" y="116"/>
                  </a:cubicBezTo>
                  <a:cubicBezTo>
                    <a:pt x="132" y="16"/>
                    <a:pt x="132" y="16"/>
                    <a:pt x="132" y="16"/>
                  </a:cubicBezTo>
                  <a:cubicBezTo>
                    <a:pt x="16" y="16"/>
                    <a:pt x="16" y="16"/>
                    <a:pt x="16" y="16"/>
                  </a:cubicBezTo>
                  <a:lnTo>
                    <a:pt x="16" y="116"/>
                  </a:lnTo>
                  <a:close/>
                  <a:moveTo>
                    <a:pt x="24" y="24"/>
                  </a:moveTo>
                  <a:cubicBezTo>
                    <a:pt x="124" y="24"/>
                    <a:pt x="124" y="24"/>
                    <a:pt x="124" y="24"/>
                  </a:cubicBezTo>
                  <a:cubicBezTo>
                    <a:pt x="124" y="108"/>
                    <a:pt x="124" y="108"/>
                    <a:pt x="124" y="108"/>
                  </a:cubicBezTo>
                  <a:cubicBezTo>
                    <a:pt x="24" y="108"/>
                    <a:pt x="24" y="108"/>
                    <a:pt x="24" y="108"/>
                  </a:cubicBezTo>
                  <a:lnTo>
                    <a:pt x="24" y="24"/>
                  </a:lnTo>
                  <a:close/>
                  <a:moveTo>
                    <a:pt x="78" y="124"/>
                  </a:moveTo>
                  <a:cubicBezTo>
                    <a:pt x="57" y="124"/>
                    <a:pt x="40" y="141"/>
                    <a:pt x="40" y="162"/>
                  </a:cubicBezTo>
                  <a:cubicBezTo>
                    <a:pt x="40" y="183"/>
                    <a:pt x="57" y="200"/>
                    <a:pt x="78" y="200"/>
                  </a:cubicBezTo>
                  <a:cubicBezTo>
                    <a:pt x="99" y="200"/>
                    <a:pt x="116" y="183"/>
                    <a:pt x="116" y="162"/>
                  </a:cubicBezTo>
                  <a:cubicBezTo>
                    <a:pt x="116" y="141"/>
                    <a:pt x="99" y="124"/>
                    <a:pt x="78" y="124"/>
                  </a:cubicBezTo>
                  <a:close/>
                  <a:moveTo>
                    <a:pt x="78" y="192"/>
                  </a:moveTo>
                  <a:cubicBezTo>
                    <a:pt x="61" y="192"/>
                    <a:pt x="48" y="179"/>
                    <a:pt x="48" y="162"/>
                  </a:cubicBezTo>
                  <a:cubicBezTo>
                    <a:pt x="48" y="145"/>
                    <a:pt x="61" y="132"/>
                    <a:pt x="78" y="132"/>
                  </a:cubicBezTo>
                  <a:cubicBezTo>
                    <a:pt x="95" y="132"/>
                    <a:pt x="108" y="145"/>
                    <a:pt x="108" y="162"/>
                  </a:cubicBezTo>
                  <a:cubicBezTo>
                    <a:pt x="108" y="179"/>
                    <a:pt x="95" y="192"/>
                    <a:pt x="78" y="192"/>
                  </a:cubicBezTo>
                  <a:close/>
                  <a:moveTo>
                    <a:pt x="34" y="48"/>
                  </a:moveTo>
                  <a:cubicBezTo>
                    <a:pt x="35" y="48"/>
                    <a:pt x="36" y="48"/>
                    <a:pt x="37" y="47"/>
                  </a:cubicBezTo>
                  <a:cubicBezTo>
                    <a:pt x="49" y="35"/>
                    <a:pt x="49" y="35"/>
                    <a:pt x="49" y="35"/>
                  </a:cubicBezTo>
                  <a:cubicBezTo>
                    <a:pt x="50" y="33"/>
                    <a:pt x="50" y="31"/>
                    <a:pt x="49" y="29"/>
                  </a:cubicBezTo>
                  <a:cubicBezTo>
                    <a:pt x="47" y="28"/>
                    <a:pt x="45" y="28"/>
                    <a:pt x="43" y="29"/>
                  </a:cubicBezTo>
                  <a:cubicBezTo>
                    <a:pt x="31" y="41"/>
                    <a:pt x="31" y="41"/>
                    <a:pt x="31" y="41"/>
                  </a:cubicBezTo>
                  <a:cubicBezTo>
                    <a:pt x="30" y="43"/>
                    <a:pt x="30" y="45"/>
                    <a:pt x="31" y="47"/>
                  </a:cubicBezTo>
                  <a:cubicBezTo>
                    <a:pt x="32" y="48"/>
                    <a:pt x="33" y="48"/>
                    <a:pt x="34" y="48"/>
                  </a:cubicBezTo>
                  <a:close/>
                  <a:moveTo>
                    <a:pt x="67" y="29"/>
                  </a:moveTo>
                  <a:cubicBezTo>
                    <a:pt x="31" y="65"/>
                    <a:pt x="31" y="65"/>
                    <a:pt x="31" y="65"/>
                  </a:cubicBezTo>
                  <a:cubicBezTo>
                    <a:pt x="30" y="67"/>
                    <a:pt x="30" y="69"/>
                    <a:pt x="31" y="71"/>
                  </a:cubicBezTo>
                  <a:cubicBezTo>
                    <a:pt x="32" y="72"/>
                    <a:pt x="33" y="72"/>
                    <a:pt x="34" y="72"/>
                  </a:cubicBezTo>
                  <a:cubicBezTo>
                    <a:pt x="35" y="72"/>
                    <a:pt x="36" y="72"/>
                    <a:pt x="37" y="71"/>
                  </a:cubicBezTo>
                  <a:cubicBezTo>
                    <a:pt x="73" y="35"/>
                    <a:pt x="73" y="35"/>
                    <a:pt x="73" y="35"/>
                  </a:cubicBezTo>
                  <a:cubicBezTo>
                    <a:pt x="74" y="33"/>
                    <a:pt x="74" y="31"/>
                    <a:pt x="73" y="29"/>
                  </a:cubicBezTo>
                  <a:cubicBezTo>
                    <a:pt x="71" y="28"/>
                    <a:pt x="69" y="28"/>
                    <a:pt x="67" y="2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3" name="Group 2"/>
          <p:cNvGrpSpPr/>
          <p:nvPr/>
        </p:nvGrpSpPr>
        <p:grpSpPr>
          <a:xfrm flipH="1">
            <a:off x="766763" y="4856917"/>
            <a:ext cx="3998723" cy="761951"/>
            <a:chOff x="1736914" y="5182292"/>
            <a:chExt cx="3998723" cy="761951"/>
          </a:xfrm>
        </p:grpSpPr>
        <p:grpSp>
          <p:nvGrpSpPr>
            <p:cNvPr id="51" name="Group 50"/>
            <p:cNvGrpSpPr/>
            <p:nvPr/>
          </p:nvGrpSpPr>
          <p:grpSpPr>
            <a:xfrm flipH="1">
              <a:off x="1736914" y="5182292"/>
              <a:ext cx="3998723" cy="761951"/>
              <a:chOff x="1311580" y="2976735"/>
              <a:chExt cx="2373479" cy="452263"/>
            </a:xfrm>
          </p:grpSpPr>
          <p:grpSp>
            <p:nvGrpSpPr>
              <p:cNvPr id="53" name="Group 52"/>
              <p:cNvGrpSpPr/>
              <p:nvPr/>
            </p:nvGrpSpPr>
            <p:grpSpPr>
              <a:xfrm>
                <a:off x="1311580" y="2976735"/>
                <a:ext cx="2306650" cy="452263"/>
                <a:chOff x="-1576505" y="2514599"/>
                <a:chExt cx="4663659" cy="914401"/>
              </a:xfrm>
              <a:solidFill>
                <a:schemeClr val="bg1"/>
              </a:solidFill>
            </p:grpSpPr>
            <p:sp>
              <p:nvSpPr>
                <p:cNvPr id="58" name="Right Triangle 57"/>
                <p:cNvSpPr/>
                <p:nvPr/>
              </p:nvSpPr>
              <p:spPr>
                <a:xfrm flipV="1">
                  <a:off x="2172754" y="2514600"/>
                  <a:ext cx="914400" cy="91440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59" name="Rectangle 58"/>
                <p:cNvSpPr/>
                <p:nvPr/>
              </p:nvSpPr>
              <p:spPr>
                <a:xfrm flipV="1">
                  <a:off x="-566080" y="2514600"/>
                  <a:ext cx="2745679"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60" name="Rectangle 59"/>
                <p:cNvSpPr/>
                <p:nvPr/>
              </p:nvSpPr>
              <p:spPr>
                <a:xfrm flipV="1">
                  <a:off x="-1576505" y="2514599"/>
                  <a:ext cx="1008125"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54" name="Group 53"/>
              <p:cNvGrpSpPr/>
              <p:nvPr/>
            </p:nvGrpSpPr>
            <p:grpSpPr>
              <a:xfrm>
                <a:off x="1699312" y="3006693"/>
                <a:ext cx="1985747" cy="343579"/>
                <a:chOff x="1115299" y="2136105"/>
                <a:chExt cx="1985747" cy="343579"/>
              </a:xfrm>
            </p:grpSpPr>
            <p:sp>
              <p:nvSpPr>
                <p:cNvPr id="55" name="Rectangle 54"/>
                <p:cNvSpPr/>
                <p:nvPr/>
              </p:nvSpPr>
              <p:spPr>
                <a:xfrm>
                  <a:off x="1417688" y="2136105"/>
                  <a:ext cx="1683358" cy="216404"/>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Your Text Here</a:t>
                  </a:r>
                  <a:endParaRPr lang="en-US" sz="1600" b="1" dirty="0">
                    <a:latin typeface="Montserrat" panose="02000505000000020004" pitchFamily="2" charset="0"/>
                    <a:cs typeface="Calibri"/>
                  </a:endParaRPr>
                </a:p>
              </p:txBody>
            </p:sp>
            <p:sp>
              <p:nvSpPr>
                <p:cNvPr id="56" name="Rectangle 55"/>
                <p:cNvSpPr/>
                <p:nvPr/>
              </p:nvSpPr>
              <p:spPr>
                <a:xfrm>
                  <a:off x="1417688" y="2293347"/>
                  <a:ext cx="1077444" cy="186337"/>
                </a:xfrm>
                <a:prstGeom prst="rect">
                  <a:avLst/>
                </a:prstGeom>
              </p:spPr>
              <p:txBody>
                <a:bodyPr wrap="square">
                  <a:spAutoFit/>
                </a:bodyPr>
                <a:lstStyle/>
                <a:p>
                  <a:pPr algn="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57" name="Straight Connector 56"/>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73" name="Freeform 50"/>
            <p:cNvSpPr>
              <a:spLocks noEditPoints="1"/>
            </p:cNvSpPr>
            <p:nvPr/>
          </p:nvSpPr>
          <p:spPr bwMode="auto">
            <a:xfrm>
              <a:off x="5138529" y="5354264"/>
              <a:ext cx="368300" cy="360363"/>
            </a:xfrm>
            <a:custGeom>
              <a:avLst/>
              <a:gdLst>
                <a:gd name="T0" fmla="*/ 184 w 196"/>
                <a:gd name="T1" fmla="*/ 108 h 192"/>
                <a:gd name="T2" fmla="*/ 180 w 196"/>
                <a:gd name="T3" fmla="*/ 109 h 192"/>
                <a:gd name="T4" fmla="*/ 180 w 196"/>
                <a:gd name="T5" fmla="*/ 82 h 192"/>
                <a:gd name="T6" fmla="*/ 98 w 196"/>
                <a:gd name="T7" fmla="*/ 0 h 192"/>
                <a:gd name="T8" fmla="*/ 16 w 196"/>
                <a:gd name="T9" fmla="*/ 82 h 192"/>
                <a:gd name="T10" fmla="*/ 16 w 196"/>
                <a:gd name="T11" fmla="*/ 109 h 192"/>
                <a:gd name="T12" fmla="*/ 12 w 196"/>
                <a:gd name="T13" fmla="*/ 108 h 192"/>
                <a:gd name="T14" fmla="*/ 0 w 196"/>
                <a:gd name="T15" fmla="*/ 120 h 192"/>
                <a:gd name="T16" fmla="*/ 0 w 196"/>
                <a:gd name="T17" fmla="*/ 160 h 192"/>
                <a:gd name="T18" fmla="*/ 12 w 196"/>
                <a:gd name="T19" fmla="*/ 172 h 192"/>
                <a:gd name="T20" fmla="*/ 16 w 196"/>
                <a:gd name="T21" fmla="*/ 171 h 192"/>
                <a:gd name="T22" fmla="*/ 16 w 196"/>
                <a:gd name="T23" fmla="*/ 174 h 192"/>
                <a:gd name="T24" fmla="*/ 34 w 196"/>
                <a:gd name="T25" fmla="*/ 192 h 192"/>
                <a:gd name="T26" fmla="*/ 52 w 196"/>
                <a:gd name="T27" fmla="*/ 174 h 192"/>
                <a:gd name="T28" fmla="*/ 52 w 196"/>
                <a:gd name="T29" fmla="*/ 106 h 192"/>
                <a:gd name="T30" fmla="*/ 34 w 196"/>
                <a:gd name="T31" fmla="*/ 88 h 192"/>
                <a:gd name="T32" fmla="*/ 24 w 196"/>
                <a:gd name="T33" fmla="*/ 91 h 192"/>
                <a:gd name="T34" fmla="*/ 24 w 196"/>
                <a:gd name="T35" fmla="*/ 82 h 192"/>
                <a:gd name="T36" fmla="*/ 98 w 196"/>
                <a:gd name="T37" fmla="*/ 8 h 192"/>
                <a:gd name="T38" fmla="*/ 172 w 196"/>
                <a:gd name="T39" fmla="*/ 82 h 192"/>
                <a:gd name="T40" fmla="*/ 172 w 196"/>
                <a:gd name="T41" fmla="*/ 91 h 192"/>
                <a:gd name="T42" fmla="*/ 162 w 196"/>
                <a:gd name="T43" fmla="*/ 88 h 192"/>
                <a:gd name="T44" fmla="*/ 144 w 196"/>
                <a:gd name="T45" fmla="*/ 106 h 192"/>
                <a:gd name="T46" fmla="*/ 144 w 196"/>
                <a:gd name="T47" fmla="*/ 174 h 192"/>
                <a:gd name="T48" fmla="*/ 162 w 196"/>
                <a:gd name="T49" fmla="*/ 192 h 192"/>
                <a:gd name="T50" fmla="*/ 180 w 196"/>
                <a:gd name="T51" fmla="*/ 174 h 192"/>
                <a:gd name="T52" fmla="*/ 180 w 196"/>
                <a:gd name="T53" fmla="*/ 171 h 192"/>
                <a:gd name="T54" fmla="*/ 184 w 196"/>
                <a:gd name="T55" fmla="*/ 172 h 192"/>
                <a:gd name="T56" fmla="*/ 196 w 196"/>
                <a:gd name="T57" fmla="*/ 160 h 192"/>
                <a:gd name="T58" fmla="*/ 196 w 196"/>
                <a:gd name="T59" fmla="*/ 120 h 192"/>
                <a:gd name="T60" fmla="*/ 184 w 196"/>
                <a:gd name="T61" fmla="*/ 108 h 192"/>
                <a:gd name="T62" fmla="*/ 12 w 196"/>
                <a:gd name="T63" fmla="*/ 164 h 192"/>
                <a:gd name="T64" fmla="*/ 8 w 196"/>
                <a:gd name="T65" fmla="*/ 160 h 192"/>
                <a:gd name="T66" fmla="*/ 8 w 196"/>
                <a:gd name="T67" fmla="*/ 120 h 192"/>
                <a:gd name="T68" fmla="*/ 12 w 196"/>
                <a:gd name="T69" fmla="*/ 116 h 192"/>
                <a:gd name="T70" fmla="*/ 16 w 196"/>
                <a:gd name="T71" fmla="*/ 120 h 192"/>
                <a:gd name="T72" fmla="*/ 16 w 196"/>
                <a:gd name="T73" fmla="*/ 160 h 192"/>
                <a:gd name="T74" fmla="*/ 12 w 196"/>
                <a:gd name="T75" fmla="*/ 164 h 192"/>
                <a:gd name="T76" fmla="*/ 34 w 196"/>
                <a:gd name="T77" fmla="*/ 96 h 192"/>
                <a:gd name="T78" fmla="*/ 44 w 196"/>
                <a:gd name="T79" fmla="*/ 106 h 192"/>
                <a:gd name="T80" fmla="*/ 44 w 196"/>
                <a:gd name="T81" fmla="*/ 174 h 192"/>
                <a:gd name="T82" fmla="*/ 34 w 196"/>
                <a:gd name="T83" fmla="*/ 184 h 192"/>
                <a:gd name="T84" fmla="*/ 24 w 196"/>
                <a:gd name="T85" fmla="*/ 174 h 192"/>
                <a:gd name="T86" fmla="*/ 24 w 196"/>
                <a:gd name="T87" fmla="*/ 106 h 192"/>
                <a:gd name="T88" fmla="*/ 34 w 196"/>
                <a:gd name="T89" fmla="*/ 96 h 192"/>
                <a:gd name="T90" fmla="*/ 172 w 196"/>
                <a:gd name="T91" fmla="*/ 174 h 192"/>
                <a:gd name="T92" fmla="*/ 162 w 196"/>
                <a:gd name="T93" fmla="*/ 184 h 192"/>
                <a:gd name="T94" fmla="*/ 152 w 196"/>
                <a:gd name="T95" fmla="*/ 174 h 192"/>
                <a:gd name="T96" fmla="*/ 152 w 196"/>
                <a:gd name="T97" fmla="*/ 106 h 192"/>
                <a:gd name="T98" fmla="*/ 162 w 196"/>
                <a:gd name="T99" fmla="*/ 96 h 192"/>
                <a:gd name="T100" fmla="*/ 172 w 196"/>
                <a:gd name="T101" fmla="*/ 106 h 192"/>
                <a:gd name="T102" fmla="*/ 172 w 196"/>
                <a:gd name="T103" fmla="*/ 174 h 192"/>
                <a:gd name="T104" fmla="*/ 188 w 196"/>
                <a:gd name="T105" fmla="*/ 160 h 192"/>
                <a:gd name="T106" fmla="*/ 184 w 196"/>
                <a:gd name="T107" fmla="*/ 164 h 192"/>
                <a:gd name="T108" fmla="*/ 180 w 196"/>
                <a:gd name="T109" fmla="*/ 160 h 192"/>
                <a:gd name="T110" fmla="*/ 180 w 196"/>
                <a:gd name="T111" fmla="*/ 120 h 192"/>
                <a:gd name="T112" fmla="*/ 184 w 196"/>
                <a:gd name="T113" fmla="*/ 116 h 192"/>
                <a:gd name="T114" fmla="*/ 188 w 196"/>
                <a:gd name="T115" fmla="*/ 120 h 192"/>
                <a:gd name="T116" fmla="*/ 188 w 196"/>
                <a:gd name="T11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6" h="192">
                  <a:moveTo>
                    <a:pt x="184" y="108"/>
                  </a:moveTo>
                  <a:cubicBezTo>
                    <a:pt x="183" y="108"/>
                    <a:pt x="181" y="108"/>
                    <a:pt x="180" y="109"/>
                  </a:cubicBezTo>
                  <a:cubicBezTo>
                    <a:pt x="180" y="82"/>
                    <a:pt x="180" y="82"/>
                    <a:pt x="180" y="82"/>
                  </a:cubicBezTo>
                  <a:cubicBezTo>
                    <a:pt x="180" y="37"/>
                    <a:pt x="143" y="0"/>
                    <a:pt x="98" y="0"/>
                  </a:cubicBezTo>
                  <a:cubicBezTo>
                    <a:pt x="53" y="0"/>
                    <a:pt x="16" y="37"/>
                    <a:pt x="16" y="82"/>
                  </a:cubicBezTo>
                  <a:cubicBezTo>
                    <a:pt x="16" y="109"/>
                    <a:pt x="16" y="109"/>
                    <a:pt x="16" y="109"/>
                  </a:cubicBezTo>
                  <a:cubicBezTo>
                    <a:pt x="15" y="108"/>
                    <a:pt x="13" y="108"/>
                    <a:pt x="12" y="108"/>
                  </a:cubicBezTo>
                  <a:cubicBezTo>
                    <a:pt x="5" y="108"/>
                    <a:pt x="0" y="113"/>
                    <a:pt x="0" y="120"/>
                  </a:cubicBezTo>
                  <a:cubicBezTo>
                    <a:pt x="0" y="160"/>
                    <a:pt x="0" y="160"/>
                    <a:pt x="0" y="160"/>
                  </a:cubicBezTo>
                  <a:cubicBezTo>
                    <a:pt x="0" y="167"/>
                    <a:pt x="5" y="172"/>
                    <a:pt x="12" y="172"/>
                  </a:cubicBezTo>
                  <a:cubicBezTo>
                    <a:pt x="13" y="172"/>
                    <a:pt x="15" y="172"/>
                    <a:pt x="16" y="171"/>
                  </a:cubicBezTo>
                  <a:cubicBezTo>
                    <a:pt x="16" y="174"/>
                    <a:pt x="16" y="174"/>
                    <a:pt x="16" y="174"/>
                  </a:cubicBezTo>
                  <a:cubicBezTo>
                    <a:pt x="16" y="184"/>
                    <a:pt x="24" y="192"/>
                    <a:pt x="34" y="192"/>
                  </a:cubicBezTo>
                  <a:cubicBezTo>
                    <a:pt x="44" y="192"/>
                    <a:pt x="52" y="184"/>
                    <a:pt x="52" y="174"/>
                  </a:cubicBezTo>
                  <a:cubicBezTo>
                    <a:pt x="52" y="106"/>
                    <a:pt x="52" y="106"/>
                    <a:pt x="52" y="106"/>
                  </a:cubicBezTo>
                  <a:cubicBezTo>
                    <a:pt x="52" y="96"/>
                    <a:pt x="44" y="88"/>
                    <a:pt x="34" y="88"/>
                  </a:cubicBezTo>
                  <a:cubicBezTo>
                    <a:pt x="30" y="88"/>
                    <a:pt x="27" y="89"/>
                    <a:pt x="24" y="91"/>
                  </a:cubicBezTo>
                  <a:cubicBezTo>
                    <a:pt x="24" y="82"/>
                    <a:pt x="24" y="82"/>
                    <a:pt x="24" y="82"/>
                  </a:cubicBezTo>
                  <a:cubicBezTo>
                    <a:pt x="24" y="41"/>
                    <a:pt x="57" y="8"/>
                    <a:pt x="98" y="8"/>
                  </a:cubicBezTo>
                  <a:cubicBezTo>
                    <a:pt x="139" y="8"/>
                    <a:pt x="172" y="41"/>
                    <a:pt x="172" y="82"/>
                  </a:cubicBezTo>
                  <a:cubicBezTo>
                    <a:pt x="172" y="91"/>
                    <a:pt x="172" y="91"/>
                    <a:pt x="172" y="91"/>
                  </a:cubicBezTo>
                  <a:cubicBezTo>
                    <a:pt x="169" y="89"/>
                    <a:pt x="166" y="88"/>
                    <a:pt x="162" y="88"/>
                  </a:cubicBezTo>
                  <a:cubicBezTo>
                    <a:pt x="152" y="88"/>
                    <a:pt x="144" y="96"/>
                    <a:pt x="144" y="106"/>
                  </a:cubicBezTo>
                  <a:cubicBezTo>
                    <a:pt x="144" y="174"/>
                    <a:pt x="144" y="174"/>
                    <a:pt x="144" y="174"/>
                  </a:cubicBezTo>
                  <a:cubicBezTo>
                    <a:pt x="144" y="184"/>
                    <a:pt x="152" y="192"/>
                    <a:pt x="162" y="192"/>
                  </a:cubicBezTo>
                  <a:cubicBezTo>
                    <a:pt x="172" y="192"/>
                    <a:pt x="180" y="184"/>
                    <a:pt x="180" y="174"/>
                  </a:cubicBezTo>
                  <a:cubicBezTo>
                    <a:pt x="180" y="171"/>
                    <a:pt x="180" y="171"/>
                    <a:pt x="180" y="171"/>
                  </a:cubicBezTo>
                  <a:cubicBezTo>
                    <a:pt x="181" y="172"/>
                    <a:pt x="183" y="172"/>
                    <a:pt x="184" y="172"/>
                  </a:cubicBezTo>
                  <a:cubicBezTo>
                    <a:pt x="191" y="172"/>
                    <a:pt x="196" y="167"/>
                    <a:pt x="196" y="160"/>
                  </a:cubicBezTo>
                  <a:cubicBezTo>
                    <a:pt x="196" y="120"/>
                    <a:pt x="196" y="120"/>
                    <a:pt x="196" y="120"/>
                  </a:cubicBezTo>
                  <a:cubicBezTo>
                    <a:pt x="196" y="113"/>
                    <a:pt x="191" y="108"/>
                    <a:pt x="184" y="108"/>
                  </a:cubicBezTo>
                  <a:close/>
                  <a:moveTo>
                    <a:pt x="12" y="164"/>
                  </a:moveTo>
                  <a:cubicBezTo>
                    <a:pt x="10" y="164"/>
                    <a:pt x="8" y="162"/>
                    <a:pt x="8" y="160"/>
                  </a:cubicBezTo>
                  <a:cubicBezTo>
                    <a:pt x="8" y="120"/>
                    <a:pt x="8" y="120"/>
                    <a:pt x="8" y="120"/>
                  </a:cubicBezTo>
                  <a:cubicBezTo>
                    <a:pt x="8" y="118"/>
                    <a:pt x="10" y="116"/>
                    <a:pt x="12" y="116"/>
                  </a:cubicBezTo>
                  <a:cubicBezTo>
                    <a:pt x="14" y="116"/>
                    <a:pt x="16" y="118"/>
                    <a:pt x="16" y="120"/>
                  </a:cubicBezTo>
                  <a:cubicBezTo>
                    <a:pt x="16" y="160"/>
                    <a:pt x="16" y="160"/>
                    <a:pt x="16" y="160"/>
                  </a:cubicBezTo>
                  <a:cubicBezTo>
                    <a:pt x="16" y="162"/>
                    <a:pt x="14" y="164"/>
                    <a:pt x="12" y="164"/>
                  </a:cubicBezTo>
                  <a:close/>
                  <a:moveTo>
                    <a:pt x="34" y="96"/>
                  </a:moveTo>
                  <a:cubicBezTo>
                    <a:pt x="40" y="96"/>
                    <a:pt x="44" y="100"/>
                    <a:pt x="44" y="106"/>
                  </a:cubicBezTo>
                  <a:cubicBezTo>
                    <a:pt x="44" y="174"/>
                    <a:pt x="44" y="174"/>
                    <a:pt x="44" y="174"/>
                  </a:cubicBezTo>
                  <a:cubicBezTo>
                    <a:pt x="44" y="180"/>
                    <a:pt x="40" y="184"/>
                    <a:pt x="34" y="184"/>
                  </a:cubicBezTo>
                  <a:cubicBezTo>
                    <a:pt x="28" y="184"/>
                    <a:pt x="24" y="180"/>
                    <a:pt x="24" y="174"/>
                  </a:cubicBezTo>
                  <a:cubicBezTo>
                    <a:pt x="24" y="106"/>
                    <a:pt x="24" y="106"/>
                    <a:pt x="24" y="106"/>
                  </a:cubicBezTo>
                  <a:cubicBezTo>
                    <a:pt x="24" y="100"/>
                    <a:pt x="28" y="96"/>
                    <a:pt x="34" y="96"/>
                  </a:cubicBezTo>
                  <a:close/>
                  <a:moveTo>
                    <a:pt x="172" y="174"/>
                  </a:moveTo>
                  <a:cubicBezTo>
                    <a:pt x="172" y="180"/>
                    <a:pt x="168" y="184"/>
                    <a:pt x="162" y="184"/>
                  </a:cubicBezTo>
                  <a:cubicBezTo>
                    <a:pt x="156" y="184"/>
                    <a:pt x="152" y="180"/>
                    <a:pt x="152" y="174"/>
                  </a:cubicBezTo>
                  <a:cubicBezTo>
                    <a:pt x="152" y="106"/>
                    <a:pt x="152" y="106"/>
                    <a:pt x="152" y="106"/>
                  </a:cubicBezTo>
                  <a:cubicBezTo>
                    <a:pt x="152" y="100"/>
                    <a:pt x="156" y="96"/>
                    <a:pt x="162" y="96"/>
                  </a:cubicBezTo>
                  <a:cubicBezTo>
                    <a:pt x="168" y="96"/>
                    <a:pt x="172" y="100"/>
                    <a:pt x="172" y="106"/>
                  </a:cubicBezTo>
                  <a:lnTo>
                    <a:pt x="172" y="174"/>
                  </a:lnTo>
                  <a:close/>
                  <a:moveTo>
                    <a:pt x="188" y="160"/>
                  </a:moveTo>
                  <a:cubicBezTo>
                    <a:pt x="188" y="162"/>
                    <a:pt x="186" y="164"/>
                    <a:pt x="184" y="164"/>
                  </a:cubicBezTo>
                  <a:cubicBezTo>
                    <a:pt x="182" y="164"/>
                    <a:pt x="180" y="162"/>
                    <a:pt x="180" y="160"/>
                  </a:cubicBezTo>
                  <a:cubicBezTo>
                    <a:pt x="180" y="120"/>
                    <a:pt x="180" y="120"/>
                    <a:pt x="180" y="120"/>
                  </a:cubicBezTo>
                  <a:cubicBezTo>
                    <a:pt x="180" y="118"/>
                    <a:pt x="182" y="116"/>
                    <a:pt x="184" y="116"/>
                  </a:cubicBezTo>
                  <a:cubicBezTo>
                    <a:pt x="186" y="116"/>
                    <a:pt x="188" y="118"/>
                    <a:pt x="188" y="120"/>
                  </a:cubicBezTo>
                  <a:lnTo>
                    <a:pt x="188" y="1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47" name="TextBox 46"/>
          <p:cNvSpPr txBox="1"/>
          <p:nvPr/>
        </p:nvSpPr>
        <p:spPr>
          <a:xfrm>
            <a:off x="766763" y="980087"/>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_Application</a:t>
            </a:r>
          </a:p>
          <a:p>
            <a:r>
              <a:rPr lang="id-ID" sz="3600" b="1" dirty="0">
                <a:latin typeface="Montserrat" panose="02000505000000020004" pitchFamily="2" charset="0"/>
                <a:ea typeface="Roboto" pitchFamily="2" charset="0"/>
                <a:cs typeface="Lato" panose="020F0502020204030203" pitchFamily="34" charset="0"/>
              </a:rPr>
              <a:t>Mobile Mockup</a:t>
            </a:r>
          </a:p>
        </p:txBody>
      </p:sp>
      <p:sp>
        <p:nvSpPr>
          <p:cNvPr id="48" name="TextBox 47"/>
          <p:cNvSpPr txBox="1"/>
          <p:nvPr/>
        </p:nvSpPr>
        <p:spPr>
          <a:xfrm>
            <a:off x="766763" y="2244608"/>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9" name="Rectangle 48"/>
          <p:cNvSpPr/>
          <p:nvPr/>
        </p:nvSpPr>
        <p:spPr>
          <a:xfrm>
            <a:off x="766762" y="2585799"/>
            <a:ext cx="4968875" cy="1015663"/>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pic>
        <p:nvPicPr>
          <p:cNvPr id="7" name="图片占位符 6">
            <a:extLst>
              <a:ext uri="{FF2B5EF4-FFF2-40B4-BE49-F238E27FC236}">
                <a16:creationId xmlns="" xmlns:a16="http://schemas.microsoft.com/office/drawing/2014/main" id="{C65ED71F-CF14-4B4D-94C8-274A011A107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768" r="19768"/>
          <a:stretch>
            <a:fillRect/>
          </a:stretch>
        </p:blipFill>
        <p:spPr/>
      </p:pic>
    </p:spTree>
    <p:extLst>
      <p:ext uri="{BB962C8B-B14F-4D97-AF65-F5344CB8AC3E}">
        <p14:creationId xmlns:p14="http://schemas.microsoft.com/office/powerpoint/2010/main" val="425575697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000" fill="hold"/>
                                        <p:tgtEl>
                                          <p:spTgt spid="49"/>
                                        </p:tgtEl>
                                        <p:attrNameLst>
                                          <p:attrName>ppt_x</p:attrName>
                                        </p:attrNameLst>
                                      </p:cBhvr>
                                      <p:tavLst>
                                        <p:tav tm="0">
                                          <p:val>
                                            <p:strVal val="#ppt_x"/>
                                          </p:val>
                                        </p:tav>
                                        <p:tav tm="100000">
                                          <p:val>
                                            <p:strVal val="#ppt_x"/>
                                          </p:val>
                                        </p:tav>
                                      </p:tavLst>
                                    </p:anim>
                                    <p:anim calcmode="lin" valueType="num">
                                      <p:cBhvr additive="base">
                                        <p:cTn id="8" dur="10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7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ppt_x"/>
                                          </p:val>
                                        </p:tav>
                                        <p:tav tm="100000">
                                          <p:val>
                                            <p:strVal val="#ppt_x"/>
                                          </p:val>
                                        </p:tav>
                                      </p:tavLst>
                                    </p:anim>
                                    <p:anim calcmode="lin" valueType="num">
                                      <p:cBhvr additive="base">
                                        <p:cTn id="12" dur="10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1000" fill="hold"/>
                                        <p:tgtEl>
                                          <p:spTgt spid="47"/>
                                        </p:tgtEl>
                                        <p:attrNameLst>
                                          <p:attrName>ppt_x</p:attrName>
                                        </p:attrNameLst>
                                      </p:cBhvr>
                                      <p:tavLst>
                                        <p:tav tm="0">
                                          <p:val>
                                            <p:strVal val="#ppt_x"/>
                                          </p:val>
                                        </p:tav>
                                        <p:tav tm="100000">
                                          <p:val>
                                            <p:strVal val="#ppt_x"/>
                                          </p:val>
                                        </p:tav>
                                      </p:tavLst>
                                    </p:anim>
                                    <p:anim calcmode="lin" valueType="num">
                                      <p:cBhvr additive="base">
                                        <p:cTn id="16" dur="1000" fill="hold"/>
                                        <p:tgtEl>
                                          <p:spTgt spid="47"/>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25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750"/>
                                        <p:tgtEl>
                                          <p:spTgt spid="42"/>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750"/>
                                        <p:tgtEl>
                                          <p:spTgt spid="43"/>
                                        </p:tgtEl>
                                      </p:cBhvr>
                                    </p:animEffect>
                                  </p:childTnLst>
                                </p:cTn>
                              </p:par>
                              <p:par>
                                <p:cTn id="26" presetID="10" presetClass="entr" presetSubtype="0" fill="hold" nodeType="withEffect">
                                  <p:stCondLst>
                                    <p:cond delay="125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750"/>
                                        <p:tgtEl>
                                          <p:spTgt spid="39"/>
                                        </p:tgtEl>
                                      </p:cBhvr>
                                    </p:animEffect>
                                  </p:childTnLst>
                                </p:cTn>
                              </p:par>
                              <p:par>
                                <p:cTn id="29" presetID="2" presetClass="entr" presetSubtype="8" decel="100000" fill="hold" nodeType="withEffect">
                                  <p:stCondLst>
                                    <p:cond delay="150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0-#ppt_w/2"/>
                                          </p:val>
                                        </p:tav>
                                        <p:tav tm="100000">
                                          <p:val>
                                            <p:strVal val="#ppt_x"/>
                                          </p:val>
                                        </p:tav>
                                      </p:tavLst>
                                    </p:anim>
                                    <p:anim calcmode="lin" valueType="num">
                                      <p:cBhvr additive="base">
                                        <p:cTn id="32" dur="75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750" fill="hold"/>
                                        <p:tgtEl>
                                          <p:spTgt spid="3"/>
                                        </p:tgtEl>
                                        <p:attrNameLst>
                                          <p:attrName>ppt_x</p:attrName>
                                        </p:attrNameLst>
                                      </p:cBhvr>
                                      <p:tavLst>
                                        <p:tav tm="0">
                                          <p:val>
                                            <p:strVal val="0-#ppt_w/2"/>
                                          </p:val>
                                        </p:tav>
                                        <p:tav tm="100000">
                                          <p:val>
                                            <p:strVal val="#ppt_x"/>
                                          </p:val>
                                        </p:tav>
                                      </p:tavLst>
                                    </p:anim>
                                    <p:anim calcmode="lin" valueType="num">
                                      <p:cBhvr additive="base">
                                        <p:cTn id="36"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7" grpId="0"/>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97D93131-2272-4581-8A20-0984922CE2C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3494" b="13494"/>
          <a:stretch>
            <a:fillRect/>
          </a:stretch>
        </p:blipFill>
        <p:spPr/>
      </p:pic>
      <p:grpSp>
        <p:nvGrpSpPr>
          <p:cNvPr id="28" name="Group 27"/>
          <p:cNvGrpSpPr/>
          <p:nvPr/>
        </p:nvGrpSpPr>
        <p:grpSpPr>
          <a:xfrm>
            <a:off x="6944706" y="3925026"/>
            <a:ext cx="1356591" cy="1356591"/>
            <a:chOff x="7049948" y="3876028"/>
            <a:chExt cx="1867436" cy="1867436"/>
          </a:xfrm>
        </p:grpSpPr>
        <p:sp>
          <p:nvSpPr>
            <p:cNvPr id="29" name="Partial Circle 12"/>
            <p:cNvSpPr/>
            <p:nvPr/>
          </p:nvSpPr>
          <p:spPr>
            <a:xfrm>
              <a:off x="7049948" y="3876028"/>
              <a:ext cx="1867436" cy="1867436"/>
            </a:xfrm>
            <a:prstGeom prst="pie">
              <a:avLst>
                <a:gd name="adj1" fmla="val 16198735"/>
                <a:gd name="adj2" fmla="val 113535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30" name="Oval 29"/>
            <p:cNvSpPr/>
            <p:nvPr/>
          </p:nvSpPr>
          <p:spPr>
            <a:xfrm>
              <a:off x="7309670" y="4134595"/>
              <a:ext cx="1347991" cy="134799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a:latin typeface="Montserrat" panose="00000500000000000000" pitchFamily="50" charset="0"/>
                </a:rPr>
                <a:t>77%</a:t>
              </a:r>
            </a:p>
          </p:txBody>
        </p:sp>
      </p:grpSp>
      <p:grpSp>
        <p:nvGrpSpPr>
          <p:cNvPr id="31" name="Group 30"/>
          <p:cNvGrpSpPr/>
          <p:nvPr/>
        </p:nvGrpSpPr>
        <p:grpSpPr>
          <a:xfrm>
            <a:off x="9346043" y="3925026"/>
            <a:ext cx="1356591" cy="1356591"/>
            <a:chOff x="7049948" y="3876028"/>
            <a:chExt cx="1867436" cy="1867436"/>
          </a:xfrm>
        </p:grpSpPr>
        <p:sp>
          <p:nvSpPr>
            <p:cNvPr id="32" name="Partial Circle 26"/>
            <p:cNvSpPr/>
            <p:nvPr/>
          </p:nvSpPr>
          <p:spPr>
            <a:xfrm>
              <a:off x="7049948" y="3876028"/>
              <a:ext cx="1867436" cy="1867436"/>
            </a:xfrm>
            <a:prstGeom prst="pie">
              <a:avLst>
                <a:gd name="adj1" fmla="val 16198735"/>
                <a:gd name="adj2" fmla="val 72628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33" name="Oval 32"/>
            <p:cNvSpPr/>
            <p:nvPr/>
          </p:nvSpPr>
          <p:spPr>
            <a:xfrm>
              <a:off x="7309670" y="4134595"/>
              <a:ext cx="1347991" cy="134799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a:latin typeface="Montserrat" panose="00000500000000000000" pitchFamily="50" charset="0"/>
                </a:rPr>
                <a:t>60%</a:t>
              </a:r>
            </a:p>
          </p:txBody>
        </p:sp>
      </p:grpSp>
      <p:sp>
        <p:nvSpPr>
          <p:cNvPr id="40" name="Rectangle 39"/>
          <p:cNvSpPr/>
          <p:nvPr/>
        </p:nvSpPr>
        <p:spPr>
          <a:xfrm>
            <a:off x="6522111" y="5366415"/>
            <a:ext cx="2201780" cy="437043"/>
          </a:xfrm>
          <a:prstGeom prst="rect">
            <a:avLst/>
          </a:prstGeom>
        </p:spPr>
        <p:txBody>
          <a:bodyPr wrap="square">
            <a:spAutoFit/>
          </a:bodyPr>
          <a:lstStyle/>
          <a:p>
            <a:pPr algn="ctr">
              <a:lnSpc>
                <a:spcPct val="120000"/>
              </a:lnSpc>
            </a:pPr>
            <a:r>
              <a:rPr lang="id-ID" sz="2000" dirty="0">
                <a:solidFill>
                  <a:schemeClr val="tx1">
                    <a:lumMod val="75000"/>
                    <a:lumOff val="25000"/>
                  </a:schemeClr>
                </a:solidFill>
                <a:cs typeface="Segoe UI Light" panose="020B0502040204020203" pitchFamily="34" charset="0"/>
              </a:rPr>
              <a:t>UI DESIGN</a:t>
            </a:r>
            <a:endParaRPr lang="en-US" sz="2000" dirty="0">
              <a:solidFill>
                <a:schemeClr val="tx1">
                  <a:lumMod val="75000"/>
                  <a:lumOff val="25000"/>
                </a:schemeClr>
              </a:solidFill>
              <a:cs typeface="Segoe UI Light" panose="020B0502040204020203" pitchFamily="34" charset="0"/>
            </a:endParaRPr>
          </a:p>
        </p:txBody>
      </p:sp>
      <p:sp>
        <p:nvSpPr>
          <p:cNvPr id="41" name="Rectangle 40"/>
          <p:cNvSpPr/>
          <p:nvPr/>
        </p:nvSpPr>
        <p:spPr>
          <a:xfrm>
            <a:off x="8923448" y="5366415"/>
            <a:ext cx="2201780" cy="437043"/>
          </a:xfrm>
          <a:prstGeom prst="rect">
            <a:avLst/>
          </a:prstGeom>
        </p:spPr>
        <p:txBody>
          <a:bodyPr wrap="square">
            <a:spAutoFit/>
          </a:bodyPr>
          <a:lstStyle/>
          <a:p>
            <a:pPr algn="ctr">
              <a:lnSpc>
                <a:spcPct val="120000"/>
              </a:lnSpc>
            </a:pPr>
            <a:r>
              <a:rPr lang="id-ID" sz="2000" dirty="0">
                <a:solidFill>
                  <a:schemeClr val="tx1">
                    <a:lumMod val="75000"/>
                    <a:lumOff val="25000"/>
                  </a:schemeClr>
                </a:solidFill>
                <a:cs typeface="Segoe UI Light" panose="020B0502040204020203" pitchFamily="34" charset="0"/>
              </a:rPr>
              <a:t>CODING</a:t>
            </a:r>
            <a:endParaRPr lang="en-US" sz="2000" dirty="0">
              <a:solidFill>
                <a:schemeClr val="tx1">
                  <a:lumMod val="75000"/>
                  <a:lumOff val="25000"/>
                </a:schemeClr>
              </a:solidFill>
              <a:cs typeface="Segoe UI Light" panose="020B0502040204020203" pitchFamily="34" charset="0"/>
            </a:endParaRPr>
          </a:p>
        </p:txBody>
      </p:sp>
      <p:sp>
        <p:nvSpPr>
          <p:cNvPr id="17" name="TextBox 16"/>
          <p:cNvSpPr txBox="1"/>
          <p:nvPr/>
        </p:nvSpPr>
        <p:spPr>
          <a:xfrm>
            <a:off x="6375109" y="980087"/>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_Application</a:t>
            </a:r>
          </a:p>
          <a:p>
            <a:r>
              <a:rPr lang="id-ID" sz="3600" b="1" dirty="0">
                <a:latin typeface="Montserrat" panose="02000505000000020004" pitchFamily="2" charset="0"/>
                <a:ea typeface="Roboto" pitchFamily="2" charset="0"/>
                <a:cs typeface="Lato" panose="020F0502020204030203" pitchFamily="34" charset="0"/>
              </a:rPr>
              <a:t>Mobile Mockup</a:t>
            </a:r>
          </a:p>
        </p:txBody>
      </p:sp>
      <p:sp>
        <p:nvSpPr>
          <p:cNvPr id="18" name="TextBox 17"/>
          <p:cNvSpPr txBox="1"/>
          <p:nvPr/>
        </p:nvSpPr>
        <p:spPr>
          <a:xfrm>
            <a:off x="6375109" y="2244608"/>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19" name="Rectangle 18"/>
          <p:cNvSpPr/>
          <p:nvPr/>
        </p:nvSpPr>
        <p:spPr>
          <a:xfrm>
            <a:off x="6375108" y="2585799"/>
            <a:ext cx="4968875" cy="1015663"/>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pic>
        <p:nvPicPr>
          <p:cNvPr id="6" name="图片占位符 5">
            <a:extLst>
              <a:ext uri="{FF2B5EF4-FFF2-40B4-BE49-F238E27FC236}">
                <a16:creationId xmlns="" xmlns:a16="http://schemas.microsoft.com/office/drawing/2014/main" id="{28987327-01D9-4A74-BE28-0A77EA7ABD4A}"/>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14269" b="14269"/>
          <a:stretch>
            <a:fillRect/>
          </a:stretch>
        </p:blipFill>
        <p:spPr/>
      </p:pic>
      <p:pic>
        <p:nvPicPr>
          <p:cNvPr id="9" name="图片占位符 8">
            <a:extLst>
              <a:ext uri="{FF2B5EF4-FFF2-40B4-BE49-F238E27FC236}">
                <a16:creationId xmlns="" xmlns:a16="http://schemas.microsoft.com/office/drawing/2014/main" id="{443AE637-0A46-4694-946C-A0A7A8501DF9}"/>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15294" b="15294"/>
          <a:stretch>
            <a:fillRect/>
          </a:stretch>
        </p:blipFill>
        <p:spPr/>
      </p:pic>
    </p:spTree>
    <p:extLst>
      <p:ext uri="{BB962C8B-B14F-4D97-AF65-F5344CB8AC3E}">
        <p14:creationId xmlns:p14="http://schemas.microsoft.com/office/powerpoint/2010/main" val="24275148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ppt_x"/>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ppt_x"/>
                                          </p:val>
                                        </p:tav>
                                        <p:tav tm="100000">
                                          <p:val>
                                            <p:strVal val="#ppt_x"/>
                                          </p:val>
                                        </p:tav>
                                      </p:tavLst>
                                    </p:anim>
                                    <p:anim calcmode="lin" valueType="num">
                                      <p:cBhvr additive="base">
                                        <p:cTn id="12" dur="10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0"/>
                                  </p:stCondLst>
                                  <p:iterate type="wd">
                                    <p:tmPct val="10000"/>
                                  </p:iterate>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1" presetClass="entr" presetSubtype="1" fill="hold" nodeType="withEffect">
                                  <p:stCondLst>
                                    <p:cond delay="3000"/>
                                  </p:stCondLst>
                                  <p:childTnLst>
                                    <p:set>
                                      <p:cBhvr>
                                        <p:cTn id="18" dur="1" fill="hold">
                                          <p:stCondLst>
                                            <p:cond delay="0"/>
                                          </p:stCondLst>
                                        </p:cTn>
                                        <p:tgtEl>
                                          <p:spTgt spid="31"/>
                                        </p:tgtEl>
                                        <p:attrNameLst>
                                          <p:attrName>style.visibility</p:attrName>
                                        </p:attrNameLst>
                                      </p:cBhvr>
                                      <p:to>
                                        <p:strVal val="visible"/>
                                      </p:to>
                                    </p:set>
                                    <p:animEffect transition="in" filter="wheel(1)">
                                      <p:cBhvr>
                                        <p:cTn id="19" dur="2000"/>
                                        <p:tgtEl>
                                          <p:spTgt spid="31"/>
                                        </p:tgtEl>
                                      </p:cBhvr>
                                    </p:animEffect>
                                  </p:childTnLst>
                                </p:cTn>
                              </p:par>
                              <p:par>
                                <p:cTn id="20" presetID="21" presetClass="entr" presetSubtype="1" fill="hold" nodeType="withEffect">
                                  <p:stCondLst>
                                    <p:cond delay="300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2000"/>
                                        <p:tgtEl>
                                          <p:spTgt spid="28"/>
                                        </p:tgtEl>
                                      </p:cBhvr>
                                    </p:animEffect>
                                  </p:childTnLst>
                                </p:cTn>
                              </p:par>
                              <p:par>
                                <p:cTn id="23" presetID="2" presetClass="entr" presetSubtype="4" fill="hold" grpId="0" nodeType="withEffect">
                                  <p:stCondLst>
                                    <p:cond delay="40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1000" fill="hold"/>
                                        <p:tgtEl>
                                          <p:spTgt spid="41"/>
                                        </p:tgtEl>
                                        <p:attrNameLst>
                                          <p:attrName>ppt_x</p:attrName>
                                        </p:attrNameLst>
                                      </p:cBhvr>
                                      <p:tavLst>
                                        <p:tav tm="0">
                                          <p:val>
                                            <p:strVal val="#ppt_x"/>
                                          </p:val>
                                        </p:tav>
                                        <p:tav tm="100000">
                                          <p:val>
                                            <p:strVal val="#ppt_x"/>
                                          </p:val>
                                        </p:tav>
                                      </p:tavLst>
                                    </p:anim>
                                    <p:anim calcmode="lin" valueType="num">
                                      <p:cBhvr additive="base">
                                        <p:cTn id="26" dur="10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1000" fill="hold"/>
                                        <p:tgtEl>
                                          <p:spTgt spid="40"/>
                                        </p:tgtEl>
                                        <p:attrNameLst>
                                          <p:attrName>ppt_x</p:attrName>
                                        </p:attrNameLst>
                                      </p:cBhvr>
                                      <p:tavLst>
                                        <p:tav tm="0">
                                          <p:val>
                                            <p:strVal val="#ppt_x"/>
                                          </p:val>
                                        </p:tav>
                                        <p:tav tm="100000">
                                          <p:val>
                                            <p:strVal val="#ppt_x"/>
                                          </p:val>
                                        </p:tav>
                                      </p:tavLst>
                                    </p:anim>
                                    <p:anim calcmode="lin" valueType="num">
                                      <p:cBhvr additive="base">
                                        <p:cTn id="30"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Полилиния 20"/>
          <p:cNvSpPr/>
          <p:nvPr/>
        </p:nvSpPr>
        <p:spPr bwMode="auto">
          <a:xfrm flipH="1">
            <a:off x="0" y="0"/>
            <a:ext cx="10357894" cy="6858000"/>
          </a:xfrm>
          <a:custGeom>
            <a:avLst/>
            <a:gdLst>
              <a:gd name="connsiteX0" fmla="*/ 6869416 w 10357894"/>
              <a:gd name="connsiteY0" fmla="*/ 0 h 6858000"/>
              <a:gd name="connsiteX1" fmla="*/ 10357894 w 10357894"/>
              <a:gd name="connsiteY1" fmla="*/ 0 h 6858000"/>
              <a:gd name="connsiteX2" fmla="*/ 10357894 w 10357894"/>
              <a:gd name="connsiteY2" fmla="*/ 6858000 h 6858000"/>
              <a:gd name="connsiteX3" fmla="*/ 0 w 103578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357894" h="6858000">
                <a:moveTo>
                  <a:pt x="6869416" y="0"/>
                </a:moveTo>
                <a:lnTo>
                  <a:pt x="10357894" y="0"/>
                </a:lnTo>
                <a:lnTo>
                  <a:pt x="10357894" y="6858000"/>
                </a:lnTo>
                <a:lnTo>
                  <a:pt x="0" y="6858000"/>
                </a:lnTo>
                <a:close/>
              </a:path>
            </a:pathLst>
          </a:custGeom>
          <a:solidFill>
            <a:schemeClr val="bg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a:solidFill>
                <a:schemeClr val="bg1"/>
              </a:solidFill>
            </a:endParaRPr>
          </a:p>
        </p:txBody>
      </p:sp>
      <p:sp>
        <p:nvSpPr>
          <p:cNvPr id="21" name="TextBox 20"/>
          <p:cNvSpPr txBox="1"/>
          <p:nvPr/>
        </p:nvSpPr>
        <p:spPr>
          <a:xfrm>
            <a:off x="3570279" y="2409914"/>
            <a:ext cx="4330717" cy="646331"/>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_Phone Mockup</a:t>
            </a:r>
          </a:p>
        </p:txBody>
      </p:sp>
      <p:sp>
        <p:nvSpPr>
          <p:cNvPr id="22" name="Rectangle 21"/>
          <p:cNvSpPr/>
          <p:nvPr/>
        </p:nvSpPr>
        <p:spPr>
          <a:xfrm>
            <a:off x="3570280" y="3228579"/>
            <a:ext cx="3792728" cy="1458861"/>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sp>
        <p:nvSpPr>
          <p:cNvPr id="11" name="TextBox 10"/>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23</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sp>
        <p:nvSpPr>
          <p:cNvPr id="12" name="TextBox 11"/>
          <p:cNvSpPr txBox="1"/>
          <p:nvPr/>
        </p:nvSpPr>
        <p:spPr>
          <a:xfrm>
            <a:off x="5282315" y="6331808"/>
            <a:ext cx="1627369" cy="230832"/>
          </a:xfrm>
          <a:prstGeom prst="rect">
            <a:avLst/>
          </a:prstGeom>
          <a:noFill/>
        </p:spPr>
        <p:txBody>
          <a:bodyPr wrap="none" rtlCol="0">
            <a:spAutoFit/>
          </a:bodyPr>
          <a:lstStyle/>
          <a:p>
            <a:r>
              <a:rPr lang="en-US"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endParaRPr>
          </a:p>
        </p:txBody>
      </p:sp>
      <p:cxnSp>
        <p:nvCxnSpPr>
          <p:cNvPr id="13" name="Straight Connector 12"/>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图片占位符 3">
            <a:extLst>
              <a:ext uri="{FF2B5EF4-FFF2-40B4-BE49-F238E27FC236}">
                <a16:creationId xmlns="" xmlns:a16="http://schemas.microsoft.com/office/drawing/2014/main" id="{9A5C0D87-4CE1-4FE8-A86C-0830F15063A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9468752" y="1989138"/>
            <a:ext cx="4747996" cy="8423275"/>
          </a:xfrm>
        </p:spPr>
      </p:pic>
    </p:spTree>
    <p:extLst>
      <p:ext uri="{BB962C8B-B14F-4D97-AF65-F5344CB8AC3E}">
        <p14:creationId xmlns:p14="http://schemas.microsoft.com/office/powerpoint/2010/main" val="15037442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75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750"/>
                                        <p:tgtEl>
                                          <p:spTgt spid="21"/>
                                        </p:tgtEl>
                                      </p:cBhvr>
                                    </p:animEffect>
                                  </p:childTnLst>
                                </p:cTn>
                              </p:par>
                              <p:par>
                                <p:cTn id="8" presetID="22" presetClass="entr" presetSubtype="2" fill="hold" grpId="0" nodeType="withEffect">
                                  <p:stCondLst>
                                    <p:cond delay="1250"/>
                                  </p:stCondLst>
                                  <p:childTnLst>
                                    <p:set>
                                      <p:cBhvr>
                                        <p:cTn id="9" dur="1" fill="hold">
                                          <p:stCondLst>
                                            <p:cond delay="0"/>
                                          </p:stCondLst>
                                        </p:cTn>
                                        <p:tgtEl>
                                          <p:spTgt spid="22"/>
                                        </p:tgtEl>
                                        <p:attrNameLst>
                                          <p:attrName>style.visibility</p:attrName>
                                        </p:attrNameLst>
                                      </p:cBhvr>
                                      <p:to>
                                        <p:strVal val="visible"/>
                                      </p:to>
                                    </p:set>
                                    <p:animEffect transition="in" filter="wipe(right)">
                                      <p:cBhvr>
                                        <p:cTn id="10" dur="750"/>
                                        <p:tgtEl>
                                          <p:spTgt spid="22"/>
                                        </p:tgtEl>
                                      </p:cBhvr>
                                    </p:animEffect>
                                  </p:childTnLst>
                                </p:cTn>
                              </p:par>
                              <p:par>
                                <p:cTn id="11" presetID="2" presetClass="entr" presetSubtype="1" decel="10000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par>
                                <p:cTn id="15" presetID="2" presetClass="entr" presetSubtype="1" decel="10000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par>
                                <p:cTn id="19" presetID="2" presetClass="entr" presetSubtype="1" decel="10000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0-#ppt_h/2"/>
                                          </p:val>
                                        </p:tav>
                                        <p:tav tm="100000">
                                          <p:val>
                                            <p:strVal val="#ppt_y"/>
                                          </p:val>
                                        </p:tav>
                                      </p:tavLst>
                                    </p:anim>
                                  </p:childTnLst>
                                </p:cTn>
                              </p:par>
                              <p:par>
                                <p:cTn id="23" presetID="2" presetClass="entr" presetSubtype="1" decel="10000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0255646" y="6331808"/>
            <a:ext cx="1627369" cy="230832"/>
          </a:xfrm>
          <a:prstGeom prst="rect">
            <a:avLst/>
          </a:prstGeom>
          <a:noFill/>
        </p:spPr>
        <p:txBody>
          <a:bodyPr wrap="none" rtlCol="0">
            <a:spAutoFit/>
          </a:bodyPr>
          <a:lstStyle/>
          <a:p>
            <a:r>
              <a:rPr lang="en-US" sz="900" spc="300" dirty="0">
                <a:solidFill>
                  <a:schemeClr val="tx1">
                    <a:lumMod val="65000"/>
                    <a:lumOff val="35000"/>
                  </a:schemeClr>
                </a:solidFill>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solidFill>
                <a:schemeClr val="tx1">
                  <a:lumMod val="65000"/>
                  <a:lumOff val="35000"/>
                </a:schemeClr>
              </a:solidFill>
              <a:latin typeface="Gill Sans MT" panose="020B0502020104020203" pitchFamily="34" charset="0"/>
              <a:ea typeface="Liberation Sans" panose="020B0604020202020204" pitchFamily="34" charset="0"/>
              <a:cs typeface="Liberation Sans" panose="020B0604020202020204" pitchFamily="34" charset="0"/>
            </a:endParaRPr>
          </a:p>
        </p:txBody>
      </p:sp>
      <p:sp>
        <p:nvSpPr>
          <p:cNvPr id="42" name="TextBox 41"/>
          <p:cNvSpPr txBox="1"/>
          <p:nvPr/>
        </p:nvSpPr>
        <p:spPr>
          <a:xfrm>
            <a:off x="10255646" y="6331808"/>
            <a:ext cx="1627369"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sp>
        <p:nvSpPr>
          <p:cNvPr id="12" name="TextBox 11"/>
          <p:cNvSpPr txBox="1"/>
          <p:nvPr/>
        </p:nvSpPr>
        <p:spPr>
          <a:xfrm>
            <a:off x="766763" y="980087"/>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_Application</a:t>
            </a:r>
          </a:p>
          <a:p>
            <a:r>
              <a:rPr lang="id-ID" sz="3600" b="1" dirty="0">
                <a:latin typeface="Montserrat" panose="02000505000000020004" pitchFamily="2" charset="0"/>
                <a:ea typeface="Roboto" pitchFamily="2" charset="0"/>
                <a:cs typeface="Lato" panose="020F0502020204030203" pitchFamily="34" charset="0"/>
              </a:rPr>
              <a:t>Mobile Mockup</a:t>
            </a:r>
          </a:p>
        </p:txBody>
      </p:sp>
      <p:sp>
        <p:nvSpPr>
          <p:cNvPr id="13" name="TextBox 12"/>
          <p:cNvSpPr txBox="1"/>
          <p:nvPr/>
        </p:nvSpPr>
        <p:spPr>
          <a:xfrm>
            <a:off x="766763" y="2244608"/>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14" name="Rectangle 13"/>
          <p:cNvSpPr/>
          <p:nvPr/>
        </p:nvSpPr>
        <p:spPr>
          <a:xfrm>
            <a:off x="766762" y="2585799"/>
            <a:ext cx="4968875" cy="1015663"/>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pic>
        <p:nvPicPr>
          <p:cNvPr id="28" name="图片占位符 27">
            <a:extLst>
              <a:ext uri="{FF2B5EF4-FFF2-40B4-BE49-F238E27FC236}">
                <a16:creationId xmlns="" xmlns:a16="http://schemas.microsoft.com/office/drawing/2014/main" id="{19139A1C-8DEC-40A8-8CA2-99B77BEE872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242" r="2242"/>
          <a:stretch>
            <a:fillRect/>
          </a:stretch>
        </p:blipFill>
        <p:spPr/>
      </p:pic>
      <p:pic>
        <p:nvPicPr>
          <p:cNvPr id="4" name="图片占位符 3">
            <a:extLst>
              <a:ext uri="{FF2B5EF4-FFF2-40B4-BE49-F238E27FC236}">
                <a16:creationId xmlns="" xmlns:a16="http://schemas.microsoft.com/office/drawing/2014/main" id="{CF69F6D7-1A3F-498A-9C49-B14DDE44D7A7}"/>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24317" b="24317"/>
          <a:stretch>
            <a:fillRect/>
          </a:stretch>
        </p:blipFill>
        <p:spPr/>
      </p:pic>
      <p:pic>
        <p:nvPicPr>
          <p:cNvPr id="20" name="图片占位符 19">
            <a:extLst>
              <a:ext uri="{FF2B5EF4-FFF2-40B4-BE49-F238E27FC236}">
                <a16:creationId xmlns="" xmlns:a16="http://schemas.microsoft.com/office/drawing/2014/main" id="{989B191B-5B14-43DD-A73D-48D39377F8A1}"/>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1672" b="1672"/>
          <a:stretch>
            <a:fillRect/>
          </a:stretch>
        </p:blipFill>
        <p:spPr/>
      </p:pic>
      <p:pic>
        <p:nvPicPr>
          <p:cNvPr id="22" name="图片占位符 21">
            <a:extLst>
              <a:ext uri="{FF2B5EF4-FFF2-40B4-BE49-F238E27FC236}">
                <a16:creationId xmlns="" xmlns:a16="http://schemas.microsoft.com/office/drawing/2014/main" id="{F041B6F9-2FC9-47AB-B9EC-FE8A5DCF0839}"/>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t="2190" b="2190"/>
          <a:stretch>
            <a:fillRect/>
          </a:stretch>
        </p:blipFill>
        <p:spPr/>
      </p:pic>
      <p:pic>
        <p:nvPicPr>
          <p:cNvPr id="26" name="图片占位符 25">
            <a:extLst>
              <a:ext uri="{FF2B5EF4-FFF2-40B4-BE49-F238E27FC236}">
                <a16:creationId xmlns="" xmlns:a16="http://schemas.microsoft.com/office/drawing/2014/main" id="{C99DD110-8496-47D0-A39E-CAD595E3D847}"/>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7742" r="7742"/>
          <a:stretch>
            <a:fillRect/>
          </a:stretch>
        </p:blipFill>
        <p:spPr/>
      </p:pic>
    </p:spTree>
    <p:extLst>
      <p:ext uri="{BB962C8B-B14F-4D97-AF65-F5344CB8AC3E}">
        <p14:creationId xmlns:p14="http://schemas.microsoft.com/office/powerpoint/2010/main" val="297198559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7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6094461" y="2367462"/>
            <a:ext cx="5373857" cy="717435"/>
            <a:chOff x="6094461" y="2367462"/>
            <a:chExt cx="5373857" cy="717435"/>
          </a:xfrm>
        </p:grpSpPr>
        <p:sp>
          <p:nvSpPr>
            <p:cNvPr id="4" name="67 Rectángulo"/>
            <p:cNvSpPr/>
            <p:nvPr/>
          </p:nvSpPr>
          <p:spPr bwMode="auto">
            <a:xfrm>
              <a:off x="6094461" y="2367462"/>
              <a:ext cx="692253" cy="717435"/>
            </a:xfrm>
            <a:prstGeom prst="rect">
              <a:avLst/>
            </a:prstGeom>
            <a:solidFill>
              <a:schemeClr val="accent1"/>
            </a:solidFill>
            <a:ln>
              <a:noFill/>
            </a:ln>
            <a:effectLst/>
            <a:extLst/>
          </p:spPr>
          <p:txBody>
            <a:bodyPr lIns="0" tIns="0" rIns="0" bIns="0" rtlCol="0" anchor="ctr"/>
            <a:lstStyle/>
            <a:p>
              <a:pPr algn="ctr">
                <a:lnSpc>
                  <a:spcPct val="125000"/>
                </a:lnSpc>
              </a:pPr>
              <a:r>
                <a:rPr lang="es-MX" sz="2000" dirty="0">
                  <a:solidFill>
                    <a:schemeClr val="bg1"/>
                  </a:solidFill>
                  <a:latin typeface="+mj-lt"/>
                  <a:ea typeface="Open Sans Extrabold" panose="020B0906030804020204" pitchFamily="34" charset="0"/>
                  <a:cs typeface="Open Sans Extrabold" panose="020B0906030804020204" pitchFamily="34" charset="0"/>
                </a:rPr>
                <a:t>1</a:t>
              </a:r>
              <a:endParaRPr lang="es-SV" sz="20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6" name="45 Rectángulo"/>
            <p:cNvSpPr/>
            <p:nvPr/>
          </p:nvSpPr>
          <p:spPr bwMode="auto">
            <a:xfrm>
              <a:off x="6790011" y="2367462"/>
              <a:ext cx="4678307" cy="717435"/>
            </a:xfrm>
            <a:prstGeom prst="parallelogram">
              <a:avLst>
                <a:gd name="adj" fmla="val 72060"/>
              </a:avLst>
            </a:prstGeom>
            <a:solidFill>
              <a:schemeClr val="accent1"/>
            </a:solidFill>
            <a:ln>
              <a:noFill/>
            </a:ln>
            <a:effectLst/>
            <a:extLst/>
          </p:spPr>
          <p:txBody>
            <a:bodyPr lIns="0" tIns="0" rIns="0" bIns="0" rtlCol="0" anchor="ctr"/>
            <a:lstStyle/>
            <a:p>
              <a:pPr algn="ctr"/>
              <a:endParaRPr lang="es-SV" sz="1812"/>
            </a:p>
          </p:txBody>
        </p:sp>
        <p:sp>
          <p:nvSpPr>
            <p:cNvPr id="7" name="4 Rectángulo"/>
            <p:cNvSpPr/>
            <p:nvPr/>
          </p:nvSpPr>
          <p:spPr bwMode="auto">
            <a:xfrm>
              <a:off x="6781833" y="2367462"/>
              <a:ext cx="1345229" cy="717435"/>
            </a:xfrm>
            <a:custGeom>
              <a:avLst/>
              <a:gdLst/>
              <a:ahLst/>
              <a:cxnLst/>
              <a:rect l="l" t="t" r="r" b="b"/>
              <a:pathLst>
                <a:path w="3133501" h="1787016">
                  <a:moveTo>
                    <a:pt x="0" y="0"/>
                  </a:moveTo>
                  <a:lnTo>
                    <a:pt x="3133501" y="0"/>
                  </a:lnTo>
                  <a:cubicBezTo>
                    <a:pt x="2908373" y="801608"/>
                    <a:pt x="2332189" y="1455792"/>
                    <a:pt x="1581065" y="1787016"/>
                  </a:cubicBezTo>
                  <a:lnTo>
                    <a:pt x="0" y="1787016"/>
                  </a:lnTo>
                  <a:close/>
                </a:path>
              </a:pathLst>
            </a:custGeom>
            <a:solidFill>
              <a:schemeClr val="bg1"/>
            </a:solidFill>
            <a:ln w="3175" cap="rnd" cmpd="sng">
              <a:noFill/>
              <a:bevel/>
            </a:ln>
            <a:effectLst/>
            <a:scene3d>
              <a:camera prst="orthographicFront"/>
              <a:lightRig rig="contrasting" dir="t"/>
            </a:scene3d>
            <a:sp3d prstMaterial="metal">
              <a:bevelT w="0" h="25400" prst="coolSlant"/>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183974" tIns="91991" rIns="183974" bIns="91991" rtlCol="0" anchor="ctr"/>
            <a:lstStyle/>
            <a:p>
              <a:pPr algn="ctr"/>
              <a:endParaRPr lang="es-SV" sz="1812"/>
            </a:p>
          </p:txBody>
        </p:sp>
        <p:grpSp>
          <p:nvGrpSpPr>
            <p:cNvPr id="8" name="Group 15"/>
            <p:cNvGrpSpPr>
              <a:grpSpLocks noChangeAspect="1"/>
            </p:cNvGrpSpPr>
            <p:nvPr/>
          </p:nvGrpSpPr>
          <p:grpSpPr bwMode="auto">
            <a:xfrm>
              <a:off x="7155462" y="2580439"/>
              <a:ext cx="294581" cy="291481"/>
              <a:chOff x="12172" y="2923"/>
              <a:chExt cx="1615" cy="1598"/>
            </a:xfrm>
            <a:solidFill>
              <a:schemeClr val="tx1">
                <a:lumMod val="75000"/>
                <a:lumOff val="25000"/>
              </a:schemeClr>
            </a:solidFill>
          </p:grpSpPr>
          <p:sp>
            <p:nvSpPr>
              <p:cNvPr id="9" name="Freeform 17"/>
              <p:cNvSpPr>
                <a:spLocks noEditPoints="1"/>
              </p:cNvSpPr>
              <p:nvPr/>
            </p:nvSpPr>
            <p:spPr bwMode="auto">
              <a:xfrm>
                <a:off x="12172" y="2923"/>
                <a:ext cx="1615" cy="1598"/>
              </a:xfrm>
              <a:custGeom>
                <a:avLst/>
                <a:gdLst>
                  <a:gd name="T0" fmla="*/ 214 w 3228"/>
                  <a:gd name="T1" fmla="*/ 2737 h 3195"/>
                  <a:gd name="T2" fmla="*/ 177 w 3228"/>
                  <a:gd name="T3" fmla="*/ 2843 h 3195"/>
                  <a:gd name="T4" fmla="*/ 220 w 3228"/>
                  <a:gd name="T5" fmla="*/ 2956 h 3195"/>
                  <a:gd name="T6" fmla="*/ 324 w 3228"/>
                  <a:gd name="T7" fmla="*/ 3016 h 3195"/>
                  <a:gd name="T8" fmla="*/ 440 w 3228"/>
                  <a:gd name="T9" fmla="*/ 2998 h 3195"/>
                  <a:gd name="T10" fmla="*/ 1241 w 3228"/>
                  <a:gd name="T11" fmla="*/ 2116 h 3195"/>
                  <a:gd name="T12" fmla="*/ 1046 w 3228"/>
                  <a:gd name="T13" fmla="*/ 1910 h 3195"/>
                  <a:gd name="T14" fmla="*/ 1786 w 3228"/>
                  <a:gd name="T15" fmla="*/ 226 h 3195"/>
                  <a:gd name="T16" fmla="*/ 1508 w 3228"/>
                  <a:gd name="T17" fmla="*/ 336 h 3195"/>
                  <a:gd name="T18" fmla="*/ 1278 w 3228"/>
                  <a:gd name="T19" fmla="*/ 519 h 3195"/>
                  <a:gd name="T20" fmla="*/ 1111 w 3228"/>
                  <a:gd name="T21" fmla="*/ 759 h 3195"/>
                  <a:gd name="T22" fmla="*/ 1021 w 3228"/>
                  <a:gd name="T23" fmla="*/ 1044 h 3195"/>
                  <a:gd name="T24" fmla="*/ 1021 w 3228"/>
                  <a:gd name="T25" fmla="*/ 1353 h 3195"/>
                  <a:gd name="T26" fmla="*/ 1111 w 3228"/>
                  <a:gd name="T27" fmla="*/ 1637 h 3195"/>
                  <a:gd name="T28" fmla="*/ 1278 w 3228"/>
                  <a:gd name="T29" fmla="*/ 1878 h 3195"/>
                  <a:gd name="T30" fmla="*/ 1508 w 3228"/>
                  <a:gd name="T31" fmla="*/ 2061 h 3195"/>
                  <a:gd name="T32" fmla="*/ 1786 w 3228"/>
                  <a:gd name="T33" fmla="*/ 2170 h 3195"/>
                  <a:gd name="T34" fmla="*/ 2097 w 3228"/>
                  <a:gd name="T35" fmla="*/ 2194 h 3195"/>
                  <a:gd name="T36" fmla="*/ 2393 w 3228"/>
                  <a:gd name="T37" fmla="*/ 2125 h 3195"/>
                  <a:gd name="T38" fmla="*/ 2649 w 3228"/>
                  <a:gd name="T39" fmla="*/ 1977 h 3195"/>
                  <a:gd name="T40" fmla="*/ 2849 w 3228"/>
                  <a:gd name="T41" fmla="*/ 1764 h 3195"/>
                  <a:gd name="T42" fmla="*/ 2980 w 3228"/>
                  <a:gd name="T43" fmla="*/ 1499 h 3195"/>
                  <a:gd name="T44" fmla="*/ 3026 w 3228"/>
                  <a:gd name="T45" fmla="*/ 1198 h 3195"/>
                  <a:gd name="T46" fmla="*/ 2980 w 3228"/>
                  <a:gd name="T47" fmla="*/ 897 h 3195"/>
                  <a:gd name="T48" fmla="*/ 2849 w 3228"/>
                  <a:gd name="T49" fmla="*/ 632 h 3195"/>
                  <a:gd name="T50" fmla="*/ 2649 w 3228"/>
                  <a:gd name="T51" fmla="*/ 419 h 3195"/>
                  <a:gd name="T52" fmla="*/ 2393 w 3228"/>
                  <a:gd name="T53" fmla="*/ 271 h 3195"/>
                  <a:gd name="T54" fmla="*/ 2097 w 3228"/>
                  <a:gd name="T55" fmla="*/ 203 h 3195"/>
                  <a:gd name="T56" fmla="*/ 2104 w 3228"/>
                  <a:gd name="T57" fmla="*/ 3 h 3195"/>
                  <a:gd name="T58" fmla="*/ 2432 w 3228"/>
                  <a:gd name="T59" fmla="*/ 72 h 3195"/>
                  <a:gd name="T60" fmla="*/ 2720 w 3228"/>
                  <a:gd name="T61" fmla="*/ 222 h 3195"/>
                  <a:gd name="T62" fmla="*/ 2955 w 3228"/>
                  <a:gd name="T63" fmla="*/ 440 h 3195"/>
                  <a:gd name="T64" fmla="*/ 3125 w 3228"/>
                  <a:gd name="T65" fmla="*/ 713 h 3195"/>
                  <a:gd name="T66" fmla="*/ 3217 w 3228"/>
                  <a:gd name="T67" fmla="*/ 1028 h 3195"/>
                  <a:gd name="T68" fmla="*/ 3217 w 3228"/>
                  <a:gd name="T69" fmla="*/ 1367 h 3195"/>
                  <a:gd name="T70" fmla="*/ 3125 w 3228"/>
                  <a:gd name="T71" fmla="*/ 1683 h 3195"/>
                  <a:gd name="T72" fmla="*/ 2955 w 3228"/>
                  <a:gd name="T73" fmla="*/ 1957 h 3195"/>
                  <a:gd name="T74" fmla="*/ 2720 w 3228"/>
                  <a:gd name="T75" fmla="*/ 2174 h 3195"/>
                  <a:gd name="T76" fmla="*/ 2432 w 3228"/>
                  <a:gd name="T77" fmla="*/ 2324 h 3195"/>
                  <a:gd name="T78" fmla="*/ 2104 w 3228"/>
                  <a:gd name="T79" fmla="*/ 2393 h 3195"/>
                  <a:gd name="T80" fmla="*/ 1762 w 3228"/>
                  <a:gd name="T81" fmla="*/ 2369 h 3195"/>
                  <a:gd name="T82" fmla="*/ 1452 w 3228"/>
                  <a:gd name="T83" fmla="*/ 2256 h 3195"/>
                  <a:gd name="T84" fmla="*/ 549 w 3228"/>
                  <a:gd name="T85" fmla="*/ 3139 h 3195"/>
                  <a:gd name="T86" fmla="*/ 398 w 3228"/>
                  <a:gd name="T87" fmla="*/ 3193 h 3195"/>
                  <a:gd name="T88" fmla="*/ 218 w 3228"/>
                  <a:gd name="T89" fmla="*/ 3168 h 3195"/>
                  <a:gd name="T90" fmla="*/ 74 w 3228"/>
                  <a:gd name="T91" fmla="*/ 3059 h 3195"/>
                  <a:gd name="T92" fmla="*/ 3 w 3228"/>
                  <a:gd name="T93" fmla="*/ 2891 h 3195"/>
                  <a:gd name="T94" fmla="*/ 22 w 3228"/>
                  <a:gd name="T95" fmla="*/ 2723 h 3195"/>
                  <a:gd name="T96" fmla="*/ 107 w 3228"/>
                  <a:gd name="T97" fmla="*/ 2592 h 3195"/>
                  <a:gd name="T98" fmla="*/ 881 w 3228"/>
                  <a:gd name="T99" fmla="*/ 1609 h 3195"/>
                  <a:gd name="T100" fmla="*/ 810 w 3228"/>
                  <a:gd name="T101" fmla="*/ 1284 h 3195"/>
                  <a:gd name="T102" fmla="*/ 834 w 3228"/>
                  <a:gd name="T103" fmla="*/ 947 h 3195"/>
                  <a:gd name="T104" fmla="*/ 946 w 3228"/>
                  <a:gd name="T105" fmla="*/ 640 h 3195"/>
                  <a:gd name="T106" fmla="*/ 1134 w 3228"/>
                  <a:gd name="T107" fmla="*/ 380 h 3195"/>
                  <a:gd name="T108" fmla="*/ 1384 w 3228"/>
                  <a:gd name="T109" fmla="*/ 177 h 3195"/>
                  <a:gd name="T110" fmla="*/ 1683 w 3228"/>
                  <a:gd name="T111" fmla="*/ 46 h 3195"/>
                  <a:gd name="T112" fmla="*/ 2018 w 3228"/>
                  <a:gd name="T113"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28" h="3195">
                    <a:moveTo>
                      <a:pt x="1046" y="1910"/>
                    </a:moveTo>
                    <a:lnTo>
                      <a:pt x="232" y="2715"/>
                    </a:lnTo>
                    <a:lnTo>
                      <a:pt x="232" y="2716"/>
                    </a:lnTo>
                    <a:lnTo>
                      <a:pt x="214" y="2737"/>
                    </a:lnTo>
                    <a:lnTo>
                      <a:pt x="199" y="2760"/>
                    </a:lnTo>
                    <a:lnTo>
                      <a:pt x="188" y="2786"/>
                    </a:lnTo>
                    <a:lnTo>
                      <a:pt x="181" y="2813"/>
                    </a:lnTo>
                    <a:lnTo>
                      <a:pt x="177" y="2843"/>
                    </a:lnTo>
                    <a:lnTo>
                      <a:pt x="181" y="2875"/>
                    </a:lnTo>
                    <a:lnTo>
                      <a:pt x="189" y="2904"/>
                    </a:lnTo>
                    <a:lnTo>
                      <a:pt x="202" y="2932"/>
                    </a:lnTo>
                    <a:lnTo>
                      <a:pt x="220" y="2956"/>
                    </a:lnTo>
                    <a:lnTo>
                      <a:pt x="241" y="2978"/>
                    </a:lnTo>
                    <a:lnTo>
                      <a:pt x="266" y="2995"/>
                    </a:lnTo>
                    <a:lnTo>
                      <a:pt x="294" y="3008"/>
                    </a:lnTo>
                    <a:lnTo>
                      <a:pt x="324" y="3016"/>
                    </a:lnTo>
                    <a:lnTo>
                      <a:pt x="356" y="3019"/>
                    </a:lnTo>
                    <a:lnTo>
                      <a:pt x="386" y="3017"/>
                    </a:lnTo>
                    <a:lnTo>
                      <a:pt x="414" y="3010"/>
                    </a:lnTo>
                    <a:lnTo>
                      <a:pt x="440" y="2998"/>
                    </a:lnTo>
                    <a:lnTo>
                      <a:pt x="463" y="2983"/>
                    </a:lnTo>
                    <a:lnTo>
                      <a:pt x="484" y="2965"/>
                    </a:lnTo>
                    <a:lnTo>
                      <a:pt x="1297" y="2160"/>
                    </a:lnTo>
                    <a:lnTo>
                      <a:pt x="1241" y="2116"/>
                    </a:lnTo>
                    <a:lnTo>
                      <a:pt x="1188" y="2069"/>
                    </a:lnTo>
                    <a:lnTo>
                      <a:pt x="1137" y="2019"/>
                    </a:lnTo>
                    <a:lnTo>
                      <a:pt x="1091" y="1966"/>
                    </a:lnTo>
                    <a:lnTo>
                      <a:pt x="1046" y="1910"/>
                    </a:lnTo>
                    <a:close/>
                    <a:moveTo>
                      <a:pt x="2018" y="200"/>
                    </a:moveTo>
                    <a:lnTo>
                      <a:pt x="1939" y="203"/>
                    </a:lnTo>
                    <a:lnTo>
                      <a:pt x="1861" y="211"/>
                    </a:lnTo>
                    <a:lnTo>
                      <a:pt x="1786" y="226"/>
                    </a:lnTo>
                    <a:lnTo>
                      <a:pt x="1714" y="246"/>
                    </a:lnTo>
                    <a:lnTo>
                      <a:pt x="1643" y="271"/>
                    </a:lnTo>
                    <a:lnTo>
                      <a:pt x="1574" y="301"/>
                    </a:lnTo>
                    <a:lnTo>
                      <a:pt x="1508" y="336"/>
                    </a:lnTo>
                    <a:lnTo>
                      <a:pt x="1447" y="376"/>
                    </a:lnTo>
                    <a:lnTo>
                      <a:pt x="1387" y="419"/>
                    </a:lnTo>
                    <a:lnTo>
                      <a:pt x="1331" y="467"/>
                    </a:lnTo>
                    <a:lnTo>
                      <a:pt x="1278" y="519"/>
                    </a:lnTo>
                    <a:lnTo>
                      <a:pt x="1231" y="574"/>
                    </a:lnTo>
                    <a:lnTo>
                      <a:pt x="1187" y="632"/>
                    </a:lnTo>
                    <a:lnTo>
                      <a:pt x="1146" y="694"/>
                    </a:lnTo>
                    <a:lnTo>
                      <a:pt x="1111" y="759"/>
                    </a:lnTo>
                    <a:lnTo>
                      <a:pt x="1081" y="827"/>
                    </a:lnTo>
                    <a:lnTo>
                      <a:pt x="1055" y="897"/>
                    </a:lnTo>
                    <a:lnTo>
                      <a:pt x="1036" y="969"/>
                    </a:lnTo>
                    <a:lnTo>
                      <a:pt x="1021" y="1044"/>
                    </a:lnTo>
                    <a:lnTo>
                      <a:pt x="1012" y="1120"/>
                    </a:lnTo>
                    <a:lnTo>
                      <a:pt x="1009" y="1198"/>
                    </a:lnTo>
                    <a:lnTo>
                      <a:pt x="1012" y="1277"/>
                    </a:lnTo>
                    <a:lnTo>
                      <a:pt x="1021" y="1353"/>
                    </a:lnTo>
                    <a:lnTo>
                      <a:pt x="1036" y="1428"/>
                    </a:lnTo>
                    <a:lnTo>
                      <a:pt x="1055" y="1499"/>
                    </a:lnTo>
                    <a:lnTo>
                      <a:pt x="1081" y="1570"/>
                    </a:lnTo>
                    <a:lnTo>
                      <a:pt x="1111" y="1637"/>
                    </a:lnTo>
                    <a:lnTo>
                      <a:pt x="1146" y="1702"/>
                    </a:lnTo>
                    <a:lnTo>
                      <a:pt x="1187" y="1764"/>
                    </a:lnTo>
                    <a:lnTo>
                      <a:pt x="1231" y="1823"/>
                    </a:lnTo>
                    <a:lnTo>
                      <a:pt x="1278" y="1878"/>
                    </a:lnTo>
                    <a:lnTo>
                      <a:pt x="1331" y="1930"/>
                    </a:lnTo>
                    <a:lnTo>
                      <a:pt x="1387" y="1977"/>
                    </a:lnTo>
                    <a:lnTo>
                      <a:pt x="1447" y="2021"/>
                    </a:lnTo>
                    <a:lnTo>
                      <a:pt x="1508" y="2061"/>
                    </a:lnTo>
                    <a:lnTo>
                      <a:pt x="1574" y="2096"/>
                    </a:lnTo>
                    <a:lnTo>
                      <a:pt x="1643" y="2125"/>
                    </a:lnTo>
                    <a:lnTo>
                      <a:pt x="1714" y="2151"/>
                    </a:lnTo>
                    <a:lnTo>
                      <a:pt x="1786" y="2170"/>
                    </a:lnTo>
                    <a:lnTo>
                      <a:pt x="1861" y="2184"/>
                    </a:lnTo>
                    <a:lnTo>
                      <a:pt x="1939" y="2194"/>
                    </a:lnTo>
                    <a:lnTo>
                      <a:pt x="2018" y="2197"/>
                    </a:lnTo>
                    <a:lnTo>
                      <a:pt x="2097" y="2194"/>
                    </a:lnTo>
                    <a:lnTo>
                      <a:pt x="2174" y="2184"/>
                    </a:lnTo>
                    <a:lnTo>
                      <a:pt x="2249" y="2170"/>
                    </a:lnTo>
                    <a:lnTo>
                      <a:pt x="2323" y="2151"/>
                    </a:lnTo>
                    <a:lnTo>
                      <a:pt x="2393" y="2125"/>
                    </a:lnTo>
                    <a:lnTo>
                      <a:pt x="2462" y="2096"/>
                    </a:lnTo>
                    <a:lnTo>
                      <a:pt x="2527" y="2061"/>
                    </a:lnTo>
                    <a:lnTo>
                      <a:pt x="2590" y="2021"/>
                    </a:lnTo>
                    <a:lnTo>
                      <a:pt x="2649" y="1977"/>
                    </a:lnTo>
                    <a:lnTo>
                      <a:pt x="2704" y="1930"/>
                    </a:lnTo>
                    <a:lnTo>
                      <a:pt x="2757" y="1878"/>
                    </a:lnTo>
                    <a:lnTo>
                      <a:pt x="2805" y="1823"/>
                    </a:lnTo>
                    <a:lnTo>
                      <a:pt x="2849" y="1764"/>
                    </a:lnTo>
                    <a:lnTo>
                      <a:pt x="2889" y="1702"/>
                    </a:lnTo>
                    <a:lnTo>
                      <a:pt x="2924" y="1637"/>
                    </a:lnTo>
                    <a:lnTo>
                      <a:pt x="2955" y="1570"/>
                    </a:lnTo>
                    <a:lnTo>
                      <a:pt x="2980" y="1499"/>
                    </a:lnTo>
                    <a:lnTo>
                      <a:pt x="3000" y="1428"/>
                    </a:lnTo>
                    <a:lnTo>
                      <a:pt x="3015" y="1353"/>
                    </a:lnTo>
                    <a:lnTo>
                      <a:pt x="3024" y="1277"/>
                    </a:lnTo>
                    <a:lnTo>
                      <a:pt x="3026" y="1198"/>
                    </a:lnTo>
                    <a:lnTo>
                      <a:pt x="3024" y="1120"/>
                    </a:lnTo>
                    <a:lnTo>
                      <a:pt x="3015" y="1044"/>
                    </a:lnTo>
                    <a:lnTo>
                      <a:pt x="3000" y="969"/>
                    </a:lnTo>
                    <a:lnTo>
                      <a:pt x="2980" y="897"/>
                    </a:lnTo>
                    <a:lnTo>
                      <a:pt x="2955" y="827"/>
                    </a:lnTo>
                    <a:lnTo>
                      <a:pt x="2924" y="759"/>
                    </a:lnTo>
                    <a:lnTo>
                      <a:pt x="2889" y="694"/>
                    </a:lnTo>
                    <a:lnTo>
                      <a:pt x="2849" y="632"/>
                    </a:lnTo>
                    <a:lnTo>
                      <a:pt x="2805" y="574"/>
                    </a:lnTo>
                    <a:lnTo>
                      <a:pt x="2757" y="519"/>
                    </a:lnTo>
                    <a:lnTo>
                      <a:pt x="2704" y="467"/>
                    </a:lnTo>
                    <a:lnTo>
                      <a:pt x="2649" y="419"/>
                    </a:lnTo>
                    <a:lnTo>
                      <a:pt x="2590" y="376"/>
                    </a:lnTo>
                    <a:lnTo>
                      <a:pt x="2527" y="336"/>
                    </a:lnTo>
                    <a:lnTo>
                      <a:pt x="2462" y="301"/>
                    </a:lnTo>
                    <a:lnTo>
                      <a:pt x="2393" y="271"/>
                    </a:lnTo>
                    <a:lnTo>
                      <a:pt x="2323" y="246"/>
                    </a:lnTo>
                    <a:lnTo>
                      <a:pt x="2249" y="226"/>
                    </a:lnTo>
                    <a:lnTo>
                      <a:pt x="2174" y="211"/>
                    </a:lnTo>
                    <a:lnTo>
                      <a:pt x="2097" y="203"/>
                    </a:lnTo>
                    <a:lnTo>
                      <a:pt x="2018" y="200"/>
                    </a:lnTo>
                    <a:close/>
                    <a:moveTo>
                      <a:pt x="2018" y="0"/>
                    </a:moveTo>
                    <a:lnTo>
                      <a:pt x="2018" y="0"/>
                    </a:lnTo>
                    <a:lnTo>
                      <a:pt x="2104" y="3"/>
                    </a:lnTo>
                    <a:lnTo>
                      <a:pt x="2189" y="11"/>
                    </a:lnTo>
                    <a:lnTo>
                      <a:pt x="2272" y="27"/>
                    </a:lnTo>
                    <a:lnTo>
                      <a:pt x="2352" y="46"/>
                    </a:lnTo>
                    <a:lnTo>
                      <a:pt x="2432" y="72"/>
                    </a:lnTo>
                    <a:lnTo>
                      <a:pt x="2508" y="102"/>
                    </a:lnTo>
                    <a:lnTo>
                      <a:pt x="2582" y="137"/>
                    </a:lnTo>
                    <a:lnTo>
                      <a:pt x="2652" y="177"/>
                    </a:lnTo>
                    <a:lnTo>
                      <a:pt x="2720" y="222"/>
                    </a:lnTo>
                    <a:lnTo>
                      <a:pt x="2784" y="271"/>
                    </a:lnTo>
                    <a:lnTo>
                      <a:pt x="2845" y="323"/>
                    </a:lnTo>
                    <a:lnTo>
                      <a:pt x="2902" y="380"/>
                    </a:lnTo>
                    <a:lnTo>
                      <a:pt x="2955" y="440"/>
                    </a:lnTo>
                    <a:lnTo>
                      <a:pt x="3005" y="503"/>
                    </a:lnTo>
                    <a:lnTo>
                      <a:pt x="3049" y="570"/>
                    </a:lnTo>
                    <a:lnTo>
                      <a:pt x="3090" y="640"/>
                    </a:lnTo>
                    <a:lnTo>
                      <a:pt x="3125" y="713"/>
                    </a:lnTo>
                    <a:lnTo>
                      <a:pt x="3156" y="788"/>
                    </a:lnTo>
                    <a:lnTo>
                      <a:pt x="3182" y="866"/>
                    </a:lnTo>
                    <a:lnTo>
                      <a:pt x="3202" y="947"/>
                    </a:lnTo>
                    <a:lnTo>
                      <a:pt x="3217" y="1028"/>
                    </a:lnTo>
                    <a:lnTo>
                      <a:pt x="3225" y="1113"/>
                    </a:lnTo>
                    <a:lnTo>
                      <a:pt x="3228" y="1198"/>
                    </a:lnTo>
                    <a:lnTo>
                      <a:pt x="3225" y="1284"/>
                    </a:lnTo>
                    <a:lnTo>
                      <a:pt x="3217" y="1367"/>
                    </a:lnTo>
                    <a:lnTo>
                      <a:pt x="3202" y="1450"/>
                    </a:lnTo>
                    <a:lnTo>
                      <a:pt x="3182" y="1530"/>
                    </a:lnTo>
                    <a:lnTo>
                      <a:pt x="3156" y="1607"/>
                    </a:lnTo>
                    <a:lnTo>
                      <a:pt x="3125" y="1683"/>
                    </a:lnTo>
                    <a:lnTo>
                      <a:pt x="3090" y="1756"/>
                    </a:lnTo>
                    <a:lnTo>
                      <a:pt x="3049" y="1826"/>
                    </a:lnTo>
                    <a:lnTo>
                      <a:pt x="3005" y="1892"/>
                    </a:lnTo>
                    <a:lnTo>
                      <a:pt x="2955" y="1957"/>
                    </a:lnTo>
                    <a:lnTo>
                      <a:pt x="2902" y="2017"/>
                    </a:lnTo>
                    <a:lnTo>
                      <a:pt x="2845" y="2073"/>
                    </a:lnTo>
                    <a:lnTo>
                      <a:pt x="2784" y="2126"/>
                    </a:lnTo>
                    <a:lnTo>
                      <a:pt x="2720" y="2174"/>
                    </a:lnTo>
                    <a:lnTo>
                      <a:pt x="2652" y="2219"/>
                    </a:lnTo>
                    <a:lnTo>
                      <a:pt x="2582" y="2259"/>
                    </a:lnTo>
                    <a:lnTo>
                      <a:pt x="2508" y="2294"/>
                    </a:lnTo>
                    <a:lnTo>
                      <a:pt x="2432" y="2324"/>
                    </a:lnTo>
                    <a:lnTo>
                      <a:pt x="2352" y="2350"/>
                    </a:lnTo>
                    <a:lnTo>
                      <a:pt x="2272" y="2369"/>
                    </a:lnTo>
                    <a:lnTo>
                      <a:pt x="2189" y="2385"/>
                    </a:lnTo>
                    <a:lnTo>
                      <a:pt x="2104" y="2393"/>
                    </a:lnTo>
                    <a:lnTo>
                      <a:pt x="2018" y="2396"/>
                    </a:lnTo>
                    <a:lnTo>
                      <a:pt x="1930" y="2393"/>
                    </a:lnTo>
                    <a:lnTo>
                      <a:pt x="1846" y="2384"/>
                    </a:lnTo>
                    <a:lnTo>
                      <a:pt x="1762" y="2369"/>
                    </a:lnTo>
                    <a:lnTo>
                      <a:pt x="1681" y="2349"/>
                    </a:lnTo>
                    <a:lnTo>
                      <a:pt x="1601" y="2323"/>
                    </a:lnTo>
                    <a:lnTo>
                      <a:pt x="1525" y="2292"/>
                    </a:lnTo>
                    <a:lnTo>
                      <a:pt x="1452" y="2256"/>
                    </a:lnTo>
                    <a:lnTo>
                      <a:pt x="610" y="3089"/>
                    </a:lnTo>
                    <a:lnTo>
                      <a:pt x="610" y="3089"/>
                    </a:lnTo>
                    <a:lnTo>
                      <a:pt x="581" y="3116"/>
                    </a:lnTo>
                    <a:lnTo>
                      <a:pt x="549" y="3139"/>
                    </a:lnTo>
                    <a:lnTo>
                      <a:pt x="514" y="3159"/>
                    </a:lnTo>
                    <a:lnTo>
                      <a:pt x="478" y="3174"/>
                    </a:lnTo>
                    <a:lnTo>
                      <a:pt x="438" y="3186"/>
                    </a:lnTo>
                    <a:lnTo>
                      <a:pt x="398" y="3193"/>
                    </a:lnTo>
                    <a:lnTo>
                      <a:pt x="356" y="3195"/>
                    </a:lnTo>
                    <a:lnTo>
                      <a:pt x="307" y="3192"/>
                    </a:lnTo>
                    <a:lnTo>
                      <a:pt x="262" y="3183"/>
                    </a:lnTo>
                    <a:lnTo>
                      <a:pt x="218" y="3168"/>
                    </a:lnTo>
                    <a:lnTo>
                      <a:pt x="176" y="3147"/>
                    </a:lnTo>
                    <a:lnTo>
                      <a:pt x="138" y="3122"/>
                    </a:lnTo>
                    <a:lnTo>
                      <a:pt x="104" y="3092"/>
                    </a:lnTo>
                    <a:lnTo>
                      <a:pt x="74" y="3059"/>
                    </a:lnTo>
                    <a:lnTo>
                      <a:pt x="48" y="3021"/>
                    </a:lnTo>
                    <a:lnTo>
                      <a:pt x="28" y="2980"/>
                    </a:lnTo>
                    <a:lnTo>
                      <a:pt x="12" y="2936"/>
                    </a:lnTo>
                    <a:lnTo>
                      <a:pt x="3" y="2891"/>
                    </a:lnTo>
                    <a:lnTo>
                      <a:pt x="0" y="2843"/>
                    </a:lnTo>
                    <a:lnTo>
                      <a:pt x="2" y="2801"/>
                    </a:lnTo>
                    <a:lnTo>
                      <a:pt x="9" y="2761"/>
                    </a:lnTo>
                    <a:lnTo>
                      <a:pt x="22" y="2723"/>
                    </a:lnTo>
                    <a:lnTo>
                      <a:pt x="37" y="2686"/>
                    </a:lnTo>
                    <a:lnTo>
                      <a:pt x="57" y="2652"/>
                    </a:lnTo>
                    <a:lnTo>
                      <a:pt x="80" y="2620"/>
                    </a:lnTo>
                    <a:lnTo>
                      <a:pt x="107" y="2592"/>
                    </a:lnTo>
                    <a:lnTo>
                      <a:pt x="106" y="2591"/>
                    </a:lnTo>
                    <a:lnTo>
                      <a:pt x="948" y="1758"/>
                    </a:lnTo>
                    <a:lnTo>
                      <a:pt x="912" y="1685"/>
                    </a:lnTo>
                    <a:lnTo>
                      <a:pt x="881" y="1609"/>
                    </a:lnTo>
                    <a:lnTo>
                      <a:pt x="854" y="1531"/>
                    </a:lnTo>
                    <a:lnTo>
                      <a:pt x="835" y="1451"/>
                    </a:lnTo>
                    <a:lnTo>
                      <a:pt x="819" y="1368"/>
                    </a:lnTo>
                    <a:lnTo>
                      <a:pt x="810" y="1284"/>
                    </a:lnTo>
                    <a:lnTo>
                      <a:pt x="807" y="1198"/>
                    </a:lnTo>
                    <a:lnTo>
                      <a:pt x="810" y="1113"/>
                    </a:lnTo>
                    <a:lnTo>
                      <a:pt x="819" y="1028"/>
                    </a:lnTo>
                    <a:lnTo>
                      <a:pt x="834" y="947"/>
                    </a:lnTo>
                    <a:lnTo>
                      <a:pt x="854" y="866"/>
                    </a:lnTo>
                    <a:lnTo>
                      <a:pt x="879" y="788"/>
                    </a:lnTo>
                    <a:lnTo>
                      <a:pt x="910" y="713"/>
                    </a:lnTo>
                    <a:lnTo>
                      <a:pt x="946" y="640"/>
                    </a:lnTo>
                    <a:lnTo>
                      <a:pt x="986" y="570"/>
                    </a:lnTo>
                    <a:lnTo>
                      <a:pt x="1031" y="503"/>
                    </a:lnTo>
                    <a:lnTo>
                      <a:pt x="1080" y="440"/>
                    </a:lnTo>
                    <a:lnTo>
                      <a:pt x="1134" y="380"/>
                    </a:lnTo>
                    <a:lnTo>
                      <a:pt x="1191" y="323"/>
                    </a:lnTo>
                    <a:lnTo>
                      <a:pt x="1252" y="271"/>
                    </a:lnTo>
                    <a:lnTo>
                      <a:pt x="1316" y="222"/>
                    </a:lnTo>
                    <a:lnTo>
                      <a:pt x="1384" y="177"/>
                    </a:lnTo>
                    <a:lnTo>
                      <a:pt x="1454" y="137"/>
                    </a:lnTo>
                    <a:lnTo>
                      <a:pt x="1528" y="102"/>
                    </a:lnTo>
                    <a:lnTo>
                      <a:pt x="1604" y="72"/>
                    </a:lnTo>
                    <a:lnTo>
                      <a:pt x="1683" y="46"/>
                    </a:lnTo>
                    <a:lnTo>
                      <a:pt x="1763" y="27"/>
                    </a:lnTo>
                    <a:lnTo>
                      <a:pt x="1847" y="11"/>
                    </a:lnTo>
                    <a:lnTo>
                      <a:pt x="1931" y="3"/>
                    </a:lnTo>
                    <a:lnTo>
                      <a:pt x="2018"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sp>
            <p:nvSpPr>
              <p:cNvPr id="10" name="Freeform 18"/>
              <p:cNvSpPr>
                <a:spLocks/>
              </p:cNvSpPr>
              <p:nvPr/>
            </p:nvSpPr>
            <p:spPr bwMode="auto">
              <a:xfrm>
                <a:off x="12828" y="3173"/>
                <a:ext cx="378" cy="374"/>
              </a:xfrm>
              <a:custGeom>
                <a:avLst/>
                <a:gdLst>
                  <a:gd name="T0" fmla="*/ 707 w 757"/>
                  <a:gd name="T1" fmla="*/ 0 h 749"/>
                  <a:gd name="T2" fmla="*/ 723 w 757"/>
                  <a:gd name="T3" fmla="*/ 2 h 749"/>
                  <a:gd name="T4" fmla="*/ 736 w 757"/>
                  <a:gd name="T5" fmla="*/ 10 h 749"/>
                  <a:gd name="T6" fmla="*/ 747 w 757"/>
                  <a:gd name="T7" fmla="*/ 21 h 749"/>
                  <a:gd name="T8" fmla="*/ 755 w 757"/>
                  <a:gd name="T9" fmla="*/ 34 h 749"/>
                  <a:gd name="T10" fmla="*/ 757 w 757"/>
                  <a:gd name="T11" fmla="*/ 49 h 749"/>
                  <a:gd name="T12" fmla="*/ 755 w 757"/>
                  <a:gd name="T13" fmla="*/ 66 h 749"/>
                  <a:gd name="T14" fmla="*/ 747 w 757"/>
                  <a:gd name="T15" fmla="*/ 79 h 749"/>
                  <a:gd name="T16" fmla="*/ 736 w 757"/>
                  <a:gd name="T17" fmla="*/ 90 h 749"/>
                  <a:gd name="T18" fmla="*/ 723 w 757"/>
                  <a:gd name="T19" fmla="*/ 97 h 749"/>
                  <a:gd name="T20" fmla="*/ 707 w 757"/>
                  <a:gd name="T21" fmla="*/ 100 h 749"/>
                  <a:gd name="T22" fmla="*/ 645 w 757"/>
                  <a:gd name="T23" fmla="*/ 104 h 749"/>
                  <a:gd name="T24" fmla="*/ 584 w 757"/>
                  <a:gd name="T25" fmla="*/ 112 h 749"/>
                  <a:gd name="T26" fmla="*/ 527 w 757"/>
                  <a:gd name="T27" fmla="*/ 127 h 749"/>
                  <a:gd name="T28" fmla="*/ 471 w 757"/>
                  <a:gd name="T29" fmla="*/ 147 h 749"/>
                  <a:gd name="T30" fmla="*/ 418 w 757"/>
                  <a:gd name="T31" fmla="*/ 172 h 749"/>
                  <a:gd name="T32" fmla="*/ 369 w 757"/>
                  <a:gd name="T33" fmla="*/ 203 h 749"/>
                  <a:gd name="T34" fmla="*/ 321 w 757"/>
                  <a:gd name="T35" fmla="*/ 236 h 749"/>
                  <a:gd name="T36" fmla="*/ 279 w 757"/>
                  <a:gd name="T37" fmla="*/ 275 h 749"/>
                  <a:gd name="T38" fmla="*/ 240 w 757"/>
                  <a:gd name="T39" fmla="*/ 318 h 749"/>
                  <a:gd name="T40" fmla="*/ 205 w 757"/>
                  <a:gd name="T41" fmla="*/ 364 h 749"/>
                  <a:gd name="T42" fmla="*/ 175 w 757"/>
                  <a:gd name="T43" fmla="*/ 414 h 749"/>
                  <a:gd name="T44" fmla="*/ 149 w 757"/>
                  <a:gd name="T45" fmla="*/ 466 h 749"/>
                  <a:gd name="T46" fmla="*/ 128 w 757"/>
                  <a:gd name="T47" fmla="*/ 521 h 749"/>
                  <a:gd name="T48" fmla="*/ 114 w 757"/>
                  <a:gd name="T49" fmla="*/ 578 h 749"/>
                  <a:gd name="T50" fmla="*/ 105 w 757"/>
                  <a:gd name="T51" fmla="*/ 638 h 749"/>
                  <a:gd name="T52" fmla="*/ 101 w 757"/>
                  <a:gd name="T53" fmla="*/ 699 h 749"/>
                  <a:gd name="T54" fmla="*/ 98 w 757"/>
                  <a:gd name="T55" fmla="*/ 715 h 749"/>
                  <a:gd name="T56" fmla="*/ 91 w 757"/>
                  <a:gd name="T57" fmla="*/ 729 h 749"/>
                  <a:gd name="T58" fmla="*/ 81 w 757"/>
                  <a:gd name="T59" fmla="*/ 740 h 749"/>
                  <a:gd name="T60" fmla="*/ 67 w 757"/>
                  <a:gd name="T61" fmla="*/ 746 h 749"/>
                  <a:gd name="T62" fmla="*/ 51 w 757"/>
                  <a:gd name="T63" fmla="*/ 749 h 749"/>
                  <a:gd name="T64" fmla="*/ 35 w 757"/>
                  <a:gd name="T65" fmla="*/ 746 h 749"/>
                  <a:gd name="T66" fmla="*/ 21 w 757"/>
                  <a:gd name="T67" fmla="*/ 740 h 749"/>
                  <a:gd name="T68" fmla="*/ 10 w 757"/>
                  <a:gd name="T69" fmla="*/ 729 h 749"/>
                  <a:gd name="T70" fmla="*/ 2 w 757"/>
                  <a:gd name="T71" fmla="*/ 715 h 749"/>
                  <a:gd name="T72" fmla="*/ 0 w 757"/>
                  <a:gd name="T73" fmla="*/ 699 h 749"/>
                  <a:gd name="T74" fmla="*/ 3 w 757"/>
                  <a:gd name="T75" fmla="*/ 632 h 749"/>
                  <a:gd name="T76" fmla="*/ 13 w 757"/>
                  <a:gd name="T77" fmla="*/ 566 h 749"/>
                  <a:gd name="T78" fmla="*/ 28 w 757"/>
                  <a:gd name="T79" fmla="*/ 503 h 749"/>
                  <a:gd name="T80" fmla="*/ 50 w 757"/>
                  <a:gd name="T81" fmla="*/ 442 h 749"/>
                  <a:gd name="T82" fmla="*/ 77 w 757"/>
                  <a:gd name="T83" fmla="*/ 383 h 749"/>
                  <a:gd name="T84" fmla="*/ 108 w 757"/>
                  <a:gd name="T85" fmla="*/ 328 h 749"/>
                  <a:gd name="T86" fmla="*/ 144 w 757"/>
                  <a:gd name="T87" fmla="*/ 276 h 749"/>
                  <a:gd name="T88" fmla="*/ 185 w 757"/>
                  <a:gd name="T89" fmla="*/ 228 h 749"/>
                  <a:gd name="T90" fmla="*/ 230 w 757"/>
                  <a:gd name="T91" fmla="*/ 183 h 749"/>
                  <a:gd name="T92" fmla="*/ 279 w 757"/>
                  <a:gd name="T93" fmla="*/ 142 h 749"/>
                  <a:gd name="T94" fmla="*/ 332 w 757"/>
                  <a:gd name="T95" fmla="*/ 107 h 749"/>
                  <a:gd name="T96" fmla="*/ 388 w 757"/>
                  <a:gd name="T97" fmla="*/ 75 h 749"/>
                  <a:gd name="T98" fmla="*/ 447 w 757"/>
                  <a:gd name="T99" fmla="*/ 49 h 749"/>
                  <a:gd name="T100" fmla="*/ 508 w 757"/>
                  <a:gd name="T101" fmla="*/ 28 h 749"/>
                  <a:gd name="T102" fmla="*/ 573 w 757"/>
                  <a:gd name="T103" fmla="*/ 13 h 749"/>
                  <a:gd name="T104" fmla="*/ 639 w 757"/>
                  <a:gd name="T105" fmla="*/ 3 h 749"/>
                  <a:gd name="T106" fmla="*/ 707 w 757"/>
                  <a:gd name="T107" fmla="*/ 0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7" h="749">
                    <a:moveTo>
                      <a:pt x="707" y="0"/>
                    </a:moveTo>
                    <a:lnTo>
                      <a:pt x="723" y="2"/>
                    </a:lnTo>
                    <a:lnTo>
                      <a:pt x="736" y="10"/>
                    </a:lnTo>
                    <a:lnTo>
                      <a:pt x="747" y="21"/>
                    </a:lnTo>
                    <a:lnTo>
                      <a:pt x="755" y="34"/>
                    </a:lnTo>
                    <a:lnTo>
                      <a:pt x="757" y="49"/>
                    </a:lnTo>
                    <a:lnTo>
                      <a:pt x="755" y="66"/>
                    </a:lnTo>
                    <a:lnTo>
                      <a:pt x="747" y="79"/>
                    </a:lnTo>
                    <a:lnTo>
                      <a:pt x="736" y="90"/>
                    </a:lnTo>
                    <a:lnTo>
                      <a:pt x="723" y="97"/>
                    </a:lnTo>
                    <a:lnTo>
                      <a:pt x="707" y="100"/>
                    </a:lnTo>
                    <a:lnTo>
                      <a:pt x="645" y="104"/>
                    </a:lnTo>
                    <a:lnTo>
                      <a:pt x="584" y="112"/>
                    </a:lnTo>
                    <a:lnTo>
                      <a:pt x="527" y="127"/>
                    </a:lnTo>
                    <a:lnTo>
                      <a:pt x="471" y="147"/>
                    </a:lnTo>
                    <a:lnTo>
                      <a:pt x="418" y="172"/>
                    </a:lnTo>
                    <a:lnTo>
                      <a:pt x="369" y="203"/>
                    </a:lnTo>
                    <a:lnTo>
                      <a:pt x="321" y="236"/>
                    </a:lnTo>
                    <a:lnTo>
                      <a:pt x="279" y="275"/>
                    </a:lnTo>
                    <a:lnTo>
                      <a:pt x="240" y="318"/>
                    </a:lnTo>
                    <a:lnTo>
                      <a:pt x="205" y="364"/>
                    </a:lnTo>
                    <a:lnTo>
                      <a:pt x="175" y="414"/>
                    </a:lnTo>
                    <a:lnTo>
                      <a:pt x="149" y="466"/>
                    </a:lnTo>
                    <a:lnTo>
                      <a:pt x="128" y="521"/>
                    </a:lnTo>
                    <a:lnTo>
                      <a:pt x="114" y="578"/>
                    </a:lnTo>
                    <a:lnTo>
                      <a:pt x="105" y="638"/>
                    </a:lnTo>
                    <a:lnTo>
                      <a:pt x="101" y="699"/>
                    </a:lnTo>
                    <a:lnTo>
                      <a:pt x="98" y="715"/>
                    </a:lnTo>
                    <a:lnTo>
                      <a:pt x="91" y="729"/>
                    </a:lnTo>
                    <a:lnTo>
                      <a:pt x="81" y="740"/>
                    </a:lnTo>
                    <a:lnTo>
                      <a:pt x="67" y="746"/>
                    </a:lnTo>
                    <a:lnTo>
                      <a:pt x="51" y="749"/>
                    </a:lnTo>
                    <a:lnTo>
                      <a:pt x="35" y="746"/>
                    </a:lnTo>
                    <a:lnTo>
                      <a:pt x="21" y="740"/>
                    </a:lnTo>
                    <a:lnTo>
                      <a:pt x="10" y="729"/>
                    </a:lnTo>
                    <a:lnTo>
                      <a:pt x="2" y="715"/>
                    </a:lnTo>
                    <a:lnTo>
                      <a:pt x="0" y="699"/>
                    </a:lnTo>
                    <a:lnTo>
                      <a:pt x="3" y="632"/>
                    </a:lnTo>
                    <a:lnTo>
                      <a:pt x="13" y="566"/>
                    </a:lnTo>
                    <a:lnTo>
                      <a:pt x="28" y="503"/>
                    </a:lnTo>
                    <a:lnTo>
                      <a:pt x="50" y="442"/>
                    </a:lnTo>
                    <a:lnTo>
                      <a:pt x="77" y="383"/>
                    </a:lnTo>
                    <a:lnTo>
                      <a:pt x="108" y="328"/>
                    </a:lnTo>
                    <a:lnTo>
                      <a:pt x="144" y="276"/>
                    </a:lnTo>
                    <a:lnTo>
                      <a:pt x="185" y="228"/>
                    </a:lnTo>
                    <a:lnTo>
                      <a:pt x="230" y="183"/>
                    </a:lnTo>
                    <a:lnTo>
                      <a:pt x="279" y="142"/>
                    </a:lnTo>
                    <a:lnTo>
                      <a:pt x="332" y="107"/>
                    </a:lnTo>
                    <a:lnTo>
                      <a:pt x="388" y="75"/>
                    </a:lnTo>
                    <a:lnTo>
                      <a:pt x="447" y="49"/>
                    </a:lnTo>
                    <a:lnTo>
                      <a:pt x="508" y="28"/>
                    </a:lnTo>
                    <a:lnTo>
                      <a:pt x="573" y="13"/>
                    </a:lnTo>
                    <a:lnTo>
                      <a:pt x="639" y="3"/>
                    </a:lnTo>
                    <a:lnTo>
                      <a:pt x="707"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grpSp>
        <p:sp>
          <p:nvSpPr>
            <p:cNvPr id="73" name="Rectangle 72"/>
            <p:cNvSpPr/>
            <p:nvPr/>
          </p:nvSpPr>
          <p:spPr>
            <a:xfrm>
              <a:off x="8492513" y="2554818"/>
              <a:ext cx="2879271" cy="342723"/>
            </a:xfrm>
            <a:prstGeom prst="rect">
              <a:avLst/>
            </a:prstGeom>
          </p:spPr>
          <p:txBody>
            <a:bodyPr wrap="square">
              <a:spAutoFit/>
            </a:bodyPr>
            <a:lstStyle/>
            <a:p>
              <a:pPr lvl="0">
                <a:lnSpc>
                  <a:spcPct val="114000"/>
                </a:lnSpc>
                <a:defRPr/>
              </a:pPr>
              <a:r>
                <a:rPr lang="id-ID" sz="1600" b="1" spc="300" dirty="0">
                  <a:solidFill>
                    <a:schemeClr val="bg1"/>
                  </a:solidFill>
                  <a:latin typeface="Montserrat" panose="00000500000000000000" pitchFamily="50" charset="0"/>
                  <a:cs typeface="Calibri"/>
                </a:rPr>
                <a:t>DESIGN</a:t>
              </a:r>
            </a:p>
          </p:txBody>
        </p:sp>
      </p:grpSp>
      <p:grpSp>
        <p:nvGrpSpPr>
          <p:cNvPr id="19" name="Group 18"/>
          <p:cNvGrpSpPr/>
          <p:nvPr/>
        </p:nvGrpSpPr>
        <p:grpSpPr>
          <a:xfrm>
            <a:off x="6094461" y="3296352"/>
            <a:ext cx="5373857" cy="728025"/>
            <a:chOff x="6094461" y="3296352"/>
            <a:chExt cx="5373857" cy="728025"/>
          </a:xfrm>
        </p:grpSpPr>
        <p:sp>
          <p:nvSpPr>
            <p:cNvPr id="49" name="45 Rectángulo"/>
            <p:cNvSpPr/>
            <p:nvPr/>
          </p:nvSpPr>
          <p:spPr bwMode="auto">
            <a:xfrm>
              <a:off x="6790011" y="3297874"/>
              <a:ext cx="4678307" cy="717435"/>
            </a:xfrm>
            <a:prstGeom prst="parallelogram">
              <a:avLst>
                <a:gd name="adj" fmla="val 72060"/>
              </a:avLst>
            </a:prstGeom>
            <a:solidFill>
              <a:schemeClr val="accent2"/>
            </a:solidFill>
            <a:ln>
              <a:noFill/>
            </a:ln>
            <a:effectLst/>
            <a:extLst/>
          </p:spPr>
          <p:txBody>
            <a:bodyPr lIns="0" tIns="0" rIns="0" bIns="0" rtlCol="0" anchor="ctr"/>
            <a:lstStyle/>
            <a:p>
              <a:pPr algn="ctr"/>
              <a:endParaRPr lang="es-SV" sz="1812"/>
            </a:p>
          </p:txBody>
        </p:sp>
        <p:sp>
          <p:nvSpPr>
            <p:cNvPr id="5" name="68 Rectángulo"/>
            <p:cNvSpPr/>
            <p:nvPr/>
          </p:nvSpPr>
          <p:spPr bwMode="auto">
            <a:xfrm>
              <a:off x="6094461" y="3306942"/>
              <a:ext cx="692253" cy="717435"/>
            </a:xfrm>
            <a:prstGeom prst="rect">
              <a:avLst/>
            </a:prstGeom>
            <a:solidFill>
              <a:schemeClr val="accent2"/>
            </a:solidFill>
            <a:ln>
              <a:noFill/>
            </a:ln>
            <a:effectLst/>
            <a:extLst/>
          </p:spPr>
          <p:txBody>
            <a:bodyPr lIns="0" tIns="0" rIns="0" bIns="0" rtlCol="0" anchor="ctr"/>
            <a:lstStyle/>
            <a:p>
              <a:pPr algn="ctr">
                <a:lnSpc>
                  <a:spcPct val="125000"/>
                </a:lnSpc>
              </a:pPr>
              <a:r>
                <a:rPr lang="es-MX" sz="2000" dirty="0">
                  <a:solidFill>
                    <a:schemeClr val="bg1"/>
                  </a:solidFill>
                  <a:latin typeface="+mj-lt"/>
                  <a:ea typeface="Open Sans Extrabold" panose="020B0906030804020204" pitchFamily="34" charset="0"/>
                  <a:cs typeface="Open Sans Extrabold" panose="020B0906030804020204" pitchFamily="34" charset="0"/>
                </a:rPr>
                <a:t>2</a:t>
              </a:r>
              <a:endParaRPr lang="es-SV" sz="20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12" name="4 Rectángulo"/>
            <p:cNvSpPr/>
            <p:nvPr/>
          </p:nvSpPr>
          <p:spPr bwMode="auto">
            <a:xfrm>
              <a:off x="6774961" y="3296352"/>
              <a:ext cx="1345229" cy="717435"/>
            </a:xfrm>
            <a:custGeom>
              <a:avLst/>
              <a:gdLst/>
              <a:ahLst/>
              <a:cxnLst/>
              <a:rect l="l" t="t" r="r" b="b"/>
              <a:pathLst>
                <a:path w="3133501" h="1787016">
                  <a:moveTo>
                    <a:pt x="0" y="0"/>
                  </a:moveTo>
                  <a:lnTo>
                    <a:pt x="3133501" y="0"/>
                  </a:lnTo>
                  <a:cubicBezTo>
                    <a:pt x="2908373" y="801608"/>
                    <a:pt x="2332189" y="1455792"/>
                    <a:pt x="1581065" y="1787016"/>
                  </a:cubicBezTo>
                  <a:lnTo>
                    <a:pt x="0" y="1787016"/>
                  </a:lnTo>
                  <a:close/>
                </a:path>
              </a:pathLst>
            </a:custGeom>
            <a:solidFill>
              <a:schemeClr val="bg1"/>
            </a:solidFill>
            <a:ln w="3175" cap="rnd" cmpd="sng">
              <a:noFill/>
              <a:bevel/>
            </a:ln>
            <a:effectLst/>
            <a:scene3d>
              <a:camera prst="orthographicFront"/>
              <a:lightRig rig="contrasting" dir="t"/>
            </a:scene3d>
            <a:sp3d prstMaterial="metal">
              <a:bevelT w="0" h="25400" prst="coolSlant"/>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183974" tIns="91991" rIns="183974" bIns="91991" rtlCol="0" anchor="ctr"/>
            <a:lstStyle/>
            <a:p>
              <a:pPr algn="ctr"/>
              <a:endParaRPr lang="es-SV" sz="1812"/>
            </a:p>
          </p:txBody>
        </p:sp>
        <p:sp>
          <p:nvSpPr>
            <p:cNvPr id="18" name="Freeform 12"/>
            <p:cNvSpPr>
              <a:spLocks noChangeAspect="1" noEditPoints="1"/>
            </p:cNvSpPr>
            <p:nvPr/>
          </p:nvSpPr>
          <p:spPr bwMode="auto">
            <a:xfrm>
              <a:off x="7155462" y="3517272"/>
              <a:ext cx="294581" cy="291481"/>
            </a:xfrm>
            <a:custGeom>
              <a:avLst/>
              <a:gdLst>
                <a:gd name="T0" fmla="*/ 1210 w 3228"/>
                <a:gd name="T1" fmla="*/ 2995 h 3195"/>
                <a:gd name="T2" fmla="*/ 1118 w 3228"/>
                <a:gd name="T3" fmla="*/ 2762 h 3195"/>
                <a:gd name="T4" fmla="*/ 822 w 3228"/>
                <a:gd name="T5" fmla="*/ 1897 h 3195"/>
                <a:gd name="T6" fmla="*/ 2035 w 3228"/>
                <a:gd name="T7" fmla="*/ 1697 h 3195"/>
                <a:gd name="T8" fmla="*/ 2490 w 3228"/>
                <a:gd name="T9" fmla="*/ 1561 h 3195"/>
                <a:gd name="T10" fmla="*/ 2490 w 3228"/>
                <a:gd name="T11" fmla="*/ 1235 h 3195"/>
                <a:gd name="T12" fmla="*/ 2035 w 3228"/>
                <a:gd name="T13" fmla="*/ 1099 h 3195"/>
                <a:gd name="T14" fmla="*/ 234 w 3228"/>
                <a:gd name="T15" fmla="*/ 1235 h 3195"/>
                <a:gd name="T16" fmla="*/ 234 w 3228"/>
                <a:gd name="T17" fmla="*/ 1561 h 3195"/>
                <a:gd name="T18" fmla="*/ 1111 w 3228"/>
                <a:gd name="T19" fmla="*/ 1697 h 3195"/>
                <a:gd name="T20" fmla="*/ 1011 w 3228"/>
                <a:gd name="T21" fmla="*/ 1347 h 3195"/>
                <a:gd name="T22" fmla="*/ 1859 w 3228"/>
                <a:gd name="T23" fmla="*/ 897 h 3195"/>
                <a:gd name="T24" fmla="*/ 1334 w 3228"/>
                <a:gd name="T25" fmla="*/ 1099 h 3195"/>
                <a:gd name="T26" fmla="*/ 1142 w 3228"/>
                <a:gd name="T27" fmla="*/ 1235 h 3195"/>
                <a:gd name="T28" fmla="*/ 1142 w 3228"/>
                <a:gd name="T29" fmla="*/ 1561 h 3195"/>
                <a:gd name="T30" fmla="*/ 1311 w 3228"/>
                <a:gd name="T31" fmla="*/ 1698 h 3195"/>
                <a:gd name="T32" fmla="*/ 1800 w 3228"/>
                <a:gd name="T33" fmla="*/ 1856 h 3195"/>
                <a:gd name="T34" fmla="*/ 1823 w 3228"/>
                <a:gd name="T35" fmla="*/ 1194 h 3195"/>
                <a:gd name="T36" fmla="*/ 2376 w 3228"/>
                <a:gd name="T37" fmla="*/ 251 h 3195"/>
                <a:gd name="T38" fmla="*/ 2141 w 3228"/>
                <a:gd name="T39" fmla="*/ 616 h 3195"/>
                <a:gd name="T40" fmla="*/ 2449 w 3228"/>
                <a:gd name="T41" fmla="*/ 923 h 3195"/>
                <a:gd name="T42" fmla="*/ 2689 w 3228"/>
                <a:gd name="T43" fmla="*/ 1190 h 3195"/>
                <a:gd name="T44" fmla="*/ 2689 w 3228"/>
                <a:gd name="T45" fmla="*/ 1606 h 3195"/>
                <a:gd name="T46" fmla="*/ 2449 w 3228"/>
                <a:gd name="T47" fmla="*/ 1872 h 3195"/>
                <a:gd name="T48" fmla="*/ 2141 w 3228"/>
                <a:gd name="T49" fmla="*/ 2180 h 3195"/>
                <a:gd name="T50" fmla="*/ 2376 w 3228"/>
                <a:gd name="T51" fmla="*/ 2545 h 3195"/>
                <a:gd name="T52" fmla="*/ 2674 w 3228"/>
                <a:gd name="T53" fmla="*/ 2541 h 3195"/>
                <a:gd name="T54" fmla="*/ 2916 w 3228"/>
                <a:gd name="T55" fmla="*/ 2148 h 3195"/>
                <a:gd name="T56" fmla="*/ 3025 w 3228"/>
                <a:gd name="T57" fmla="*/ 1491 h 3195"/>
                <a:gd name="T58" fmla="*/ 2958 w 3228"/>
                <a:gd name="T59" fmla="*/ 794 h 3195"/>
                <a:gd name="T60" fmla="*/ 2745 w 3228"/>
                <a:gd name="T61" fmla="*/ 322 h 3195"/>
                <a:gd name="T62" fmla="*/ 2573 w 3228"/>
                <a:gd name="T63" fmla="*/ 3 h 3195"/>
                <a:gd name="T64" fmla="*/ 2912 w 3228"/>
                <a:gd name="T65" fmla="*/ 208 h 3195"/>
                <a:gd name="T66" fmla="*/ 3129 w 3228"/>
                <a:gd name="T67" fmla="*/ 659 h 3195"/>
                <a:gd name="T68" fmla="*/ 3224 w 3228"/>
                <a:gd name="T69" fmla="*/ 1244 h 3195"/>
                <a:gd name="T70" fmla="*/ 3193 w 3228"/>
                <a:gd name="T71" fmla="*/ 1855 h 3195"/>
                <a:gd name="T72" fmla="*/ 3035 w 3228"/>
                <a:gd name="T73" fmla="*/ 2386 h 3195"/>
                <a:gd name="T74" fmla="*/ 2757 w 3228"/>
                <a:gd name="T75" fmla="*/ 2728 h 3195"/>
                <a:gd name="T76" fmla="*/ 2375 w 3228"/>
                <a:gd name="T77" fmla="*/ 2771 h 3195"/>
                <a:gd name="T78" fmla="*/ 2067 w 3228"/>
                <a:gd name="T79" fmla="*/ 2491 h 3195"/>
                <a:gd name="T80" fmla="*/ 1773 w 3228"/>
                <a:gd name="T81" fmla="*/ 2088 h 3195"/>
                <a:gd name="T82" fmla="*/ 1382 w 3228"/>
                <a:gd name="T83" fmla="*/ 1906 h 3195"/>
                <a:gd name="T84" fmla="*/ 1343 w 3228"/>
                <a:gd name="T85" fmla="*/ 1926 h 3195"/>
                <a:gd name="T86" fmla="*/ 1311 w 3228"/>
                <a:gd name="T87" fmla="*/ 2696 h 3195"/>
                <a:gd name="T88" fmla="*/ 1394 w 3228"/>
                <a:gd name="T89" fmla="*/ 2825 h 3195"/>
                <a:gd name="T90" fmla="*/ 1373 w 3228"/>
                <a:gd name="T91" fmla="*/ 3114 h 3195"/>
                <a:gd name="T92" fmla="*/ 774 w 3228"/>
                <a:gd name="T93" fmla="*/ 3192 h 3195"/>
                <a:gd name="T94" fmla="*/ 608 w 3228"/>
                <a:gd name="T95" fmla="*/ 3028 h 3195"/>
                <a:gd name="T96" fmla="*/ 506 w 3228"/>
                <a:gd name="T97" fmla="*/ 1925 h 3195"/>
                <a:gd name="T98" fmla="*/ 198 w 3228"/>
                <a:gd name="T99" fmla="*/ 1830 h 3195"/>
                <a:gd name="T100" fmla="*/ 9 w 3228"/>
                <a:gd name="T101" fmla="*/ 1506 h 3195"/>
                <a:gd name="T102" fmla="*/ 77 w 3228"/>
                <a:gd name="T103" fmla="*/ 1101 h 3195"/>
                <a:gd name="T104" fmla="*/ 359 w 3228"/>
                <a:gd name="T105" fmla="*/ 902 h 3195"/>
                <a:gd name="T106" fmla="*/ 1673 w 3228"/>
                <a:gd name="T107" fmla="*/ 788 h 3195"/>
                <a:gd name="T108" fmla="*/ 2034 w 3228"/>
                <a:gd name="T109" fmla="*/ 356 h 3195"/>
                <a:gd name="T110" fmla="*/ 2286 w 3228"/>
                <a:gd name="T111" fmla="*/ 68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8" h="3195">
                  <a:moveTo>
                    <a:pt x="752" y="1897"/>
                  </a:moveTo>
                  <a:lnTo>
                    <a:pt x="771" y="1933"/>
                  </a:lnTo>
                  <a:lnTo>
                    <a:pt x="786" y="1972"/>
                  </a:lnTo>
                  <a:lnTo>
                    <a:pt x="798" y="2012"/>
                  </a:lnTo>
                  <a:lnTo>
                    <a:pt x="804" y="2054"/>
                  </a:lnTo>
                  <a:lnTo>
                    <a:pt x="807" y="2097"/>
                  </a:lnTo>
                  <a:lnTo>
                    <a:pt x="807" y="2995"/>
                  </a:lnTo>
                  <a:lnTo>
                    <a:pt x="1210" y="2995"/>
                  </a:lnTo>
                  <a:lnTo>
                    <a:pt x="1210" y="2910"/>
                  </a:lnTo>
                  <a:lnTo>
                    <a:pt x="1196" y="2894"/>
                  </a:lnTo>
                  <a:lnTo>
                    <a:pt x="1183" y="2879"/>
                  </a:lnTo>
                  <a:lnTo>
                    <a:pt x="1169" y="2860"/>
                  </a:lnTo>
                  <a:lnTo>
                    <a:pt x="1155" y="2840"/>
                  </a:lnTo>
                  <a:lnTo>
                    <a:pt x="1141" y="2817"/>
                  </a:lnTo>
                  <a:lnTo>
                    <a:pt x="1129" y="2791"/>
                  </a:lnTo>
                  <a:lnTo>
                    <a:pt x="1118" y="2762"/>
                  </a:lnTo>
                  <a:lnTo>
                    <a:pt x="1112" y="2731"/>
                  </a:lnTo>
                  <a:lnTo>
                    <a:pt x="1109" y="2696"/>
                  </a:lnTo>
                  <a:lnTo>
                    <a:pt x="1109" y="1997"/>
                  </a:lnTo>
                  <a:lnTo>
                    <a:pt x="1111" y="1963"/>
                  </a:lnTo>
                  <a:lnTo>
                    <a:pt x="1117" y="1930"/>
                  </a:lnTo>
                  <a:lnTo>
                    <a:pt x="1127" y="1898"/>
                  </a:lnTo>
                  <a:lnTo>
                    <a:pt x="822" y="1898"/>
                  </a:lnTo>
                  <a:lnTo>
                    <a:pt x="822" y="1897"/>
                  </a:lnTo>
                  <a:lnTo>
                    <a:pt x="752" y="1897"/>
                  </a:lnTo>
                  <a:close/>
                  <a:moveTo>
                    <a:pt x="2035" y="1099"/>
                  </a:moveTo>
                  <a:lnTo>
                    <a:pt x="2025" y="1196"/>
                  </a:lnTo>
                  <a:lnTo>
                    <a:pt x="2020" y="1296"/>
                  </a:lnTo>
                  <a:lnTo>
                    <a:pt x="2018" y="1398"/>
                  </a:lnTo>
                  <a:lnTo>
                    <a:pt x="2020" y="1500"/>
                  </a:lnTo>
                  <a:lnTo>
                    <a:pt x="2025" y="1600"/>
                  </a:lnTo>
                  <a:lnTo>
                    <a:pt x="2035" y="1697"/>
                  </a:lnTo>
                  <a:lnTo>
                    <a:pt x="2320" y="1697"/>
                  </a:lnTo>
                  <a:lnTo>
                    <a:pt x="2350" y="1694"/>
                  </a:lnTo>
                  <a:lnTo>
                    <a:pt x="2378" y="1685"/>
                  </a:lnTo>
                  <a:lnTo>
                    <a:pt x="2405" y="1670"/>
                  </a:lnTo>
                  <a:lnTo>
                    <a:pt x="2430" y="1649"/>
                  </a:lnTo>
                  <a:lnTo>
                    <a:pt x="2453" y="1624"/>
                  </a:lnTo>
                  <a:lnTo>
                    <a:pt x="2472" y="1594"/>
                  </a:lnTo>
                  <a:lnTo>
                    <a:pt x="2490" y="1561"/>
                  </a:lnTo>
                  <a:lnTo>
                    <a:pt x="2503" y="1525"/>
                  </a:lnTo>
                  <a:lnTo>
                    <a:pt x="2513" y="1485"/>
                  </a:lnTo>
                  <a:lnTo>
                    <a:pt x="2520" y="1442"/>
                  </a:lnTo>
                  <a:lnTo>
                    <a:pt x="2523" y="1398"/>
                  </a:lnTo>
                  <a:lnTo>
                    <a:pt x="2520" y="1353"/>
                  </a:lnTo>
                  <a:lnTo>
                    <a:pt x="2513" y="1311"/>
                  </a:lnTo>
                  <a:lnTo>
                    <a:pt x="2503" y="1271"/>
                  </a:lnTo>
                  <a:lnTo>
                    <a:pt x="2490" y="1235"/>
                  </a:lnTo>
                  <a:lnTo>
                    <a:pt x="2472" y="1201"/>
                  </a:lnTo>
                  <a:lnTo>
                    <a:pt x="2453" y="1171"/>
                  </a:lnTo>
                  <a:lnTo>
                    <a:pt x="2430" y="1147"/>
                  </a:lnTo>
                  <a:lnTo>
                    <a:pt x="2405" y="1126"/>
                  </a:lnTo>
                  <a:lnTo>
                    <a:pt x="2378" y="1111"/>
                  </a:lnTo>
                  <a:lnTo>
                    <a:pt x="2350" y="1102"/>
                  </a:lnTo>
                  <a:lnTo>
                    <a:pt x="2320" y="1099"/>
                  </a:lnTo>
                  <a:lnTo>
                    <a:pt x="2035" y="1099"/>
                  </a:lnTo>
                  <a:close/>
                  <a:moveTo>
                    <a:pt x="403" y="1099"/>
                  </a:moveTo>
                  <a:lnTo>
                    <a:pt x="373" y="1102"/>
                  </a:lnTo>
                  <a:lnTo>
                    <a:pt x="346" y="1111"/>
                  </a:lnTo>
                  <a:lnTo>
                    <a:pt x="319" y="1126"/>
                  </a:lnTo>
                  <a:lnTo>
                    <a:pt x="294" y="1147"/>
                  </a:lnTo>
                  <a:lnTo>
                    <a:pt x="271" y="1171"/>
                  </a:lnTo>
                  <a:lnTo>
                    <a:pt x="252" y="1201"/>
                  </a:lnTo>
                  <a:lnTo>
                    <a:pt x="234" y="1235"/>
                  </a:lnTo>
                  <a:lnTo>
                    <a:pt x="221" y="1271"/>
                  </a:lnTo>
                  <a:lnTo>
                    <a:pt x="210" y="1311"/>
                  </a:lnTo>
                  <a:lnTo>
                    <a:pt x="204" y="1353"/>
                  </a:lnTo>
                  <a:lnTo>
                    <a:pt x="202" y="1398"/>
                  </a:lnTo>
                  <a:lnTo>
                    <a:pt x="204" y="1442"/>
                  </a:lnTo>
                  <a:lnTo>
                    <a:pt x="210" y="1485"/>
                  </a:lnTo>
                  <a:lnTo>
                    <a:pt x="221" y="1525"/>
                  </a:lnTo>
                  <a:lnTo>
                    <a:pt x="234" y="1561"/>
                  </a:lnTo>
                  <a:lnTo>
                    <a:pt x="252" y="1594"/>
                  </a:lnTo>
                  <a:lnTo>
                    <a:pt x="271" y="1624"/>
                  </a:lnTo>
                  <a:lnTo>
                    <a:pt x="294" y="1649"/>
                  </a:lnTo>
                  <a:lnTo>
                    <a:pt x="319" y="1670"/>
                  </a:lnTo>
                  <a:lnTo>
                    <a:pt x="346" y="1685"/>
                  </a:lnTo>
                  <a:lnTo>
                    <a:pt x="373" y="1694"/>
                  </a:lnTo>
                  <a:lnTo>
                    <a:pt x="403" y="1697"/>
                  </a:lnTo>
                  <a:lnTo>
                    <a:pt x="1111" y="1697"/>
                  </a:lnTo>
                  <a:lnTo>
                    <a:pt x="1086" y="1665"/>
                  </a:lnTo>
                  <a:lnTo>
                    <a:pt x="1064" y="1628"/>
                  </a:lnTo>
                  <a:lnTo>
                    <a:pt x="1045" y="1587"/>
                  </a:lnTo>
                  <a:lnTo>
                    <a:pt x="1030" y="1544"/>
                  </a:lnTo>
                  <a:lnTo>
                    <a:pt x="1018" y="1497"/>
                  </a:lnTo>
                  <a:lnTo>
                    <a:pt x="1011" y="1449"/>
                  </a:lnTo>
                  <a:lnTo>
                    <a:pt x="1009" y="1398"/>
                  </a:lnTo>
                  <a:lnTo>
                    <a:pt x="1011" y="1347"/>
                  </a:lnTo>
                  <a:lnTo>
                    <a:pt x="1018" y="1298"/>
                  </a:lnTo>
                  <a:lnTo>
                    <a:pt x="1030" y="1252"/>
                  </a:lnTo>
                  <a:lnTo>
                    <a:pt x="1045" y="1208"/>
                  </a:lnTo>
                  <a:lnTo>
                    <a:pt x="1064" y="1168"/>
                  </a:lnTo>
                  <a:lnTo>
                    <a:pt x="1086" y="1132"/>
                  </a:lnTo>
                  <a:lnTo>
                    <a:pt x="1111" y="1099"/>
                  </a:lnTo>
                  <a:lnTo>
                    <a:pt x="403" y="1099"/>
                  </a:lnTo>
                  <a:close/>
                  <a:moveTo>
                    <a:pt x="1859" y="897"/>
                  </a:moveTo>
                  <a:lnTo>
                    <a:pt x="1800" y="943"/>
                  </a:lnTo>
                  <a:lnTo>
                    <a:pt x="1739" y="982"/>
                  </a:lnTo>
                  <a:lnTo>
                    <a:pt x="1675" y="1017"/>
                  </a:lnTo>
                  <a:lnTo>
                    <a:pt x="1610" y="1046"/>
                  </a:lnTo>
                  <a:lnTo>
                    <a:pt x="1542" y="1068"/>
                  </a:lnTo>
                  <a:lnTo>
                    <a:pt x="1474" y="1085"/>
                  </a:lnTo>
                  <a:lnTo>
                    <a:pt x="1405" y="1095"/>
                  </a:lnTo>
                  <a:lnTo>
                    <a:pt x="1334" y="1099"/>
                  </a:lnTo>
                  <a:lnTo>
                    <a:pt x="1311" y="1099"/>
                  </a:lnTo>
                  <a:lnTo>
                    <a:pt x="1281" y="1102"/>
                  </a:lnTo>
                  <a:lnTo>
                    <a:pt x="1254" y="1111"/>
                  </a:lnTo>
                  <a:lnTo>
                    <a:pt x="1227" y="1126"/>
                  </a:lnTo>
                  <a:lnTo>
                    <a:pt x="1202" y="1147"/>
                  </a:lnTo>
                  <a:lnTo>
                    <a:pt x="1179" y="1171"/>
                  </a:lnTo>
                  <a:lnTo>
                    <a:pt x="1160" y="1201"/>
                  </a:lnTo>
                  <a:lnTo>
                    <a:pt x="1142" y="1235"/>
                  </a:lnTo>
                  <a:lnTo>
                    <a:pt x="1129" y="1271"/>
                  </a:lnTo>
                  <a:lnTo>
                    <a:pt x="1118" y="1311"/>
                  </a:lnTo>
                  <a:lnTo>
                    <a:pt x="1112" y="1353"/>
                  </a:lnTo>
                  <a:lnTo>
                    <a:pt x="1110" y="1398"/>
                  </a:lnTo>
                  <a:lnTo>
                    <a:pt x="1112" y="1442"/>
                  </a:lnTo>
                  <a:lnTo>
                    <a:pt x="1118" y="1485"/>
                  </a:lnTo>
                  <a:lnTo>
                    <a:pt x="1129" y="1525"/>
                  </a:lnTo>
                  <a:lnTo>
                    <a:pt x="1142" y="1561"/>
                  </a:lnTo>
                  <a:lnTo>
                    <a:pt x="1160" y="1594"/>
                  </a:lnTo>
                  <a:lnTo>
                    <a:pt x="1179" y="1624"/>
                  </a:lnTo>
                  <a:lnTo>
                    <a:pt x="1202" y="1649"/>
                  </a:lnTo>
                  <a:lnTo>
                    <a:pt x="1227" y="1670"/>
                  </a:lnTo>
                  <a:lnTo>
                    <a:pt x="1254" y="1685"/>
                  </a:lnTo>
                  <a:lnTo>
                    <a:pt x="1281" y="1694"/>
                  </a:lnTo>
                  <a:lnTo>
                    <a:pt x="1311" y="1697"/>
                  </a:lnTo>
                  <a:lnTo>
                    <a:pt x="1311" y="1698"/>
                  </a:lnTo>
                  <a:lnTo>
                    <a:pt x="1334" y="1698"/>
                  </a:lnTo>
                  <a:lnTo>
                    <a:pt x="1405" y="1702"/>
                  </a:lnTo>
                  <a:lnTo>
                    <a:pt x="1474" y="1713"/>
                  </a:lnTo>
                  <a:lnTo>
                    <a:pt x="1542" y="1729"/>
                  </a:lnTo>
                  <a:lnTo>
                    <a:pt x="1610" y="1751"/>
                  </a:lnTo>
                  <a:lnTo>
                    <a:pt x="1675" y="1780"/>
                  </a:lnTo>
                  <a:lnTo>
                    <a:pt x="1739" y="1815"/>
                  </a:lnTo>
                  <a:lnTo>
                    <a:pt x="1800" y="1856"/>
                  </a:lnTo>
                  <a:lnTo>
                    <a:pt x="1859" y="1901"/>
                  </a:lnTo>
                  <a:lnTo>
                    <a:pt x="1844" y="1802"/>
                  </a:lnTo>
                  <a:lnTo>
                    <a:pt x="1831" y="1703"/>
                  </a:lnTo>
                  <a:lnTo>
                    <a:pt x="1823" y="1602"/>
                  </a:lnTo>
                  <a:lnTo>
                    <a:pt x="1818" y="1500"/>
                  </a:lnTo>
                  <a:lnTo>
                    <a:pt x="1816" y="1398"/>
                  </a:lnTo>
                  <a:lnTo>
                    <a:pt x="1818" y="1296"/>
                  </a:lnTo>
                  <a:lnTo>
                    <a:pt x="1823" y="1194"/>
                  </a:lnTo>
                  <a:lnTo>
                    <a:pt x="1831" y="1094"/>
                  </a:lnTo>
                  <a:lnTo>
                    <a:pt x="1844" y="995"/>
                  </a:lnTo>
                  <a:lnTo>
                    <a:pt x="1859" y="897"/>
                  </a:lnTo>
                  <a:close/>
                  <a:moveTo>
                    <a:pt x="2523" y="200"/>
                  </a:moveTo>
                  <a:lnTo>
                    <a:pt x="2485" y="203"/>
                  </a:lnTo>
                  <a:lnTo>
                    <a:pt x="2447" y="213"/>
                  </a:lnTo>
                  <a:lnTo>
                    <a:pt x="2411" y="229"/>
                  </a:lnTo>
                  <a:lnTo>
                    <a:pt x="2376" y="251"/>
                  </a:lnTo>
                  <a:lnTo>
                    <a:pt x="2342" y="279"/>
                  </a:lnTo>
                  <a:lnTo>
                    <a:pt x="2309" y="313"/>
                  </a:lnTo>
                  <a:lnTo>
                    <a:pt x="2277" y="351"/>
                  </a:lnTo>
                  <a:lnTo>
                    <a:pt x="2247" y="394"/>
                  </a:lnTo>
                  <a:lnTo>
                    <a:pt x="2218" y="443"/>
                  </a:lnTo>
                  <a:lnTo>
                    <a:pt x="2190" y="496"/>
                  </a:lnTo>
                  <a:lnTo>
                    <a:pt x="2165" y="554"/>
                  </a:lnTo>
                  <a:lnTo>
                    <a:pt x="2141" y="616"/>
                  </a:lnTo>
                  <a:lnTo>
                    <a:pt x="2118" y="681"/>
                  </a:lnTo>
                  <a:lnTo>
                    <a:pt x="2099" y="751"/>
                  </a:lnTo>
                  <a:lnTo>
                    <a:pt x="2080" y="823"/>
                  </a:lnTo>
                  <a:lnTo>
                    <a:pt x="2065" y="899"/>
                  </a:lnTo>
                  <a:lnTo>
                    <a:pt x="2320" y="899"/>
                  </a:lnTo>
                  <a:lnTo>
                    <a:pt x="2365" y="902"/>
                  </a:lnTo>
                  <a:lnTo>
                    <a:pt x="2408" y="910"/>
                  </a:lnTo>
                  <a:lnTo>
                    <a:pt x="2449" y="923"/>
                  </a:lnTo>
                  <a:lnTo>
                    <a:pt x="2489" y="943"/>
                  </a:lnTo>
                  <a:lnTo>
                    <a:pt x="2526" y="966"/>
                  </a:lnTo>
                  <a:lnTo>
                    <a:pt x="2560" y="994"/>
                  </a:lnTo>
                  <a:lnTo>
                    <a:pt x="2592" y="1025"/>
                  </a:lnTo>
                  <a:lnTo>
                    <a:pt x="2622" y="1061"/>
                  </a:lnTo>
                  <a:lnTo>
                    <a:pt x="2648" y="1101"/>
                  </a:lnTo>
                  <a:lnTo>
                    <a:pt x="2670" y="1144"/>
                  </a:lnTo>
                  <a:lnTo>
                    <a:pt x="2689" y="1190"/>
                  </a:lnTo>
                  <a:lnTo>
                    <a:pt x="2704" y="1239"/>
                  </a:lnTo>
                  <a:lnTo>
                    <a:pt x="2715" y="1290"/>
                  </a:lnTo>
                  <a:lnTo>
                    <a:pt x="2722" y="1343"/>
                  </a:lnTo>
                  <a:lnTo>
                    <a:pt x="2724" y="1398"/>
                  </a:lnTo>
                  <a:lnTo>
                    <a:pt x="2722" y="1453"/>
                  </a:lnTo>
                  <a:lnTo>
                    <a:pt x="2715" y="1506"/>
                  </a:lnTo>
                  <a:lnTo>
                    <a:pt x="2704" y="1557"/>
                  </a:lnTo>
                  <a:lnTo>
                    <a:pt x="2689" y="1606"/>
                  </a:lnTo>
                  <a:lnTo>
                    <a:pt x="2670" y="1651"/>
                  </a:lnTo>
                  <a:lnTo>
                    <a:pt x="2648" y="1694"/>
                  </a:lnTo>
                  <a:lnTo>
                    <a:pt x="2622" y="1734"/>
                  </a:lnTo>
                  <a:lnTo>
                    <a:pt x="2592" y="1770"/>
                  </a:lnTo>
                  <a:lnTo>
                    <a:pt x="2560" y="1802"/>
                  </a:lnTo>
                  <a:lnTo>
                    <a:pt x="2526" y="1830"/>
                  </a:lnTo>
                  <a:lnTo>
                    <a:pt x="2489" y="1854"/>
                  </a:lnTo>
                  <a:lnTo>
                    <a:pt x="2449" y="1872"/>
                  </a:lnTo>
                  <a:lnTo>
                    <a:pt x="2408" y="1885"/>
                  </a:lnTo>
                  <a:lnTo>
                    <a:pt x="2365" y="1894"/>
                  </a:lnTo>
                  <a:lnTo>
                    <a:pt x="2320" y="1897"/>
                  </a:lnTo>
                  <a:lnTo>
                    <a:pt x="2065" y="1897"/>
                  </a:lnTo>
                  <a:lnTo>
                    <a:pt x="2080" y="1973"/>
                  </a:lnTo>
                  <a:lnTo>
                    <a:pt x="2099" y="2046"/>
                  </a:lnTo>
                  <a:lnTo>
                    <a:pt x="2118" y="2115"/>
                  </a:lnTo>
                  <a:lnTo>
                    <a:pt x="2141" y="2180"/>
                  </a:lnTo>
                  <a:lnTo>
                    <a:pt x="2165" y="2242"/>
                  </a:lnTo>
                  <a:lnTo>
                    <a:pt x="2190" y="2300"/>
                  </a:lnTo>
                  <a:lnTo>
                    <a:pt x="2218" y="2353"/>
                  </a:lnTo>
                  <a:lnTo>
                    <a:pt x="2247" y="2401"/>
                  </a:lnTo>
                  <a:lnTo>
                    <a:pt x="2277" y="2445"/>
                  </a:lnTo>
                  <a:lnTo>
                    <a:pt x="2309" y="2484"/>
                  </a:lnTo>
                  <a:lnTo>
                    <a:pt x="2342" y="2517"/>
                  </a:lnTo>
                  <a:lnTo>
                    <a:pt x="2376" y="2545"/>
                  </a:lnTo>
                  <a:lnTo>
                    <a:pt x="2411" y="2567"/>
                  </a:lnTo>
                  <a:lnTo>
                    <a:pt x="2447" y="2583"/>
                  </a:lnTo>
                  <a:lnTo>
                    <a:pt x="2485" y="2593"/>
                  </a:lnTo>
                  <a:lnTo>
                    <a:pt x="2523" y="2596"/>
                  </a:lnTo>
                  <a:lnTo>
                    <a:pt x="2562" y="2593"/>
                  </a:lnTo>
                  <a:lnTo>
                    <a:pt x="2600" y="2582"/>
                  </a:lnTo>
                  <a:lnTo>
                    <a:pt x="2638" y="2564"/>
                  </a:lnTo>
                  <a:lnTo>
                    <a:pt x="2674" y="2541"/>
                  </a:lnTo>
                  <a:lnTo>
                    <a:pt x="2710" y="2510"/>
                  </a:lnTo>
                  <a:lnTo>
                    <a:pt x="2745" y="2474"/>
                  </a:lnTo>
                  <a:lnTo>
                    <a:pt x="2777" y="2433"/>
                  </a:lnTo>
                  <a:lnTo>
                    <a:pt x="2809" y="2386"/>
                  </a:lnTo>
                  <a:lnTo>
                    <a:pt x="2837" y="2332"/>
                  </a:lnTo>
                  <a:lnTo>
                    <a:pt x="2865" y="2275"/>
                  </a:lnTo>
                  <a:lnTo>
                    <a:pt x="2892" y="2214"/>
                  </a:lnTo>
                  <a:lnTo>
                    <a:pt x="2916" y="2148"/>
                  </a:lnTo>
                  <a:lnTo>
                    <a:pt x="2937" y="2077"/>
                  </a:lnTo>
                  <a:lnTo>
                    <a:pt x="2958" y="2003"/>
                  </a:lnTo>
                  <a:lnTo>
                    <a:pt x="2976" y="1925"/>
                  </a:lnTo>
                  <a:lnTo>
                    <a:pt x="2991" y="1843"/>
                  </a:lnTo>
                  <a:lnTo>
                    <a:pt x="3004" y="1760"/>
                  </a:lnTo>
                  <a:lnTo>
                    <a:pt x="3014" y="1673"/>
                  </a:lnTo>
                  <a:lnTo>
                    <a:pt x="3021" y="1583"/>
                  </a:lnTo>
                  <a:lnTo>
                    <a:pt x="3025" y="1491"/>
                  </a:lnTo>
                  <a:lnTo>
                    <a:pt x="3026" y="1398"/>
                  </a:lnTo>
                  <a:lnTo>
                    <a:pt x="3025" y="1304"/>
                  </a:lnTo>
                  <a:lnTo>
                    <a:pt x="3021" y="1212"/>
                  </a:lnTo>
                  <a:lnTo>
                    <a:pt x="3014" y="1123"/>
                  </a:lnTo>
                  <a:lnTo>
                    <a:pt x="3004" y="1037"/>
                  </a:lnTo>
                  <a:lnTo>
                    <a:pt x="2991" y="952"/>
                  </a:lnTo>
                  <a:lnTo>
                    <a:pt x="2976" y="871"/>
                  </a:lnTo>
                  <a:lnTo>
                    <a:pt x="2958" y="794"/>
                  </a:lnTo>
                  <a:lnTo>
                    <a:pt x="2937" y="719"/>
                  </a:lnTo>
                  <a:lnTo>
                    <a:pt x="2916" y="649"/>
                  </a:lnTo>
                  <a:lnTo>
                    <a:pt x="2892" y="582"/>
                  </a:lnTo>
                  <a:lnTo>
                    <a:pt x="2865" y="520"/>
                  </a:lnTo>
                  <a:lnTo>
                    <a:pt x="2837" y="463"/>
                  </a:lnTo>
                  <a:lnTo>
                    <a:pt x="2809" y="411"/>
                  </a:lnTo>
                  <a:lnTo>
                    <a:pt x="2777" y="364"/>
                  </a:lnTo>
                  <a:lnTo>
                    <a:pt x="2745" y="322"/>
                  </a:lnTo>
                  <a:lnTo>
                    <a:pt x="2710" y="286"/>
                  </a:lnTo>
                  <a:lnTo>
                    <a:pt x="2674" y="255"/>
                  </a:lnTo>
                  <a:lnTo>
                    <a:pt x="2638" y="232"/>
                  </a:lnTo>
                  <a:lnTo>
                    <a:pt x="2600" y="214"/>
                  </a:lnTo>
                  <a:lnTo>
                    <a:pt x="2562" y="203"/>
                  </a:lnTo>
                  <a:lnTo>
                    <a:pt x="2523" y="200"/>
                  </a:lnTo>
                  <a:close/>
                  <a:moveTo>
                    <a:pt x="2523" y="0"/>
                  </a:moveTo>
                  <a:lnTo>
                    <a:pt x="2573" y="3"/>
                  </a:lnTo>
                  <a:lnTo>
                    <a:pt x="2622" y="11"/>
                  </a:lnTo>
                  <a:lnTo>
                    <a:pt x="2668" y="25"/>
                  </a:lnTo>
                  <a:lnTo>
                    <a:pt x="2714" y="44"/>
                  </a:lnTo>
                  <a:lnTo>
                    <a:pt x="2757" y="67"/>
                  </a:lnTo>
                  <a:lnTo>
                    <a:pt x="2798" y="96"/>
                  </a:lnTo>
                  <a:lnTo>
                    <a:pt x="2837" y="130"/>
                  </a:lnTo>
                  <a:lnTo>
                    <a:pt x="2876" y="166"/>
                  </a:lnTo>
                  <a:lnTo>
                    <a:pt x="2912" y="208"/>
                  </a:lnTo>
                  <a:lnTo>
                    <a:pt x="2946" y="253"/>
                  </a:lnTo>
                  <a:lnTo>
                    <a:pt x="2978" y="302"/>
                  </a:lnTo>
                  <a:lnTo>
                    <a:pt x="3008" y="354"/>
                  </a:lnTo>
                  <a:lnTo>
                    <a:pt x="3035" y="410"/>
                  </a:lnTo>
                  <a:lnTo>
                    <a:pt x="3062" y="468"/>
                  </a:lnTo>
                  <a:lnTo>
                    <a:pt x="3087" y="529"/>
                  </a:lnTo>
                  <a:lnTo>
                    <a:pt x="3109" y="592"/>
                  </a:lnTo>
                  <a:lnTo>
                    <a:pt x="3129" y="659"/>
                  </a:lnTo>
                  <a:lnTo>
                    <a:pt x="3149" y="726"/>
                  </a:lnTo>
                  <a:lnTo>
                    <a:pt x="3166" y="797"/>
                  </a:lnTo>
                  <a:lnTo>
                    <a:pt x="3180" y="868"/>
                  </a:lnTo>
                  <a:lnTo>
                    <a:pt x="3193" y="942"/>
                  </a:lnTo>
                  <a:lnTo>
                    <a:pt x="3204" y="1015"/>
                  </a:lnTo>
                  <a:lnTo>
                    <a:pt x="3213" y="1091"/>
                  </a:lnTo>
                  <a:lnTo>
                    <a:pt x="3220" y="1167"/>
                  </a:lnTo>
                  <a:lnTo>
                    <a:pt x="3224" y="1244"/>
                  </a:lnTo>
                  <a:lnTo>
                    <a:pt x="3227" y="1320"/>
                  </a:lnTo>
                  <a:lnTo>
                    <a:pt x="3228" y="1398"/>
                  </a:lnTo>
                  <a:lnTo>
                    <a:pt x="3227" y="1475"/>
                  </a:lnTo>
                  <a:lnTo>
                    <a:pt x="3224" y="1552"/>
                  </a:lnTo>
                  <a:lnTo>
                    <a:pt x="3220" y="1629"/>
                  </a:lnTo>
                  <a:lnTo>
                    <a:pt x="3213" y="1704"/>
                  </a:lnTo>
                  <a:lnTo>
                    <a:pt x="3204" y="1780"/>
                  </a:lnTo>
                  <a:lnTo>
                    <a:pt x="3193" y="1855"/>
                  </a:lnTo>
                  <a:lnTo>
                    <a:pt x="3180" y="1927"/>
                  </a:lnTo>
                  <a:lnTo>
                    <a:pt x="3166" y="1999"/>
                  </a:lnTo>
                  <a:lnTo>
                    <a:pt x="3149" y="2069"/>
                  </a:lnTo>
                  <a:lnTo>
                    <a:pt x="3129" y="2137"/>
                  </a:lnTo>
                  <a:lnTo>
                    <a:pt x="3109" y="2203"/>
                  </a:lnTo>
                  <a:lnTo>
                    <a:pt x="3087" y="2266"/>
                  </a:lnTo>
                  <a:lnTo>
                    <a:pt x="3062" y="2327"/>
                  </a:lnTo>
                  <a:lnTo>
                    <a:pt x="3035" y="2386"/>
                  </a:lnTo>
                  <a:lnTo>
                    <a:pt x="3008" y="2442"/>
                  </a:lnTo>
                  <a:lnTo>
                    <a:pt x="2978" y="2494"/>
                  </a:lnTo>
                  <a:lnTo>
                    <a:pt x="2946" y="2543"/>
                  </a:lnTo>
                  <a:lnTo>
                    <a:pt x="2912" y="2588"/>
                  </a:lnTo>
                  <a:lnTo>
                    <a:pt x="2876" y="2629"/>
                  </a:lnTo>
                  <a:lnTo>
                    <a:pt x="2837" y="2666"/>
                  </a:lnTo>
                  <a:lnTo>
                    <a:pt x="2798" y="2699"/>
                  </a:lnTo>
                  <a:lnTo>
                    <a:pt x="2757" y="2728"/>
                  </a:lnTo>
                  <a:lnTo>
                    <a:pt x="2714" y="2751"/>
                  </a:lnTo>
                  <a:lnTo>
                    <a:pt x="2668" y="2771"/>
                  </a:lnTo>
                  <a:lnTo>
                    <a:pt x="2622" y="2784"/>
                  </a:lnTo>
                  <a:lnTo>
                    <a:pt x="2573" y="2793"/>
                  </a:lnTo>
                  <a:lnTo>
                    <a:pt x="2523" y="2795"/>
                  </a:lnTo>
                  <a:lnTo>
                    <a:pt x="2471" y="2793"/>
                  </a:lnTo>
                  <a:lnTo>
                    <a:pt x="2423" y="2784"/>
                  </a:lnTo>
                  <a:lnTo>
                    <a:pt x="2375" y="2771"/>
                  </a:lnTo>
                  <a:lnTo>
                    <a:pt x="2330" y="2751"/>
                  </a:lnTo>
                  <a:lnTo>
                    <a:pt x="2286" y="2727"/>
                  </a:lnTo>
                  <a:lnTo>
                    <a:pt x="2245" y="2698"/>
                  </a:lnTo>
                  <a:lnTo>
                    <a:pt x="2206" y="2665"/>
                  </a:lnTo>
                  <a:lnTo>
                    <a:pt x="2168" y="2628"/>
                  </a:lnTo>
                  <a:lnTo>
                    <a:pt x="2132" y="2586"/>
                  </a:lnTo>
                  <a:lnTo>
                    <a:pt x="2099" y="2540"/>
                  </a:lnTo>
                  <a:lnTo>
                    <a:pt x="2067" y="2491"/>
                  </a:lnTo>
                  <a:lnTo>
                    <a:pt x="2036" y="2439"/>
                  </a:lnTo>
                  <a:lnTo>
                    <a:pt x="2034" y="2440"/>
                  </a:lnTo>
                  <a:lnTo>
                    <a:pt x="1995" y="2371"/>
                  </a:lnTo>
                  <a:lnTo>
                    <a:pt x="1955" y="2306"/>
                  </a:lnTo>
                  <a:lnTo>
                    <a:pt x="1913" y="2246"/>
                  </a:lnTo>
                  <a:lnTo>
                    <a:pt x="1869" y="2188"/>
                  </a:lnTo>
                  <a:lnTo>
                    <a:pt x="1822" y="2136"/>
                  </a:lnTo>
                  <a:lnTo>
                    <a:pt x="1773" y="2088"/>
                  </a:lnTo>
                  <a:lnTo>
                    <a:pt x="1723" y="2047"/>
                  </a:lnTo>
                  <a:lnTo>
                    <a:pt x="1670" y="2009"/>
                  </a:lnTo>
                  <a:lnTo>
                    <a:pt x="1617" y="1976"/>
                  </a:lnTo>
                  <a:lnTo>
                    <a:pt x="1562" y="1950"/>
                  </a:lnTo>
                  <a:lnTo>
                    <a:pt x="1505" y="1928"/>
                  </a:lnTo>
                  <a:lnTo>
                    <a:pt x="1449" y="1913"/>
                  </a:lnTo>
                  <a:lnTo>
                    <a:pt x="1390" y="1904"/>
                  </a:lnTo>
                  <a:lnTo>
                    <a:pt x="1382" y="1906"/>
                  </a:lnTo>
                  <a:lnTo>
                    <a:pt x="1372" y="1908"/>
                  </a:lnTo>
                  <a:lnTo>
                    <a:pt x="1363" y="1912"/>
                  </a:lnTo>
                  <a:lnTo>
                    <a:pt x="1363" y="1912"/>
                  </a:lnTo>
                  <a:lnTo>
                    <a:pt x="1362" y="1912"/>
                  </a:lnTo>
                  <a:lnTo>
                    <a:pt x="1362" y="1913"/>
                  </a:lnTo>
                  <a:lnTo>
                    <a:pt x="1361" y="1913"/>
                  </a:lnTo>
                  <a:lnTo>
                    <a:pt x="1361" y="1913"/>
                  </a:lnTo>
                  <a:lnTo>
                    <a:pt x="1343" y="1926"/>
                  </a:lnTo>
                  <a:lnTo>
                    <a:pt x="1330" y="1942"/>
                  </a:lnTo>
                  <a:lnTo>
                    <a:pt x="1324" y="1952"/>
                  </a:lnTo>
                  <a:lnTo>
                    <a:pt x="1317" y="1970"/>
                  </a:lnTo>
                  <a:lnTo>
                    <a:pt x="1312" y="1990"/>
                  </a:lnTo>
                  <a:lnTo>
                    <a:pt x="1312" y="1992"/>
                  </a:lnTo>
                  <a:lnTo>
                    <a:pt x="1311" y="1994"/>
                  </a:lnTo>
                  <a:lnTo>
                    <a:pt x="1311" y="1997"/>
                  </a:lnTo>
                  <a:lnTo>
                    <a:pt x="1311" y="2696"/>
                  </a:lnTo>
                  <a:lnTo>
                    <a:pt x="1313" y="2711"/>
                  </a:lnTo>
                  <a:lnTo>
                    <a:pt x="1320" y="2726"/>
                  </a:lnTo>
                  <a:lnTo>
                    <a:pt x="1329" y="2740"/>
                  </a:lnTo>
                  <a:lnTo>
                    <a:pt x="1341" y="2755"/>
                  </a:lnTo>
                  <a:lnTo>
                    <a:pt x="1355" y="2771"/>
                  </a:lnTo>
                  <a:lnTo>
                    <a:pt x="1368" y="2788"/>
                  </a:lnTo>
                  <a:lnTo>
                    <a:pt x="1382" y="2805"/>
                  </a:lnTo>
                  <a:lnTo>
                    <a:pt x="1394" y="2825"/>
                  </a:lnTo>
                  <a:lnTo>
                    <a:pt x="1403" y="2846"/>
                  </a:lnTo>
                  <a:lnTo>
                    <a:pt x="1409" y="2870"/>
                  </a:lnTo>
                  <a:lnTo>
                    <a:pt x="1411" y="2895"/>
                  </a:lnTo>
                  <a:lnTo>
                    <a:pt x="1411" y="2995"/>
                  </a:lnTo>
                  <a:lnTo>
                    <a:pt x="1409" y="3028"/>
                  </a:lnTo>
                  <a:lnTo>
                    <a:pt x="1401" y="3059"/>
                  </a:lnTo>
                  <a:lnTo>
                    <a:pt x="1390" y="3087"/>
                  </a:lnTo>
                  <a:lnTo>
                    <a:pt x="1373" y="3114"/>
                  </a:lnTo>
                  <a:lnTo>
                    <a:pt x="1353" y="3137"/>
                  </a:lnTo>
                  <a:lnTo>
                    <a:pt x="1329" y="3157"/>
                  </a:lnTo>
                  <a:lnTo>
                    <a:pt x="1303" y="3173"/>
                  </a:lnTo>
                  <a:lnTo>
                    <a:pt x="1274" y="3185"/>
                  </a:lnTo>
                  <a:lnTo>
                    <a:pt x="1243" y="3192"/>
                  </a:lnTo>
                  <a:lnTo>
                    <a:pt x="1210" y="3195"/>
                  </a:lnTo>
                  <a:lnTo>
                    <a:pt x="807" y="3195"/>
                  </a:lnTo>
                  <a:lnTo>
                    <a:pt x="774" y="3192"/>
                  </a:lnTo>
                  <a:lnTo>
                    <a:pt x="743" y="3185"/>
                  </a:lnTo>
                  <a:lnTo>
                    <a:pt x="714" y="3173"/>
                  </a:lnTo>
                  <a:lnTo>
                    <a:pt x="687" y="3157"/>
                  </a:lnTo>
                  <a:lnTo>
                    <a:pt x="664" y="3137"/>
                  </a:lnTo>
                  <a:lnTo>
                    <a:pt x="644" y="3114"/>
                  </a:lnTo>
                  <a:lnTo>
                    <a:pt x="627" y="3087"/>
                  </a:lnTo>
                  <a:lnTo>
                    <a:pt x="615" y="3059"/>
                  </a:lnTo>
                  <a:lnTo>
                    <a:pt x="608" y="3028"/>
                  </a:lnTo>
                  <a:lnTo>
                    <a:pt x="605" y="2995"/>
                  </a:lnTo>
                  <a:lnTo>
                    <a:pt x="605" y="2097"/>
                  </a:lnTo>
                  <a:lnTo>
                    <a:pt x="602" y="2061"/>
                  </a:lnTo>
                  <a:lnTo>
                    <a:pt x="592" y="2027"/>
                  </a:lnTo>
                  <a:lnTo>
                    <a:pt x="578" y="1997"/>
                  </a:lnTo>
                  <a:lnTo>
                    <a:pt x="557" y="1968"/>
                  </a:lnTo>
                  <a:lnTo>
                    <a:pt x="533" y="1944"/>
                  </a:lnTo>
                  <a:lnTo>
                    <a:pt x="506" y="1925"/>
                  </a:lnTo>
                  <a:lnTo>
                    <a:pt x="474" y="1910"/>
                  </a:lnTo>
                  <a:lnTo>
                    <a:pt x="440" y="1901"/>
                  </a:lnTo>
                  <a:lnTo>
                    <a:pt x="403" y="1897"/>
                  </a:lnTo>
                  <a:lnTo>
                    <a:pt x="359" y="1894"/>
                  </a:lnTo>
                  <a:lnTo>
                    <a:pt x="316" y="1885"/>
                  </a:lnTo>
                  <a:lnTo>
                    <a:pt x="274" y="1872"/>
                  </a:lnTo>
                  <a:lnTo>
                    <a:pt x="235" y="1854"/>
                  </a:lnTo>
                  <a:lnTo>
                    <a:pt x="198" y="1830"/>
                  </a:lnTo>
                  <a:lnTo>
                    <a:pt x="164" y="1802"/>
                  </a:lnTo>
                  <a:lnTo>
                    <a:pt x="132" y="1770"/>
                  </a:lnTo>
                  <a:lnTo>
                    <a:pt x="103" y="1734"/>
                  </a:lnTo>
                  <a:lnTo>
                    <a:pt x="77" y="1694"/>
                  </a:lnTo>
                  <a:lnTo>
                    <a:pt x="55" y="1651"/>
                  </a:lnTo>
                  <a:lnTo>
                    <a:pt x="35" y="1606"/>
                  </a:lnTo>
                  <a:lnTo>
                    <a:pt x="21" y="1557"/>
                  </a:lnTo>
                  <a:lnTo>
                    <a:pt x="9" y="1506"/>
                  </a:lnTo>
                  <a:lnTo>
                    <a:pt x="2" y="1453"/>
                  </a:lnTo>
                  <a:lnTo>
                    <a:pt x="0" y="1398"/>
                  </a:lnTo>
                  <a:lnTo>
                    <a:pt x="2" y="1343"/>
                  </a:lnTo>
                  <a:lnTo>
                    <a:pt x="9" y="1290"/>
                  </a:lnTo>
                  <a:lnTo>
                    <a:pt x="21" y="1239"/>
                  </a:lnTo>
                  <a:lnTo>
                    <a:pt x="35" y="1190"/>
                  </a:lnTo>
                  <a:lnTo>
                    <a:pt x="55" y="1144"/>
                  </a:lnTo>
                  <a:lnTo>
                    <a:pt x="77" y="1101"/>
                  </a:lnTo>
                  <a:lnTo>
                    <a:pt x="103" y="1061"/>
                  </a:lnTo>
                  <a:lnTo>
                    <a:pt x="132" y="1025"/>
                  </a:lnTo>
                  <a:lnTo>
                    <a:pt x="164" y="994"/>
                  </a:lnTo>
                  <a:lnTo>
                    <a:pt x="198" y="966"/>
                  </a:lnTo>
                  <a:lnTo>
                    <a:pt x="235" y="943"/>
                  </a:lnTo>
                  <a:lnTo>
                    <a:pt x="274" y="923"/>
                  </a:lnTo>
                  <a:lnTo>
                    <a:pt x="316" y="910"/>
                  </a:lnTo>
                  <a:lnTo>
                    <a:pt x="359" y="902"/>
                  </a:lnTo>
                  <a:lnTo>
                    <a:pt x="403" y="899"/>
                  </a:lnTo>
                  <a:lnTo>
                    <a:pt x="1334" y="899"/>
                  </a:lnTo>
                  <a:lnTo>
                    <a:pt x="1393" y="896"/>
                  </a:lnTo>
                  <a:lnTo>
                    <a:pt x="1452" y="885"/>
                  </a:lnTo>
                  <a:lnTo>
                    <a:pt x="1508" y="870"/>
                  </a:lnTo>
                  <a:lnTo>
                    <a:pt x="1564" y="849"/>
                  </a:lnTo>
                  <a:lnTo>
                    <a:pt x="1619" y="821"/>
                  </a:lnTo>
                  <a:lnTo>
                    <a:pt x="1673" y="788"/>
                  </a:lnTo>
                  <a:lnTo>
                    <a:pt x="1724" y="751"/>
                  </a:lnTo>
                  <a:lnTo>
                    <a:pt x="1774" y="708"/>
                  </a:lnTo>
                  <a:lnTo>
                    <a:pt x="1822" y="660"/>
                  </a:lnTo>
                  <a:lnTo>
                    <a:pt x="1869" y="608"/>
                  </a:lnTo>
                  <a:lnTo>
                    <a:pt x="1914" y="551"/>
                  </a:lnTo>
                  <a:lnTo>
                    <a:pt x="1956" y="490"/>
                  </a:lnTo>
                  <a:lnTo>
                    <a:pt x="1995" y="426"/>
                  </a:lnTo>
                  <a:lnTo>
                    <a:pt x="2034" y="356"/>
                  </a:lnTo>
                  <a:lnTo>
                    <a:pt x="2036" y="357"/>
                  </a:lnTo>
                  <a:lnTo>
                    <a:pt x="2066" y="305"/>
                  </a:lnTo>
                  <a:lnTo>
                    <a:pt x="2098" y="256"/>
                  </a:lnTo>
                  <a:lnTo>
                    <a:pt x="2132" y="210"/>
                  </a:lnTo>
                  <a:lnTo>
                    <a:pt x="2168" y="169"/>
                  </a:lnTo>
                  <a:lnTo>
                    <a:pt x="2205" y="131"/>
                  </a:lnTo>
                  <a:lnTo>
                    <a:pt x="2245" y="97"/>
                  </a:lnTo>
                  <a:lnTo>
                    <a:pt x="2286" y="68"/>
                  </a:lnTo>
                  <a:lnTo>
                    <a:pt x="2330" y="45"/>
                  </a:lnTo>
                  <a:lnTo>
                    <a:pt x="2375" y="26"/>
                  </a:lnTo>
                  <a:lnTo>
                    <a:pt x="2423" y="11"/>
                  </a:lnTo>
                  <a:lnTo>
                    <a:pt x="2471" y="3"/>
                  </a:lnTo>
                  <a:lnTo>
                    <a:pt x="2523" y="0"/>
                  </a:lnTo>
                  <a:close/>
                </a:path>
              </a:pathLst>
            </a:custGeom>
            <a:solidFill>
              <a:schemeClr val="tx1">
                <a:lumMod val="75000"/>
                <a:lumOff val="25000"/>
              </a:schemeClr>
            </a:solid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sp>
          <p:nvSpPr>
            <p:cNvPr id="74" name="Rectangle 73"/>
            <p:cNvSpPr/>
            <p:nvPr/>
          </p:nvSpPr>
          <p:spPr>
            <a:xfrm>
              <a:off x="8492513" y="3485230"/>
              <a:ext cx="2879271" cy="342723"/>
            </a:xfrm>
            <a:prstGeom prst="rect">
              <a:avLst/>
            </a:prstGeom>
          </p:spPr>
          <p:txBody>
            <a:bodyPr wrap="square">
              <a:spAutoFit/>
            </a:bodyPr>
            <a:lstStyle/>
            <a:p>
              <a:pPr lvl="0">
                <a:lnSpc>
                  <a:spcPct val="114000"/>
                </a:lnSpc>
                <a:defRPr/>
              </a:pPr>
              <a:r>
                <a:rPr lang="id-ID" sz="1600" b="1" spc="300" dirty="0">
                  <a:solidFill>
                    <a:schemeClr val="bg1"/>
                  </a:solidFill>
                  <a:latin typeface="Montserrat" panose="00000500000000000000" pitchFamily="50" charset="0"/>
                  <a:cs typeface="Calibri"/>
                </a:rPr>
                <a:t>MARKETING</a:t>
              </a:r>
            </a:p>
          </p:txBody>
        </p:sp>
      </p:grpSp>
      <p:grpSp>
        <p:nvGrpSpPr>
          <p:cNvPr id="24" name="Group 23"/>
          <p:cNvGrpSpPr/>
          <p:nvPr/>
        </p:nvGrpSpPr>
        <p:grpSpPr>
          <a:xfrm>
            <a:off x="6094461" y="4241127"/>
            <a:ext cx="5373857" cy="722730"/>
            <a:chOff x="6094461" y="4241127"/>
            <a:chExt cx="5373857" cy="722730"/>
          </a:xfrm>
        </p:grpSpPr>
        <p:sp>
          <p:nvSpPr>
            <p:cNvPr id="71" name="45 Rectángulo"/>
            <p:cNvSpPr/>
            <p:nvPr/>
          </p:nvSpPr>
          <p:spPr bwMode="auto">
            <a:xfrm>
              <a:off x="6790011" y="4241127"/>
              <a:ext cx="4678307" cy="717435"/>
            </a:xfrm>
            <a:prstGeom prst="parallelogram">
              <a:avLst>
                <a:gd name="adj" fmla="val 72060"/>
              </a:avLst>
            </a:prstGeom>
            <a:solidFill>
              <a:schemeClr val="accent3"/>
            </a:solidFill>
            <a:ln>
              <a:noFill/>
            </a:ln>
            <a:effectLst/>
            <a:extLst/>
          </p:spPr>
          <p:txBody>
            <a:bodyPr lIns="0" tIns="0" rIns="0" bIns="0" rtlCol="0" anchor="ctr"/>
            <a:lstStyle/>
            <a:p>
              <a:pPr algn="ctr"/>
              <a:endParaRPr lang="es-SV" sz="1812"/>
            </a:p>
          </p:txBody>
        </p:sp>
        <p:sp>
          <p:nvSpPr>
            <p:cNvPr id="2" name="69 Rectángulo"/>
            <p:cNvSpPr/>
            <p:nvPr/>
          </p:nvSpPr>
          <p:spPr bwMode="auto">
            <a:xfrm>
              <a:off x="6094461" y="4246422"/>
              <a:ext cx="692253" cy="717435"/>
            </a:xfrm>
            <a:prstGeom prst="rect">
              <a:avLst/>
            </a:prstGeom>
            <a:solidFill>
              <a:schemeClr val="accent3"/>
            </a:solidFill>
            <a:ln>
              <a:noFill/>
            </a:ln>
            <a:effectLst/>
            <a:extLst/>
          </p:spPr>
          <p:txBody>
            <a:bodyPr lIns="0" tIns="0" rIns="0" bIns="0" rtlCol="0" anchor="ctr"/>
            <a:lstStyle/>
            <a:p>
              <a:pPr algn="ctr">
                <a:lnSpc>
                  <a:spcPct val="125000"/>
                </a:lnSpc>
              </a:pPr>
              <a:r>
                <a:rPr lang="es-MX" sz="2000" dirty="0">
                  <a:solidFill>
                    <a:schemeClr val="bg1"/>
                  </a:solidFill>
                  <a:latin typeface="+mj-lt"/>
                  <a:ea typeface="Open Sans Extrabold" panose="020B0906030804020204" pitchFamily="34" charset="0"/>
                  <a:cs typeface="Open Sans Extrabold" panose="020B0906030804020204" pitchFamily="34" charset="0"/>
                </a:rPr>
                <a:t>3</a:t>
              </a:r>
              <a:endParaRPr lang="es-SV" sz="20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14" name="4 Rectángulo"/>
            <p:cNvSpPr/>
            <p:nvPr/>
          </p:nvSpPr>
          <p:spPr bwMode="auto">
            <a:xfrm>
              <a:off x="6793509" y="4246422"/>
              <a:ext cx="1345229" cy="717435"/>
            </a:xfrm>
            <a:custGeom>
              <a:avLst/>
              <a:gdLst/>
              <a:ahLst/>
              <a:cxnLst/>
              <a:rect l="l" t="t" r="r" b="b"/>
              <a:pathLst>
                <a:path w="3133501" h="1787016">
                  <a:moveTo>
                    <a:pt x="0" y="0"/>
                  </a:moveTo>
                  <a:lnTo>
                    <a:pt x="3133501" y="0"/>
                  </a:lnTo>
                  <a:cubicBezTo>
                    <a:pt x="2908373" y="801608"/>
                    <a:pt x="2332189" y="1455792"/>
                    <a:pt x="1581065" y="1787016"/>
                  </a:cubicBezTo>
                  <a:lnTo>
                    <a:pt x="0" y="1787016"/>
                  </a:lnTo>
                  <a:close/>
                </a:path>
              </a:pathLst>
            </a:custGeom>
            <a:solidFill>
              <a:schemeClr val="bg1"/>
            </a:solidFill>
            <a:ln w="3175" cap="rnd" cmpd="sng">
              <a:noFill/>
              <a:bevel/>
            </a:ln>
            <a:effectLst/>
            <a:scene3d>
              <a:camera prst="orthographicFront"/>
              <a:lightRig rig="contrasting" dir="t"/>
            </a:scene3d>
            <a:sp3d prstMaterial="metal">
              <a:bevelT w="0" h="25400" prst="coolSlant"/>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183974" tIns="91991" rIns="183974" bIns="91991" rtlCol="0" anchor="ctr"/>
            <a:lstStyle/>
            <a:p>
              <a:pPr algn="ctr"/>
              <a:endParaRPr lang="es-SV" sz="1812"/>
            </a:p>
          </p:txBody>
        </p:sp>
        <p:grpSp>
          <p:nvGrpSpPr>
            <p:cNvPr id="15" name="Group 4"/>
            <p:cNvGrpSpPr>
              <a:grpSpLocks noChangeAspect="1"/>
            </p:cNvGrpSpPr>
            <p:nvPr/>
          </p:nvGrpSpPr>
          <p:grpSpPr bwMode="auto">
            <a:xfrm>
              <a:off x="7202521" y="4454105"/>
              <a:ext cx="200461" cy="291480"/>
              <a:chOff x="14052" y="2464"/>
              <a:chExt cx="1099" cy="1598"/>
            </a:xfrm>
            <a:solidFill>
              <a:schemeClr val="tx1">
                <a:lumMod val="75000"/>
                <a:lumOff val="25000"/>
              </a:schemeClr>
            </a:solidFill>
          </p:grpSpPr>
          <p:sp>
            <p:nvSpPr>
              <p:cNvPr id="16" name="Freeform 6"/>
              <p:cNvSpPr>
                <a:spLocks noEditPoints="1"/>
              </p:cNvSpPr>
              <p:nvPr/>
            </p:nvSpPr>
            <p:spPr bwMode="auto">
              <a:xfrm>
                <a:off x="14052" y="2464"/>
                <a:ext cx="1099" cy="1598"/>
              </a:xfrm>
              <a:custGeom>
                <a:avLst/>
                <a:gdLst>
                  <a:gd name="T0" fmla="*/ 934 w 2198"/>
                  <a:gd name="T1" fmla="*/ 2932 h 3195"/>
                  <a:gd name="T2" fmla="*/ 1014 w 2198"/>
                  <a:gd name="T3" fmla="*/ 2988 h 3195"/>
                  <a:gd name="T4" fmla="*/ 1127 w 2198"/>
                  <a:gd name="T5" fmla="*/ 2995 h 3195"/>
                  <a:gd name="T6" fmla="*/ 1215 w 2198"/>
                  <a:gd name="T7" fmla="*/ 2979 h 3195"/>
                  <a:gd name="T8" fmla="*/ 1278 w 2198"/>
                  <a:gd name="T9" fmla="*/ 2915 h 3195"/>
                  <a:gd name="T10" fmla="*/ 1420 w 2198"/>
                  <a:gd name="T11" fmla="*/ 2506 h 3195"/>
                  <a:gd name="T12" fmla="*/ 816 w 2198"/>
                  <a:gd name="T13" fmla="*/ 2631 h 3195"/>
                  <a:gd name="T14" fmla="*/ 862 w 2198"/>
                  <a:gd name="T15" fmla="*/ 2775 h 3195"/>
                  <a:gd name="T16" fmla="*/ 1394 w 2198"/>
                  <a:gd name="T17" fmla="*/ 2594 h 3195"/>
                  <a:gd name="T18" fmla="*/ 734 w 2198"/>
                  <a:gd name="T19" fmla="*/ 2362 h 3195"/>
                  <a:gd name="T20" fmla="*/ 1469 w 2198"/>
                  <a:gd name="T21" fmla="*/ 2350 h 3195"/>
                  <a:gd name="T22" fmla="*/ 1026 w 2198"/>
                  <a:gd name="T23" fmla="*/ 203 h 3195"/>
                  <a:gd name="T24" fmla="*/ 749 w 2198"/>
                  <a:gd name="T25" fmla="*/ 271 h 3195"/>
                  <a:gd name="T26" fmla="*/ 514 w 2198"/>
                  <a:gd name="T27" fmla="*/ 417 h 3195"/>
                  <a:gd name="T28" fmla="*/ 335 w 2198"/>
                  <a:gd name="T29" fmla="*/ 625 h 3195"/>
                  <a:gd name="T30" fmla="*/ 226 w 2198"/>
                  <a:gd name="T31" fmla="*/ 882 h 3195"/>
                  <a:gd name="T32" fmla="*/ 202 w 2198"/>
                  <a:gd name="T33" fmla="*/ 1150 h 3195"/>
                  <a:gd name="T34" fmla="*/ 261 w 2198"/>
                  <a:gd name="T35" fmla="*/ 1368 h 3195"/>
                  <a:gd name="T36" fmla="*/ 369 w 2198"/>
                  <a:gd name="T37" fmla="*/ 1600 h 3195"/>
                  <a:gd name="T38" fmla="*/ 524 w 2198"/>
                  <a:gd name="T39" fmla="*/ 1882 h 3195"/>
                  <a:gd name="T40" fmla="*/ 1619 w 2198"/>
                  <a:gd name="T41" fmla="*/ 1989 h 3195"/>
                  <a:gd name="T42" fmla="*/ 1798 w 2198"/>
                  <a:gd name="T43" fmla="*/ 1658 h 3195"/>
                  <a:gd name="T44" fmla="*/ 1915 w 2198"/>
                  <a:gd name="T45" fmla="*/ 1425 h 3195"/>
                  <a:gd name="T46" fmla="*/ 1987 w 2198"/>
                  <a:gd name="T47" fmla="*/ 1202 h 3195"/>
                  <a:gd name="T48" fmla="*/ 1986 w 2198"/>
                  <a:gd name="T49" fmla="*/ 953 h 3195"/>
                  <a:gd name="T50" fmla="*/ 1898 w 2198"/>
                  <a:gd name="T51" fmla="*/ 685 h 3195"/>
                  <a:gd name="T52" fmla="*/ 1735 w 2198"/>
                  <a:gd name="T53" fmla="*/ 464 h 3195"/>
                  <a:gd name="T54" fmla="*/ 1512 w 2198"/>
                  <a:gd name="T55" fmla="*/ 300 h 3195"/>
                  <a:gd name="T56" fmla="*/ 1245 w 2198"/>
                  <a:gd name="T57" fmla="*/ 211 h 3195"/>
                  <a:gd name="T58" fmla="*/ 1181 w 2198"/>
                  <a:gd name="T59" fmla="*/ 3 h 3195"/>
                  <a:gd name="T60" fmla="*/ 1491 w 2198"/>
                  <a:gd name="T61" fmla="*/ 72 h 3195"/>
                  <a:gd name="T62" fmla="*/ 1761 w 2198"/>
                  <a:gd name="T63" fmla="*/ 221 h 3195"/>
                  <a:gd name="T64" fmla="*/ 1977 w 2198"/>
                  <a:gd name="T65" fmla="*/ 437 h 3195"/>
                  <a:gd name="T66" fmla="*/ 2126 w 2198"/>
                  <a:gd name="T67" fmla="*/ 707 h 3195"/>
                  <a:gd name="T68" fmla="*/ 2195 w 2198"/>
                  <a:gd name="T69" fmla="*/ 1016 h 3195"/>
                  <a:gd name="T70" fmla="*/ 2170 w 2198"/>
                  <a:gd name="T71" fmla="*/ 1300 h 3195"/>
                  <a:gd name="T72" fmla="*/ 2066 w 2198"/>
                  <a:gd name="T73" fmla="*/ 1574 h 3195"/>
                  <a:gd name="T74" fmla="*/ 1923 w 2198"/>
                  <a:gd name="T75" fmla="*/ 1846 h 3195"/>
                  <a:gd name="T76" fmla="*/ 1779 w 2198"/>
                  <a:gd name="T77" fmla="*/ 2112 h 3195"/>
                  <a:gd name="T78" fmla="*/ 1673 w 2198"/>
                  <a:gd name="T79" fmla="*/ 2370 h 3195"/>
                  <a:gd name="T80" fmla="*/ 1597 w 2198"/>
                  <a:gd name="T81" fmla="*/ 2611 h 3195"/>
                  <a:gd name="T82" fmla="*/ 1536 w 2198"/>
                  <a:gd name="T83" fmla="*/ 2815 h 3195"/>
                  <a:gd name="T84" fmla="*/ 1472 w 2198"/>
                  <a:gd name="T85" fmla="*/ 2977 h 3195"/>
                  <a:gd name="T86" fmla="*/ 1390 w 2198"/>
                  <a:gd name="T87" fmla="*/ 3096 h 3195"/>
                  <a:gd name="T88" fmla="*/ 1271 w 2198"/>
                  <a:gd name="T89" fmla="*/ 3170 h 3195"/>
                  <a:gd name="T90" fmla="*/ 1099 w 2198"/>
                  <a:gd name="T91" fmla="*/ 3195 h 3195"/>
                  <a:gd name="T92" fmla="*/ 924 w 2198"/>
                  <a:gd name="T93" fmla="*/ 3168 h 3195"/>
                  <a:gd name="T94" fmla="*/ 803 w 2198"/>
                  <a:gd name="T95" fmla="*/ 3088 h 3195"/>
                  <a:gd name="T96" fmla="*/ 719 w 2198"/>
                  <a:gd name="T97" fmla="*/ 2958 h 3195"/>
                  <a:gd name="T98" fmla="*/ 653 w 2198"/>
                  <a:gd name="T99" fmla="*/ 2782 h 3195"/>
                  <a:gd name="T100" fmla="*/ 588 w 2198"/>
                  <a:gd name="T101" fmla="*/ 2562 h 3195"/>
                  <a:gd name="T102" fmla="*/ 503 w 2198"/>
                  <a:gd name="T103" fmla="*/ 2302 h 3195"/>
                  <a:gd name="T104" fmla="*/ 377 w 2198"/>
                  <a:gd name="T105" fmla="*/ 2030 h 3195"/>
                  <a:gd name="T106" fmla="*/ 221 w 2198"/>
                  <a:gd name="T107" fmla="*/ 1746 h 3195"/>
                  <a:gd name="T108" fmla="*/ 81 w 2198"/>
                  <a:gd name="T109" fmla="*/ 1457 h 3195"/>
                  <a:gd name="T110" fmla="*/ 4 w 2198"/>
                  <a:gd name="T111" fmla="*/ 1169 h 3195"/>
                  <a:gd name="T112" fmla="*/ 27 w 2198"/>
                  <a:gd name="T113" fmla="*/ 858 h 3195"/>
                  <a:gd name="T114" fmla="*/ 137 w 2198"/>
                  <a:gd name="T115" fmla="*/ 566 h 3195"/>
                  <a:gd name="T116" fmla="*/ 322 w 2198"/>
                  <a:gd name="T117" fmla="*/ 322 h 3195"/>
                  <a:gd name="T118" fmla="*/ 567 w 2198"/>
                  <a:gd name="T119" fmla="*/ 137 h 3195"/>
                  <a:gd name="T120" fmla="*/ 858 w 2198"/>
                  <a:gd name="T121" fmla="*/ 27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8" h="3195">
                    <a:moveTo>
                      <a:pt x="1323" y="2818"/>
                    </a:moveTo>
                    <a:lnTo>
                      <a:pt x="899" y="2871"/>
                    </a:lnTo>
                    <a:lnTo>
                      <a:pt x="917" y="2904"/>
                    </a:lnTo>
                    <a:lnTo>
                      <a:pt x="934" y="2932"/>
                    </a:lnTo>
                    <a:lnTo>
                      <a:pt x="951" y="2953"/>
                    </a:lnTo>
                    <a:lnTo>
                      <a:pt x="971" y="2970"/>
                    </a:lnTo>
                    <a:lnTo>
                      <a:pt x="991" y="2981"/>
                    </a:lnTo>
                    <a:lnTo>
                      <a:pt x="1014" y="2988"/>
                    </a:lnTo>
                    <a:lnTo>
                      <a:pt x="1039" y="2993"/>
                    </a:lnTo>
                    <a:lnTo>
                      <a:pt x="1067" y="2995"/>
                    </a:lnTo>
                    <a:lnTo>
                      <a:pt x="1099" y="2995"/>
                    </a:lnTo>
                    <a:lnTo>
                      <a:pt x="1127" y="2995"/>
                    </a:lnTo>
                    <a:lnTo>
                      <a:pt x="1153" y="2994"/>
                    </a:lnTo>
                    <a:lnTo>
                      <a:pt x="1175" y="2991"/>
                    </a:lnTo>
                    <a:lnTo>
                      <a:pt x="1196" y="2986"/>
                    </a:lnTo>
                    <a:lnTo>
                      <a:pt x="1215" y="2979"/>
                    </a:lnTo>
                    <a:lnTo>
                      <a:pt x="1232" y="2969"/>
                    </a:lnTo>
                    <a:lnTo>
                      <a:pt x="1249" y="2954"/>
                    </a:lnTo>
                    <a:lnTo>
                      <a:pt x="1264" y="2937"/>
                    </a:lnTo>
                    <a:lnTo>
                      <a:pt x="1278" y="2915"/>
                    </a:lnTo>
                    <a:lnTo>
                      <a:pt x="1294" y="2888"/>
                    </a:lnTo>
                    <a:lnTo>
                      <a:pt x="1308" y="2855"/>
                    </a:lnTo>
                    <a:lnTo>
                      <a:pt x="1323" y="2818"/>
                    </a:lnTo>
                    <a:close/>
                    <a:moveTo>
                      <a:pt x="1420" y="2506"/>
                    </a:moveTo>
                    <a:lnTo>
                      <a:pt x="802" y="2583"/>
                    </a:lnTo>
                    <a:lnTo>
                      <a:pt x="802" y="2585"/>
                    </a:lnTo>
                    <a:lnTo>
                      <a:pt x="803" y="2587"/>
                    </a:lnTo>
                    <a:lnTo>
                      <a:pt x="816" y="2631"/>
                    </a:lnTo>
                    <a:lnTo>
                      <a:pt x="829" y="2672"/>
                    </a:lnTo>
                    <a:lnTo>
                      <a:pt x="841" y="2709"/>
                    </a:lnTo>
                    <a:lnTo>
                      <a:pt x="852" y="2743"/>
                    </a:lnTo>
                    <a:lnTo>
                      <a:pt x="862" y="2775"/>
                    </a:lnTo>
                    <a:lnTo>
                      <a:pt x="1358" y="2713"/>
                    </a:lnTo>
                    <a:lnTo>
                      <a:pt x="1369" y="2677"/>
                    </a:lnTo>
                    <a:lnTo>
                      <a:pt x="1381" y="2637"/>
                    </a:lnTo>
                    <a:lnTo>
                      <a:pt x="1394" y="2594"/>
                    </a:lnTo>
                    <a:lnTo>
                      <a:pt x="1407" y="2551"/>
                    </a:lnTo>
                    <a:lnTo>
                      <a:pt x="1420" y="2506"/>
                    </a:lnTo>
                    <a:close/>
                    <a:moveTo>
                      <a:pt x="711" y="2297"/>
                    </a:moveTo>
                    <a:lnTo>
                      <a:pt x="734" y="2362"/>
                    </a:lnTo>
                    <a:lnTo>
                      <a:pt x="754" y="2425"/>
                    </a:lnTo>
                    <a:lnTo>
                      <a:pt x="772" y="2487"/>
                    </a:lnTo>
                    <a:lnTo>
                      <a:pt x="1452" y="2402"/>
                    </a:lnTo>
                    <a:lnTo>
                      <a:pt x="1469" y="2350"/>
                    </a:lnTo>
                    <a:lnTo>
                      <a:pt x="1488" y="2297"/>
                    </a:lnTo>
                    <a:lnTo>
                      <a:pt x="711" y="2297"/>
                    </a:lnTo>
                    <a:close/>
                    <a:moveTo>
                      <a:pt x="1099" y="200"/>
                    </a:moveTo>
                    <a:lnTo>
                      <a:pt x="1026" y="203"/>
                    </a:lnTo>
                    <a:lnTo>
                      <a:pt x="953" y="211"/>
                    </a:lnTo>
                    <a:lnTo>
                      <a:pt x="883" y="226"/>
                    </a:lnTo>
                    <a:lnTo>
                      <a:pt x="815" y="246"/>
                    </a:lnTo>
                    <a:lnTo>
                      <a:pt x="749" y="271"/>
                    </a:lnTo>
                    <a:lnTo>
                      <a:pt x="686" y="300"/>
                    </a:lnTo>
                    <a:lnTo>
                      <a:pt x="625" y="335"/>
                    </a:lnTo>
                    <a:lnTo>
                      <a:pt x="568" y="374"/>
                    </a:lnTo>
                    <a:lnTo>
                      <a:pt x="514" y="417"/>
                    </a:lnTo>
                    <a:lnTo>
                      <a:pt x="464" y="464"/>
                    </a:lnTo>
                    <a:lnTo>
                      <a:pt x="417" y="514"/>
                    </a:lnTo>
                    <a:lnTo>
                      <a:pt x="374" y="568"/>
                    </a:lnTo>
                    <a:lnTo>
                      <a:pt x="335" y="625"/>
                    </a:lnTo>
                    <a:lnTo>
                      <a:pt x="300" y="685"/>
                    </a:lnTo>
                    <a:lnTo>
                      <a:pt x="271" y="749"/>
                    </a:lnTo>
                    <a:lnTo>
                      <a:pt x="246" y="815"/>
                    </a:lnTo>
                    <a:lnTo>
                      <a:pt x="226" y="882"/>
                    </a:lnTo>
                    <a:lnTo>
                      <a:pt x="212" y="953"/>
                    </a:lnTo>
                    <a:lnTo>
                      <a:pt x="203" y="1024"/>
                    </a:lnTo>
                    <a:lnTo>
                      <a:pt x="200" y="1099"/>
                    </a:lnTo>
                    <a:lnTo>
                      <a:pt x="202" y="1150"/>
                    </a:lnTo>
                    <a:lnTo>
                      <a:pt x="210" y="1203"/>
                    </a:lnTo>
                    <a:lnTo>
                      <a:pt x="223" y="1257"/>
                    </a:lnTo>
                    <a:lnTo>
                      <a:pt x="240" y="1312"/>
                    </a:lnTo>
                    <a:lnTo>
                      <a:pt x="261" y="1368"/>
                    </a:lnTo>
                    <a:lnTo>
                      <a:pt x="284" y="1426"/>
                    </a:lnTo>
                    <a:lnTo>
                      <a:pt x="310" y="1484"/>
                    </a:lnTo>
                    <a:lnTo>
                      <a:pt x="338" y="1541"/>
                    </a:lnTo>
                    <a:lnTo>
                      <a:pt x="369" y="1600"/>
                    </a:lnTo>
                    <a:lnTo>
                      <a:pt x="401" y="1658"/>
                    </a:lnTo>
                    <a:lnTo>
                      <a:pt x="432" y="1718"/>
                    </a:lnTo>
                    <a:lnTo>
                      <a:pt x="465" y="1776"/>
                    </a:lnTo>
                    <a:lnTo>
                      <a:pt x="524" y="1882"/>
                    </a:lnTo>
                    <a:lnTo>
                      <a:pt x="580" y="1989"/>
                    </a:lnTo>
                    <a:lnTo>
                      <a:pt x="634" y="2097"/>
                    </a:lnTo>
                    <a:lnTo>
                      <a:pt x="1566" y="2097"/>
                    </a:lnTo>
                    <a:lnTo>
                      <a:pt x="1619" y="1989"/>
                    </a:lnTo>
                    <a:lnTo>
                      <a:pt x="1675" y="1882"/>
                    </a:lnTo>
                    <a:lnTo>
                      <a:pt x="1733" y="1777"/>
                    </a:lnTo>
                    <a:lnTo>
                      <a:pt x="1766" y="1718"/>
                    </a:lnTo>
                    <a:lnTo>
                      <a:pt x="1798" y="1658"/>
                    </a:lnTo>
                    <a:lnTo>
                      <a:pt x="1829" y="1600"/>
                    </a:lnTo>
                    <a:lnTo>
                      <a:pt x="1860" y="1541"/>
                    </a:lnTo>
                    <a:lnTo>
                      <a:pt x="1888" y="1483"/>
                    </a:lnTo>
                    <a:lnTo>
                      <a:pt x="1915" y="1425"/>
                    </a:lnTo>
                    <a:lnTo>
                      <a:pt x="1938" y="1367"/>
                    </a:lnTo>
                    <a:lnTo>
                      <a:pt x="1959" y="1311"/>
                    </a:lnTo>
                    <a:lnTo>
                      <a:pt x="1975" y="1256"/>
                    </a:lnTo>
                    <a:lnTo>
                      <a:pt x="1987" y="1202"/>
                    </a:lnTo>
                    <a:lnTo>
                      <a:pt x="1996" y="1150"/>
                    </a:lnTo>
                    <a:lnTo>
                      <a:pt x="1999" y="1099"/>
                    </a:lnTo>
                    <a:lnTo>
                      <a:pt x="1996" y="1024"/>
                    </a:lnTo>
                    <a:lnTo>
                      <a:pt x="1986" y="953"/>
                    </a:lnTo>
                    <a:lnTo>
                      <a:pt x="1972" y="882"/>
                    </a:lnTo>
                    <a:lnTo>
                      <a:pt x="1953" y="815"/>
                    </a:lnTo>
                    <a:lnTo>
                      <a:pt x="1927" y="749"/>
                    </a:lnTo>
                    <a:lnTo>
                      <a:pt x="1898" y="685"/>
                    </a:lnTo>
                    <a:lnTo>
                      <a:pt x="1864" y="625"/>
                    </a:lnTo>
                    <a:lnTo>
                      <a:pt x="1825" y="568"/>
                    </a:lnTo>
                    <a:lnTo>
                      <a:pt x="1781" y="514"/>
                    </a:lnTo>
                    <a:lnTo>
                      <a:pt x="1735" y="464"/>
                    </a:lnTo>
                    <a:lnTo>
                      <a:pt x="1684" y="417"/>
                    </a:lnTo>
                    <a:lnTo>
                      <a:pt x="1630" y="374"/>
                    </a:lnTo>
                    <a:lnTo>
                      <a:pt x="1573" y="335"/>
                    </a:lnTo>
                    <a:lnTo>
                      <a:pt x="1512" y="300"/>
                    </a:lnTo>
                    <a:lnTo>
                      <a:pt x="1449" y="271"/>
                    </a:lnTo>
                    <a:lnTo>
                      <a:pt x="1383" y="246"/>
                    </a:lnTo>
                    <a:lnTo>
                      <a:pt x="1315" y="226"/>
                    </a:lnTo>
                    <a:lnTo>
                      <a:pt x="1245" y="211"/>
                    </a:lnTo>
                    <a:lnTo>
                      <a:pt x="1173" y="203"/>
                    </a:lnTo>
                    <a:lnTo>
                      <a:pt x="1099" y="200"/>
                    </a:lnTo>
                    <a:close/>
                    <a:moveTo>
                      <a:pt x="1099" y="0"/>
                    </a:moveTo>
                    <a:lnTo>
                      <a:pt x="1181" y="3"/>
                    </a:lnTo>
                    <a:lnTo>
                      <a:pt x="1262" y="12"/>
                    </a:lnTo>
                    <a:lnTo>
                      <a:pt x="1340" y="27"/>
                    </a:lnTo>
                    <a:lnTo>
                      <a:pt x="1416" y="46"/>
                    </a:lnTo>
                    <a:lnTo>
                      <a:pt x="1491" y="72"/>
                    </a:lnTo>
                    <a:lnTo>
                      <a:pt x="1562" y="102"/>
                    </a:lnTo>
                    <a:lnTo>
                      <a:pt x="1632" y="137"/>
                    </a:lnTo>
                    <a:lnTo>
                      <a:pt x="1697" y="177"/>
                    </a:lnTo>
                    <a:lnTo>
                      <a:pt x="1761" y="221"/>
                    </a:lnTo>
                    <a:lnTo>
                      <a:pt x="1820" y="270"/>
                    </a:lnTo>
                    <a:lnTo>
                      <a:pt x="1876" y="322"/>
                    </a:lnTo>
                    <a:lnTo>
                      <a:pt x="1928" y="378"/>
                    </a:lnTo>
                    <a:lnTo>
                      <a:pt x="1977" y="437"/>
                    </a:lnTo>
                    <a:lnTo>
                      <a:pt x="2021" y="500"/>
                    </a:lnTo>
                    <a:lnTo>
                      <a:pt x="2061" y="566"/>
                    </a:lnTo>
                    <a:lnTo>
                      <a:pt x="2096" y="635"/>
                    </a:lnTo>
                    <a:lnTo>
                      <a:pt x="2126" y="707"/>
                    </a:lnTo>
                    <a:lnTo>
                      <a:pt x="2152" y="781"/>
                    </a:lnTo>
                    <a:lnTo>
                      <a:pt x="2171" y="858"/>
                    </a:lnTo>
                    <a:lnTo>
                      <a:pt x="2187" y="936"/>
                    </a:lnTo>
                    <a:lnTo>
                      <a:pt x="2195" y="1016"/>
                    </a:lnTo>
                    <a:lnTo>
                      <a:pt x="2198" y="1099"/>
                    </a:lnTo>
                    <a:lnTo>
                      <a:pt x="2195" y="1165"/>
                    </a:lnTo>
                    <a:lnTo>
                      <a:pt x="2186" y="1233"/>
                    </a:lnTo>
                    <a:lnTo>
                      <a:pt x="2170" y="1300"/>
                    </a:lnTo>
                    <a:lnTo>
                      <a:pt x="2150" y="1368"/>
                    </a:lnTo>
                    <a:lnTo>
                      <a:pt x="2126" y="1437"/>
                    </a:lnTo>
                    <a:lnTo>
                      <a:pt x="2098" y="1505"/>
                    </a:lnTo>
                    <a:lnTo>
                      <a:pt x="2066" y="1574"/>
                    </a:lnTo>
                    <a:lnTo>
                      <a:pt x="2032" y="1642"/>
                    </a:lnTo>
                    <a:lnTo>
                      <a:pt x="1998" y="1711"/>
                    </a:lnTo>
                    <a:lnTo>
                      <a:pt x="1961" y="1778"/>
                    </a:lnTo>
                    <a:lnTo>
                      <a:pt x="1923" y="1846"/>
                    </a:lnTo>
                    <a:lnTo>
                      <a:pt x="1885" y="1914"/>
                    </a:lnTo>
                    <a:lnTo>
                      <a:pt x="1848" y="1980"/>
                    </a:lnTo>
                    <a:lnTo>
                      <a:pt x="1813" y="2047"/>
                    </a:lnTo>
                    <a:lnTo>
                      <a:pt x="1779" y="2112"/>
                    </a:lnTo>
                    <a:lnTo>
                      <a:pt x="1748" y="2177"/>
                    </a:lnTo>
                    <a:lnTo>
                      <a:pt x="1720" y="2241"/>
                    </a:lnTo>
                    <a:lnTo>
                      <a:pt x="1695" y="2304"/>
                    </a:lnTo>
                    <a:lnTo>
                      <a:pt x="1673" y="2370"/>
                    </a:lnTo>
                    <a:lnTo>
                      <a:pt x="1651" y="2434"/>
                    </a:lnTo>
                    <a:lnTo>
                      <a:pt x="1632" y="2495"/>
                    </a:lnTo>
                    <a:lnTo>
                      <a:pt x="1614" y="2554"/>
                    </a:lnTo>
                    <a:lnTo>
                      <a:pt x="1597" y="2611"/>
                    </a:lnTo>
                    <a:lnTo>
                      <a:pt x="1582" y="2665"/>
                    </a:lnTo>
                    <a:lnTo>
                      <a:pt x="1566" y="2717"/>
                    </a:lnTo>
                    <a:lnTo>
                      <a:pt x="1551" y="2768"/>
                    </a:lnTo>
                    <a:lnTo>
                      <a:pt x="1536" y="2815"/>
                    </a:lnTo>
                    <a:lnTo>
                      <a:pt x="1521" y="2859"/>
                    </a:lnTo>
                    <a:lnTo>
                      <a:pt x="1506" y="2901"/>
                    </a:lnTo>
                    <a:lnTo>
                      <a:pt x="1490" y="2940"/>
                    </a:lnTo>
                    <a:lnTo>
                      <a:pt x="1472" y="2977"/>
                    </a:lnTo>
                    <a:lnTo>
                      <a:pt x="1454" y="3012"/>
                    </a:lnTo>
                    <a:lnTo>
                      <a:pt x="1435" y="3042"/>
                    </a:lnTo>
                    <a:lnTo>
                      <a:pt x="1413" y="3071"/>
                    </a:lnTo>
                    <a:lnTo>
                      <a:pt x="1390" y="3096"/>
                    </a:lnTo>
                    <a:lnTo>
                      <a:pt x="1364" y="3120"/>
                    </a:lnTo>
                    <a:lnTo>
                      <a:pt x="1336" y="3139"/>
                    </a:lnTo>
                    <a:lnTo>
                      <a:pt x="1305" y="3157"/>
                    </a:lnTo>
                    <a:lnTo>
                      <a:pt x="1271" y="3170"/>
                    </a:lnTo>
                    <a:lnTo>
                      <a:pt x="1233" y="3181"/>
                    </a:lnTo>
                    <a:lnTo>
                      <a:pt x="1192" y="3189"/>
                    </a:lnTo>
                    <a:lnTo>
                      <a:pt x="1148" y="3193"/>
                    </a:lnTo>
                    <a:lnTo>
                      <a:pt x="1099" y="3195"/>
                    </a:lnTo>
                    <a:lnTo>
                      <a:pt x="1049" y="3193"/>
                    </a:lnTo>
                    <a:lnTo>
                      <a:pt x="1003" y="3188"/>
                    </a:lnTo>
                    <a:lnTo>
                      <a:pt x="962" y="3180"/>
                    </a:lnTo>
                    <a:lnTo>
                      <a:pt x="924" y="3168"/>
                    </a:lnTo>
                    <a:lnTo>
                      <a:pt x="889" y="3153"/>
                    </a:lnTo>
                    <a:lnTo>
                      <a:pt x="857" y="3134"/>
                    </a:lnTo>
                    <a:lnTo>
                      <a:pt x="829" y="3113"/>
                    </a:lnTo>
                    <a:lnTo>
                      <a:pt x="803" y="3088"/>
                    </a:lnTo>
                    <a:lnTo>
                      <a:pt x="780" y="3061"/>
                    </a:lnTo>
                    <a:lnTo>
                      <a:pt x="757" y="3029"/>
                    </a:lnTo>
                    <a:lnTo>
                      <a:pt x="738" y="2995"/>
                    </a:lnTo>
                    <a:lnTo>
                      <a:pt x="719" y="2958"/>
                    </a:lnTo>
                    <a:lnTo>
                      <a:pt x="702" y="2919"/>
                    </a:lnTo>
                    <a:lnTo>
                      <a:pt x="685" y="2876"/>
                    </a:lnTo>
                    <a:lnTo>
                      <a:pt x="669" y="2831"/>
                    </a:lnTo>
                    <a:lnTo>
                      <a:pt x="653" y="2782"/>
                    </a:lnTo>
                    <a:lnTo>
                      <a:pt x="638" y="2731"/>
                    </a:lnTo>
                    <a:lnTo>
                      <a:pt x="621" y="2678"/>
                    </a:lnTo>
                    <a:lnTo>
                      <a:pt x="605" y="2621"/>
                    </a:lnTo>
                    <a:lnTo>
                      <a:pt x="588" y="2562"/>
                    </a:lnTo>
                    <a:lnTo>
                      <a:pt x="568" y="2501"/>
                    </a:lnTo>
                    <a:lnTo>
                      <a:pt x="549" y="2437"/>
                    </a:lnTo>
                    <a:lnTo>
                      <a:pt x="526" y="2371"/>
                    </a:lnTo>
                    <a:lnTo>
                      <a:pt x="503" y="2302"/>
                    </a:lnTo>
                    <a:lnTo>
                      <a:pt x="476" y="2235"/>
                    </a:lnTo>
                    <a:lnTo>
                      <a:pt x="447" y="2168"/>
                    </a:lnTo>
                    <a:lnTo>
                      <a:pt x="413" y="2100"/>
                    </a:lnTo>
                    <a:lnTo>
                      <a:pt x="377" y="2030"/>
                    </a:lnTo>
                    <a:lnTo>
                      <a:pt x="338" y="1960"/>
                    </a:lnTo>
                    <a:lnTo>
                      <a:pt x="299" y="1889"/>
                    </a:lnTo>
                    <a:lnTo>
                      <a:pt x="260" y="1818"/>
                    </a:lnTo>
                    <a:lnTo>
                      <a:pt x="221" y="1746"/>
                    </a:lnTo>
                    <a:lnTo>
                      <a:pt x="182" y="1675"/>
                    </a:lnTo>
                    <a:lnTo>
                      <a:pt x="145" y="1602"/>
                    </a:lnTo>
                    <a:lnTo>
                      <a:pt x="111" y="1530"/>
                    </a:lnTo>
                    <a:lnTo>
                      <a:pt x="81" y="1457"/>
                    </a:lnTo>
                    <a:lnTo>
                      <a:pt x="53" y="1386"/>
                    </a:lnTo>
                    <a:lnTo>
                      <a:pt x="31" y="1313"/>
                    </a:lnTo>
                    <a:lnTo>
                      <a:pt x="14" y="1241"/>
                    </a:lnTo>
                    <a:lnTo>
                      <a:pt x="4" y="1169"/>
                    </a:lnTo>
                    <a:lnTo>
                      <a:pt x="0" y="1099"/>
                    </a:lnTo>
                    <a:lnTo>
                      <a:pt x="3" y="1016"/>
                    </a:lnTo>
                    <a:lnTo>
                      <a:pt x="12" y="936"/>
                    </a:lnTo>
                    <a:lnTo>
                      <a:pt x="27" y="858"/>
                    </a:lnTo>
                    <a:lnTo>
                      <a:pt x="47" y="781"/>
                    </a:lnTo>
                    <a:lnTo>
                      <a:pt x="72" y="707"/>
                    </a:lnTo>
                    <a:lnTo>
                      <a:pt x="102" y="635"/>
                    </a:lnTo>
                    <a:lnTo>
                      <a:pt x="137" y="566"/>
                    </a:lnTo>
                    <a:lnTo>
                      <a:pt x="177" y="500"/>
                    </a:lnTo>
                    <a:lnTo>
                      <a:pt x="221" y="437"/>
                    </a:lnTo>
                    <a:lnTo>
                      <a:pt x="270" y="378"/>
                    </a:lnTo>
                    <a:lnTo>
                      <a:pt x="322" y="322"/>
                    </a:lnTo>
                    <a:lnTo>
                      <a:pt x="378" y="270"/>
                    </a:lnTo>
                    <a:lnTo>
                      <a:pt x="437" y="221"/>
                    </a:lnTo>
                    <a:lnTo>
                      <a:pt x="501" y="177"/>
                    </a:lnTo>
                    <a:lnTo>
                      <a:pt x="567" y="137"/>
                    </a:lnTo>
                    <a:lnTo>
                      <a:pt x="636" y="102"/>
                    </a:lnTo>
                    <a:lnTo>
                      <a:pt x="707" y="72"/>
                    </a:lnTo>
                    <a:lnTo>
                      <a:pt x="782" y="46"/>
                    </a:lnTo>
                    <a:lnTo>
                      <a:pt x="858" y="27"/>
                    </a:lnTo>
                    <a:lnTo>
                      <a:pt x="937" y="12"/>
                    </a:lnTo>
                    <a:lnTo>
                      <a:pt x="1017" y="3"/>
                    </a:lnTo>
                    <a:lnTo>
                      <a:pt x="109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sp>
            <p:nvSpPr>
              <p:cNvPr id="17" name="Freeform 7"/>
              <p:cNvSpPr>
                <a:spLocks/>
              </p:cNvSpPr>
              <p:nvPr/>
            </p:nvSpPr>
            <p:spPr bwMode="auto">
              <a:xfrm>
                <a:off x="14302" y="2714"/>
                <a:ext cx="324" cy="324"/>
              </a:xfrm>
              <a:custGeom>
                <a:avLst/>
                <a:gdLst>
                  <a:gd name="T0" fmla="*/ 599 w 649"/>
                  <a:gd name="T1" fmla="*/ 0 h 649"/>
                  <a:gd name="T2" fmla="*/ 615 w 649"/>
                  <a:gd name="T3" fmla="*/ 2 h 649"/>
                  <a:gd name="T4" fmla="*/ 628 w 649"/>
                  <a:gd name="T5" fmla="*/ 10 h 649"/>
                  <a:gd name="T6" fmla="*/ 639 w 649"/>
                  <a:gd name="T7" fmla="*/ 21 h 649"/>
                  <a:gd name="T8" fmla="*/ 646 w 649"/>
                  <a:gd name="T9" fmla="*/ 34 h 649"/>
                  <a:gd name="T10" fmla="*/ 649 w 649"/>
                  <a:gd name="T11" fmla="*/ 49 h 649"/>
                  <a:gd name="T12" fmla="*/ 646 w 649"/>
                  <a:gd name="T13" fmla="*/ 66 h 649"/>
                  <a:gd name="T14" fmla="*/ 639 w 649"/>
                  <a:gd name="T15" fmla="*/ 80 h 649"/>
                  <a:gd name="T16" fmla="*/ 628 w 649"/>
                  <a:gd name="T17" fmla="*/ 90 h 649"/>
                  <a:gd name="T18" fmla="*/ 615 w 649"/>
                  <a:gd name="T19" fmla="*/ 97 h 649"/>
                  <a:gd name="T20" fmla="*/ 599 w 649"/>
                  <a:gd name="T21" fmla="*/ 100 h 649"/>
                  <a:gd name="T22" fmla="*/ 544 w 649"/>
                  <a:gd name="T23" fmla="*/ 104 h 649"/>
                  <a:gd name="T24" fmla="*/ 492 w 649"/>
                  <a:gd name="T25" fmla="*/ 112 h 649"/>
                  <a:gd name="T26" fmla="*/ 441 w 649"/>
                  <a:gd name="T27" fmla="*/ 126 h 649"/>
                  <a:gd name="T28" fmla="*/ 393 w 649"/>
                  <a:gd name="T29" fmla="*/ 144 h 649"/>
                  <a:gd name="T30" fmla="*/ 347 w 649"/>
                  <a:gd name="T31" fmla="*/ 168 h 649"/>
                  <a:gd name="T32" fmla="*/ 304 w 649"/>
                  <a:gd name="T33" fmla="*/ 196 h 649"/>
                  <a:gd name="T34" fmla="*/ 264 w 649"/>
                  <a:gd name="T35" fmla="*/ 229 h 649"/>
                  <a:gd name="T36" fmla="*/ 229 w 649"/>
                  <a:gd name="T37" fmla="*/ 265 h 649"/>
                  <a:gd name="T38" fmla="*/ 196 w 649"/>
                  <a:gd name="T39" fmla="*/ 305 h 649"/>
                  <a:gd name="T40" fmla="*/ 168 w 649"/>
                  <a:gd name="T41" fmla="*/ 348 h 649"/>
                  <a:gd name="T42" fmla="*/ 144 w 649"/>
                  <a:gd name="T43" fmla="*/ 394 h 649"/>
                  <a:gd name="T44" fmla="*/ 125 w 649"/>
                  <a:gd name="T45" fmla="*/ 442 h 649"/>
                  <a:gd name="T46" fmla="*/ 111 w 649"/>
                  <a:gd name="T47" fmla="*/ 493 h 649"/>
                  <a:gd name="T48" fmla="*/ 103 w 649"/>
                  <a:gd name="T49" fmla="*/ 545 h 649"/>
                  <a:gd name="T50" fmla="*/ 100 w 649"/>
                  <a:gd name="T51" fmla="*/ 600 h 649"/>
                  <a:gd name="T52" fmla="*/ 97 w 649"/>
                  <a:gd name="T53" fmla="*/ 615 h 649"/>
                  <a:gd name="T54" fmla="*/ 90 w 649"/>
                  <a:gd name="T55" fmla="*/ 628 h 649"/>
                  <a:gd name="T56" fmla="*/ 79 w 649"/>
                  <a:gd name="T57" fmla="*/ 640 h 649"/>
                  <a:gd name="T58" fmla="*/ 65 w 649"/>
                  <a:gd name="T59" fmla="*/ 647 h 649"/>
                  <a:gd name="T60" fmla="*/ 50 w 649"/>
                  <a:gd name="T61" fmla="*/ 649 h 649"/>
                  <a:gd name="T62" fmla="*/ 33 w 649"/>
                  <a:gd name="T63" fmla="*/ 647 h 649"/>
                  <a:gd name="T64" fmla="*/ 20 w 649"/>
                  <a:gd name="T65" fmla="*/ 640 h 649"/>
                  <a:gd name="T66" fmla="*/ 9 w 649"/>
                  <a:gd name="T67" fmla="*/ 628 h 649"/>
                  <a:gd name="T68" fmla="*/ 2 w 649"/>
                  <a:gd name="T69" fmla="*/ 615 h 649"/>
                  <a:gd name="T70" fmla="*/ 0 w 649"/>
                  <a:gd name="T71" fmla="*/ 600 h 649"/>
                  <a:gd name="T72" fmla="*/ 3 w 649"/>
                  <a:gd name="T73" fmla="*/ 539 h 649"/>
                  <a:gd name="T74" fmla="*/ 12 w 649"/>
                  <a:gd name="T75" fmla="*/ 478 h 649"/>
                  <a:gd name="T76" fmla="*/ 26 w 649"/>
                  <a:gd name="T77" fmla="*/ 421 h 649"/>
                  <a:gd name="T78" fmla="*/ 47 w 649"/>
                  <a:gd name="T79" fmla="*/ 366 h 649"/>
                  <a:gd name="T80" fmla="*/ 72 w 649"/>
                  <a:gd name="T81" fmla="*/ 314 h 649"/>
                  <a:gd name="T82" fmla="*/ 102 w 649"/>
                  <a:gd name="T83" fmla="*/ 265 h 649"/>
                  <a:gd name="T84" fmla="*/ 137 w 649"/>
                  <a:gd name="T85" fmla="*/ 218 h 649"/>
                  <a:gd name="T86" fmla="*/ 175 w 649"/>
                  <a:gd name="T87" fmla="*/ 176 h 649"/>
                  <a:gd name="T88" fmla="*/ 218 w 649"/>
                  <a:gd name="T89" fmla="*/ 137 h 649"/>
                  <a:gd name="T90" fmla="*/ 264 w 649"/>
                  <a:gd name="T91" fmla="*/ 103 h 649"/>
                  <a:gd name="T92" fmla="*/ 313 w 649"/>
                  <a:gd name="T93" fmla="*/ 73 h 649"/>
                  <a:gd name="T94" fmla="*/ 365 w 649"/>
                  <a:gd name="T95" fmla="*/ 47 h 649"/>
                  <a:gd name="T96" fmla="*/ 421 w 649"/>
                  <a:gd name="T97" fmla="*/ 27 h 649"/>
                  <a:gd name="T98" fmla="*/ 479 w 649"/>
                  <a:gd name="T99" fmla="*/ 13 h 649"/>
                  <a:gd name="T100" fmla="*/ 538 w 649"/>
                  <a:gd name="T101" fmla="*/ 3 h 649"/>
                  <a:gd name="T102" fmla="*/ 599 w 649"/>
                  <a:gd name="T10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9" h="649">
                    <a:moveTo>
                      <a:pt x="599" y="0"/>
                    </a:moveTo>
                    <a:lnTo>
                      <a:pt x="615" y="2"/>
                    </a:lnTo>
                    <a:lnTo>
                      <a:pt x="628" y="10"/>
                    </a:lnTo>
                    <a:lnTo>
                      <a:pt x="639" y="21"/>
                    </a:lnTo>
                    <a:lnTo>
                      <a:pt x="646" y="34"/>
                    </a:lnTo>
                    <a:lnTo>
                      <a:pt x="649" y="49"/>
                    </a:lnTo>
                    <a:lnTo>
                      <a:pt x="646" y="66"/>
                    </a:lnTo>
                    <a:lnTo>
                      <a:pt x="639" y="80"/>
                    </a:lnTo>
                    <a:lnTo>
                      <a:pt x="628" y="90"/>
                    </a:lnTo>
                    <a:lnTo>
                      <a:pt x="615" y="97"/>
                    </a:lnTo>
                    <a:lnTo>
                      <a:pt x="599" y="100"/>
                    </a:lnTo>
                    <a:lnTo>
                      <a:pt x="544" y="104"/>
                    </a:lnTo>
                    <a:lnTo>
                      <a:pt x="492" y="112"/>
                    </a:lnTo>
                    <a:lnTo>
                      <a:pt x="441" y="126"/>
                    </a:lnTo>
                    <a:lnTo>
                      <a:pt x="393" y="144"/>
                    </a:lnTo>
                    <a:lnTo>
                      <a:pt x="347" y="168"/>
                    </a:lnTo>
                    <a:lnTo>
                      <a:pt x="304" y="196"/>
                    </a:lnTo>
                    <a:lnTo>
                      <a:pt x="264" y="229"/>
                    </a:lnTo>
                    <a:lnTo>
                      <a:pt x="229" y="265"/>
                    </a:lnTo>
                    <a:lnTo>
                      <a:pt x="196" y="305"/>
                    </a:lnTo>
                    <a:lnTo>
                      <a:pt x="168" y="348"/>
                    </a:lnTo>
                    <a:lnTo>
                      <a:pt x="144" y="394"/>
                    </a:lnTo>
                    <a:lnTo>
                      <a:pt x="125" y="442"/>
                    </a:lnTo>
                    <a:lnTo>
                      <a:pt x="111" y="493"/>
                    </a:lnTo>
                    <a:lnTo>
                      <a:pt x="103" y="545"/>
                    </a:lnTo>
                    <a:lnTo>
                      <a:pt x="100" y="600"/>
                    </a:lnTo>
                    <a:lnTo>
                      <a:pt x="97" y="615"/>
                    </a:lnTo>
                    <a:lnTo>
                      <a:pt x="90" y="628"/>
                    </a:lnTo>
                    <a:lnTo>
                      <a:pt x="79" y="640"/>
                    </a:lnTo>
                    <a:lnTo>
                      <a:pt x="65" y="647"/>
                    </a:lnTo>
                    <a:lnTo>
                      <a:pt x="50" y="649"/>
                    </a:lnTo>
                    <a:lnTo>
                      <a:pt x="33" y="647"/>
                    </a:lnTo>
                    <a:lnTo>
                      <a:pt x="20" y="640"/>
                    </a:lnTo>
                    <a:lnTo>
                      <a:pt x="9" y="628"/>
                    </a:lnTo>
                    <a:lnTo>
                      <a:pt x="2" y="615"/>
                    </a:lnTo>
                    <a:lnTo>
                      <a:pt x="0" y="600"/>
                    </a:lnTo>
                    <a:lnTo>
                      <a:pt x="3" y="539"/>
                    </a:lnTo>
                    <a:lnTo>
                      <a:pt x="12" y="478"/>
                    </a:lnTo>
                    <a:lnTo>
                      <a:pt x="26" y="421"/>
                    </a:lnTo>
                    <a:lnTo>
                      <a:pt x="47" y="366"/>
                    </a:lnTo>
                    <a:lnTo>
                      <a:pt x="72" y="314"/>
                    </a:lnTo>
                    <a:lnTo>
                      <a:pt x="102" y="265"/>
                    </a:lnTo>
                    <a:lnTo>
                      <a:pt x="137" y="218"/>
                    </a:lnTo>
                    <a:lnTo>
                      <a:pt x="175" y="176"/>
                    </a:lnTo>
                    <a:lnTo>
                      <a:pt x="218" y="137"/>
                    </a:lnTo>
                    <a:lnTo>
                      <a:pt x="264" y="103"/>
                    </a:lnTo>
                    <a:lnTo>
                      <a:pt x="313" y="73"/>
                    </a:lnTo>
                    <a:lnTo>
                      <a:pt x="365" y="47"/>
                    </a:lnTo>
                    <a:lnTo>
                      <a:pt x="421" y="27"/>
                    </a:lnTo>
                    <a:lnTo>
                      <a:pt x="479" y="13"/>
                    </a:lnTo>
                    <a:lnTo>
                      <a:pt x="538" y="3"/>
                    </a:lnTo>
                    <a:lnTo>
                      <a:pt x="59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grpSp>
        <p:sp>
          <p:nvSpPr>
            <p:cNvPr id="75" name="Rectangle 74"/>
            <p:cNvSpPr/>
            <p:nvPr/>
          </p:nvSpPr>
          <p:spPr>
            <a:xfrm>
              <a:off x="8492513" y="4428483"/>
              <a:ext cx="2879271" cy="342723"/>
            </a:xfrm>
            <a:prstGeom prst="rect">
              <a:avLst/>
            </a:prstGeom>
          </p:spPr>
          <p:txBody>
            <a:bodyPr wrap="square">
              <a:spAutoFit/>
            </a:bodyPr>
            <a:lstStyle/>
            <a:p>
              <a:pPr lvl="0">
                <a:lnSpc>
                  <a:spcPct val="114000"/>
                </a:lnSpc>
                <a:defRPr/>
              </a:pPr>
              <a:r>
                <a:rPr lang="id-ID" sz="1600" b="1" spc="300" dirty="0">
                  <a:solidFill>
                    <a:schemeClr val="bg1"/>
                  </a:solidFill>
                  <a:latin typeface="Montserrat" panose="00000500000000000000" pitchFamily="50" charset="0"/>
                  <a:cs typeface="Calibri"/>
                </a:rPr>
                <a:t>SPONSORSHIP</a:t>
              </a:r>
            </a:p>
          </p:txBody>
        </p:sp>
      </p:grpSp>
      <p:grpSp>
        <p:nvGrpSpPr>
          <p:cNvPr id="25" name="Group 24"/>
          <p:cNvGrpSpPr/>
          <p:nvPr/>
        </p:nvGrpSpPr>
        <p:grpSpPr>
          <a:xfrm>
            <a:off x="6094461" y="5185902"/>
            <a:ext cx="5373857" cy="726503"/>
            <a:chOff x="6094461" y="5185902"/>
            <a:chExt cx="5373857" cy="726503"/>
          </a:xfrm>
        </p:grpSpPr>
        <p:sp>
          <p:nvSpPr>
            <p:cNvPr id="72" name="45 Rectángulo"/>
            <p:cNvSpPr/>
            <p:nvPr/>
          </p:nvSpPr>
          <p:spPr bwMode="auto">
            <a:xfrm>
              <a:off x="6790011" y="5194970"/>
              <a:ext cx="4678307" cy="717435"/>
            </a:xfrm>
            <a:prstGeom prst="parallelogram">
              <a:avLst>
                <a:gd name="adj" fmla="val 72060"/>
              </a:avLst>
            </a:prstGeom>
            <a:solidFill>
              <a:schemeClr val="accent4"/>
            </a:solidFill>
            <a:ln>
              <a:noFill/>
            </a:ln>
            <a:effectLst/>
            <a:extLst/>
          </p:spPr>
          <p:txBody>
            <a:bodyPr lIns="0" tIns="0" rIns="0" bIns="0" rtlCol="0" anchor="ctr"/>
            <a:lstStyle/>
            <a:p>
              <a:pPr algn="ctr"/>
              <a:endParaRPr lang="es-SV" sz="1812"/>
            </a:p>
          </p:txBody>
        </p:sp>
        <p:sp>
          <p:nvSpPr>
            <p:cNvPr id="3" name="70 Rectángulo"/>
            <p:cNvSpPr/>
            <p:nvPr/>
          </p:nvSpPr>
          <p:spPr bwMode="auto">
            <a:xfrm>
              <a:off x="6094461" y="5185902"/>
              <a:ext cx="692253" cy="717435"/>
            </a:xfrm>
            <a:prstGeom prst="rect">
              <a:avLst/>
            </a:prstGeom>
            <a:solidFill>
              <a:schemeClr val="accent4"/>
            </a:solidFill>
            <a:ln>
              <a:noFill/>
            </a:ln>
            <a:effectLst/>
            <a:extLst/>
          </p:spPr>
          <p:txBody>
            <a:bodyPr lIns="0" tIns="0" rIns="0" bIns="0" rtlCol="0" anchor="ctr"/>
            <a:lstStyle/>
            <a:p>
              <a:pPr algn="ctr">
                <a:lnSpc>
                  <a:spcPct val="125000"/>
                </a:lnSpc>
              </a:pPr>
              <a:r>
                <a:rPr lang="es-MX" sz="2000" dirty="0">
                  <a:solidFill>
                    <a:schemeClr val="bg1"/>
                  </a:solidFill>
                  <a:latin typeface="+mj-lt"/>
                  <a:ea typeface="Open Sans Extrabold" panose="020B0906030804020204" pitchFamily="34" charset="0"/>
                  <a:cs typeface="Open Sans Extrabold" panose="020B0906030804020204" pitchFamily="34" charset="0"/>
                </a:rPr>
                <a:t>4</a:t>
              </a:r>
              <a:endParaRPr lang="es-SV" sz="20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20" name="4 Rectángulo"/>
            <p:cNvSpPr/>
            <p:nvPr/>
          </p:nvSpPr>
          <p:spPr bwMode="auto">
            <a:xfrm>
              <a:off x="6782555" y="5185902"/>
              <a:ext cx="1345229" cy="717435"/>
            </a:xfrm>
            <a:custGeom>
              <a:avLst/>
              <a:gdLst/>
              <a:ahLst/>
              <a:cxnLst/>
              <a:rect l="l" t="t" r="r" b="b"/>
              <a:pathLst>
                <a:path w="3133501" h="1787016">
                  <a:moveTo>
                    <a:pt x="0" y="0"/>
                  </a:moveTo>
                  <a:lnTo>
                    <a:pt x="3133501" y="0"/>
                  </a:lnTo>
                  <a:cubicBezTo>
                    <a:pt x="2908373" y="801608"/>
                    <a:pt x="2332189" y="1455792"/>
                    <a:pt x="1581065" y="1787016"/>
                  </a:cubicBezTo>
                  <a:lnTo>
                    <a:pt x="0" y="1787016"/>
                  </a:lnTo>
                  <a:close/>
                </a:path>
              </a:pathLst>
            </a:custGeom>
            <a:solidFill>
              <a:schemeClr val="bg1"/>
            </a:solidFill>
            <a:ln w="3175" cap="rnd" cmpd="sng">
              <a:noFill/>
              <a:bevel/>
            </a:ln>
            <a:effectLst/>
            <a:scene3d>
              <a:camera prst="orthographicFront"/>
              <a:lightRig rig="contrasting" dir="t"/>
            </a:scene3d>
            <a:sp3d prstMaterial="metal">
              <a:bevelT w="0" h="25400" prst="coolSlant"/>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183974" tIns="91991" rIns="183974" bIns="91991" rtlCol="0" anchor="ctr"/>
            <a:lstStyle/>
            <a:p>
              <a:pPr algn="ctr"/>
              <a:endParaRPr lang="es-SV" sz="1812"/>
            </a:p>
          </p:txBody>
        </p:sp>
        <p:grpSp>
          <p:nvGrpSpPr>
            <p:cNvPr id="21" name="Group 17"/>
            <p:cNvGrpSpPr>
              <a:grpSpLocks noChangeAspect="1"/>
            </p:cNvGrpSpPr>
            <p:nvPr/>
          </p:nvGrpSpPr>
          <p:grpSpPr bwMode="auto">
            <a:xfrm>
              <a:off x="7157928" y="5390936"/>
              <a:ext cx="289648" cy="307367"/>
              <a:chOff x="-2335" y="2292"/>
              <a:chExt cx="425" cy="451"/>
            </a:xfrm>
            <a:solidFill>
              <a:srgbClr val="616161"/>
            </a:solidFill>
          </p:grpSpPr>
          <p:sp>
            <p:nvSpPr>
              <p:cNvPr id="22" name="Freeform 19"/>
              <p:cNvSpPr>
                <a:spLocks noEditPoints="1"/>
              </p:cNvSpPr>
              <p:nvPr/>
            </p:nvSpPr>
            <p:spPr bwMode="auto">
              <a:xfrm>
                <a:off x="-2335" y="2292"/>
                <a:ext cx="425" cy="451"/>
              </a:xfrm>
              <a:custGeom>
                <a:avLst/>
                <a:gdLst>
                  <a:gd name="T0" fmla="*/ 1320 w 3401"/>
                  <a:gd name="T1" fmla="*/ 842 h 3604"/>
                  <a:gd name="T2" fmla="*/ 1152 w 3401"/>
                  <a:gd name="T3" fmla="*/ 1102 h 3604"/>
                  <a:gd name="T4" fmla="*/ 888 w 3401"/>
                  <a:gd name="T5" fmla="*/ 1312 h 3604"/>
                  <a:gd name="T6" fmla="*/ 554 w 3401"/>
                  <a:gd name="T7" fmla="*/ 1526 h 3604"/>
                  <a:gd name="T8" fmla="*/ 424 w 3401"/>
                  <a:gd name="T9" fmla="*/ 1896 h 3604"/>
                  <a:gd name="T10" fmla="*/ 539 w 3401"/>
                  <a:gd name="T11" fmla="*/ 3134 h 3604"/>
                  <a:gd name="T12" fmla="*/ 889 w 3401"/>
                  <a:gd name="T13" fmla="*/ 3364 h 3604"/>
                  <a:gd name="T14" fmla="*/ 2629 w 3401"/>
                  <a:gd name="T15" fmla="*/ 3324 h 3604"/>
                  <a:gd name="T16" fmla="*/ 2924 w 3401"/>
                  <a:gd name="T17" fmla="*/ 3030 h 3604"/>
                  <a:gd name="T18" fmla="*/ 2965 w 3401"/>
                  <a:gd name="T19" fmla="*/ 1774 h 3604"/>
                  <a:gd name="T20" fmla="*/ 2749 w 3401"/>
                  <a:gd name="T21" fmla="*/ 1429 h 3604"/>
                  <a:gd name="T22" fmla="*/ 2511 w 3401"/>
                  <a:gd name="T23" fmla="*/ 1314 h 3604"/>
                  <a:gd name="T24" fmla="*/ 2327 w 3401"/>
                  <a:gd name="T25" fmla="*/ 1183 h 3604"/>
                  <a:gd name="T26" fmla="*/ 2106 w 3401"/>
                  <a:gd name="T27" fmla="*/ 884 h 3604"/>
                  <a:gd name="T28" fmla="*/ 1955 w 3401"/>
                  <a:gd name="T29" fmla="*/ 754 h 3604"/>
                  <a:gd name="T30" fmla="*/ 542 w 3401"/>
                  <a:gd name="T31" fmla="*/ 244 h 3604"/>
                  <a:gd name="T32" fmla="*/ 319 w 3401"/>
                  <a:gd name="T33" fmla="*/ 370 h 3604"/>
                  <a:gd name="T34" fmla="*/ 229 w 3401"/>
                  <a:gd name="T35" fmla="*/ 687 h 3604"/>
                  <a:gd name="T36" fmla="*/ 311 w 3401"/>
                  <a:gd name="T37" fmla="*/ 993 h 3604"/>
                  <a:gd name="T38" fmla="*/ 620 w 3401"/>
                  <a:gd name="T39" fmla="*/ 1108 h 3604"/>
                  <a:gd name="T40" fmla="*/ 816 w 3401"/>
                  <a:gd name="T41" fmla="*/ 1101 h 3604"/>
                  <a:gd name="T42" fmla="*/ 938 w 3401"/>
                  <a:gd name="T43" fmla="*/ 1020 h 3604"/>
                  <a:gd name="T44" fmla="*/ 1088 w 3401"/>
                  <a:gd name="T45" fmla="*/ 779 h 3604"/>
                  <a:gd name="T46" fmla="*/ 1272 w 3401"/>
                  <a:gd name="T47" fmla="*/ 582 h 3604"/>
                  <a:gd name="T48" fmla="*/ 1974 w 3401"/>
                  <a:gd name="T49" fmla="*/ 528 h 3604"/>
                  <a:gd name="T50" fmla="*/ 2218 w 3401"/>
                  <a:gd name="T51" fmla="*/ 655 h 3604"/>
                  <a:gd name="T52" fmla="*/ 2370 w 3401"/>
                  <a:gd name="T53" fmla="*/ 875 h 3604"/>
                  <a:gd name="T54" fmla="*/ 2529 w 3401"/>
                  <a:gd name="T55" fmla="*/ 1083 h 3604"/>
                  <a:gd name="T56" fmla="*/ 2632 w 3401"/>
                  <a:gd name="T57" fmla="*/ 1107 h 3604"/>
                  <a:gd name="T58" fmla="*/ 2869 w 3401"/>
                  <a:gd name="T59" fmla="*/ 1098 h 3604"/>
                  <a:gd name="T60" fmla="*/ 3116 w 3401"/>
                  <a:gd name="T61" fmla="*/ 962 h 3604"/>
                  <a:gd name="T62" fmla="*/ 3169 w 3401"/>
                  <a:gd name="T63" fmla="*/ 629 h 3604"/>
                  <a:gd name="T64" fmla="*/ 3065 w 3401"/>
                  <a:gd name="T65" fmla="*/ 348 h 3604"/>
                  <a:gd name="T66" fmla="*/ 2835 w 3401"/>
                  <a:gd name="T67" fmla="*/ 239 h 3604"/>
                  <a:gd name="T68" fmla="*/ 2650 w 3401"/>
                  <a:gd name="T69" fmla="*/ 0 h 3604"/>
                  <a:gd name="T70" fmla="*/ 2987 w 3401"/>
                  <a:gd name="T71" fmla="*/ 43 h 3604"/>
                  <a:gd name="T72" fmla="*/ 3280 w 3401"/>
                  <a:gd name="T73" fmla="*/ 256 h 3604"/>
                  <a:gd name="T74" fmla="*/ 3399 w 3401"/>
                  <a:gd name="T75" fmla="*/ 673 h 3604"/>
                  <a:gd name="T76" fmla="*/ 3336 w 3401"/>
                  <a:gd name="T77" fmla="*/ 1039 h 3604"/>
                  <a:gd name="T78" fmla="*/ 3166 w 3401"/>
                  <a:gd name="T79" fmla="*/ 1223 h 3604"/>
                  <a:gd name="T80" fmla="*/ 3042 w 3401"/>
                  <a:gd name="T81" fmla="*/ 1407 h 3604"/>
                  <a:gd name="T82" fmla="*/ 3201 w 3401"/>
                  <a:gd name="T83" fmla="*/ 1828 h 3604"/>
                  <a:gd name="T84" fmla="*/ 3125 w 3401"/>
                  <a:gd name="T85" fmla="*/ 3135 h 3604"/>
                  <a:gd name="T86" fmla="*/ 2798 w 3401"/>
                  <a:gd name="T87" fmla="*/ 3492 h 3604"/>
                  <a:gd name="T88" fmla="*/ 1017 w 3401"/>
                  <a:gd name="T89" fmla="*/ 3604 h 3604"/>
                  <a:gd name="T90" fmla="*/ 544 w 3401"/>
                  <a:gd name="T91" fmla="*/ 3454 h 3604"/>
                  <a:gd name="T92" fmla="*/ 248 w 3401"/>
                  <a:gd name="T93" fmla="*/ 3070 h 3604"/>
                  <a:gd name="T94" fmla="*/ 208 w 3401"/>
                  <a:gd name="T95" fmla="*/ 1762 h 3604"/>
                  <a:gd name="T96" fmla="*/ 399 w 3401"/>
                  <a:gd name="T97" fmla="*/ 1357 h 3604"/>
                  <a:gd name="T98" fmla="*/ 209 w 3401"/>
                  <a:gd name="T99" fmla="*/ 1204 h 3604"/>
                  <a:gd name="T100" fmla="*/ 47 w 3401"/>
                  <a:gd name="T101" fmla="*/ 999 h 3604"/>
                  <a:gd name="T102" fmla="*/ 8 w 3401"/>
                  <a:gd name="T103" fmla="*/ 600 h 3604"/>
                  <a:gd name="T104" fmla="*/ 154 w 3401"/>
                  <a:gd name="T105" fmla="*/ 213 h 3604"/>
                  <a:gd name="T106" fmla="*/ 464 w 3401"/>
                  <a:gd name="T107" fmla="*/ 29 h 3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01" h="3604">
                    <a:moveTo>
                      <a:pt x="1473" y="752"/>
                    </a:moveTo>
                    <a:lnTo>
                      <a:pt x="1443" y="754"/>
                    </a:lnTo>
                    <a:lnTo>
                      <a:pt x="1416" y="763"/>
                    </a:lnTo>
                    <a:lnTo>
                      <a:pt x="1390" y="775"/>
                    </a:lnTo>
                    <a:lnTo>
                      <a:pt x="1366" y="793"/>
                    </a:lnTo>
                    <a:lnTo>
                      <a:pt x="1343" y="816"/>
                    </a:lnTo>
                    <a:lnTo>
                      <a:pt x="1320" y="842"/>
                    </a:lnTo>
                    <a:lnTo>
                      <a:pt x="1298" y="873"/>
                    </a:lnTo>
                    <a:lnTo>
                      <a:pt x="1275" y="908"/>
                    </a:lnTo>
                    <a:lnTo>
                      <a:pt x="1252" y="946"/>
                    </a:lnTo>
                    <a:lnTo>
                      <a:pt x="1227" y="989"/>
                    </a:lnTo>
                    <a:lnTo>
                      <a:pt x="1204" y="1028"/>
                    </a:lnTo>
                    <a:lnTo>
                      <a:pt x="1178" y="1066"/>
                    </a:lnTo>
                    <a:lnTo>
                      <a:pt x="1152" y="1102"/>
                    </a:lnTo>
                    <a:lnTo>
                      <a:pt x="1123" y="1139"/>
                    </a:lnTo>
                    <a:lnTo>
                      <a:pt x="1093" y="1172"/>
                    </a:lnTo>
                    <a:lnTo>
                      <a:pt x="1060" y="1204"/>
                    </a:lnTo>
                    <a:lnTo>
                      <a:pt x="1022" y="1234"/>
                    </a:lnTo>
                    <a:lnTo>
                      <a:pt x="982" y="1263"/>
                    </a:lnTo>
                    <a:lnTo>
                      <a:pt x="936" y="1288"/>
                    </a:lnTo>
                    <a:lnTo>
                      <a:pt x="888" y="1312"/>
                    </a:lnTo>
                    <a:lnTo>
                      <a:pt x="833" y="1333"/>
                    </a:lnTo>
                    <a:lnTo>
                      <a:pt x="779" y="1354"/>
                    </a:lnTo>
                    <a:lnTo>
                      <a:pt x="727" y="1380"/>
                    </a:lnTo>
                    <a:lnTo>
                      <a:pt x="678" y="1411"/>
                    </a:lnTo>
                    <a:lnTo>
                      <a:pt x="633" y="1446"/>
                    </a:lnTo>
                    <a:lnTo>
                      <a:pt x="591" y="1485"/>
                    </a:lnTo>
                    <a:lnTo>
                      <a:pt x="554" y="1526"/>
                    </a:lnTo>
                    <a:lnTo>
                      <a:pt x="521" y="1572"/>
                    </a:lnTo>
                    <a:lnTo>
                      <a:pt x="492" y="1621"/>
                    </a:lnTo>
                    <a:lnTo>
                      <a:pt x="468" y="1671"/>
                    </a:lnTo>
                    <a:lnTo>
                      <a:pt x="449" y="1725"/>
                    </a:lnTo>
                    <a:lnTo>
                      <a:pt x="435" y="1780"/>
                    </a:lnTo>
                    <a:lnTo>
                      <a:pt x="426" y="1837"/>
                    </a:lnTo>
                    <a:lnTo>
                      <a:pt x="424" y="1896"/>
                    </a:lnTo>
                    <a:lnTo>
                      <a:pt x="424" y="2785"/>
                    </a:lnTo>
                    <a:lnTo>
                      <a:pt x="428" y="2850"/>
                    </a:lnTo>
                    <a:lnTo>
                      <a:pt x="437" y="2912"/>
                    </a:lnTo>
                    <a:lnTo>
                      <a:pt x="454" y="2971"/>
                    </a:lnTo>
                    <a:lnTo>
                      <a:pt x="477" y="3030"/>
                    </a:lnTo>
                    <a:lnTo>
                      <a:pt x="504" y="3083"/>
                    </a:lnTo>
                    <a:lnTo>
                      <a:pt x="539" y="3134"/>
                    </a:lnTo>
                    <a:lnTo>
                      <a:pt x="577" y="3181"/>
                    </a:lnTo>
                    <a:lnTo>
                      <a:pt x="620" y="3224"/>
                    </a:lnTo>
                    <a:lnTo>
                      <a:pt x="667" y="3262"/>
                    </a:lnTo>
                    <a:lnTo>
                      <a:pt x="718" y="3297"/>
                    </a:lnTo>
                    <a:lnTo>
                      <a:pt x="772" y="3324"/>
                    </a:lnTo>
                    <a:lnTo>
                      <a:pt x="830" y="3347"/>
                    </a:lnTo>
                    <a:lnTo>
                      <a:pt x="889" y="3364"/>
                    </a:lnTo>
                    <a:lnTo>
                      <a:pt x="952" y="3373"/>
                    </a:lnTo>
                    <a:lnTo>
                      <a:pt x="1017" y="3377"/>
                    </a:lnTo>
                    <a:lnTo>
                      <a:pt x="2384" y="3377"/>
                    </a:lnTo>
                    <a:lnTo>
                      <a:pt x="2449" y="3373"/>
                    </a:lnTo>
                    <a:lnTo>
                      <a:pt x="2512" y="3364"/>
                    </a:lnTo>
                    <a:lnTo>
                      <a:pt x="2571" y="3347"/>
                    </a:lnTo>
                    <a:lnTo>
                      <a:pt x="2629" y="3324"/>
                    </a:lnTo>
                    <a:lnTo>
                      <a:pt x="2683" y="3297"/>
                    </a:lnTo>
                    <a:lnTo>
                      <a:pt x="2734" y="3262"/>
                    </a:lnTo>
                    <a:lnTo>
                      <a:pt x="2781" y="3224"/>
                    </a:lnTo>
                    <a:lnTo>
                      <a:pt x="2824" y="3181"/>
                    </a:lnTo>
                    <a:lnTo>
                      <a:pt x="2862" y="3134"/>
                    </a:lnTo>
                    <a:lnTo>
                      <a:pt x="2896" y="3083"/>
                    </a:lnTo>
                    <a:lnTo>
                      <a:pt x="2924" y="3030"/>
                    </a:lnTo>
                    <a:lnTo>
                      <a:pt x="2947" y="2971"/>
                    </a:lnTo>
                    <a:lnTo>
                      <a:pt x="2963" y="2912"/>
                    </a:lnTo>
                    <a:lnTo>
                      <a:pt x="2973" y="2850"/>
                    </a:lnTo>
                    <a:lnTo>
                      <a:pt x="2977" y="2785"/>
                    </a:lnTo>
                    <a:lnTo>
                      <a:pt x="2977" y="1896"/>
                    </a:lnTo>
                    <a:lnTo>
                      <a:pt x="2974" y="1835"/>
                    </a:lnTo>
                    <a:lnTo>
                      <a:pt x="2965" y="1774"/>
                    </a:lnTo>
                    <a:lnTo>
                      <a:pt x="2949" y="1716"/>
                    </a:lnTo>
                    <a:lnTo>
                      <a:pt x="2928" y="1660"/>
                    </a:lnTo>
                    <a:lnTo>
                      <a:pt x="2902" y="1608"/>
                    </a:lnTo>
                    <a:lnTo>
                      <a:pt x="2871" y="1557"/>
                    </a:lnTo>
                    <a:lnTo>
                      <a:pt x="2835" y="1511"/>
                    </a:lnTo>
                    <a:lnTo>
                      <a:pt x="2794" y="1468"/>
                    </a:lnTo>
                    <a:lnTo>
                      <a:pt x="2749" y="1429"/>
                    </a:lnTo>
                    <a:lnTo>
                      <a:pt x="2701" y="1394"/>
                    </a:lnTo>
                    <a:lnTo>
                      <a:pt x="2648" y="1365"/>
                    </a:lnTo>
                    <a:lnTo>
                      <a:pt x="2592" y="1342"/>
                    </a:lnTo>
                    <a:lnTo>
                      <a:pt x="2534" y="1323"/>
                    </a:lnTo>
                    <a:lnTo>
                      <a:pt x="2530" y="1322"/>
                    </a:lnTo>
                    <a:lnTo>
                      <a:pt x="2523" y="1320"/>
                    </a:lnTo>
                    <a:lnTo>
                      <a:pt x="2511" y="1314"/>
                    </a:lnTo>
                    <a:lnTo>
                      <a:pt x="2494" y="1308"/>
                    </a:lnTo>
                    <a:lnTo>
                      <a:pt x="2474" y="1297"/>
                    </a:lnTo>
                    <a:lnTo>
                      <a:pt x="2451" y="1284"/>
                    </a:lnTo>
                    <a:lnTo>
                      <a:pt x="2424" y="1265"/>
                    </a:lnTo>
                    <a:lnTo>
                      <a:pt x="2394" y="1243"/>
                    </a:lnTo>
                    <a:lnTo>
                      <a:pt x="2362" y="1215"/>
                    </a:lnTo>
                    <a:lnTo>
                      <a:pt x="2327" y="1183"/>
                    </a:lnTo>
                    <a:lnTo>
                      <a:pt x="2291" y="1144"/>
                    </a:lnTo>
                    <a:lnTo>
                      <a:pt x="2253" y="1099"/>
                    </a:lnTo>
                    <a:lnTo>
                      <a:pt x="2214" y="1047"/>
                    </a:lnTo>
                    <a:lnTo>
                      <a:pt x="2174" y="989"/>
                    </a:lnTo>
                    <a:lnTo>
                      <a:pt x="2150" y="951"/>
                    </a:lnTo>
                    <a:lnTo>
                      <a:pt x="2128" y="916"/>
                    </a:lnTo>
                    <a:lnTo>
                      <a:pt x="2106" y="884"/>
                    </a:lnTo>
                    <a:lnTo>
                      <a:pt x="2085" y="854"/>
                    </a:lnTo>
                    <a:lnTo>
                      <a:pt x="2065" y="829"/>
                    </a:lnTo>
                    <a:lnTo>
                      <a:pt x="2046" y="806"/>
                    </a:lnTo>
                    <a:lnTo>
                      <a:pt x="2025" y="787"/>
                    </a:lnTo>
                    <a:lnTo>
                      <a:pt x="2003" y="772"/>
                    </a:lnTo>
                    <a:lnTo>
                      <a:pt x="1980" y="761"/>
                    </a:lnTo>
                    <a:lnTo>
                      <a:pt x="1955" y="754"/>
                    </a:lnTo>
                    <a:lnTo>
                      <a:pt x="1928" y="752"/>
                    </a:lnTo>
                    <a:lnTo>
                      <a:pt x="1473" y="752"/>
                    </a:lnTo>
                    <a:close/>
                    <a:moveTo>
                      <a:pt x="751" y="227"/>
                    </a:moveTo>
                    <a:lnTo>
                      <a:pt x="691" y="228"/>
                    </a:lnTo>
                    <a:lnTo>
                      <a:pt x="637" y="230"/>
                    </a:lnTo>
                    <a:lnTo>
                      <a:pt x="587" y="236"/>
                    </a:lnTo>
                    <a:lnTo>
                      <a:pt x="542" y="244"/>
                    </a:lnTo>
                    <a:lnTo>
                      <a:pt x="500" y="253"/>
                    </a:lnTo>
                    <a:lnTo>
                      <a:pt x="463" y="266"/>
                    </a:lnTo>
                    <a:lnTo>
                      <a:pt x="429" y="280"/>
                    </a:lnTo>
                    <a:lnTo>
                      <a:pt x="398" y="296"/>
                    </a:lnTo>
                    <a:lnTo>
                      <a:pt x="370" y="316"/>
                    </a:lnTo>
                    <a:lnTo>
                      <a:pt x="343" y="341"/>
                    </a:lnTo>
                    <a:lnTo>
                      <a:pt x="319" y="370"/>
                    </a:lnTo>
                    <a:lnTo>
                      <a:pt x="297" y="403"/>
                    </a:lnTo>
                    <a:lnTo>
                      <a:pt x="278" y="439"/>
                    </a:lnTo>
                    <a:lnTo>
                      <a:pt x="263" y="481"/>
                    </a:lnTo>
                    <a:lnTo>
                      <a:pt x="249" y="526"/>
                    </a:lnTo>
                    <a:lnTo>
                      <a:pt x="240" y="575"/>
                    </a:lnTo>
                    <a:lnTo>
                      <a:pt x="233" y="629"/>
                    </a:lnTo>
                    <a:lnTo>
                      <a:pt x="229" y="687"/>
                    </a:lnTo>
                    <a:lnTo>
                      <a:pt x="226" y="750"/>
                    </a:lnTo>
                    <a:lnTo>
                      <a:pt x="230" y="799"/>
                    </a:lnTo>
                    <a:lnTo>
                      <a:pt x="236" y="845"/>
                    </a:lnTo>
                    <a:lnTo>
                      <a:pt x="248" y="887"/>
                    </a:lnTo>
                    <a:lnTo>
                      <a:pt x="264" y="926"/>
                    </a:lnTo>
                    <a:lnTo>
                      <a:pt x="286" y="961"/>
                    </a:lnTo>
                    <a:lnTo>
                      <a:pt x="311" y="993"/>
                    </a:lnTo>
                    <a:lnTo>
                      <a:pt x="341" y="1020"/>
                    </a:lnTo>
                    <a:lnTo>
                      <a:pt x="376" y="1044"/>
                    </a:lnTo>
                    <a:lnTo>
                      <a:pt x="415" y="1064"/>
                    </a:lnTo>
                    <a:lnTo>
                      <a:pt x="459" y="1080"/>
                    </a:lnTo>
                    <a:lnTo>
                      <a:pt x="509" y="1094"/>
                    </a:lnTo>
                    <a:lnTo>
                      <a:pt x="562" y="1102"/>
                    </a:lnTo>
                    <a:lnTo>
                      <a:pt x="620" y="1108"/>
                    </a:lnTo>
                    <a:lnTo>
                      <a:pt x="683" y="1110"/>
                    </a:lnTo>
                    <a:lnTo>
                      <a:pt x="714" y="1110"/>
                    </a:lnTo>
                    <a:lnTo>
                      <a:pt x="744" y="1108"/>
                    </a:lnTo>
                    <a:lnTo>
                      <a:pt x="769" y="1107"/>
                    </a:lnTo>
                    <a:lnTo>
                      <a:pt x="790" y="1105"/>
                    </a:lnTo>
                    <a:lnTo>
                      <a:pt x="806" y="1102"/>
                    </a:lnTo>
                    <a:lnTo>
                      <a:pt x="816" y="1101"/>
                    </a:lnTo>
                    <a:lnTo>
                      <a:pt x="820" y="1100"/>
                    </a:lnTo>
                    <a:lnTo>
                      <a:pt x="823" y="1100"/>
                    </a:lnTo>
                    <a:lnTo>
                      <a:pt x="849" y="1094"/>
                    </a:lnTo>
                    <a:lnTo>
                      <a:pt x="872" y="1083"/>
                    </a:lnTo>
                    <a:lnTo>
                      <a:pt x="895" y="1066"/>
                    </a:lnTo>
                    <a:lnTo>
                      <a:pt x="917" y="1045"/>
                    </a:lnTo>
                    <a:lnTo>
                      <a:pt x="938" y="1020"/>
                    </a:lnTo>
                    <a:lnTo>
                      <a:pt x="960" y="990"/>
                    </a:lnTo>
                    <a:lnTo>
                      <a:pt x="983" y="956"/>
                    </a:lnTo>
                    <a:lnTo>
                      <a:pt x="1006" y="918"/>
                    </a:lnTo>
                    <a:lnTo>
                      <a:pt x="1031" y="875"/>
                    </a:lnTo>
                    <a:lnTo>
                      <a:pt x="1049" y="843"/>
                    </a:lnTo>
                    <a:lnTo>
                      <a:pt x="1068" y="811"/>
                    </a:lnTo>
                    <a:lnTo>
                      <a:pt x="1088" y="779"/>
                    </a:lnTo>
                    <a:lnTo>
                      <a:pt x="1110" y="747"/>
                    </a:lnTo>
                    <a:lnTo>
                      <a:pt x="1132" y="716"/>
                    </a:lnTo>
                    <a:lnTo>
                      <a:pt x="1156" y="685"/>
                    </a:lnTo>
                    <a:lnTo>
                      <a:pt x="1183" y="655"/>
                    </a:lnTo>
                    <a:lnTo>
                      <a:pt x="1210" y="629"/>
                    </a:lnTo>
                    <a:lnTo>
                      <a:pt x="1240" y="604"/>
                    </a:lnTo>
                    <a:lnTo>
                      <a:pt x="1272" y="582"/>
                    </a:lnTo>
                    <a:lnTo>
                      <a:pt x="1307" y="562"/>
                    </a:lnTo>
                    <a:lnTo>
                      <a:pt x="1343" y="547"/>
                    </a:lnTo>
                    <a:lnTo>
                      <a:pt x="1384" y="536"/>
                    </a:lnTo>
                    <a:lnTo>
                      <a:pt x="1427" y="528"/>
                    </a:lnTo>
                    <a:lnTo>
                      <a:pt x="1473" y="526"/>
                    </a:lnTo>
                    <a:lnTo>
                      <a:pt x="1928" y="526"/>
                    </a:lnTo>
                    <a:lnTo>
                      <a:pt x="1974" y="528"/>
                    </a:lnTo>
                    <a:lnTo>
                      <a:pt x="2017" y="536"/>
                    </a:lnTo>
                    <a:lnTo>
                      <a:pt x="2058" y="547"/>
                    </a:lnTo>
                    <a:lnTo>
                      <a:pt x="2094" y="562"/>
                    </a:lnTo>
                    <a:lnTo>
                      <a:pt x="2129" y="582"/>
                    </a:lnTo>
                    <a:lnTo>
                      <a:pt x="2161" y="604"/>
                    </a:lnTo>
                    <a:lnTo>
                      <a:pt x="2191" y="629"/>
                    </a:lnTo>
                    <a:lnTo>
                      <a:pt x="2218" y="655"/>
                    </a:lnTo>
                    <a:lnTo>
                      <a:pt x="2245" y="685"/>
                    </a:lnTo>
                    <a:lnTo>
                      <a:pt x="2269" y="716"/>
                    </a:lnTo>
                    <a:lnTo>
                      <a:pt x="2291" y="747"/>
                    </a:lnTo>
                    <a:lnTo>
                      <a:pt x="2313" y="779"/>
                    </a:lnTo>
                    <a:lnTo>
                      <a:pt x="2333" y="811"/>
                    </a:lnTo>
                    <a:lnTo>
                      <a:pt x="2352" y="843"/>
                    </a:lnTo>
                    <a:lnTo>
                      <a:pt x="2370" y="875"/>
                    </a:lnTo>
                    <a:lnTo>
                      <a:pt x="2395" y="918"/>
                    </a:lnTo>
                    <a:lnTo>
                      <a:pt x="2418" y="956"/>
                    </a:lnTo>
                    <a:lnTo>
                      <a:pt x="2441" y="990"/>
                    </a:lnTo>
                    <a:lnTo>
                      <a:pt x="2463" y="1020"/>
                    </a:lnTo>
                    <a:lnTo>
                      <a:pt x="2484" y="1045"/>
                    </a:lnTo>
                    <a:lnTo>
                      <a:pt x="2506" y="1066"/>
                    </a:lnTo>
                    <a:lnTo>
                      <a:pt x="2529" y="1083"/>
                    </a:lnTo>
                    <a:lnTo>
                      <a:pt x="2552" y="1094"/>
                    </a:lnTo>
                    <a:lnTo>
                      <a:pt x="2578" y="1100"/>
                    </a:lnTo>
                    <a:lnTo>
                      <a:pt x="2582" y="1100"/>
                    </a:lnTo>
                    <a:lnTo>
                      <a:pt x="2585" y="1101"/>
                    </a:lnTo>
                    <a:lnTo>
                      <a:pt x="2595" y="1102"/>
                    </a:lnTo>
                    <a:lnTo>
                      <a:pt x="2611" y="1105"/>
                    </a:lnTo>
                    <a:lnTo>
                      <a:pt x="2632" y="1107"/>
                    </a:lnTo>
                    <a:lnTo>
                      <a:pt x="2657" y="1108"/>
                    </a:lnTo>
                    <a:lnTo>
                      <a:pt x="2686" y="1110"/>
                    </a:lnTo>
                    <a:lnTo>
                      <a:pt x="2718" y="1110"/>
                    </a:lnTo>
                    <a:lnTo>
                      <a:pt x="2754" y="1110"/>
                    </a:lnTo>
                    <a:lnTo>
                      <a:pt x="2790" y="1108"/>
                    </a:lnTo>
                    <a:lnTo>
                      <a:pt x="2829" y="1103"/>
                    </a:lnTo>
                    <a:lnTo>
                      <a:pt x="2869" y="1098"/>
                    </a:lnTo>
                    <a:lnTo>
                      <a:pt x="2910" y="1089"/>
                    </a:lnTo>
                    <a:lnTo>
                      <a:pt x="2950" y="1077"/>
                    </a:lnTo>
                    <a:lnTo>
                      <a:pt x="2989" y="1062"/>
                    </a:lnTo>
                    <a:lnTo>
                      <a:pt x="3026" y="1043"/>
                    </a:lnTo>
                    <a:lnTo>
                      <a:pt x="3061" y="1020"/>
                    </a:lnTo>
                    <a:lnTo>
                      <a:pt x="3091" y="993"/>
                    </a:lnTo>
                    <a:lnTo>
                      <a:pt x="3116" y="962"/>
                    </a:lnTo>
                    <a:lnTo>
                      <a:pt x="3137" y="928"/>
                    </a:lnTo>
                    <a:lnTo>
                      <a:pt x="3154" y="889"/>
                    </a:lnTo>
                    <a:lnTo>
                      <a:pt x="3165" y="846"/>
                    </a:lnTo>
                    <a:lnTo>
                      <a:pt x="3172" y="800"/>
                    </a:lnTo>
                    <a:lnTo>
                      <a:pt x="3175" y="750"/>
                    </a:lnTo>
                    <a:lnTo>
                      <a:pt x="3172" y="687"/>
                    </a:lnTo>
                    <a:lnTo>
                      <a:pt x="3169" y="629"/>
                    </a:lnTo>
                    <a:lnTo>
                      <a:pt x="3161" y="575"/>
                    </a:lnTo>
                    <a:lnTo>
                      <a:pt x="3153" y="527"/>
                    </a:lnTo>
                    <a:lnTo>
                      <a:pt x="3140" y="483"/>
                    </a:lnTo>
                    <a:lnTo>
                      <a:pt x="3125" y="443"/>
                    </a:lnTo>
                    <a:lnTo>
                      <a:pt x="3107" y="407"/>
                    </a:lnTo>
                    <a:lnTo>
                      <a:pt x="3088" y="375"/>
                    </a:lnTo>
                    <a:lnTo>
                      <a:pt x="3065" y="348"/>
                    </a:lnTo>
                    <a:lnTo>
                      <a:pt x="3039" y="324"/>
                    </a:lnTo>
                    <a:lnTo>
                      <a:pt x="3012" y="302"/>
                    </a:lnTo>
                    <a:lnTo>
                      <a:pt x="2981" y="284"/>
                    </a:lnTo>
                    <a:lnTo>
                      <a:pt x="2948" y="269"/>
                    </a:lnTo>
                    <a:lnTo>
                      <a:pt x="2913" y="257"/>
                    </a:lnTo>
                    <a:lnTo>
                      <a:pt x="2876" y="247"/>
                    </a:lnTo>
                    <a:lnTo>
                      <a:pt x="2835" y="239"/>
                    </a:lnTo>
                    <a:lnTo>
                      <a:pt x="2792" y="234"/>
                    </a:lnTo>
                    <a:lnTo>
                      <a:pt x="2747" y="229"/>
                    </a:lnTo>
                    <a:lnTo>
                      <a:pt x="2700" y="227"/>
                    </a:lnTo>
                    <a:lnTo>
                      <a:pt x="2650" y="227"/>
                    </a:lnTo>
                    <a:lnTo>
                      <a:pt x="751" y="227"/>
                    </a:lnTo>
                    <a:close/>
                    <a:moveTo>
                      <a:pt x="751" y="0"/>
                    </a:moveTo>
                    <a:lnTo>
                      <a:pt x="2650" y="0"/>
                    </a:lnTo>
                    <a:lnTo>
                      <a:pt x="2695" y="1"/>
                    </a:lnTo>
                    <a:lnTo>
                      <a:pt x="2741" y="2"/>
                    </a:lnTo>
                    <a:lnTo>
                      <a:pt x="2790" y="5"/>
                    </a:lnTo>
                    <a:lnTo>
                      <a:pt x="2839" y="11"/>
                    </a:lnTo>
                    <a:lnTo>
                      <a:pt x="2888" y="18"/>
                    </a:lnTo>
                    <a:lnTo>
                      <a:pt x="2937" y="29"/>
                    </a:lnTo>
                    <a:lnTo>
                      <a:pt x="2987" y="43"/>
                    </a:lnTo>
                    <a:lnTo>
                      <a:pt x="3035" y="60"/>
                    </a:lnTo>
                    <a:lnTo>
                      <a:pt x="3082" y="81"/>
                    </a:lnTo>
                    <a:lnTo>
                      <a:pt x="3127" y="107"/>
                    </a:lnTo>
                    <a:lnTo>
                      <a:pt x="3171" y="138"/>
                    </a:lnTo>
                    <a:lnTo>
                      <a:pt x="3211" y="173"/>
                    </a:lnTo>
                    <a:lnTo>
                      <a:pt x="3247" y="213"/>
                    </a:lnTo>
                    <a:lnTo>
                      <a:pt x="3280" y="256"/>
                    </a:lnTo>
                    <a:lnTo>
                      <a:pt x="3309" y="303"/>
                    </a:lnTo>
                    <a:lnTo>
                      <a:pt x="3333" y="354"/>
                    </a:lnTo>
                    <a:lnTo>
                      <a:pt x="3354" y="409"/>
                    </a:lnTo>
                    <a:lnTo>
                      <a:pt x="3371" y="469"/>
                    </a:lnTo>
                    <a:lnTo>
                      <a:pt x="3385" y="532"/>
                    </a:lnTo>
                    <a:lnTo>
                      <a:pt x="3393" y="600"/>
                    </a:lnTo>
                    <a:lnTo>
                      <a:pt x="3399" y="673"/>
                    </a:lnTo>
                    <a:lnTo>
                      <a:pt x="3401" y="750"/>
                    </a:lnTo>
                    <a:lnTo>
                      <a:pt x="3399" y="808"/>
                    </a:lnTo>
                    <a:lnTo>
                      <a:pt x="3392" y="862"/>
                    </a:lnTo>
                    <a:lnTo>
                      <a:pt x="3383" y="911"/>
                    </a:lnTo>
                    <a:lnTo>
                      <a:pt x="3370" y="957"/>
                    </a:lnTo>
                    <a:lnTo>
                      <a:pt x="3354" y="999"/>
                    </a:lnTo>
                    <a:lnTo>
                      <a:pt x="3336" y="1039"/>
                    </a:lnTo>
                    <a:lnTo>
                      <a:pt x="3315" y="1074"/>
                    </a:lnTo>
                    <a:lnTo>
                      <a:pt x="3292" y="1106"/>
                    </a:lnTo>
                    <a:lnTo>
                      <a:pt x="3269" y="1134"/>
                    </a:lnTo>
                    <a:lnTo>
                      <a:pt x="3244" y="1161"/>
                    </a:lnTo>
                    <a:lnTo>
                      <a:pt x="3219" y="1185"/>
                    </a:lnTo>
                    <a:lnTo>
                      <a:pt x="3192" y="1204"/>
                    </a:lnTo>
                    <a:lnTo>
                      <a:pt x="3166" y="1223"/>
                    </a:lnTo>
                    <a:lnTo>
                      <a:pt x="3140" y="1240"/>
                    </a:lnTo>
                    <a:lnTo>
                      <a:pt x="3095" y="1263"/>
                    </a:lnTo>
                    <a:lnTo>
                      <a:pt x="3050" y="1281"/>
                    </a:lnTo>
                    <a:lnTo>
                      <a:pt x="3003" y="1298"/>
                    </a:lnTo>
                    <a:lnTo>
                      <a:pt x="2957" y="1310"/>
                    </a:lnTo>
                    <a:lnTo>
                      <a:pt x="3001" y="1357"/>
                    </a:lnTo>
                    <a:lnTo>
                      <a:pt x="3042" y="1407"/>
                    </a:lnTo>
                    <a:lnTo>
                      <a:pt x="3078" y="1460"/>
                    </a:lnTo>
                    <a:lnTo>
                      <a:pt x="3110" y="1516"/>
                    </a:lnTo>
                    <a:lnTo>
                      <a:pt x="3138" y="1575"/>
                    </a:lnTo>
                    <a:lnTo>
                      <a:pt x="3161" y="1635"/>
                    </a:lnTo>
                    <a:lnTo>
                      <a:pt x="3180" y="1698"/>
                    </a:lnTo>
                    <a:lnTo>
                      <a:pt x="3193" y="1762"/>
                    </a:lnTo>
                    <a:lnTo>
                      <a:pt x="3201" y="1828"/>
                    </a:lnTo>
                    <a:lnTo>
                      <a:pt x="3204" y="1896"/>
                    </a:lnTo>
                    <a:lnTo>
                      <a:pt x="3204" y="2785"/>
                    </a:lnTo>
                    <a:lnTo>
                      <a:pt x="3201" y="2859"/>
                    </a:lnTo>
                    <a:lnTo>
                      <a:pt x="3191" y="2932"/>
                    </a:lnTo>
                    <a:lnTo>
                      <a:pt x="3175" y="3002"/>
                    </a:lnTo>
                    <a:lnTo>
                      <a:pt x="3153" y="3070"/>
                    </a:lnTo>
                    <a:lnTo>
                      <a:pt x="3125" y="3135"/>
                    </a:lnTo>
                    <a:lnTo>
                      <a:pt x="3092" y="3198"/>
                    </a:lnTo>
                    <a:lnTo>
                      <a:pt x="3054" y="3257"/>
                    </a:lnTo>
                    <a:lnTo>
                      <a:pt x="3011" y="3312"/>
                    </a:lnTo>
                    <a:lnTo>
                      <a:pt x="2963" y="3364"/>
                    </a:lnTo>
                    <a:lnTo>
                      <a:pt x="2912" y="3411"/>
                    </a:lnTo>
                    <a:lnTo>
                      <a:pt x="2857" y="3454"/>
                    </a:lnTo>
                    <a:lnTo>
                      <a:pt x="2798" y="3492"/>
                    </a:lnTo>
                    <a:lnTo>
                      <a:pt x="2735" y="3525"/>
                    </a:lnTo>
                    <a:lnTo>
                      <a:pt x="2670" y="3552"/>
                    </a:lnTo>
                    <a:lnTo>
                      <a:pt x="2602" y="3574"/>
                    </a:lnTo>
                    <a:lnTo>
                      <a:pt x="2531" y="3591"/>
                    </a:lnTo>
                    <a:lnTo>
                      <a:pt x="2459" y="3601"/>
                    </a:lnTo>
                    <a:lnTo>
                      <a:pt x="2384" y="3604"/>
                    </a:lnTo>
                    <a:lnTo>
                      <a:pt x="1017" y="3604"/>
                    </a:lnTo>
                    <a:lnTo>
                      <a:pt x="942" y="3601"/>
                    </a:lnTo>
                    <a:lnTo>
                      <a:pt x="869" y="3591"/>
                    </a:lnTo>
                    <a:lnTo>
                      <a:pt x="799" y="3574"/>
                    </a:lnTo>
                    <a:lnTo>
                      <a:pt x="731" y="3552"/>
                    </a:lnTo>
                    <a:lnTo>
                      <a:pt x="666" y="3525"/>
                    </a:lnTo>
                    <a:lnTo>
                      <a:pt x="603" y="3492"/>
                    </a:lnTo>
                    <a:lnTo>
                      <a:pt x="544" y="3454"/>
                    </a:lnTo>
                    <a:lnTo>
                      <a:pt x="489" y="3411"/>
                    </a:lnTo>
                    <a:lnTo>
                      <a:pt x="437" y="3364"/>
                    </a:lnTo>
                    <a:lnTo>
                      <a:pt x="390" y="3312"/>
                    </a:lnTo>
                    <a:lnTo>
                      <a:pt x="347" y="3257"/>
                    </a:lnTo>
                    <a:lnTo>
                      <a:pt x="309" y="3198"/>
                    </a:lnTo>
                    <a:lnTo>
                      <a:pt x="276" y="3135"/>
                    </a:lnTo>
                    <a:lnTo>
                      <a:pt x="248" y="3070"/>
                    </a:lnTo>
                    <a:lnTo>
                      <a:pt x="226" y="3002"/>
                    </a:lnTo>
                    <a:lnTo>
                      <a:pt x="210" y="2932"/>
                    </a:lnTo>
                    <a:lnTo>
                      <a:pt x="200" y="2859"/>
                    </a:lnTo>
                    <a:lnTo>
                      <a:pt x="197" y="2785"/>
                    </a:lnTo>
                    <a:lnTo>
                      <a:pt x="197" y="1896"/>
                    </a:lnTo>
                    <a:lnTo>
                      <a:pt x="200" y="1828"/>
                    </a:lnTo>
                    <a:lnTo>
                      <a:pt x="208" y="1762"/>
                    </a:lnTo>
                    <a:lnTo>
                      <a:pt x="221" y="1698"/>
                    </a:lnTo>
                    <a:lnTo>
                      <a:pt x="240" y="1635"/>
                    </a:lnTo>
                    <a:lnTo>
                      <a:pt x="263" y="1575"/>
                    </a:lnTo>
                    <a:lnTo>
                      <a:pt x="290" y="1516"/>
                    </a:lnTo>
                    <a:lnTo>
                      <a:pt x="322" y="1460"/>
                    </a:lnTo>
                    <a:lnTo>
                      <a:pt x="358" y="1407"/>
                    </a:lnTo>
                    <a:lnTo>
                      <a:pt x="399" y="1357"/>
                    </a:lnTo>
                    <a:lnTo>
                      <a:pt x="444" y="1310"/>
                    </a:lnTo>
                    <a:lnTo>
                      <a:pt x="397" y="1298"/>
                    </a:lnTo>
                    <a:lnTo>
                      <a:pt x="351" y="1281"/>
                    </a:lnTo>
                    <a:lnTo>
                      <a:pt x="305" y="1263"/>
                    </a:lnTo>
                    <a:lnTo>
                      <a:pt x="260" y="1240"/>
                    </a:lnTo>
                    <a:lnTo>
                      <a:pt x="235" y="1223"/>
                    </a:lnTo>
                    <a:lnTo>
                      <a:pt x="209" y="1204"/>
                    </a:lnTo>
                    <a:lnTo>
                      <a:pt x="182" y="1185"/>
                    </a:lnTo>
                    <a:lnTo>
                      <a:pt x="157" y="1161"/>
                    </a:lnTo>
                    <a:lnTo>
                      <a:pt x="132" y="1134"/>
                    </a:lnTo>
                    <a:lnTo>
                      <a:pt x="109" y="1106"/>
                    </a:lnTo>
                    <a:lnTo>
                      <a:pt x="86" y="1074"/>
                    </a:lnTo>
                    <a:lnTo>
                      <a:pt x="65" y="1039"/>
                    </a:lnTo>
                    <a:lnTo>
                      <a:pt x="47" y="999"/>
                    </a:lnTo>
                    <a:lnTo>
                      <a:pt x="31" y="957"/>
                    </a:lnTo>
                    <a:lnTo>
                      <a:pt x="17" y="911"/>
                    </a:lnTo>
                    <a:lnTo>
                      <a:pt x="9" y="862"/>
                    </a:lnTo>
                    <a:lnTo>
                      <a:pt x="2" y="808"/>
                    </a:lnTo>
                    <a:lnTo>
                      <a:pt x="0" y="750"/>
                    </a:lnTo>
                    <a:lnTo>
                      <a:pt x="2" y="673"/>
                    </a:lnTo>
                    <a:lnTo>
                      <a:pt x="8" y="600"/>
                    </a:lnTo>
                    <a:lnTo>
                      <a:pt x="16" y="532"/>
                    </a:lnTo>
                    <a:lnTo>
                      <a:pt x="30" y="469"/>
                    </a:lnTo>
                    <a:lnTo>
                      <a:pt x="47" y="409"/>
                    </a:lnTo>
                    <a:lnTo>
                      <a:pt x="68" y="354"/>
                    </a:lnTo>
                    <a:lnTo>
                      <a:pt x="92" y="303"/>
                    </a:lnTo>
                    <a:lnTo>
                      <a:pt x="121" y="256"/>
                    </a:lnTo>
                    <a:lnTo>
                      <a:pt x="154" y="213"/>
                    </a:lnTo>
                    <a:lnTo>
                      <a:pt x="190" y="173"/>
                    </a:lnTo>
                    <a:lnTo>
                      <a:pt x="230" y="138"/>
                    </a:lnTo>
                    <a:lnTo>
                      <a:pt x="274" y="107"/>
                    </a:lnTo>
                    <a:lnTo>
                      <a:pt x="319" y="81"/>
                    </a:lnTo>
                    <a:lnTo>
                      <a:pt x="366" y="60"/>
                    </a:lnTo>
                    <a:lnTo>
                      <a:pt x="414" y="43"/>
                    </a:lnTo>
                    <a:lnTo>
                      <a:pt x="464" y="29"/>
                    </a:lnTo>
                    <a:lnTo>
                      <a:pt x="513" y="18"/>
                    </a:lnTo>
                    <a:lnTo>
                      <a:pt x="562" y="11"/>
                    </a:lnTo>
                    <a:lnTo>
                      <a:pt x="611" y="5"/>
                    </a:lnTo>
                    <a:lnTo>
                      <a:pt x="659" y="2"/>
                    </a:lnTo>
                    <a:lnTo>
                      <a:pt x="706" y="1"/>
                    </a:lnTo>
                    <a:lnTo>
                      <a:pt x="751" y="0"/>
                    </a:lnTo>
                    <a:close/>
                  </a:path>
                </a:pathLst>
              </a:custGeom>
              <a:solidFill>
                <a:schemeClr val="tx1">
                  <a:lumMod val="75000"/>
                  <a:lumOff val="25000"/>
                </a:schemeClr>
              </a:solid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sp>
            <p:nvSpPr>
              <p:cNvPr id="23" name="Freeform 20"/>
              <p:cNvSpPr>
                <a:spLocks noEditPoints="1"/>
              </p:cNvSpPr>
              <p:nvPr/>
            </p:nvSpPr>
            <p:spPr bwMode="auto">
              <a:xfrm>
                <a:off x="-2215" y="2493"/>
                <a:ext cx="185" cy="186"/>
              </a:xfrm>
              <a:custGeom>
                <a:avLst/>
                <a:gdLst>
                  <a:gd name="T0" fmla="*/ 682 w 1484"/>
                  <a:gd name="T1" fmla="*/ 229 h 1482"/>
                  <a:gd name="T2" fmla="*/ 569 w 1484"/>
                  <a:gd name="T3" fmla="*/ 256 h 1482"/>
                  <a:gd name="T4" fmla="*/ 467 w 1484"/>
                  <a:gd name="T5" fmla="*/ 306 h 1482"/>
                  <a:gd name="T6" fmla="*/ 379 w 1484"/>
                  <a:gd name="T7" fmla="*/ 376 h 1482"/>
                  <a:gd name="T8" fmla="*/ 307 w 1484"/>
                  <a:gd name="T9" fmla="*/ 465 h 1482"/>
                  <a:gd name="T10" fmla="*/ 257 w 1484"/>
                  <a:gd name="T11" fmla="*/ 568 h 1482"/>
                  <a:gd name="T12" fmla="*/ 230 w 1484"/>
                  <a:gd name="T13" fmla="*/ 681 h 1482"/>
                  <a:gd name="T14" fmla="*/ 230 w 1484"/>
                  <a:gd name="T15" fmla="*/ 800 h 1482"/>
                  <a:gd name="T16" fmla="*/ 257 w 1484"/>
                  <a:gd name="T17" fmla="*/ 915 h 1482"/>
                  <a:gd name="T18" fmla="*/ 307 w 1484"/>
                  <a:gd name="T19" fmla="*/ 1017 h 1482"/>
                  <a:gd name="T20" fmla="*/ 379 w 1484"/>
                  <a:gd name="T21" fmla="*/ 1105 h 1482"/>
                  <a:gd name="T22" fmla="*/ 467 w 1484"/>
                  <a:gd name="T23" fmla="*/ 1175 h 1482"/>
                  <a:gd name="T24" fmla="*/ 569 w 1484"/>
                  <a:gd name="T25" fmla="*/ 1225 h 1482"/>
                  <a:gd name="T26" fmla="*/ 682 w 1484"/>
                  <a:gd name="T27" fmla="*/ 1252 h 1482"/>
                  <a:gd name="T28" fmla="*/ 803 w 1484"/>
                  <a:gd name="T29" fmla="*/ 1252 h 1482"/>
                  <a:gd name="T30" fmla="*/ 916 w 1484"/>
                  <a:gd name="T31" fmla="*/ 1225 h 1482"/>
                  <a:gd name="T32" fmla="*/ 1018 w 1484"/>
                  <a:gd name="T33" fmla="*/ 1175 h 1482"/>
                  <a:gd name="T34" fmla="*/ 1106 w 1484"/>
                  <a:gd name="T35" fmla="*/ 1105 h 1482"/>
                  <a:gd name="T36" fmla="*/ 1178 w 1484"/>
                  <a:gd name="T37" fmla="*/ 1017 h 1482"/>
                  <a:gd name="T38" fmla="*/ 1228 w 1484"/>
                  <a:gd name="T39" fmla="*/ 915 h 1482"/>
                  <a:gd name="T40" fmla="*/ 1255 w 1484"/>
                  <a:gd name="T41" fmla="*/ 800 h 1482"/>
                  <a:gd name="T42" fmla="*/ 1255 w 1484"/>
                  <a:gd name="T43" fmla="*/ 681 h 1482"/>
                  <a:gd name="T44" fmla="*/ 1228 w 1484"/>
                  <a:gd name="T45" fmla="*/ 568 h 1482"/>
                  <a:gd name="T46" fmla="*/ 1178 w 1484"/>
                  <a:gd name="T47" fmla="*/ 465 h 1482"/>
                  <a:gd name="T48" fmla="*/ 1106 w 1484"/>
                  <a:gd name="T49" fmla="*/ 376 h 1482"/>
                  <a:gd name="T50" fmla="*/ 1018 w 1484"/>
                  <a:gd name="T51" fmla="*/ 306 h 1482"/>
                  <a:gd name="T52" fmla="*/ 916 w 1484"/>
                  <a:gd name="T53" fmla="*/ 256 h 1482"/>
                  <a:gd name="T54" fmla="*/ 803 w 1484"/>
                  <a:gd name="T55" fmla="*/ 229 h 1482"/>
                  <a:gd name="T56" fmla="*/ 742 w 1484"/>
                  <a:gd name="T57" fmla="*/ 0 h 1482"/>
                  <a:gd name="T58" fmla="*/ 883 w 1484"/>
                  <a:gd name="T59" fmla="*/ 13 h 1482"/>
                  <a:gd name="T60" fmla="*/ 1015 w 1484"/>
                  <a:gd name="T61" fmla="*/ 51 h 1482"/>
                  <a:gd name="T62" fmla="*/ 1136 w 1484"/>
                  <a:gd name="T63" fmla="*/ 112 h 1482"/>
                  <a:gd name="T64" fmla="*/ 1243 w 1484"/>
                  <a:gd name="T65" fmla="*/ 193 h 1482"/>
                  <a:gd name="T66" fmla="*/ 1333 w 1484"/>
                  <a:gd name="T67" fmla="*/ 292 h 1482"/>
                  <a:gd name="T68" fmla="*/ 1404 w 1484"/>
                  <a:gd name="T69" fmla="*/ 406 h 1482"/>
                  <a:gd name="T70" fmla="*/ 1455 w 1484"/>
                  <a:gd name="T71" fmla="*/ 532 h 1482"/>
                  <a:gd name="T72" fmla="*/ 1481 w 1484"/>
                  <a:gd name="T73" fmla="*/ 670 h 1482"/>
                  <a:gd name="T74" fmla="*/ 1481 w 1484"/>
                  <a:gd name="T75" fmla="*/ 812 h 1482"/>
                  <a:gd name="T76" fmla="*/ 1455 w 1484"/>
                  <a:gd name="T77" fmla="*/ 949 h 1482"/>
                  <a:gd name="T78" fmla="*/ 1404 w 1484"/>
                  <a:gd name="T79" fmla="*/ 1075 h 1482"/>
                  <a:gd name="T80" fmla="*/ 1333 w 1484"/>
                  <a:gd name="T81" fmla="*/ 1189 h 1482"/>
                  <a:gd name="T82" fmla="*/ 1243 w 1484"/>
                  <a:gd name="T83" fmla="*/ 1288 h 1482"/>
                  <a:gd name="T84" fmla="*/ 1136 w 1484"/>
                  <a:gd name="T85" fmla="*/ 1369 h 1482"/>
                  <a:gd name="T86" fmla="*/ 1015 w 1484"/>
                  <a:gd name="T87" fmla="*/ 1431 h 1482"/>
                  <a:gd name="T88" fmla="*/ 883 w 1484"/>
                  <a:gd name="T89" fmla="*/ 1469 h 1482"/>
                  <a:gd name="T90" fmla="*/ 742 w 1484"/>
                  <a:gd name="T91" fmla="*/ 1482 h 1482"/>
                  <a:gd name="T92" fmla="*/ 602 w 1484"/>
                  <a:gd name="T93" fmla="*/ 1469 h 1482"/>
                  <a:gd name="T94" fmla="*/ 470 w 1484"/>
                  <a:gd name="T95" fmla="*/ 1431 h 1482"/>
                  <a:gd name="T96" fmla="*/ 349 w 1484"/>
                  <a:gd name="T97" fmla="*/ 1369 h 1482"/>
                  <a:gd name="T98" fmla="*/ 242 w 1484"/>
                  <a:gd name="T99" fmla="*/ 1288 h 1482"/>
                  <a:gd name="T100" fmla="*/ 152 w 1484"/>
                  <a:gd name="T101" fmla="*/ 1189 h 1482"/>
                  <a:gd name="T102" fmla="*/ 81 w 1484"/>
                  <a:gd name="T103" fmla="*/ 1075 h 1482"/>
                  <a:gd name="T104" fmla="*/ 30 w 1484"/>
                  <a:gd name="T105" fmla="*/ 949 h 1482"/>
                  <a:gd name="T106" fmla="*/ 4 w 1484"/>
                  <a:gd name="T107" fmla="*/ 812 h 1482"/>
                  <a:gd name="T108" fmla="*/ 4 w 1484"/>
                  <a:gd name="T109" fmla="*/ 670 h 1482"/>
                  <a:gd name="T110" fmla="*/ 30 w 1484"/>
                  <a:gd name="T111" fmla="*/ 532 h 1482"/>
                  <a:gd name="T112" fmla="*/ 81 w 1484"/>
                  <a:gd name="T113" fmla="*/ 406 h 1482"/>
                  <a:gd name="T114" fmla="*/ 152 w 1484"/>
                  <a:gd name="T115" fmla="*/ 292 h 1482"/>
                  <a:gd name="T116" fmla="*/ 242 w 1484"/>
                  <a:gd name="T117" fmla="*/ 193 h 1482"/>
                  <a:gd name="T118" fmla="*/ 349 w 1484"/>
                  <a:gd name="T119" fmla="*/ 112 h 1482"/>
                  <a:gd name="T120" fmla="*/ 470 w 1484"/>
                  <a:gd name="T121" fmla="*/ 51 h 1482"/>
                  <a:gd name="T122" fmla="*/ 602 w 1484"/>
                  <a:gd name="T123" fmla="*/ 13 h 1482"/>
                  <a:gd name="T124" fmla="*/ 742 w 1484"/>
                  <a:gd name="T125" fmla="*/ 0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4" h="1482">
                    <a:moveTo>
                      <a:pt x="742" y="226"/>
                    </a:moveTo>
                    <a:lnTo>
                      <a:pt x="682" y="229"/>
                    </a:lnTo>
                    <a:lnTo>
                      <a:pt x="625" y="239"/>
                    </a:lnTo>
                    <a:lnTo>
                      <a:pt x="569" y="256"/>
                    </a:lnTo>
                    <a:lnTo>
                      <a:pt x="516" y="279"/>
                    </a:lnTo>
                    <a:lnTo>
                      <a:pt x="467" y="306"/>
                    </a:lnTo>
                    <a:lnTo>
                      <a:pt x="420" y="339"/>
                    </a:lnTo>
                    <a:lnTo>
                      <a:pt x="379" y="376"/>
                    </a:lnTo>
                    <a:lnTo>
                      <a:pt x="340" y="419"/>
                    </a:lnTo>
                    <a:lnTo>
                      <a:pt x="307" y="465"/>
                    </a:lnTo>
                    <a:lnTo>
                      <a:pt x="280" y="515"/>
                    </a:lnTo>
                    <a:lnTo>
                      <a:pt x="257" y="568"/>
                    </a:lnTo>
                    <a:lnTo>
                      <a:pt x="241" y="622"/>
                    </a:lnTo>
                    <a:lnTo>
                      <a:pt x="230" y="681"/>
                    </a:lnTo>
                    <a:lnTo>
                      <a:pt x="227" y="741"/>
                    </a:lnTo>
                    <a:lnTo>
                      <a:pt x="230" y="800"/>
                    </a:lnTo>
                    <a:lnTo>
                      <a:pt x="241" y="859"/>
                    </a:lnTo>
                    <a:lnTo>
                      <a:pt x="257" y="915"/>
                    </a:lnTo>
                    <a:lnTo>
                      <a:pt x="280" y="967"/>
                    </a:lnTo>
                    <a:lnTo>
                      <a:pt x="307" y="1017"/>
                    </a:lnTo>
                    <a:lnTo>
                      <a:pt x="340" y="1063"/>
                    </a:lnTo>
                    <a:lnTo>
                      <a:pt x="379" y="1105"/>
                    </a:lnTo>
                    <a:lnTo>
                      <a:pt x="420" y="1142"/>
                    </a:lnTo>
                    <a:lnTo>
                      <a:pt x="467" y="1175"/>
                    </a:lnTo>
                    <a:lnTo>
                      <a:pt x="516" y="1203"/>
                    </a:lnTo>
                    <a:lnTo>
                      <a:pt x="569" y="1225"/>
                    </a:lnTo>
                    <a:lnTo>
                      <a:pt x="625" y="1242"/>
                    </a:lnTo>
                    <a:lnTo>
                      <a:pt x="682" y="1252"/>
                    </a:lnTo>
                    <a:lnTo>
                      <a:pt x="742" y="1256"/>
                    </a:lnTo>
                    <a:lnTo>
                      <a:pt x="803" y="1252"/>
                    </a:lnTo>
                    <a:lnTo>
                      <a:pt x="860" y="1242"/>
                    </a:lnTo>
                    <a:lnTo>
                      <a:pt x="916" y="1225"/>
                    </a:lnTo>
                    <a:lnTo>
                      <a:pt x="969" y="1203"/>
                    </a:lnTo>
                    <a:lnTo>
                      <a:pt x="1018" y="1175"/>
                    </a:lnTo>
                    <a:lnTo>
                      <a:pt x="1065" y="1142"/>
                    </a:lnTo>
                    <a:lnTo>
                      <a:pt x="1106" y="1105"/>
                    </a:lnTo>
                    <a:lnTo>
                      <a:pt x="1145" y="1063"/>
                    </a:lnTo>
                    <a:lnTo>
                      <a:pt x="1178" y="1017"/>
                    </a:lnTo>
                    <a:lnTo>
                      <a:pt x="1205" y="967"/>
                    </a:lnTo>
                    <a:lnTo>
                      <a:pt x="1228" y="915"/>
                    </a:lnTo>
                    <a:lnTo>
                      <a:pt x="1244" y="859"/>
                    </a:lnTo>
                    <a:lnTo>
                      <a:pt x="1255" y="800"/>
                    </a:lnTo>
                    <a:lnTo>
                      <a:pt x="1258" y="741"/>
                    </a:lnTo>
                    <a:lnTo>
                      <a:pt x="1255" y="681"/>
                    </a:lnTo>
                    <a:lnTo>
                      <a:pt x="1244" y="622"/>
                    </a:lnTo>
                    <a:lnTo>
                      <a:pt x="1228" y="568"/>
                    </a:lnTo>
                    <a:lnTo>
                      <a:pt x="1205" y="515"/>
                    </a:lnTo>
                    <a:lnTo>
                      <a:pt x="1178" y="465"/>
                    </a:lnTo>
                    <a:lnTo>
                      <a:pt x="1145" y="419"/>
                    </a:lnTo>
                    <a:lnTo>
                      <a:pt x="1106" y="376"/>
                    </a:lnTo>
                    <a:lnTo>
                      <a:pt x="1065" y="339"/>
                    </a:lnTo>
                    <a:lnTo>
                      <a:pt x="1018" y="306"/>
                    </a:lnTo>
                    <a:lnTo>
                      <a:pt x="969" y="279"/>
                    </a:lnTo>
                    <a:lnTo>
                      <a:pt x="916" y="256"/>
                    </a:lnTo>
                    <a:lnTo>
                      <a:pt x="860" y="239"/>
                    </a:lnTo>
                    <a:lnTo>
                      <a:pt x="803" y="229"/>
                    </a:lnTo>
                    <a:lnTo>
                      <a:pt x="742" y="226"/>
                    </a:lnTo>
                    <a:close/>
                    <a:moveTo>
                      <a:pt x="742" y="0"/>
                    </a:moveTo>
                    <a:lnTo>
                      <a:pt x="814" y="3"/>
                    </a:lnTo>
                    <a:lnTo>
                      <a:pt x="883" y="13"/>
                    </a:lnTo>
                    <a:lnTo>
                      <a:pt x="950" y="29"/>
                    </a:lnTo>
                    <a:lnTo>
                      <a:pt x="1015" y="51"/>
                    </a:lnTo>
                    <a:lnTo>
                      <a:pt x="1078" y="79"/>
                    </a:lnTo>
                    <a:lnTo>
                      <a:pt x="1136" y="112"/>
                    </a:lnTo>
                    <a:lnTo>
                      <a:pt x="1191" y="150"/>
                    </a:lnTo>
                    <a:lnTo>
                      <a:pt x="1243" y="193"/>
                    </a:lnTo>
                    <a:lnTo>
                      <a:pt x="1290" y="241"/>
                    </a:lnTo>
                    <a:lnTo>
                      <a:pt x="1333" y="292"/>
                    </a:lnTo>
                    <a:lnTo>
                      <a:pt x="1371" y="348"/>
                    </a:lnTo>
                    <a:lnTo>
                      <a:pt x="1404" y="406"/>
                    </a:lnTo>
                    <a:lnTo>
                      <a:pt x="1433" y="468"/>
                    </a:lnTo>
                    <a:lnTo>
                      <a:pt x="1455" y="532"/>
                    </a:lnTo>
                    <a:lnTo>
                      <a:pt x="1471" y="601"/>
                    </a:lnTo>
                    <a:lnTo>
                      <a:pt x="1481" y="670"/>
                    </a:lnTo>
                    <a:lnTo>
                      <a:pt x="1484" y="741"/>
                    </a:lnTo>
                    <a:lnTo>
                      <a:pt x="1481" y="812"/>
                    </a:lnTo>
                    <a:lnTo>
                      <a:pt x="1471" y="882"/>
                    </a:lnTo>
                    <a:lnTo>
                      <a:pt x="1455" y="949"/>
                    </a:lnTo>
                    <a:lnTo>
                      <a:pt x="1433" y="1013"/>
                    </a:lnTo>
                    <a:lnTo>
                      <a:pt x="1404" y="1075"/>
                    </a:lnTo>
                    <a:lnTo>
                      <a:pt x="1371" y="1134"/>
                    </a:lnTo>
                    <a:lnTo>
                      <a:pt x="1333" y="1189"/>
                    </a:lnTo>
                    <a:lnTo>
                      <a:pt x="1290" y="1241"/>
                    </a:lnTo>
                    <a:lnTo>
                      <a:pt x="1243" y="1288"/>
                    </a:lnTo>
                    <a:lnTo>
                      <a:pt x="1191" y="1331"/>
                    </a:lnTo>
                    <a:lnTo>
                      <a:pt x="1136" y="1369"/>
                    </a:lnTo>
                    <a:lnTo>
                      <a:pt x="1078" y="1402"/>
                    </a:lnTo>
                    <a:lnTo>
                      <a:pt x="1015" y="1431"/>
                    </a:lnTo>
                    <a:lnTo>
                      <a:pt x="950" y="1453"/>
                    </a:lnTo>
                    <a:lnTo>
                      <a:pt x="883" y="1469"/>
                    </a:lnTo>
                    <a:lnTo>
                      <a:pt x="814" y="1479"/>
                    </a:lnTo>
                    <a:lnTo>
                      <a:pt x="742" y="1482"/>
                    </a:lnTo>
                    <a:lnTo>
                      <a:pt x="671" y="1479"/>
                    </a:lnTo>
                    <a:lnTo>
                      <a:pt x="602" y="1469"/>
                    </a:lnTo>
                    <a:lnTo>
                      <a:pt x="535" y="1453"/>
                    </a:lnTo>
                    <a:lnTo>
                      <a:pt x="470" y="1431"/>
                    </a:lnTo>
                    <a:lnTo>
                      <a:pt x="407" y="1402"/>
                    </a:lnTo>
                    <a:lnTo>
                      <a:pt x="349" y="1369"/>
                    </a:lnTo>
                    <a:lnTo>
                      <a:pt x="294" y="1331"/>
                    </a:lnTo>
                    <a:lnTo>
                      <a:pt x="242" y="1288"/>
                    </a:lnTo>
                    <a:lnTo>
                      <a:pt x="195" y="1241"/>
                    </a:lnTo>
                    <a:lnTo>
                      <a:pt x="152" y="1189"/>
                    </a:lnTo>
                    <a:lnTo>
                      <a:pt x="114" y="1134"/>
                    </a:lnTo>
                    <a:lnTo>
                      <a:pt x="81" y="1075"/>
                    </a:lnTo>
                    <a:lnTo>
                      <a:pt x="52" y="1013"/>
                    </a:lnTo>
                    <a:lnTo>
                      <a:pt x="30" y="949"/>
                    </a:lnTo>
                    <a:lnTo>
                      <a:pt x="14" y="882"/>
                    </a:lnTo>
                    <a:lnTo>
                      <a:pt x="4" y="812"/>
                    </a:lnTo>
                    <a:lnTo>
                      <a:pt x="0" y="741"/>
                    </a:lnTo>
                    <a:lnTo>
                      <a:pt x="4" y="670"/>
                    </a:lnTo>
                    <a:lnTo>
                      <a:pt x="14" y="601"/>
                    </a:lnTo>
                    <a:lnTo>
                      <a:pt x="30" y="532"/>
                    </a:lnTo>
                    <a:lnTo>
                      <a:pt x="52" y="468"/>
                    </a:lnTo>
                    <a:lnTo>
                      <a:pt x="81" y="406"/>
                    </a:lnTo>
                    <a:lnTo>
                      <a:pt x="114" y="348"/>
                    </a:lnTo>
                    <a:lnTo>
                      <a:pt x="152" y="292"/>
                    </a:lnTo>
                    <a:lnTo>
                      <a:pt x="195" y="241"/>
                    </a:lnTo>
                    <a:lnTo>
                      <a:pt x="242" y="193"/>
                    </a:lnTo>
                    <a:lnTo>
                      <a:pt x="294" y="150"/>
                    </a:lnTo>
                    <a:lnTo>
                      <a:pt x="349" y="112"/>
                    </a:lnTo>
                    <a:lnTo>
                      <a:pt x="407" y="79"/>
                    </a:lnTo>
                    <a:lnTo>
                      <a:pt x="470" y="51"/>
                    </a:lnTo>
                    <a:lnTo>
                      <a:pt x="535" y="29"/>
                    </a:lnTo>
                    <a:lnTo>
                      <a:pt x="602" y="13"/>
                    </a:lnTo>
                    <a:lnTo>
                      <a:pt x="671" y="3"/>
                    </a:lnTo>
                    <a:lnTo>
                      <a:pt x="742" y="0"/>
                    </a:lnTo>
                    <a:close/>
                  </a:path>
                </a:pathLst>
              </a:custGeom>
              <a:solidFill>
                <a:schemeClr val="tx1">
                  <a:lumMod val="75000"/>
                  <a:lumOff val="25000"/>
                </a:schemeClr>
              </a:solidFill>
              <a:ln w="0">
                <a:noFill/>
                <a:prstDash val="solid"/>
                <a:round/>
                <a:headEnd/>
                <a:tailEnd/>
              </a:ln>
            </p:spPr>
            <p:txBody>
              <a:bodyPr vert="horz" wrap="square" lIns="92053" tIns="46028" rIns="92053" bIns="46028" numCol="1" anchor="t" anchorCtr="0" compatLnSpc="1">
                <a:prstTxWarp prst="textNoShape">
                  <a:avLst/>
                </a:prstTxWarp>
              </a:bodyPr>
              <a:lstStyle/>
              <a:p>
                <a:endParaRPr lang="es-ES" sz="1812"/>
              </a:p>
            </p:txBody>
          </p:sp>
        </p:grpSp>
        <p:sp>
          <p:nvSpPr>
            <p:cNvPr id="76" name="Rectangle 75"/>
            <p:cNvSpPr/>
            <p:nvPr/>
          </p:nvSpPr>
          <p:spPr>
            <a:xfrm>
              <a:off x="8492513" y="5382326"/>
              <a:ext cx="2879271" cy="342723"/>
            </a:xfrm>
            <a:prstGeom prst="rect">
              <a:avLst/>
            </a:prstGeom>
          </p:spPr>
          <p:txBody>
            <a:bodyPr wrap="square">
              <a:spAutoFit/>
            </a:bodyPr>
            <a:lstStyle/>
            <a:p>
              <a:pPr lvl="0">
                <a:lnSpc>
                  <a:spcPct val="114000"/>
                </a:lnSpc>
                <a:defRPr/>
              </a:pPr>
              <a:r>
                <a:rPr lang="id-ID" sz="1600" b="1" spc="300" dirty="0">
                  <a:solidFill>
                    <a:schemeClr val="bg1"/>
                  </a:solidFill>
                  <a:latin typeface="Montserrat" panose="00000500000000000000" pitchFamily="50" charset="0"/>
                  <a:cs typeface="Calibri"/>
                </a:rPr>
                <a:t>CONTACT</a:t>
              </a:r>
            </a:p>
          </p:txBody>
        </p:sp>
      </p:grpSp>
      <p:sp>
        <p:nvSpPr>
          <p:cNvPr id="37" name="67 Rectángulo"/>
          <p:cNvSpPr/>
          <p:nvPr/>
        </p:nvSpPr>
        <p:spPr bwMode="auto">
          <a:xfrm>
            <a:off x="840483" y="3880720"/>
            <a:ext cx="370849" cy="384339"/>
          </a:xfrm>
          <a:prstGeom prst="rect">
            <a:avLst/>
          </a:prstGeom>
          <a:solidFill>
            <a:schemeClr val="accent1"/>
          </a:solidFill>
          <a:ln>
            <a:noFill/>
          </a:ln>
          <a:effectLst/>
          <a:extLst/>
        </p:spPr>
        <p:txBody>
          <a:bodyPr lIns="0" tIns="0" rIns="0" bIns="0" rtlCol="0" anchor="ctr"/>
          <a:lstStyle/>
          <a:p>
            <a:pPr algn="ctr">
              <a:lnSpc>
                <a:spcPct val="125000"/>
              </a:lnSpc>
            </a:pPr>
            <a:r>
              <a:rPr lang="es-MX" sz="1200" dirty="0">
                <a:solidFill>
                  <a:schemeClr val="bg1"/>
                </a:solidFill>
                <a:latin typeface="+mj-lt"/>
                <a:ea typeface="Open Sans Extrabold" panose="020B0906030804020204" pitchFamily="34" charset="0"/>
                <a:cs typeface="Open Sans Extrabold" panose="020B0906030804020204" pitchFamily="34" charset="0"/>
              </a:rPr>
              <a:t>1</a:t>
            </a:r>
            <a:endParaRPr lang="es-SV" sz="12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39" name="Rectangle 38"/>
          <p:cNvSpPr/>
          <p:nvPr/>
        </p:nvSpPr>
        <p:spPr>
          <a:xfrm>
            <a:off x="1350193" y="3834683"/>
            <a:ext cx="3833369" cy="476412"/>
          </a:xfrm>
          <a:prstGeom prst="rect">
            <a:avLst/>
          </a:prstGeom>
        </p:spPr>
        <p:txBody>
          <a:bodyPr wrap="square">
            <a:spAutoFit/>
          </a:bodyPr>
          <a:lstStyle/>
          <a:p>
            <a:pPr>
              <a:lnSpc>
                <a:spcPct val="120000"/>
              </a:lnSpc>
            </a:pPr>
            <a:r>
              <a:rPr lang="id-ID" sz="1100" b="1" dirty="0">
                <a:solidFill>
                  <a:schemeClr val="tx1">
                    <a:lumMod val="50000"/>
                    <a:lumOff val="50000"/>
                  </a:schemeClr>
                </a:solidFill>
                <a:latin typeface="Calibri"/>
                <a:cs typeface="Calibri"/>
              </a:rPr>
              <a:t>Lollipop lemon drops lollipop muffin, </a:t>
            </a:r>
            <a:r>
              <a:rPr lang="id-ID" sz="1050" dirty="0">
                <a:solidFill>
                  <a:schemeClr val="tx1">
                    <a:lumMod val="50000"/>
                    <a:lumOff val="50000"/>
                  </a:schemeClr>
                </a:solidFill>
                <a:latin typeface="Calibri"/>
                <a:cs typeface="Calibri"/>
              </a:rPr>
              <a:t>I love pastry jelly biscuit. Halvah I love cake tiramisu jelly-o pudding donut I love. </a:t>
            </a:r>
            <a:endParaRPr lang="en-US" sz="1050" dirty="0">
              <a:solidFill>
                <a:schemeClr val="tx1">
                  <a:lumMod val="50000"/>
                  <a:lumOff val="50000"/>
                </a:schemeClr>
              </a:solidFill>
              <a:latin typeface="Calibri Light" panose="020F0302020204030204" pitchFamily="34" charset="0"/>
              <a:cs typeface="Calibri"/>
            </a:endParaRPr>
          </a:p>
        </p:txBody>
      </p:sp>
      <p:sp>
        <p:nvSpPr>
          <p:cNvPr id="48" name="67 Rectángulo"/>
          <p:cNvSpPr/>
          <p:nvPr/>
        </p:nvSpPr>
        <p:spPr bwMode="auto">
          <a:xfrm>
            <a:off x="840483" y="4430562"/>
            <a:ext cx="370849" cy="384339"/>
          </a:xfrm>
          <a:prstGeom prst="rect">
            <a:avLst/>
          </a:prstGeom>
          <a:solidFill>
            <a:schemeClr val="accent5"/>
          </a:solidFill>
          <a:ln>
            <a:noFill/>
          </a:ln>
          <a:effectLst/>
          <a:extLst/>
        </p:spPr>
        <p:txBody>
          <a:bodyPr lIns="0" tIns="0" rIns="0" bIns="0" rtlCol="0" anchor="ctr"/>
          <a:lstStyle/>
          <a:p>
            <a:pPr algn="ctr">
              <a:lnSpc>
                <a:spcPct val="125000"/>
              </a:lnSpc>
            </a:pPr>
            <a:r>
              <a:rPr lang="id-ID" sz="1200" dirty="0">
                <a:solidFill>
                  <a:schemeClr val="bg1"/>
                </a:solidFill>
                <a:latin typeface="+mj-lt"/>
                <a:ea typeface="Open Sans Extrabold" panose="020B0906030804020204" pitchFamily="34" charset="0"/>
                <a:cs typeface="Open Sans Extrabold" panose="020B0906030804020204" pitchFamily="34" charset="0"/>
              </a:rPr>
              <a:t>2</a:t>
            </a:r>
            <a:endParaRPr lang="es-SV" sz="12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50" name="Rectangle 49"/>
          <p:cNvSpPr/>
          <p:nvPr/>
        </p:nvSpPr>
        <p:spPr>
          <a:xfrm>
            <a:off x="1350193" y="4384525"/>
            <a:ext cx="3833369" cy="476412"/>
          </a:xfrm>
          <a:prstGeom prst="rect">
            <a:avLst/>
          </a:prstGeom>
        </p:spPr>
        <p:txBody>
          <a:bodyPr wrap="square">
            <a:spAutoFit/>
          </a:bodyPr>
          <a:lstStyle/>
          <a:p>
            <a:pPr>
              <a:lnSpc>
                <a:spcPct val="120000"/>
              </a:lnSpc>
            </a:pPr>
            <a:r>
              <a:rPr lang="id-ID" sz="1100" b="1" dirty="0">
                <a:solidFill>
                  <a:schemeClr val="tx1">
                    <a:lumMod val="50000"/>
                    <a:lumOff val="50000"/>
                  </a:schemeClr>
                </a:solidFill>
                <a:latin typeface="Calibri"/>
                <a:cs typeface="Calibri"/>
              </a:rPr>
              <a:t>Lollipop lemon drops lollipop muffin, </a:t>
            </a:r>
            <a:r>
              <a:rPr lang="id-ID" sz="1050" dirty="0">
                <a:solidFill>
                  <a:schemeClr val="tx1">
                    <a:lumMod val="50000"/>
                    <a:lumOff val="50000"/>
                  </a:schemeClr>
                </a:solidFill>
                <a:latin typeface="Calibri"/>
                <a:cs typeface="Calibri"/>
              </a:rPr>
              <a:t>I love pastry jelly biscuit. Halvah I love cake tiramisu jelly-o pudding donut I love. </a:t>
            </a:r>
            <a:endParaRPr lang="en-US" sz="1050" dirty="0">
              <a:solidFill>
                <a:schemeClr val="tx1">
                  <a:lumMod val="50000"/>
                  <a:lumOff val="50000"/>
                </a:schemeClr>
              </a:solidFill>
              <a:latin typeface="Calibri Light" panose="020F0302020204030204" pitchFamily="34" charset="0"/>
              <a:cs typeface="Calibri"/>
            </a:endParaRPr>
          </a:p>
        </p:txBody>
      </p:sp>
      <p:sp>
        <p:nvSpPr>
          <p:cNvPr id="52" name="67 Rectángulo"/>
          <p:cNvSpPr/>
          <p:nvPr/>
        </p:nvSpPr>
        <p:spPr bwMode="auto">
          <a:xfrm>
            <a:off x="840483" y="4980404"/>
            <a:ext cx="370849" cy="384339"/>
          </a:xfrm>
          <a:prstGeom prst="rect">
            <a:avLst/>
          </a:prstGeom>
          <a:solidFill>
            <a:schemeClr val="accent3"/>
          </a:solidFill>
          <a:ln>
            <a:noFill/>
          </a:ln>
          <a:effectLst/>
          <a:extLst/>
        </p:spPr>
        <p:txBody>
          <a:bodyPr lIns="0" tIns="0" rIns="0" bIns="0" rtlCol="0" anchor="ctr"/>
          <a:lstStyle/>
          <a:p>
            <a:pPr algn="ctr">
              <a:lnSpc>
                <a:spcPct val="125000"/>
              </a:lnSpc>
            </a:pPr>
            <a:r>
              <a:rPr lang="id-ID" sz="1200" dirty="0">
                <a:solidFill>
                  <a:schemeClr val="bg1"/>
                </a:solidFill>
                <a:latin typeface="+mj-lt"/>
                <a:ea typeface="Open Sans Extrabold" panose="020B0906030804020204" pitchFamily="34" charset="0"/>
                <a:cs typeface="Open Sans Extrabold" panose="020B0906030804020204" pitchFamily="34" charset="0"/>
              </a:rPr>
              <a:t>3</a:t>
            </a:r>
            <a:endParaRPr lang="es-SV" sz="12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53" name="Rectangle 52"/>
          <p:cNvSpPr/>
          <p:nvPr/>
        </p:nvSpPr>
        <p:spPr>
          <a:xfrm>
            <a:off x="1350193" y="4934367"/>
            <a:ext cx="3833369" cy="476412"/>
          </a:xfrm>
          <a:prstGeom prst="rect">
            <a:avLst/>
          </a:prstGeom>
        </p:spPr>
        <p:txBody>
          <a:bodyPr wrap="square">
            <a:spAutoFit/>
          </a:bodyPr>
          <a:lstStyle/>
          <a:p>
            <a:pPr>
              <a:lnSpc>
                <a:spcPct val="120000"/>
              </a:lnSpc>
            </a:pPr>
            <a:r>
              <a:rPr lang="id-ID" sz="1100" b="1" dirty="0">
                <a:solidFill>
                  <a:schemeClr val="tx1">
                    <a:lumMod val="50000"/>
                    <a:lumOff val="50000"/>
                  </a:schemeClr>
                </a:solidFill>
                <a:latin typeface="Calibri"/>
                <a:cs typeface="Calibri"/>
              </a:rPr>
              <a:t>Lollipop lemon drops lollipop muffin, </a:t>
            </a:r>
            <a:r>
              <a:rPr lang="id-ID" sz="1050" dirty="0">
                <a:solidFill>
                  <a:schemeClr val="tx1">
                    <a:lumMod val="50000"/>
                    <a:lumOff val="50000"/>
                  </a:schemeClr>
                </a:solidFill>
                <a:latin typeface="Calibri"/>
                <a:cs typeface="Calibri"/>
              </a:rPr>
              <a:t>I love pastry jelly biscuit. Halvah I love cake tiramisu jelly-o pudding donut I love. </a:t>
            </a:r>
            <a:endParaRPr lang="en-US" sz="1050" dirty="0">
              <a:solidFill>
                <a:schemeClr val="tx1">
                  <a:lumMod val="50000"/>
                  <a:lumOff val="50000"/>
                </a:schemeClr>
              </a:solidFill>
              <a:latin typeface="Calibri Light" panose="020F0302020204030204" pitchFamily="34" charset="0"/>
              <a:cs typeface="Calibri"/>
            </a:endParaRPr>
          </a:p>
        </p:txBody>
      </p:sp>
      <p:sp>
        <p:nvSpPr>
          <p:cNvPr id="55" name="67 Rectángulo"/>
          <p:cNvSpPr/>
          <p:nvPr/>
        </p:nvSpPr>
        <p:spPr bwMode="auto">
          <a:xfrm>
            <a:off x="840483" y="5530246"/>
            <a:ext cx="370849" cy="384339"/>
          </a:xfrm>
          <a:prstGeom prst="rect">
            <a:avLst/>
          </a:prstGeom>
          <a:solidFill>
            <a:schemeClr val="accent4"/>
          </a:solidFill>
          <a:ln>
            <a:noFill/>
          </a:ln>
          <a:effectLst/>
          <a:extLst/>
        </p:spPr>
        <p:txBody>
          <a:bodyPr lIns="0" tIns="0" rIns="0" bIns="0" rtlCol="0" anchor="ctr"/>
          <a:lstStyle/>
          <a:p>
            <a:pPr algn="ctr">
              <a:lnSpc>
                <a:spcPct val="125000"/>
              </a:lnSpc>
            </a:pPr>
            <a:r>
              <a:rPr lang="id-ID" sz="1200" dirty="0">
                <a:solidFill>
                  <a:schemeClr val="bg1"/>
                </a:solidFill>
                <a:latin typeface="+mj-lt"/>
                <a:ea typeface="Open Sans Extrabold" panose="020B0906030804020204" pitchFamily="34" charset="0"/>
                <a:cs typeface="Open Sans Extrabold" panose="020B0906030804020204" pitchFamily="34" charset="0"/>
              </a:rPr>
              <a:t>4</a:t>
            </a:r>
            <a:endParaRPr lang="es-SV" sz="1200" dirty="0">
              <a:solidFill>
                <a:schemeClr val="bg1"/>
              </a:solidFill>
              <a:latin typeface="+mj-lt"/>
              <a:ea typeface="Open Sans Extrabold" panose="020B0906030804020204" pitchFamily="34" charset="0"/>
              <a:cs typeface="Open Sans Extrabold" panose="020B0906030804020204" pitchFamily="34" charset="0"/>
            </a:endParaRPr>
          </a:p>
        </p:txBody>
      </p:sp>
      <p:sp>
        <p:nvSpPr>
          <p:cNvPr id="56" name="Rectangle 55"/>
          <p:cNvSpPr/>
          <p:nvPr/>
        </p:nvSpPr>
        <p:spPr>
          <a:xfrm>
            <a:off x="1350193" y="5484209"/>
            <a:ext cx="3833369" cy="476412"/>
          </a:xfrm>
          <a:prstGeom prst="rect">
            <a:avLst/>
          </a:prstGeom>
        </p:spPr>
        <p:txBody>
          <a:bodyPr wrap="square">
            <a:spAutoFit/>
          </a:bodyPr>
          <a:lstStyle/>
          <a:p>
            <a:pPr>
              <a:lnSpc>
                <a:spcPct val="120000"/>
              </a:lnSpc>
            </a:pPr>
            <a:r>
              <a:rPr lang="id-ID" sz="1100" b="1" dirty="0">
                <a:solidFill>
                  <a:schemeClr val="tx1">
                    <a:lumMod val="50000"/>
                    <a:lumOff val="50000"/>
                  </a:schemeClr>
                </a:solidFill>
                <a:latin typeface="Calibri"/>
                <a:cs typeface="Calibri"/>
              </a:rPr>
              <a:t>Lollipop lemon drops lollipop muffin, </a:t>
            </a:r>
            <a:r>
              <a:rPr lang="id-ID" sz="1050" dirty="0">
                <a:solidFill>
                  <a:schemeClr val="tx1">
                    <a:lumMod val="50000"/>
                    <a:lumOff val="50000"/>
                  </a:schemeClr>
                </a:solidFill>
                <a:latin typeface="Calibri"/>
                <a:cs typeface="Calibri"/>
              </a:rPr>
              <a:t>I love pastry jelly biscuit. Halvah I love cake tiramisu jelly-o pudding donut I love. </a:t>
            </a:r>
            <a:endParaRPr lang="en-US" sz="1050" dirty="0">
              <a:solidFill>
                <a:schemeClr val="tx1">
                  <a:lumMod val="50000"/>
                  <a:lumOff val="50000"/>
                </a:schemeClr>
              </a:solidFill>
              <a:latin typeface="Calibri Light" panose="020F0302020204030204" pitchFamily="34" charset="0"/>
              <a:cs typeface="Calibri"/>
            </a:endParaRPr>
          </a:p>
        </p:txBody>
      </p:sp>
      <p:sp>
        <p:nvSpPr>
          <p:cNvPr id="57" name="TextBox 56"/>
          <p:cNvSpPr txBox="1"/>
          <p:nvPr/>
        </p:nvSpPr>
        <p:spPr>
          <a:xfrm>
            <a:off x="766763" y="980087"/>
            <a:ext cx="4330717"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_Creative Infographic</a:t>
            </a:r>
          </a:p>
        </p:txBody>
      </p:sp>
      <p:sp>
        <p:nvSpPr>
          <p:cNvPr id="58" name="TextBox 57"/>
          <p:cNvSpPr txBox="1"/>
          <p:nvPr/>
        </p:nvSpPr>
        <p:spPr>
          <a:xfrm>
            <a:off x="766763" y="2244608"/>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59" name="Rectangle 58"/>
          <p:cNvSpPr/>
          <p:nvPr/>
        </p:nvSpPr>
        <p:spPr>
          <a:xfrm>
            <a:off x="766762" y="2585799"/>
            <a:ext cx="4968875" cy="1015663"/>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Tree>
    <p:extLst>
      <p:ext uri="{BB962C8B-B14F-4D97-AF65-F5344CB8AC3E}">
        <p14:creationId xmlns:p14="http://schemas.microsoft.com/office/powerpoint/2010/main" val="259128994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1000" fill="hold"/>
                                        <p:tgtEl>
                                          <p:spTgt spid="59"/>
                                        </p:tgtEl>
                                        <p:attrNameLst>
                                          <p:attrName>ppt_x</p:attrName>
                                        </p:attrNameLst>
                                      </p:cBhvr>
                                      <p:tavLst>
                                        <p:tav tm="0">
                                          <p:val>
                                            <p:strVal val="#ppt_x"/>
                                          </p:val>
                                        </p:tav>
                                        <p:tav tm="100000">
                                          <p:val>
                                            <p:strVal val="#ppt_x"/>
                                          </p:val>
                                        </p:tav>
                                      </p:tavLst>
                                    </p:anim>
                                    <p:anim calcmode="lin" valueType="num">
                                      <p:cBhvr additive="base">
                                        <p:cTn id="8" dur="1000" fill="hold"/>
                                        <p:tgtEl>
                                          <p:spTgt spid="5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1000" fill="hold"/>
                                        <p:tgtEl>
                                          <p:spTgt spid="58"/>
                                        </p:tgtEl>
                                        <p:attrNameLst>
                                          <p:attrName>ppt_x</p:attrName>
                                        </p:attrNameLst>
                                      </p:cBhvr>
                                      <p:tavLst>
                                        <p:tav tm="0">
                                          <p:val>
                                            <p:strVal val="#ppt_x"/>
                                          </p:val>
                                        </p:tav>
                                        <p:tav tm="100000">
                                          <p:val>
                                            <p:strVal val="#ppt_x"/>
                                          </p:val>
                                        </p:tav>
                                      </p:tavLst>
                                    </p:anim>
                                    <p:anim calcmode="lin" valueType="num">
                                      <p:cBhvr additive="base">
                                        <p:cTn id="12" dur="1000" fill="hold"/>
                                        <p:tgtEl>
                                          <p:spTgt spid="5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iterate type="wd">
                                    <p:tmPct val="10000"/>
                                  </p:iterate>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1000" fill="hold"/>
                                        <p:tgtEl>
                                          <p:spTgt spid="57"/>
                                        </p:tgtEl>
                                        <p:attrNameLst>
                                          <p:attrName>ppt_x</p:attrName>
                                        </p:attrNameLst>
                                      </p:cBhvr>
                                      <p:tavLst>
                                        <p:tav tm="0">
                                          <p:val>
                                            <p:strVal val="#ppt_x"/>
                                          </p:val>
                                        </p:tav>
                                        <p:tav tm="100000">
                                          <p:val>
                                            <p:strVal val="#ppt_x"/>
                                          </p:val>
                                        </p:tav>
                                      </p:tavLst>
                                    </p:anim>
                                    <p:anim calcmode="lin" valueType="num">
                                      <p:cBhvr additive="base">
                                        <p:cTn id="16" dur="1000" fill="hold"/>
                                        <p:tgtEl>
                                          <p:spTgt spid="57"/>
                                        </p:tgtEl>
                                        <p:attrNameLst>
                                          <p:attrName>ppt_y</p:attrName>
                                        </p:attrNameLst>
                                      </p:cBhvr>
                                      <p:tavLst>
                                        <p:tav tm="0">
                                          <p:val>
                                            <p:strVal val="0-#ppt_h/2"/>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1+#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1+#ppt_w/2"/>
                                          </p:val>
                                        </p:tav>
                                        <p:tav tm="100000">
                                          <p:val>
                                            <p:strVal val="#ppt_x"/>
                                          </p:val>
                                        </p:tav>
                                      </p:tavLst>
                                    </p:anim>
                                    <p:anim calcmode="lin" valueType="num">
                                      <p:cBhvr additive="base">
                                        <p:cTn id="24" dur="75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25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750" fill="hold"/>
                                        <p:tgtEl>
                                          <p:spTgt spid="24"/>
                                        </p:tgtEl>
                                        <p:attrNameLst>
                                          <p:attrName>ppt_x</p:attrName>
                                        </p:attrNameLst>
                                      </p:cBhvr>
                                      <p:tavLst>
                                        <p:tav tm="0">
                                          <p:val>
                                            <p:strVal val="1+#ppt_w/2"/>
                                          </p:val>
                                        </p:tav>
                                        <p:tav tm="100000">
                                          <p:val>
                                            <p:strVal val="#ppt_x"/>
                                          </p:val>
                                        </p:tav>
                                      </p:tavLst>
                                    </p:anim>
                                    <p:anim calcmode="lin" valueType="num">
                                      <p:cBhvr additive="base">
                                        <p:cTn id="28" dur="75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50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750" fill="hold"/>
                                        <p:tgtEl>
                                          <p:spTgt spid="25"/>
                                        </p:tgtEl>
                                        <p:attrNameLst>
                                          <p:attrName>ppt_x</p:attrName>
                                        </p:attrNameLst>
                                      </p:cBhvr>
                                      <p:tavLst>
                                        <p:tav tm="0">
                                          <p:val>
                                            <p:strVal val="1+#ppt_w/2"/>
                                          </p:val>
                                        </p:tav>
                                        <p:tav tm="100000">
                                          <p:val>
                                            <p:strVal val="#ppt_x"/>
                                          </p:val>
                                        </p:tav>
                                      </p:tavLst>
                                    </p:anim>
                                    <p:anim calcmode="lin" valueType="num">
                                      <p:cBhvr additive="base">
                                        <p:cTn id="32" dur="75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12" decel="100000" fill="hold" grpId="0" nodeType="withEffect">
                                  <p:stCondLst>
                                    <p:cond delay="22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0-#ppt_w/2"/>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12" decel="100000" fill="hold" grpId="0" nodeType="withEffect">
                                  <p:stCondLst>
                                    <p:cond delay="27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0-#ppt_w/2"/>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12" decel="100000" fill="hold" grpId="0" nodeType="withEffect">
                                  <p:stCondLst>
                                    <p:cond delay="325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0-#ppt_w/2"/>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par>
                                <p:cTn id="45" presetID="2" presetClass="entr" presetSubtype="12" decel="100000" fill="hold" grpId="0" nodeType="withEffect">
                                  <p:stCondLst>
                                    <p:cond delay="375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1+#ppt_h/2"/>
                                          </p:val>
                                        </p:tav>
                                        <p:tav tm="100000">
                                          <p:val>
                                            <p:strVal val="#ppt_y"/>
                                          </p:val>
                                        </p:tav>
                                      </p:tavLst>
                                    </p:anim>
                                  </p:childTnLst>
                                </p:cTn>
                              </p:par>
                            </p:childTnLst>
                          </p:cTn>
                        </p:par>
                        <p:par>
                          <p:cTn id="49" fill="hold">
                            <p:stCondLst>
                              <p:cond delay="4250"/>
                            </p:stCondLst>
                            <p:childTnLst>
                              <p:par>
                                <p:cTn id="50" presetID="22" presetClass="entr" presetSubtype="8"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par>
                          <p:cTn id="53" fill="hold">
                            <p:stCondLst>
                              <p:cond delay="475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childTnLst>
                          </p:cTn>
                        </p:par>
                        <p:par>
                          <p:cTn id="57" fill="hold">
                            <p:stCondLst>
                              <p:cond delay="5250"/>
                            </p:stCondLst>
                            <p:childTnLst>
                              <p:par>
                                <p:cTn id="58" presetID="22" presetClass="entr" presetSubtype="8"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left)">
                                      <p:cBhvr>
                                        <p:cTn id="60" dur="500"/>
                                        <p:tgtEl>
                                          <p:spTgt spid="53"/>
                                        </p:tgtEl>
                                      </p:cBhvr>
                                    </p:animEffect>
                                  </p:childTnLst>
                                </p:cTn>
                              </p:par>
                            </p:childTnLst>
                          </p:cTn>
                        </p:par>
                        <p:par>
                          <p:cTn id="61" fill="hold">
                            <p:stCondLst>
                              <p:cond delay="5750"/>
                            </p:stCondLst>
                            <p:childTnLst>
                              <p:par>
                                <p:cTn id="62" presetID="22" presetClass="entr" presetSubtype="8"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left)">
                                      <p:cBhvr>
                                        <p:cTn id="6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p:bldP spid="48" grpId="0" animBg="1"/>
      <p:bldP spid="50" grpId="0"/>
      <p:bldP spid="52" grpId="0" animBg="1"/>
      <p:bldP spid="53" grpId="0"/>
      <p:bldP spid="55" grpId="0" animBg="1"/>
      <p:bldP spid="56" grpId="0"/>
      <p:bldP spid="57" grpId="0"/>
      <p:bldP spid="58"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610435" y="2398561"/>
            <a:ext cx="3550229" cy="3036130"/>
            <a:chOff x="1610435" y="2398561"/>
            <a:chExt cx="3550229" cy="3036130"/>
          </a:xfrm>
        </p:grpSpPr>
        <p:sp>
          <p:nvSpPr>
            <p:cNvPr id="2" name="Forma libre 90"/>
            <p:cNvSpPr/>
            <p:nvPr/>
          </p:nvSpPr>
          <p:spPr bwMode="auto">
            <a:xfrm rot="5400000">
              <a:off x="3153038" y="3424785"/>
              <a:ext cx="3033850" cy="981402"/>
            </a:xfrm>
            <a:custGeom>
              <a:avLst/>
              <a:gdLst>
                <a:gd name="connsiteX0" fmla="*/ 4276435 w 7751119"/>
                <a:gd name="connsiteY0" fmla="*/ 0 h 3006056"/>
                <a:gd name="connsiteX1" fmla="*/ 5551623 w 7751119"/>
                <a:gd name="connsiteY1" fmla="*/ 0 h 3006056"/>
                <a:gd name="connsiteX2" fmla="*/ 5628867 w 7751119"/>
                <a:gd name="connsiteY2" fmla="*/ 77245 h 3006056"/>
                <a:gd name="connsiteX3" fmla="*/ 5628867 w 7751119"/>
                <a:gd name="connsiteY3" fmla="*/ 715395 h 3006056"/>
                <a:gd name="connsiteX4" fmla="*/ 5636299 w 7751119"/>
                <a:gd name="connsiteY4" fmla="*/ 743518 h 3006056"/>
                <a:gd name="connsiteX5" fmla="*/ 5733947 w 7751119"/>
                <a:gd name="connsiteY5" fmla="*/ 862725 h 3006056"/>
                <a:gd name="connsiteX6" fmla="*/ 5811715 w 7751119"/>
                <a:gd name="connsiteY6" fmla="*/ 888126 h 3006056"/>
                <a:gd name="connsiteX7" fmla="*/ 7636687 w 7751119"/>
                <a:gd name="connsiteY7" fmla="*/ 888126 h 3006056"/>
                <a:gd name="connsiteX8" fmla="*/ 7751119 w 7751119"/>
                <a:gd name="connsiteY8" fmla="*/ 1002558 h 3006056"/>
                <a:gd name="connsiteX9" fmla="*/ 7751119 w 7751119"/>
                <a:gd name="connsiteY9" fmla="*/ 2891624 h 3006056"/>
                <a:gd name="connsiteX10" fmla="*/ 7636687 w 7751119"/>
                <a:gd name="connsiteY10" fmla="*/ 3006056 h 3006056"/>
                <a:gd name="connsiteX11" fmla="*/ 114432 w 7751119"/>
                <a:gd name="connsiteY11" fmla="*/ 3006056 h 3006056"/>
                <a:gd name="connsiteX12" fmla="*/ 0 w 7751119"/>
                <a:gd name="connsiteY12" fmla="*/ 2891624 h 3006056"/>
                <a:gd name="connsiteX13" fmla="*/ 0 w 7751119"/>
                <a:gd name="connsiteY13" fmla="*/ 1002558 h 3006056"/>
                <a:gd name="connsiteX14" fmla="*/ 114432 w 7751119"/>
                <a:gd name="connsiteY14" fmla="*/ 888126 h 3006056"/>
                <a:gd name="connsiteX15" fmla="*/ 4021031 w 7751119"/>
                <a:gd name="connsiteY15" fmla="*/ 888126 h 3006056"/>
                <a:gd name="connsiteX16" fmla="*/ 4098799 w 7751119"/>
                <a:gd name="connsiteY16" fmla="*/ 862725 h 3006056"/>
                <a:gd name="connsiteX17" fmla="*/ 4196447 w 7751119"/>
                <a:gd name="connsiteY17" fmla="*/ 743518 h 3006056"/>
                <a:gd name="connsiteX18" fmla="*/ 4199191 w 7751119"/>
                <a:gd name="connsiteY18" fmla="*/ 733134 h 3006056"/>
                <a:gd name="connsiteX19" fmla="*/ 4199191 w 7751119"/>
                <a:gd name="connsiteY19" fmla="*/ 77245 h 3006056"/>
                <a:gd name="connsiteX20" fmla="*/ 4276435 w 7751119"/>
                <a:gd name="connsiteY20" fmla="*/ 0 h 300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51119" h="3006056">
                  <a:moveTo>
                    <a:pt x="4276435" y="0"/>
                  </a:moveTo>
                  <a:lnTo>
                    <a:pt x="5551623" y="0"/>
                  </a:lnTo>
                  <a:cubicBezTo>
                    <a:pt x="5594283" y="0"/>
                    <a:pt x="5628867" y="34584"/>
                    <a:pt x="5628867" y="77245"/>
                  </a:cubicBezTo>
                  <a:lnTo>
                    <a:pt x="5628867" y="715395"/>
                  </a:lnTo>
                  <a:lnTo>
                    <a:pt x="5636299" y="743518"/>
                  </a:lnTo>
                  <a:cubicBezTo>
                    <a:pt x="5647839" y="791432"/>
                    <a:pt x="5656585" y="828483"/>
                    <a:pt x="5733947" y="862725"/>
                  </a:cubicBezTo>
                  <a:lnTo>
                    <a:pt x="5811715" y="888126"/>
                  </a:lnTo>
                  <a:lnTo>
                    <a:pt x="7636687" y="888126"/>
                  </a:lnTo>
                  <a:cubicBezTo>
                    <a:pt x="7699887" y="888126"/>
                    <a:pt x="7751119" y="939359"/>
                    <a:pt x="7751119" y="1002558"/>
                  </a:cubicBezTo>
                  <a:lnTo>
                    <a:pt x="7751119" y="2891624"/>
                  </a:lnTo>
                  <a:cubicBezTo>
                    <a:pt x="7751119" y="2954823"/>
                    <a:pt x="7699887" y="3006056"/>
                    <a:pt x="7636687" y="3006056"/>
                  </a:cubicBezTo>
                  <a:lnTo>
                    <a:pt x="114432" y="3006056"/>
                  </a:lnTo>
                  <a:cubicBezTo>
                    <a:pt x="51233" y="3006056"/>
                    <a:pt x="0" y="2954823"/>
                    <a:pt x="0" y="2891624"/>
                  </a:cubicBezTo>
                  <a:lnTo>
                    <a:pt x="0" y="1002558"/>
                  </a:lnTo>
                  <a:cubicBezTo>
                    <a:pt x="0" y="939359"/>
                    <a:pt x="51233" y="888126"/>
                    <a:pt x="114432" y="888126"/>
                  </a:cubicBezTo>
                  <a:lnTo>
                    <a:pt x="4021031" y="888126"/>
                  </a:lnTo>
                  <a:lnTo>
                    <a:pt x="4098799" y="862725"/>
                  </a:lnTo>
                  <a:cubicBezTo>
                    <a:pt x="4176163" y="828483"/>
                    <a:pt x="4184907" y="791432"/>
                    <a:pt x="4196447" y="743518"/>
                  </a:cubicBezTo>
                  <a:lnTo>
                    <a:pt x="4199191" y="733134"/>
                  </a:lnTo>
                  <a:lnTo>
                    <a:pt x="4199191" y="77245"/>
                  </a:lnTo>
                  <a:cubicBezTo>
                    <a:pt x="4199191" y="34584"/>
                    <a:pt x="4233775" y="0"/>
                    <a:pt x="4276435" y="0"/>
                  </a:cubicBezTo>
                  <a:close/>
                </a:path>
              </a:pathLst>
            </a:custGeom>
            <a:solidFill>
              <a:schemeClr val="accent1"/>
            </a:solidFill>
            <a:ln>
              <a:noFill/>
            </a:ln>
            <a:extLst/>
          </p:spPr>
          <p:txBody>
            <a:bodyPr lIns="181207" tIns="0" rIns="181207" bIns="0" rtlCol="0" anchor="ctr"/>
            <a:lstStyle/>
            <a:p>
              <a:pPr lvl="0" algn="just">
                <a:lnSpc>
                  <a:spcPct val="125000"/>
                </a:lnSpc>
              </a:pPr>
              <a:endParaRPr lang="en-US" sz="1050" dirty="0">
                <a:solidFill>
                  <a:srgbClr val="FFFFFF"/>
                </a:solidFill>
                <a:latin typeface="Source Sans Pro" panose="020B0604020202020204" charset="0"/>
                <a:ea typeface="Segoe UI" panose="020B0502040204020203" pitchFamily="34" charset="0"/>
                <a:cs typeface="Segoe UI" panose="020B0502040204020203" pitchFamily="34" charset="0"/>
              </a:endParaRPr>
            </a:p>
          </p:txBody>
        </p:sp>
        <p:sp>
          <p:nvSpPr>
            <p:cNvPr id="26" name="Forma libre 90"/>
            <p:cNvSpPr/>
            <p:nvPr/>
          </p:nvSpPr>
          <p:spPr bwMode="auto">
            <a:xfrm rot="16200000" flipH="1">
              <a:off x="1509786" y="2501490"/>
              <a:ext cx="3033850" cy="2832551"/>
            </a:xfrm>
            <a:prstGeom prst="round2SameRect">
              <a:avLst>
                <a:gd name="adj1" fmla="val 2212"/>
                <a:gd name="adj2" fmla="val 0"/>
              </a:avLst>
            </a:prstGeom>
            <a:solidFill>
              <a:schemeClr val="accent1"/>
            </a:solidFill>
            <a:ln>
              <a:noFill/>
            </a:ln>
            <a:extLst/>
          </p:spPr>
          <p:txBody>
            <a:bodyPr lIns="181207" tIns="0" rIns="181207" bIns="0" rtlCol="0" anchor="ctr"/>
            <a:lstStyle/>
            <a:p>
              <a:pPr lvl="0" algn="just">
                <a:lnSpc>
                  <a:spcPct val="125000"/>
                </a:lnSpc>
              </a:pPr>
              <a:endParaRPr lang="en-US" sz="1050" dirty="0">
                <a:solidFill>
                  <a:srgbClr val="FFFFFF"/>
                </a:solidFill>
                <a:latin typeface="Source Sans Pro" panose="020B0604020202020204" charset="0"/>
                <a:ea typeface="Segoe UI" panose="020B0502040204020203" pitchFamily="34" charset="0"/>
                <a:cs typeface="Segoe UI" panose="020B0502040204020203" pitchFamily="34" charset="0"/>
              </a:endParaRPr>
            </a:p>
          </p:txBody>
        </p:sp>
      </p:grpSp>
      <p:sp>
        <p:nvSpPr>
          <p:cNvPr id="5" name="Rectángulo 2"/>
          <p:cNvSpPr/>
          <p:nvPr/>
        </p:nvSpPr>
        <p:spPr bwMode="auto">
          <a:xfrm rot="5400000">
            <a:off x="6748999" y="719409"/>
            <a:ext cx="123307" cy="3109931"/>
          </a:xfrm>
          <a:prstGeom prst="rect">
            <a:avLst/>
          </a:prstGeom>
          <a:solidFill>
            <a:schemeClr val="tx2">
              <a:lumMod val="90000"/>
              <a:lumOff val="10000"/>
            </a:schemeClr>
          </a:solidFill>
          <a:ln w="346075" cap="rnd">
            <a:noFill/>
            <a:round/>
          </a:ln>
          <a:effectLst/>
          <a:extLst/>
        </p:spPr>
        <p:style>
          <a:lnRef idx="2">
            <a:schemeClr val="accent1">
              <a:shade val="50000"/>
            </a:schemeClr>
          </a:lnRef>
          <a:fillRef idx="1">
            <a:schemeClr val="accent1"/>
          </a:fillRef>
          <a:effectRef idx="0">
            <a:schemeClr val="accent1"/>
          </a:effectRef>
          <a:fontRef idx="minor">
            <a:schemeClr val="lt1"/>
          </a:fontRef>
        </p:style>
        <p:txBody>
          <a:bodyPr lIns="182483" tIns="91282" rIns="182483" bIns="91282" rtlCol="0" anchor="ctr"/>
          <a:lstStyle/>
          <a:p>
            <a:pPr algn="ctr"/>
            <a:endParaRPr lang="es-ES" sz="2400">
              <a:latin typeface="Oswald" panose="020B0604020202020204" charset="0"/>
            </a:endParaRPr>
          </a:p>
        </p:txBody>
      </p:sp>
      <p:sp>
        <p:nvSpPr>
          <p:cNvPr id="6" name="Rectángulo 44"/>
          <p:cNvSpPr/>
          <p:nvPr/>
        </p:nvSpPr>
        <p:spPr bwMode="auto">
          <a:xfrm rot="5400000">
            <a:off x="7249778" y="731089"/>
            <a:ext cx="123307" cy="4111488"/>
          </a:xfrm>
          <a:prstGeom prst="rect">
            <a:avLst/>
          </a:prstGeom>
          <a:solidFill>
            <a:schemeClr val="tx2">
              <a:lumMod val="90000"/>
              <a:lumOff val="10000"/>
            </a:schemeClr>
          </a:solidFill>
          <a:ln w="346075" cap="rnd">
            <a:noFill/>
            <a:round/>
          </a:ln>
          <a:effectLst/>
          <a:extLst/>
        </p:spPr>
        <p:style>
          <a:lnRef idx="2">
            <a:schemeClr val="accent1">
              <a:shade val="50000"/>
            </a:schemeClr>
          </a:lnRef>
          <a:fillRef idx="1">
            <a:schemeClr val="accent1"/>
          </a:fillRef>
          <a:effectRef idx="0">
            <a:schemeClr val="accent1"/>
          </a:effectRef>
          <a:fontRef idx="minor">
            <a:schemeClr val="lt1"/>
          </a:fontRef>
        </p:style>
        <p:txBody>
          <a:bodyPr lIns="182483" tIns="91282" rIns="182483" bIns="91282" rtlCol="0" anchor="ctr"/>
          <a:lstStyle/>
          <a:p>
            <a:pPr algn="ctr"/>
            <a:endParaRPr lang="es-ES" sz="2400">
              <a:latin typeface="Oswald" panose="020B0604020202020204" charset="0"/>
            </a:endParaRPr>
          </a:p>
        </p:txBody>
      </p:sp>
      <p:sp>
        <p:nvSpPr>
          <p:cNvPr id="7" name="Rectángulo 45"/>
          <p:cNvSpPr/>
          <p:nvPr/>
        </p:nvSpPr>
        <p:spPr bwMode="auto">
          <a:xfrm rot="5400000">
            <a:off x="6968834" y="1524490"/>
            <a:ext cx="123307" cy="3549603"/>
          </a:xfrm>
          <a:prstGeom prst="rect">
            <a:avLst/>
          </a:prstGeom>
          <a:solidFill>
            <a:schemeClr val="tx2">
              <a:lumMod val="90000"/>
              <a:lumOff val="10000"/>
            </a:schemeClr>
          </a:solidFill>
          <a:ln>
            <a:noFill/>
          </a:ln>
          <a:extLst/>
        </p:spPr>
        <p:txBody>
          <a:bodyPr lIns="0" tIns="0" rIns="0" bIns="0" rtlCol="0" anchor="ctr"/>
          <a:lstStyle/>
          <a:p>
            <a:pPr algn="ctr"/>
            <a:endParaRPr lang="es-ES" sz="2400"/>
          </a:p>
        </p:txBody>
      </p:sp>
      <p:sp>
        <p:nvSpPr>
          <p:cNvPr id="8" name="Rectángulo 46"/>
          <p:cNvSpPr/>
          <p:nvPr/>
        </p:nvSpPr>
        <p:spPr bwMode="auto">
          <a:xfrm rot="5400000">
            <a:off x="7164492" y="1841294"/>
            <a:ext cx="123307" cy="3940911"/>
          </a:xfrm>
          <a:prstGeom prst="rect">
            <a:avLst/>
          </a:prstGeom>
          <a:solidFill>
            <a:schemeClr val="tx2">
              <a:lumMod val="90000"/>
              <a:lumOff val="10000"/>
            </a:schemeClr>
          </a:solidFill>
          <a:ln>
            <a:noFill/>
          </a:ln>
          <a:extLst/>
        </p:spPr>
        <p:txBody>
          <a:bodyPr lIns="0" tIns="0" rIns="0" bIns="0" rtlCol="0" anchor="ctr"/>
          <a:lstStyle/>
          <a:p>
            <a:pPr algn="ctr"/>
            <a:endParaRPr lang="es-ES" sz="2400"/>
          </a:p>
        </p:txBody>
      </p:sp>
      <p:sp>
        <p:nvSpPr>
          <p:cNvPr id="9" name="Rectángulo 47"/>
          <p:cNvSpPr/>
          <p:nvPr/>
        </p:nvSpPr>
        <p:spPr bwMode="auto">
          <a:xfrm rot="5400000">
            <a:off x="7861844" y="1656398"/>
            <a:ext cx="123307" cy="5335621"/>
          </a:xfrm>
          <a:prstGeom prst="rect">
            <a:avLst/>
          </a:prstGeom>
          <a:solidFill>
            <a:schemeClr val="accent1"/>
          </a:solidFill>
          <a:ln>
            <a:noFill/>
          </a:ln>
          <a:extLst/>
        </p:spPr>
        <p:txBody>
          <a:bodyPr lIns="0" tIns="0" rIns="0" bIns="0" rtlCol="0" anchor="ctr"/>
          <a:lstStyle/>
          <a:p>
            <a:pPr algn="ctr"/>
            <a:endParaRPr lang="es-ES" sz="2400"/>
          </a:p>
        </p:txBody>
      </p:sp>
      <p:sp>
        <p:nvSpPr>
          <p:cNvPr id="10" name="Rectángulo 49"/>
          <p:cNvSpPr/>
          <p:nvPr/>
        </p:nvSpPr>
        <p:spPr bwMode="auto">
          <a:xfrm rot="5400000">
            <a:off x="6884478" y="3146223"/>
            <a:ext cx="123307" cy="3380888"/>
          </a:xfrm>
          <a:prstGeom prst="rect">
            <a:avLst/>
          </a:prstGeom>
          <a:solidFill>
            <a:schemeClr val="tx2">
              <a:lumMod val="90000"/>
              <a:lumOff val="10000"/>
            </a:schemeClr>
          </a:solidFill>
          <a:ln>
            <a:noFill/>
          </a:ln>
          <a:extLst/>
        </p:spPr>
        <p:txBody>
          <a:bodyPr lIns="0" tIns="0" rIns="0" bIns="0" rtlCol="0" anchor="ctr"/>
          <a:lstStyle/>
          <a:p>
            <a:pPr algn="ctr"/>
            <a:endParaRPr lang="es-ES" sz="2400"/>
          </a:p>
        </p:txBody>
      </p:sp>
      <p:sp>
        <p:nvSpPr>
          <p:cNvPr id="11" name="Rectángulo 50"/>
          <p:cNvSpPr/>
          <p:nvPr/>
        </p:nvSpPr>
        <p:spPr bwMode="auto">
          <a:xfrm rot="5400000">
            <a:off x="7560580" y="2982581"/>
            <a:ext cx="123307" cy="4733090"/>
          </a:xfrm>
          <a:prstGeom prst="rect">
            <a:avLst/>
          </a:prstGeom>
          <a:solidFill>
            <a:schemeClr val="tx2">
              <a:lumMod val="90000"/>
              <a:lumOff val="10000"/>
            </a:schemeClr>
          </a:solidFill>
          <a:ln>
            <a:noFill/>
          </a:ln>
          <a:extLst/>
        </p:spPr>
        <p:txBody>
          <a:bodyPr lIns="0" tIns="0" rIns="0" bIns="0" rtlCol="0" anchor="ctr"/>
          <a:lstStyle/>
          <a:p>
            <a:pPr algn="ctr"/>
            <a:endParaRPr lang="es-ES" sz="2400"/>
          </a:p>
        </p:txBody>
      </p:sp>
      <p:grpSp>
        <p:nvGrpSpPr>
          <p:cNvPr id="17" name="Group 16"/>
          <p:cNvGrpSpPr/>
          <p:nvPr/>
        </p:nvGrpSpPr>
        <p:grpSpPr>
          <a:xfrm>
            <a:off x="4941267" y="1950544"/>
            <a:ext cx="5650042" cy="4053684"/>
            <a:chOff x="4941267" y="1950544"/>
            <a:chExt cx="5650042" cy="4053684"/>
          </a:xfrm>
        </p:grpSpPr>
        <p:cxnSp>
          <p:nvCxnSpPr>
            <p:cNvPr id="4" name="99 Conector recto"/>
            <p:cNvCxnSpPr/>
            <p:nvPr/>
          </p:nvCxnSpPr>
          <p:spPr>
            <a:xfrm flipH="1">
              <a:off x="5255687" y="5680460"/>
              <a:ext cx="5335622" cy="0"/>
            </a:xfrm>
            <a:prstGeom prst="line">
              <a:avLst/>
            </a:prstGeom>
            <a:ln w="952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4941267" y="1950544"/>
              <a:ext cx="5650042" cy="4053684"/>
              <a:chOff x="4941267" y="1950544"/>
              <a:chExt cx="5650042" cy="4053684"/>
            </a:xfrm>
          </p:grpSpPr>
          <p:cxnSp>
            <p:nvCxnSpPr>
              <p:cNvPr id="3" name="81 Conector recto"/>
              <p:cNvCxnSpPr/>
              <p:nvPr/>
            </p:nvCxnSpPr>
            <p:spPr>
              <a:xfrm rot="5400000">
                <a:off x="3390265" y="3815967"/>
                <a:ext cx="3730845" cy="0"/>
              </a:xfrm>
              <a:prstGeom prst="line">
                <a:avLst/>
              </a:prstGeom>
              <a:ln w="952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87 Rectángulo"/>
              <p:cNvSpPr/>
              <p:nvPr/>
            </p:nvSpPr>
            <p:spPr>
              <a:xfrm rot="5400000">
                <a:off x="4906339" y="3688271"/>
                <a:ext cx="326383" cy="256527"/>
              </a:xfrm>
              <a:prstGeom prst="rect">
                <a:avLst/>
              </a:prstGeom>
            </p:spPr>
            <p:txBody>
              <a:bodyPr wrap="square" lIns="0" tIns="91242" rIns="0" bIns="91242">
                <a:spAutoFit/>
              </a:bodyPr>
              <a:lstStyle/>
              <a:p>
                <a:pPr marL="0" lvl="1" algn="ctr"/>
                <a:r>
                  <a:rPr lang="en-US" sz="1100" dirty="0">
                    <a:solidFill>
                      <a:schemeClr val="tx2"/>
                    </a:solidFill>
                    <a:ea typeface="Open Sans Condensed" panose="020B0604020202020204" charset="0"/>
                    <a:cs typeface="Open Sans Condensed" panose="020B0604020202020204" charset="0"/>
                  </a:rPr>
                  <a:t>2013</a:t>
                </a:r>
              </a:p>
            </p:txBody>
          </p:sp>
          <p:sp>
            <p:nvSpPr>
              <p:cNvPr id="19" name="87 Rectángulo"/>
              <p:cNvSpPr/>
              <p:nvPr/>
            </p:nvSpPr>
            <p:spPr>
              <a:xfrm rot="5400000">
                <a:off x="4906339" y="4718078"/>
                <a:ext cx="326383" cy="256527"/>
              </a:xfrm>
              <a:prstGeom prst="rect">
                <a:avLst/>
              </a:prstGeom>
            </p:spPr>
            <p:txBody>
              <a:bodyPr wrap="square" lIns="0" tIns="91242" rIns="0" bIns="91242">
                <a:spAutoFit/>
              </a:bodyPr>
              <a:lstStyle/>
              <a:p>
                <a:pPr marL="0" lvl="1" algn="ctr"/>
                <a:r>
                  <a:rPr lang="en-US" sz="1100" dirty="0">
                    <a:solidFill>
                      <a:schemeClr val="tx2"/>
                    </a:solidFill>
                    <a:ea typeface="Open Sans Condensed" panose="020B0604020202020204" charset="0"/>
                    <a:cs typeface="Open Sans Condensed" panose="020B0604020202020204" charset="0"/>
                  </a:rPr>
                  <a:t>2015</a:t>
                </a:r>
              </a:p>
            </p:txBody>
          </p:sp>
          <p:sp>
            <p:nvSpPr>
              <p:cNvPr id="20" name="87 Rectángulo"/>
              <p:cNvSpPr/>
              <p:nvPr/>
            </p:nvSpPr>
            <p:spPr>
              <a:xfrm rot="5400000">
                <a:off x="4906339" y="5232983"/>
                <a:ext cx="326383" cy="256527"/>
              </a:xfrm>
              <a:prstGeom prst="rect">
                <a:avLst/>
              </a:prstGeom>
            </p:spPr>
            <p:txBody>
              <a:bodyPr wrap="square" lIns="0" tIns="91242" rIns="0" bIns="91242">
                <a:spAutoFit/>
              </a:bodyPr>
              <a:lstStyle/>
              <a:p>
                <a:pPr marL="0" lvl="1" algn="ctr"/>
                <a:r>
                  <a:rPr lang="en-US" sz="1100" dirty="0">
                    <a:solidFill>
                      <a:schemeClr val="tx2"/>
                    </a:solidFill>
                    <a:ea typeface="Open Sans Condensed" panose="020B0604020202020204" charset="0"/>
                    <a:cs typeface="Open Sans Condensed" panose="020B0604020202020204" charset="0"/>
                  </a:rPr>
                  <a:t>2016</a:t>
                </a:r>
              </a:p>
            </p:txBody>
          </p:sp>
          <p:sp>
            <p:nvSpPr>
              <p:cNvPr id="21" name="87 Rectángulo"/>
              <p:cNvSpPr/>
              <p:nvPr/>
            </p:nvSpPr>
            <p:spPr>
              <a:xfrm rot="5400000">
                <a:off x="4906339" y="4203174"/>
                <a:ext cx="326383" cy="256527"/>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2014</a:t>
                </a:r>
              </a:p>
            </p:txBody>
          </p:sp>
          <p:sp>
            <p:nvSpPr>
              <p:cNvPr id="22" name="87 Rectángulo"/>
              <p:cNvSpPr/>
              <p:nvPr/>
            </p:nvSpPr>
            <p:spPr>
              <a:xfrm rot="5400000">
                <a:off x="4906339" y="3173367"/>
                <a:ext cx="326383" cy="256527"/>
              </a:xfrm>
              <a:prstGeom prst="rect">
                <a:avLst/>
              </a:prstGeom>
            </p:spPr>
            <p:txBody>
              <a:bodyPr wrap="square" lIns="0" tIns="91242" rIns="0" bIns="91242">
                <a:spAutoFit/>
              </a:bodyPr>
              <a:lstStyle/>
              <a:p>
                <a:pPr marL="0" lvl="1" algn="ctr"/>
                <a:r>
                  <a:rPr lang="en-US" sz="1100" dirty="0">
                    <a:solidFill>
                      <a:schemeClr val="tx2"/>
                    </a:solidFill>
                    <a:ea typeface="Open Sans Condensed" panose="020B0604020202020204" charset="0"/>
                    <a:cs typeface="Open Sans Condensed" panose="020B0604020202020204" charset="0"/>
                  </a:rPr>
                  <a:t>2012</a:t>
                </a:r>
              </a:p>
            </p:txBody>
          </p:sp>
          <p:sp>
            <p:nvSpPr>
              <p:cNvPr id="23" name="87 Rectángulo"/>
              <p:cNvSpPr/>
              <p:nvPr/>
            </p:nvSpPr>
            <p:spPr>
              <a:xfrm rot="5400000">
                <a:off x="4906339" y="2658463"/>
                <a:ext cx="326383" cy="256527"/>
              </a:xfrm>
              <a:prstGeom prst="rect">
                <a:avLst/>
              </a:prstGeom>
            </p:spPr>
            <p:txBody>
              <a:bodyPr wrap="square" lIns="0" tIns="91242" rIns="0" bIns="91242">
                <a:spAutoFit/>
              </a:bodyPr>
              <a:lstStyle/>
              <a:p>
                <a:pPr marL="0" lvl="1" algn="ctr"/>
                <a:r>
                  <a:rPr lang="en-US" sz="1100" dirty="0">
                    <a:solidFill>
                      <a:schemeClr val="tx2"/>
                    </a:solidFill>
                    <a:ea typeface="Open Sans Condensed" panose="020B0604020202020204" charset="0"/>
                    <a:cs typeface="Open Sans Condensed" panose="020B0604020202020204" charset="0"/>
                  </a:rPr>
                  <a:t>2011</a:t>
                </a:r>
              </a:p>
            </p:txBody>
          </p:sp>
          <p:sp>
            <p:nvSpPr>
              <p:cNvPr id="24" name="87 Rectángulo"/>
              <p:cNvSpPr/>
              <p:nvPr/>
            </p:nvSpPr>
            <p:spPr>
              <a:xfrm rot="5400000">
                <a:off x="4906339" y="2143559"/>
                <a:ext cx="326383" cy="256527"/>
              </a:xfrm>
              <a:prstGeom prst="rect">
                <a:avLst/>
              </a:prstGeom>
            </p:spPr>
            <p:txBody>
              <a:bodyPr wrap="square" lIns="0" tIns="91242" rIns="0" bIns="91242">
                <a:spAutoFit/>
              </a:bodyPr>
              <a:lstStyle/>
              <a:p>
                <a:pPr marL="0" lvl="1" algn="ctr"/>
                <a:r>
                  <a:rPr lang="en-US" sz="1100" dirty="0">
                    <a:solidFill>
                      <a:schemeClr val="tx2"/>
                    </a:solidFill>
                    <a:ea typeface="Open Sans Condensed" panose="020B0604020202020204" charset="0"/>
                    <a:cs typeface="Open Sans Condensed" panose="020B0604020202020204" charset="0"/>
                  </a:rPr>
                  <a:t>2010</a:t>
                </a:r>
              </a:p>
            </p:txBody>
          </p:sp>
          <p:sp>
            <p:nvSpPr>
              <p:cNvPr id="31" name="87 Rectángulo"/>
              <p:cNvSpPr/>
              <p:nvPr/>
            </p:nvSpPr>
            <p:spPr>
              <a:xfrm>
                <a:off x="5092497" y="5747701"/>
                <a:ext cx="326383" cy="256527"/>
              </a:xfrm>
              <a:prstGeom prst="rect">
                <a:avLst/>
              </a:prstGeom>
            </p:spPr>
            <p:txBody>
              <a:bodyPr wrap="square" lIns="0" tIns="91242" rIns="0" bIns="91242">
                <a:spAutoFit/>
              </a:bodyPr>
              <a:lstStyle/>
              <a:p>
                <a:pPr marL="0" lvl="1" algn="ctr"/>
                <a:r>
                  <a:rPr lang="id-ID" sz="1100" dirty="0">
                    <a:solidFill>
                      <a:schemeClr val="tx2"/>
                    </a:solidFill>
                    <a:ea typeface="Open Sans Condensed" panose="020B0604020202020204" charset="0"/>
                    <a:cs typeface="Open Sans Condensed" panose="020B0604020202020204" charset="0"/>
                  </a:rPr>
                  <a:t>0</a:t>
                </a:r>
                <a:endParaRPr lang="en-US" sz="1100" dirty="0">
                  <a:solidFill>
                    <a:schemeClr val="tx2"/>
                  </a:solidFill>
                  <a:ea typeface="Open Sans Condensed" panose="020B0604020202020204" charset="0"/>
                  <a:cs typeface="Open Sans Condensed" panose="020B0604020202020204" charset="0"/>
                </a:endParaRPr>
              </a:p>
            </p:txBody>
          </p:sp>
          <p:sp>
            <p:nvSpPr>
              <p:cNvPr id="32" name="87 Rectángulo"/>
              <p:cNvSpPr/>
              <p:nvPr/>
            </p:nvSpPr>
            <p:spPr>
              <a:xfrm>
                <a:off x="6126983" y="5747701"/>
                <a:ext cx="326383" cy="256527"/>
              </a:xfrm>
              <a:prstGeom prst="rect">
                <a:avLst/>
              </a:prstGeom>
            </p:spPr>
            <p:txBody>
              <a:bodyPr wrap="square" lIns="0" tIns="91242" rIns="0" bIns="91242">
                <a:spAutoFit/>
              </a:bodyPr>
              <a:lstStyle/>
              <a:p>
                <a:pPr marL="0" lvl="1" algn="ctr"/>
                <a:r>
                  <a:rPr lang="id-ID" sz="1100" dirty="0">
                    <a:solidFill>
                      <a:schemeClr val="tx2"/>
                    </a:solidFill>
                    <a:ea typeface="Open Sans Condensed" panose="020B0604020202020204" charset="0"/>
                    <a:cs typeface="Open Sans Condensed" panose="020B0604020202020204" charset="0"/>
                  </a:rPr>
                  <a:t>20</a:t>
                </a:r>
                <a:endParaRPr lang="en-US" sz="1100" dirty="0">
                  <a:solidFill>
                    <a:schemeClr val="tx2"/>
                  </a:solidFill>
                  <a:ea typeface="Open Sans Condensed" panose="020B0604020202020204" charset="0"/>
                  <a:cs typeface="Open Sans Condensed" panose="020B0604020202020204" charset="0"/>
                </a:endParaRPr>
              </a:p>
            </p:txBody>
          </p:sp>
          <p:sp>
            <p:nvSpPr>
              <p:cNvPr id="33" name="87 Rectángulo"/>
              <p:cNvSpPr/>
              <p:nvPr/>
            </p:nvSpPr>
            <p:spPr>
              <a:xfrm>
                <a:off x="7161469" y="5747701"/>
                <a:ext cx="326383" cy="256527"/>
              </a:xfrm>
              <a:prstGeom prst="rect">
                <a:avLst/>
              </a:prstGeom>
            </p:spPr>
            <p:txBody>
              <a:bodyPr wrap="square" lIns="0" tIns="91242" rIns="0" bIns="91242">
                <a:spAutoFit/>
              </a:bodyPr>
              <a:lstStyle/>
              <a:p>
                <a:pPr marL="0" lvl="1" algn="ctr"/>
                <a:r>
                  <a:rPr lang="id-ID" sz="1100" dirty="0">
                    <a:solidFill>
                      <a:schemeClr val="tx2"/>
                    </a:solidFill>
                    <a:ea typeface="Open Sans Condensed" panose="020B0604020202020204" charset="0"/>
                    <a:cs typeface="Open Sans Condensed" panose="020B0604020202020204" charset="0"/>
                  </a:rPr>
                  <a:t>40</a:t>
                </a:r>
                <a:endParaRPr lang="en-US" sz="1100" dirty="0">
                  <a:solidFill>
                    <a:schemeClr val="tx2"/>
                  </a:solidFill>
                  <a:ea typeface="Open Sans Condensed" panose="020B0604020202020204" charset="0"/>
                  <a:cs typeface="Open Sans Condensed" panose="020B0604020202020204" charset="0"/>
                </a:endParaRPr>
              </a:p>
            </p:txBody>
          </p:sp>
          <p:sp>
            <p:nvSpPr>
              <p:cNvPr id="34" name="87 Rectángulo"/>
              <p:cNvSpPr/>
              <p:nvPr/>
            </p:nvSpPr>
            <p:spPr>
              <a:xfrm>
                <a:off x="8195954" y="5747701"/>
                <a:ext cx="326383" cy="256527"/>
              </a:xfrm>
              <a:prstGeom prst="rect">
                <a:avLst/>
              </a:prstGeom>
            </p:spPr>
            <p:txBody>
              <a:bodyPr wrap="square" lIns="0" tIns="91242" rIns="0" bIns="91242">
                <a:spAutoFit/>
              </a:bodyPr>
              <a:lstStyle/>
              <a:p>
                <a:pPr marL="0" lvl="1" algn="ctr"/>
                <a:r>
                  <a:rPr lang="id-ID" sz="1100" dirty="0">
                    <a:solidFill>
                      <a:schemeClr val="tx2"/>
                    </a:solidFill>
                    <a:ea typeface="Open Sans Condensed" panose="020B0604020202020204" charset="0"/>
                    <a:cs typeface="Open Sans Condensed" panose="020B0604020202020204" charset="0"/>
                  </a:rPr>
                  <a:t>60</a:t>
                </a:r>
                <a:endParaRPr lang="en-US" sz="1100" dirty="0">
                  <a:solidFill>
                    <a:schemeClr val="tx2"/>
                  </a:solidFill>
                  <a:ea typeface="Open Sans Condensed" panose="020B0604020202020204" charset="0"/>
                  <a:cs typeface="Open Sans Condensed" panose="020B0604020202020204" charset="0"/>
                </a:endParaRPr>
              </a:p>
            </p:txBody>
          </p:sp>
          <p:sp>
            <p:nvSpPr>
              <p:cNvPr id="35" name="87 Rectángulo"/>
              <p:cNvSpPr/>
              <p:nvPr/>
            </p:nvSpPr>
            <p:spPr>
              <a:xfrm>
                <a:off x="9230440" y="5747701"/>
                <a:ext cx="326383" cy="256527"/>
              </a:xfrm>
              <a:prstGeom prst="rect">
                <a:avLst/>
              </a:prstGeom>
            </p:spPr>
            <p:txBody>
              <a:bodyPr wrap="square" lIns="0" tIns="91242" rIns="0" bIns="91242">
                <a:spAutoFit/>
              </a:bodyPr>
              <a:lstStyle/>
              <a:p>
                <a:pPr marL="0" lvl="1" algn="ctr"/>
                <a:r>
                  <a:rPr lang="id-ID" sz="1100" dirty="0">
                    <a:solidFill>
                      <a:schemeClr val="tx2"/>
                    </a:solidFill>
                    <a:ea typeface="Open Sans Condensed" panose="020B0604020202020204" charset="0"/>
                    <a:cs typeface="Open Sans Condensed" panose="020B0604020202020204" charset="0"/>
                  </a:rPr>
                  <a:t>80</a:t>
                </a:r>
                <a:endParaRPr lang="en-US" sz="1100" dirty="0">
                  <a:solidFill>
                    <a:schemeClr val="tx2"/>
                  </a:solidFill>
                  <a:ea typeface="Open Sans Condensed" panose="020B0604020202020204" charset="0"/>
                  <a:cs typeface="Open Sans Condensed" panose="020B0604020202020204" charset="0"/>
                </a:endParaRPr>
              </a:p>
            </p:txBody>
          </p:sp>
          <p:sp>
            <p:nvSpPr>
              <p:cNvPr id="36" name="87 Rectángulo"/>
              <p:cNvSpPr/>
              <p:nvPr/>
            </p:nvSpPr>
            <p:spPr>
              <a:xfrm>
                <a:off x="10264926" y="5747701"/>
                <a:ext cx="326383" cy="256527"/>
              </a:xfrm>
              <a:prstGeom prst="rect">
                <a:avLst/>
              </a:prstGeom>
            </p:spPr>
            <p:txBody>
              <a:bodyPr wrap="square" lIns="0" tIns="91242" rIns="0" bIns="91242">
                <a:spAutoFit/>
              </a:bodyPr>
              <a:lstStyle/>
              <a:p>
                <a:pPr marL="0" lvl="1" algn="ctr"/>
                <a:r>
                  <a:rPr lang="id-ID" sz="1100" dirty="0">
                    <a:solidFill>
                      <a:schemeClr val="tx2"/>
                    </a:solidFill>
                    <a:ea typeface="Open Sans Condensed" panose="020B0604020202020204" charset="0"/>
                    <a:cs typeface="Open Sans Condensed" panose="020B0604020202020204" charset="0"/>
                  </a:rPr>
                  <a:t>100</a:t>
                </a:r>
                <a:endParaRPr lang="en-US" sz="1100" dirty="0">
                  <a:solidFill>
                    <a:schemeClr val="tx2"/>
                  </a:solidFill>
                  <a:ea typeface="Open Sans Condensed" panose="020B0604020202020204" charset="0"/>
                  <a:cs typeface="Open Sans Condensed" panose="020B0604020202020204" charset="0"/>
                </a:endParaRPr>
              </a:p>
            </p:txBody>
          </p:sp>
        </p:grpSp>
      </p:grpSp>
      <p:sp>
        <p:nvSpPr>
          <p:cNvPr id="29" name="TextBox 28"/>
          <p:cNvSpPr txBox="1"/>
          <p:nvPr/>
        </p:nvSpPr>
        <p:spPr>
          <a:xfrm>
            <a:off x="1701627" y="3707821"/>
            <a:ext cx="2228495" cy="400110"/>
          </a:xfrm>
          <a:prstGeom prst="rect">
            <a:avLst/>
          </a:prstGeom>
          <a:noFill/>
        </p:spPr>
        <p:txBody>
          <a:bodyPr wrap="none" rtlCol="0">
            <a:spAutoFit/>
          </a:bodyPr>
          <a:lstStyle/>
          <a:p>
            <a:r>
              <a:rPr lang="id-ID" sz="2000" dirty="0">
                <a:solidFill>
                  <a:schemeClr val="bg1"/>
                </a:solidFill>
                <a:latin typeface="+mj-lt"/>
                <a:ea typeface="Lato" panose="020F0502020204030203" pitchFamily="34" charset="0"/>
                <a:cs typeface="Lato" panose="020F0502020204030203" pitchFamily="34" charset="0"/>
              </a:rPr>
              <a:t>Business Report</a:t>
            </a:r>
          </a:p>
        </p:txBody>
      </p:sp>
      <p:sp>
        <p:nvSpPr>
          <p:cNvPr id="30" name="Rectangle 29"/>
          <p:cNvSpPr/>
          <p:nvPr/>
        </p:nvSpPr>
        <p:spPr>
          <a:xfrm>
            <a:off x="1706086" y="4271924"/>
            <a:ext cx="3172671" cy="1015663"/>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a:t>
            </a:r>
            <a:endParaRPr lang="en-US" sz="1200" dirty="0">
              <a:solidFill>
                <a:schemeClr val="bg1"/>
              </a:solidFill>
              <a:latin typeface="Calibri Light" panose="020F0302020204030204" pitchFamily="34" charset="0"/>
              <a:cs typeface="Calibri"/>
            </a:endParaRPr>
          </a:p>
        </p:txBody>
      </p:sp>
      <p:sp>
        <p:nvSpPr>
          <p:cNvPr id="12" name="TextBox 11"/>
          <p:cNvSpPr txBox="1"/>
          <p:nvPr/>
        </p:nvSpPr>
        <p:spPr>
          <a:xfrm>
            <a:off x="1764049" y="2437502"/>
            <a:ext cx="2672526" cy="1323439"/>
          </a:xfrm>
          <a:prstGeom prst="rect">
            <a:avLst/>
          </a:prstGeom>
          <a:noFill/>
        </p:spPr>
        <p:txBody>
          <a:bodyPr wrap="none" rtlCol="0">
            <a:spAutoFit/>
          </a:bodyPr>
          <a:lstStyle/>
          <a:p>
            <a:r>
              <a:rPr lang="id-ID" sz="8000" dirty="0">
                <a:solidFill>
                  <a:schemeClr val="bg1"/>
                </a:solidFill>
                <a:latin typeface="+mj-lt"/>
              </a:rPr>
              <a:t>100</a:t>
            </a:r>
            <a:r>
              <a:rPr lang="id-ID" sz="5400" dirty="0">
                <a:solidFill>
                  <a:schemeClr val="bg1"/>
                </a:solidFill>
                <a:latin typeface="+mj-lt"/>
              </a:rPr>
              <a:t>%</a:t>
            </a:r>
            <a:endParaRPr lang="id-ID" sz="8000" dirty="0">
              <a:solidFill>
                <a:schemeClr val="bg1"/>
              </a:solidFill>
              <a:latin typeface="+mj-lt"/>
            </a:endParaRPr>
          </a:p>
        </p:txBody>
      </p:sp>
      <p:cxnSp>
        <p:nvCxnSpPr>
          <p:cNvPr id="16" name="Straight Connector 15"/>
          <p:cNvCxnSpPr/>
          <p:nvPr/>
        </p:nvCxnSpPr>
        <p:spPr>
          <a:xfrm>
            <a:off x="1610433" y="4234548"/>
            <a:ext cx="1681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441910" y="704315"/>
            <a:ext cx="7308180" cy="646331"/>
          </a:xfrm>
          <a:prstGeom prst="rect">
            <a:avLst/>
          </a:prstGeom>
          <a:noFill/>
        </p:spPr>
        <p:txBody>
          <a:bodyPr wrap="square" rtlCol="0">
            <a:spAutoFit/>
          </a:bodyPr>
          <a:lstStyle/>
          <a:p>
            <a:pPr algn="ctr"/>
            <a:r>
              <a:rPr lang="id-ID" sz="3600" b="1" dirty="0">
                <a:latin typeface="Montserrat" panose="02000505000000020004" pitchFamily="2" charset="0"/>
                <a:ea typeface="Roboto" pitchFamily="2" charset="0"/>
                <a:cs typeface="Lato" panose="020F0502020204030203" pitchFamily="34" charset="0"/>
              </a:rPr>
              <a:t>_Business Report Data</a:t>
            </a:r>
          </a:p>
        </p:txBody>
      </p:sp>
      <p:sp>
        <p:nvSpPr>
          <p:cNvPr id="41" name="TextBox 40"/>
          <p:cNvSpPr txBox="1"/>
          <p:nvPr/>
        </p:nvSpPr>
        <p:spPr>
          <a:xfrm>
            <a:off x="5295140" y="1354870"/>
            <a:ext cx="1601721" cy="276999"/>
          </a:xfrm>
          <a:prstGeom prst="rect">
            <a:avLst/>
          </a:prstGeom>
          <a:noFill/>
        </p:spPr>
        <p:txBody>
          <a:bodyPr wrap="none" rtlCol="0">
            <a:spAutoFit/>
          </a:bodyPr>
          <a:lstStyle/>
          <a:p>
            <a:pPr algn="ctr"/>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00725597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ppt_x"/>
                                          </p:val>
                                        </p:tav>
                                        <p:tav tm="100000">
                                          <p:val>
                                            <p:strVal val="#ppt_x"/>
                                          </p:val>
                                        </p:tav>
                                      </p:tavLst>
                                    </p:anim>
                                    <p:anim calcmode="lin" valueType="num">
                                      <p:cBhvr additive="base">
                                        <p:cTn id="8" dur="10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iterate type="wd">
                                    <p:tmPct val="10000"/>
                                  </p:iterate>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000" fill="hold"/>
                                        <p:tgtEl>
                                          <p:spTgt spid="40"/>
                                        </p:tgtEl>
                                        <p:attrNameLst>
                                          <p:attrName>ppt_x</p:attrName>
                                        </p:attrNameLst>
                                      </p:cBhvr>
                                      <p:tavLst>
                                        <p:tav tm="0">
                                          <p:val>
                                            <p:strVal val="#ppt_x"/>
                                          </p:val>
                                        </p:tav>
                                        <p:tav tm="100000">
                                          <p:val>
                                            <p:strVal val="#ppt_x"/>
                                          </p:val>
                                        </p:tav>
                                      </p:tavLst>
                                    </p:anim>
                                    <p:anim calcmode="lin" valueType="num">
                                      <p:cBhvr additive="base">
                                        <p:cTn id="12" dur="1000" fill="hold"/>
                                        <p:tgtEl>
                                          <p:spTgt spid="4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anim calcmode="lin" valueType="num">
                                      <p:cBhvr>
                                        <p:cTn id="16" dur="500" fill="hold"/>
                                        <p:tgtEl>
                                          <p:spTgt spid="17"/>
                                        </p:tgtEl>
                                        <p:attrNameLst>
                                          <p:attrName>ppt_x</p:attrName>
                                        </p:attrNameLst>
                                      </p:cBhvr>
                                      <p:tavLst>
                                        <p:tav tm="0">
                                          <p:val>
                                            <p:strVal val="#ppt_x"/>
                                          </p:val>
                                        </p:tav>
                                        <p:tav tm="100000">
                                          <p:val>
                                            <p:strVal val="#ppt_x"/>
                                          </p:val>
                                        </p:tav>
                                      </p:tavLst>
                                    </p:anim>
                                    <p:anim calcmode="lin" valueType="num">
                                      <p:cBhvr>
                                        <p:cTn id="17" dur="500" fill="hold"/>
                                        <p:tgtEl>
                                          <p:spTgt spid="17"/>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22" presetClass="entr" presetSubtype="8" fill="hold" grpId="0" nodeType="withEffect">
                                  <p:stCondLst>
                                    <p:cond delay="75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125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22" presetClass="entr" presetSubtype="8" fill="hold" grpId="0" nodeType="withEffect">
                                  <p:stCondLst>
                                    <p:cond delay="15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 presetClass="entr" presetSubtype="8" decel="100000" fill="hold" nodeType="withEffect">
                                  <p:stCondLst>
                                    <p:cond delay="15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0-#ppt_w/2"/>
                                          </p:val>
                                        </p:tav>
                                        <p:tav tm="100000">
                                          <p:val>
                                            <p:strVal val="#ppt_x"/>
                                          </p:val>
                                        </p:tav>
                                      </p:tavLst>
                                    </p:anim>
                                    <p:anim calcmode="lin" valueType="num">
                                      <p:cBhvr additive="base">
                                        <p:cTn id="42" dur="5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8" decel="100000" fill="hold" grpId="0" nodeType="withEffect">
                                  <p:stCondLst>
                                    <p:cond delay="175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200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8" decel="100000" fill="hold" nodeType="withEffect">
                                  <p:stCondLst>
                                    <p:cond delay="225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0-#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29" grpId="0"/>
      <p:bldP spid="30" grpId="0"/>
      <p:bldP spid="12"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89898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a:extLst>
              <a:ext uri="{FF2B5EF4-FFF2-40B4-BE49-F238E27FC236}">
                <a16:creationId xmlns="" xmlns:a16="http://schemas.microsoft.com/office/drawing/2014/main" id="{D10C4CE7-B304-462E-A499-01FCA54F6FF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4598" y="2819399"/>
            <a:ext cx="12182803" cy="4038599"/>
          </a:xfrm>
        </p:spPr>
      </p:pic>
      <p:sp>
        <p:nvSpPr>
          <p:cNvPr id="4" name="TextBox 3"/>
          <p:cNvSpPr txBox="1"/>
          <p:nvPr/>
        </p:nvSpPr>
        <p:spPr>
          <a:xfrm rot="16200000">
            <a:off x="1708517" y="985605"/>
            <a:ext cx="2166832" cy="1200329"/>
          </a:xfrm>
          <a:prstGeom prst="rect">
            <a:avLst/>
          </a:prstGeom>
          <a:noFill/>
        </p:spPr>
        <p:txBody>
          <a:bodyPr wrap="square" rtlCol="0">
            <a:spAutoFit/>
          </a:bodyPr>
          <a:lstStyle/>
          <a:p>
            <a:r>
              <a:rPr lang="id-ID" sz="3600" b="1" dirty="0">
                <a:solidFill>
                  <a:schemeClr val="accent1"/>
                </a:solidFill>
                <a:latin typeface="Montserrat" panose="02000505000000020004" pitchFamily="2" charset="0"/>
                <a:ea typeface="Roboto" pitchFamily="2" charset="0"/>
                <a:cs typeface="Lato" panose="020F0502020204030203" pitchFamily="34" charset="0"/>
              </a:rPr>
              <a:t>Break Time -</a:t>
            </a:r>
          </a:p>
        </p:txBody>
      </p:sp>
      <p:sp>
        <p:nvSpPr>
          <p:cNvPr id="5" name="Rectangle 4"/>
          <p:cNvSpPr/>
          <p:nvPr/>
        </p:nvSpPr>
        <p:spPr>
          <a:xfrm>
            <a:off x="3667315" y="1979170"/>
            <a:ext cx="4857369" cy="572464"/>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a:t>
            </a:r>
            <a:endParaRPr lang="en-US" sz="1200" dirty="0">
              <a:solidFill>
                <a:schemeClr val="tx1">
                  <a:lumMod val="85000"/>
                  <a:lumOff val="15000"/>
                </a:schemeClr>
              </a:solidFill>
              <a:latin typeface="Calibri Light" panose="020F0302020204030204" pitchFamily="34" charset="0"/>
              <a:cs typeface="Calibri"/>
            </a:endParaRPr>
          </a:p>
        </p:txBody>
      </p:sp>
      <p:grpSp>
        <p:nvGrpSpPr>
          <p:cNvPr id="7" name="Group 6"/>
          <p:cNvGrpSpPr/>
          <p:nvPr/>
        </p:nvGrpSpPr>
        <p:grpSpPr>
          <a:xfrm>
            <a:off x="0" y="1965586"/>
            <a:ext cx="1811338" cy="1439862"/>
            <a:chOff x="6493435" y="3390472"/>
            <a:chExt cx="2441407" cy="2632504"/>
          </a:xfrm>
        </p:grpSpPr>
        <p:sp>
          <p:nvSpPr>
            <p:cNvPr id="8" name="Rectangle 7"/>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Rectangle 8"/>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0" name="Rectangle 9"/>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1" name="Rectangle 10"/>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2" name="Rectangle 11"/>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13" name="Rectangle 12"/>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8" name="Rectangle 17"/>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9" name="Rectangle 18"/>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38" name="TextBox 37"/>
          <p:cNvSpPr txBox="1"/>
          <p:nvPr/>
        </p:nvSpPr>
        <p:spPr>
          <a:xfrm>
            <a:off x="2960366" y="4838700"/>
            <a:ext cx="5947462" cy="1862048"/>
          </a:xfrm>
          <a:prstGeom prst="rect">
            <a:avLst/>
          </a:prstGeom>
          <a:noFill/>
        </p:spPr>
        <p:txBody>
          <a:bodyPr vert="horz" wrap="none" rtlCol="0">
            <a:spAutoFit/>
          </a:bodyPr>
          <a:lstStyle/>
          <a:p>
            <a:pPr algn="l"/>
            <a:r>
              <a:rPr lang="id-ID" sz="11500" b="1" spc="300" dirty="0" smtClean="0">
                <a:solidFill>
                  <a:schemeClr val="bg1">
                    <a:alpha val="27000"/>
                  </a:schemeClr>
                </a:solidFill>
                <a:latin typeface="Montserrat" panose="02000505000000020004" pitchFamily="2" charset="0"/>
                <a:ea typeface="Lato" panose="020F0502020204030203" pitchFamily="34" charset="0"/>
                <a:cs typeface="Lato" panose="020F0502020204030203" pitchFamily="34" charset="0"/>
              </a:rPr>
              <a:t>LOREM</a:t>
            </a:r>
            <a:endParaRPr lang="id-ID" sz="11500" b="1" spc="3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6" name="TextBox 5"/>
          <p:cNvSpPr txBox="1"/>
          <p:nvPr/>
        </p:nvSpPr>
        <p:spPr>
          <a:xfrm>
            <a:off x="8524684" y="2034569"/>
            <a:ext cx="3431027" cy="1569660"/>
          </a:xfrm>
          <a:prstGeom prst="rect">
            <a:avLst/>
          </a:prstGeom>
          <a:noFill/>
        </p:spPr>
        <p:txBody>
          <a:bodyPr wrap="square" rtlCol="0">
            <a:spAutoFit/>
          </a:bodyPr>
          <a:lstStyle/>
          <a:p>
            <a:pPr algn="ctr"/>
            <a:r>
              <a:rPr lang="id-ID" sz="9600" b="1" dirty="0">
                <a:solidFill>
                  <a:schemeClr val="accent1"/>
                </a:solidFill>
                <a:latin typeface="Montserrat" panose="02000505000000020004" pitchFamily="2" charset="0"/>
                <a:ea typeface="Roboto" pitchFamily="2" charset="0"/>
                <a:cs typeface="Lato" panose="020F0502020204030203" pitchFamily="34" charset="0"/>
              </a:rPr>
              <a:t>#01</a:t>
            </a:r>
          </a:p>
        </p:txBody>
      </p:sp>
      <p:sp>
        <p:nvSpPr>
          <p:cNvPr id="39" name="TextBox 38"/>
          <p:cNvSpPr txBox="1"/>
          <p:nvPr/>
        </p:nvSpPr>
        <p:spPr>
          <a:xfrm>
            <a:off x="10255646" y="6331808"/>
            <a:ext cx="1627369"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3999052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 xmlns:a16="http://schemas.microsoft.com/office/drawing/2014/main" id="{21DDED31-AACB-4BF8-A6FC-1061CCF9815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1"/>
            <a:ext cx="12192000" cy="6858000"/>
          </a:xfrm>
          <a:solidFill>
            <a:schemeClr val="bg1">
              <a:lumMod val="65000"/>
              <a:alpha val="22000"/>
            </a:schemeClr>
          </a:solidFill>
        </p:spPr>
      </p:pic>
      <p:sp>
        <p:nvSpPr>
          <p:cNvPr id="14" name="Rectangle 13"/>
          <p:cNvSpPr/>
          <p:nvPr/>
        </p:nvSpPr>
        <p:spPr>
          <a:xfrm>
            <a:off x="10420474" y="3660761"/>
            <a:ext cx="1066800" cy="2647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nvGrpSpPr>
          <p:cNvPr id="21" name="Group 20"/>
          <p:cNvGrpSpPr/>
          <p:nvPr/>
        </p:nvGrpSpPr>
        <p:grpSpPr>
          <a:xfrm>
            <a:off x="10888390" y="3429000"/>
            <a:ext cx="1351463" cy="977886"/>
            <a:chOff x="6493435" y="3390472"/>
            <a:chExt cx="2441407" cy="2632504"/>
          </a:xfrm>
          <a:solidFill>
            <a:schemeClr val="bg1"/>
          </a:solidFill>
        </p:grpSpPr>
        <p:sp>
          <p:nvSpPr>
            <p:cNvPr id="22" name="Rectangle 21"/>
            <p:cNvSpPr/>
            <p:nvPr/>
          </p:nvSpPr>
          <p:spPr>
            <a:xfrm>
              <a:off x="649343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3" name="Rectangle 22"/>
            <p:cNvSpPr/>
            <p:nvPr/>
          </p:nvSpPr>
          <p:spPr>
            <a:xfrm>
              <a:off x="670761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4" name="Rectangle 23"/>
            <p:cNvSpPr/>
            <p:nvPr/>
          </p:nvSpPr>
          <p:spPr>
            <a:xfrm>
              <a:off x="692178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5" name="Rectangle 24"/>
            <p:cNvSpPr/>
            <p:nvPr/>
          </p:nvSpPr>
          <p:spPr>
            <a:xfrm>
              <a:off x="713596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6" name="Rectangle 25"/>
            <p:cNvSpPr/>
            <p:nvPr/>
          </p:nvSpPr>
          <p:spPr>
            <a:xfrm>
              <a:off x="735013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27" name="Rectangle 26"/>
            <p:cNvSpPr/>
            <p:nvPr/>
          </p:nvSpPr>
          <p:spPr>
            <a:xfrm>
              <a:off x="756431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8" name="Rectangle 27"/>
            <p:cNvSpPr/>
            <p:nvPr/>
          </p:nvSpPr>
          <p:spPr>
            <a:xfrm>
              <a:off x="777849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9" name="Rectangle 28"/>
            <p:cNvSpPr/>
            <p:nvPr/>
          </p:nvSpPr>
          <p:spPr>
            <a:xfrm>
              <a:off x="799266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820684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842101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2" name="Rectangle 31"/>
            <p:cNvSpPr/>
            <p:nvPr/>
          </p:nvSpPr>
          <p:spPr>
            <a:xfrm>
              <a:off x="863519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3" name="Rectangle 32"/>
            <p:cNvSpPr/>
            <p:nvPr/>
          </p:nvSpPr>
          <p:spPr>
            <a:xfrm>
              <a:off x="884937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grpSp>
        <p:nvGrpSpPr>
          <p:cNvPr id="36" name="Group 35"/>
          <p:cNvGrpSpPr/>
          <p:nvPr/>
        </p:nvGrpSpPr>
        <p:grpSpPr>
          <a:xfrm>
            <a:off x="-6561137" y="-3467100"/>
            <a:ext cx="13792200" cy="13792200"/>
            <a:chOff x="-2143433" y="-4810433"/>
            <a:chExt cx="16478866" cy="16478866"/>
          </a:xfrm>
        </p:grpSpPr>
        <p:grpSp>
          <p:nvGrpSpPr>
            <p:cNvPr id="37" name="Group 36"/>
            <p:cNvGrpSpPr/>
            <p:nvPr/>
          </p:nvGrpSpPr>
          <p:grpSpPr>
            <a:xfrm>
              <a:off x="-642272" y="-3309272"/>
              <a:ext cx="13476544" cy="13476544"/>
              <a:chOff x="-804352" y="-3309272"/>
              <a:chExt cx="13476544" cy="13476544"/>
            </a:xfrm>
          </p:grpSpPr>
          <p:sp>
            <p:nvSpPr>
              <p:cNvPr id="39" name="Diamond 38"/>
              <p:cNvSpPr/>
              <p:nvPr/>
            </p:nvSpPr>
            <p:spPr>
              <a:xfrm>
                <a:off x="-804352" y="-3309272"/>
                <a:ext cx="13476544" cy="13476544"/>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Diamond 39"/>
              <p:cNvSpPr/>
              <p:nvPr/>
            </p:nvSpPr>
            <p:spPr>
              <a:xfrm>
                <a:off x="987638" y="-1679362"/>
                <a:ext cx="10216725" cy="10216725"/>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Diamond 40"/>
              <p:cNvSpPr/>
              <p:nvPr/>
            </p:nvSpPr>
            <p:spPr>
              <a:xfrm>
                <a:off x="2451680" y="-215320"/>
                <a:ext cx="7288642" cy="7288642"/>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8" name="Diamond 37"/>
            <p:cNvSpPr/>
            <p:nvPr/>
          </p:nvSpPr>
          <p:spPr>
            <a:xfrm>
              <a:off x="-2143433" y="-4810433"/>
              <a:ext cx="16478866" cy="16478866"/>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2" name="TextBox 41"/>
          <p:cNvSpPr txBox="1"/>
          <p:nvPr/>
        </p:nvSpPr>
        <p:spPr>
          <a:xfrm>
            <a:off x="8013740" y="3660761"/>
            <a:ext cx="2366353" cy="3046988"/>
          </a:xfrm>
          <a:prstGeom prst="rect">
            <a:avLst/>
          </a:prstGeom>
          <a:noFill/>
        </p:spPr>
        <p:txBody>
          <a:bodyPr vert="horz" wrap="none" rtlCol="0">
            <a:spAutoFit/>
          </a:bodyPr>
          <a:lstStyle/>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R</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E</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P</a:t>
            </a: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O</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R   T</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35" name="TextBox 34"/>
          <p:cNvSpPr txBox="1"/>
          <p:nvPr/>
        </p:nvSpPr>
        <p:spPr>
          <a:xfrm>
            <a:off x="7614481" y="4984743"/>
            <a:ext cx="3712195" cy="1200329"/>
          </a:xfrm>
          <a:prstGeom prst="rect">
            <a:avLst/>
          </a:prstGeom>
          <a:noFill/>
        </p:spPr>
        <p:txBody>
          <a:bodyPr wrap="square" rtlCol="0">
            <a:spAutoFit/>
          </a:bodyPr>
          <a:lstStyle/>
          <a:p>
            <a:pPr algn="r"/>
            <a:r>
              <a:rPr lang="id-ID" sz="3600" b="1" dirty="0">
                <a:solidFill>
                  <a:schemeClr val="bg1"/>
                </a:solidFill>
                <a:latin typeface="Montserrat" panose="02000505000000020004" pitchFamily="2" charset="0"/>
                <a:ea typeface="Roboto" pitchFamily="2" charset="0"/>
                <a:cs typeface="Lato" panose="020F0502020204030203" pitchFamily="34" charset="0"/>
              </a:rPr>
              <a:t>_Modern Design Quality</a:t>
            </a:r>
          </a:p>
        </p:txBody>
      </p:sp>
    </p:spTree>
    <p:extLst>
      <p:ext uri="{BB962C8B-B14F-4D97-AF65-F5344CB8AC3E}">
        <p14:creationId xmlns:p14="http://schemas.microsoft.com/office/powerpoint/2010/main" val="3438352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2250" fill="hold"/>
                                        <p:tgtEl>
                                          <p:spTgt spid="36"/>
                                        </p:tgtEl>
                                        <p:attrNameLst>
                                          <p:attrName>ppt_x</p:attrName>
                                        </p:attrNameLst>
                                      </p:cBhvr>
                                      <p:tavLst>
                                        <p:tav tm="0">
                                          <p:val>
                                            <p:strVal val="0-#ppt_w/2"/>
                                          </p:val>
                                        </p:tav>
                                        <p:tav tm="100000">
                                          <p:val>
                                            <p:strVal val="#ppt_x"/>
                                          </p:val>
                                        </p:tav>
                                      </p:tavLst>
                                    </p:anim>
                                    <p:anim calcmode="lin" valueType="num">
                                      <p:cBhvr additive="base">
                                        <p:cTn id="8" dur="225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1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down)">
                                      <p:cBhvr>
                                        <p:cTn id="16" dur="500"/>
                                        <p:tgtEl>
                                          <p:spTgt spid="14"/>
                                        </p:tgtEl>
                                      </p:cBhvr>
                                    </p:animEffect>
                                  </p:childTnLst>
                                </p:cTn>
                              </p:par>
                              <p:par>
                                <p:cTn id="17" presetID="2" presetClass="entr" presetSubtype="4" decel="100000" fill="hold" grpId="0" nodeType="withEffect">
                                  <p:stCondLst>
                                    <p:cond delay="50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000" fill="hold"/>
                                        <p:tgtEl>
                                          <p:spTgt spid="35"/>
                                        </p:tgtEl>
                                        <p:attrNameLst>
                                          <p:attrName>ppt_x</p:attrName>
                                        </p:attrNameLst>
                                      </p:cBhvr>
                                      <p:tavLst>
                                        <p:tav tm="0">
                                          <p:val>
                                            <p:strVal val="#ppt_x"/>
                                          </p:val>
                                        </p:tav>
                                        <p:tav tm="100000">
                                          <p:val>
                                            <p:strVal val="#ppt_x"/>
                                          </p:val>
                                        </p:tav>
                                      </p:tavLst>
                                    </p:anim>
                                    <p:anim calcmode="lin" valueType="num">
                                      <p:cBhvr additive="base">
                                        <p:cTn id="20" dur="1000" fill="hold"/>
                                        <p:tgtEl>
                                          <p:spTgt spid="35"/>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75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2"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a:extLst>
              <a:ext uri="{FF2B5EF4-FFF2-40B4-BE49-F238E27FC236}">
                <a16:creationId xmlns="" xmlns:a16="http://schemas.microsoft.com/office/drawing/2014/main" id="{E13622F8-DFAA-44A6-92FA-7457D5D448F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767109" y="1943100"/>
            <a:ext cx="5646045" cy="4365625"/>
          </a:xfrm>
        </p:spPr>
      </p:pic>
      <p:pic>
        <p:nvPicPr>
          <p:cNvPr id="4" name="图片占位符 3">
            <a:extLst>
              <a:ext uri="{FF2B5EF4-FFF2-40B4-BE49-F238E27FC236}">
                <a16:creationId xmlns="" xmlns:a16="http://schemas.microsoft.com/office/drawing/2014/main" id="{4213DC8D-66EC-4C75-9152-5294418820F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6413795" y="0"/>
            <a:ext cx="4487242" cy="3402013"/>
          </a:xfrm>
        </p:spPr>
      </p:pic>
      <p:pic>
        <p:nvPicPr>
          <p:cNvPr id="23" name="图片占位符 22">
            <a:extLst>
              <a:ext uri="{FF2B5EF4-FFF2-40B4-BE49-F238E27FC236}">
                <a16:creationId xmlns="" xmlns:a16="http://schemas.microsoft.com/office/drawing/2014/main" id="{696E081D-DCED-4A2A-8F1A-C8E48459A81B}"/>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tretch>
            <a:fillRect/>
          </a:stretch>
        </p:blipFill>
        <p:spPr>
          <a:xfrm>
            <a:off x="6413571" y="3402014"/>
            <a:ext cx="3967020" cy="2906711"/>
          </a:xfrm>
        </p:spPr>
      </p:pic>
      <p:grpSp>
        <p:nvGrpSpPr>
          <p:cNvPr id="5" name="Group 4"/>
          <p:cNvGrpSpPr/>
          <p:nvPr/>
        </p:nvGrpSpPr>
        <p:grpSpPr>
          <a:xfrm>
            <a:off x="1" y="3533602"/>
            <a:ext cx="1679752" cy="1335262"/>
            <a:chOff x="6493435" y="3390472"/>
            <a:chExt cx="2441407" cy="2632504"/>
          </a:xfrm>
        </p:grpSpPr>
        <p:sp>
          <p:nvSpPr>
            <p:cNvPr id="6" name="Rectangle 5"/>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 name="Rectangle 6"/>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8" name="Rectangle 7"/>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Rectangle 8"/>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0" name="Rectangle 9"/>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1" name="Rectangle 10"/>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2" name="Rectangle 11"/>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3" name="Rectangle 12"/>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grpSp>
        <p:nvGrpSpPr>
          <p:cNvPr id="36" name="Group 35"/>
          <p:cNvGrpSpPr/>
          <p:nvPr/>
        </p:nvGrpSpPr>
        <p:grpSpPr>
          <a:xfrm>
            <a:off x="545629" y="2864867"/>
            <a:ext cx="4447086" cy="662180"/>
            <a:chOff x="1699312" y="2976737"/>
            <a:chExt cx="3266457" cy="486382"/>
          </a:xfrm>
        </p:grpSpPr>
        <p:grpSp>
          <p:nvGrpSpPr>
            <p:cNvPr id="29" name="Group 28"/>
            <p:cNvGrpSpPr/>
            <p:nvPr/>
          </p:nvGrpSpPr>
          <p:grpSpPr>
            <a:xfrm>
              <a:off x="1811337" y="2976737"/>
              <a:ext cx="2136840" cy="452263"/>
              <a:chOff x="-566081" y="2514600"/>
              <a:chExt cx="4320332" cy="914400"/>
            </a:xfrm>
            <a:solidFill>
              <a:schemeClr val="bg1"/>
            </a:solidFill>
          </p:grpSpPr>
          <p:sp>
            <p:nvSpPr>
              <p:cNvPr id="27" name="Right Triangle 26"/>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28" name="Rectangle 27"/>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33" name="Group 32"/>
            <p:cNvGrpSpPr/>
            <p:nvPr/>
          </p:nvGrpSpPr>
          <p:grpSpPr>
            <a:xfrm>
              <a:off x="1699312" y="3006693"/>
              <a:ext cx="3266457" cy="456426"/>
              <a:chOff x="1115299" y="2136105"/>
              <a:chExt cx="3266457" cy="456426"/>
            </a:xfrm>
          </p:grpSpPr>
          <p:sp>
            <p:nvSpPr>
              <p:cNvPr id="30" name="Rectangle 29"/>
              <p:cNvSpPr/>
              <p:nvPr/>
            </p:nvSpPr>
            <p:spPr>
              <a:xfrm>
                <a:off x="1384375" y="2136105"/>
                <a:ext cx="2997381" cy="364587"/>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Alvero Diaz</a:t>
                </a:r>
                <a:endParaRPr lang="en-US" sz="1600" b="1" dirty="0">
                  <a:latin typeface="Montserrat" panose="02000505000000020004" pitchFamily="2" charset="0"/>
                  <a:cs typeface="Calibri"/>
                </a:endParaRPr>
              </a:p>
            </p:txBody>
          </p:sp>
          <p:sp>
            <p:nvSpPr>
              <p:cNvPr id="31" name="Rectangle 30"/>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32" name="Straight Connector 31"/>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5" name="Group 64"/>
          <p:cNvGrpSpPr/>
          <p:nvPr/>
        </p:nvGrpSpPr>
        <p:grpSpPr>
          <a:xfrm>
            <a:off x="6261312" y="2818416"/>
            <a:ext cx="4447086" cy="662180"/>
            <a:chOff x="1699312" y="2976737"/>
            <a:chExt cx="3266457" cy="486382"/>
          </a:xfrm>
        </p:grpSpPr>
        <p:grpSp>
          <p:nvGrpSpPr>
            <p:cNvPr id="66" name="Group 65"/>
            <p:cNvGrpSpPr/>
            <p:nvPr/>
          </p:nvGrpSpPr>
          <p:grpSpPr>
            <a:xfrm>
              <a:off x="1811337" y="2976737"/>
              <a:ext cx="2136840" cy="452263"/>
              <a:chOff x="-566081" y="2514600"/>
              <a:chExt cx="4320332" cy="914400"/>
            </a:xfrm>
            <a:solidFill>
              <a:schemeClr val="bg1"/>
            </a:solidFill>
          </p:grpSpPr>
          <p:sp>
            <p:nvSpPr>
              <p:cNvPr id="71" name="Right Triangle 70"/>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72" name="Rectangle 71"/>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67" name="Group 66"/>
            <p:cNvGrpSpPr/>
            <p:nvPr/>
          </p:nvGrpSpPr>
          <p:grpSpPr>
            <a:xfrm>
              <a:off x="1699312" y="3006693"/>
              <a:ext cx="3266457" cy="456426"/>
              <a:chOff x="1115299" y="2136105"/>
              <a:chExt cx="3266457" cy="456426"/>
            </a:xfrm>
          </p:grpSpPr>
          <p:sp>
            <p:nvSpPr>
              <p:cNvPr id="68" name="Rectangle 67"/>
              <p:cNvSpPr/>
              <p:nvPr/>
            </p:nvSpPr>
            <p:spPr>
              <a:xfrm>
                <a:off x="1384375" y="2136105"/>
                <a:ext cx="2997381" cy="267795"/>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Katy Marry</a:t>
                </a:r>
                <a:endParaRPr lang="en-US" sz="1600" b="1" dirty="0">
                  <a:latin typeface="Montserrat" panose="02000505000000020004" pitchFamily="2" charset="0"/>
                  <a:cs typeface="Calibri"/>
                </a:endParaRPr>
              </a:p>
            </p:txBody>
          </p:sp>
          <p:sp>
            <p:nvSpPr>
              <p:cNvPr id="69" name="Rectangle 68"/>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70" name="Straight Connector 69"/>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74" name="Group 73"/>
          <p:cNvGrpSpPr/>
          <p:nvPr/>
        </p:nvGrpSpPr>
        <p:grpSpPr>
          <a:xfrm>
            <a:off x="7951940" y="5494444"/>
            <a:ext cx="4447086" cy="662180"/>
            <a:chOff x="1699312" y="2976737"/>
            <a:chExt cx="3266457" cy="486382"/>
          </a:xfrm>
        </p:grpSpPr>
        <p:grpSp>
          <p:nvGrpSpPr>
            <p:cNvPr id="75" name="Group 74"/>
            <p:cNvGrpSpPr/>
            <p:nvPr/>
          </p:nvGrpSpPr>
          <p:grpSpPr>
            <a:xfrm>
              <a:off x="1811337" y="2976737"/>
              <a:ext cx="2136840" cy="452263"/>
              <a:chOff x="-566081" y="2514600"/>
              <a:chExt cx="4320332" cy="914400"/>
            </a:xfrm>
            <a:solidFill>
              <a:schemeClr val="bg1"/>
            </a:solidFill>
          </p:grpSpPr>
          <p:sp>
            <p:nvSpPr>
              <p:cNvPr id="80" name="Right Triangle 79"/>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81" name="Rectangle 80"/>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76" name="Group 75"/>
            <p:cNvGrpSpPr/>
            <p:nvPr/>
          </p:nvGrpSpPr>
          <p:grpSpPr>
            <a:xfrm>
              <a:off x="1699312" y="3006693"/>
              <a:ext cx="3266457" cy="456426"/>
              <a:chOff x="1115299" y="2136105"/>
              <a:chExt cx="3266457" cy="456426"/>
            </a:xfrm>
          </p:grpSpPr>
          <p:sp>
            <p:nvSpPr>
              <p:cNvPr id="77" name="Rectangle 76"/>
              <p:cNvSpPr/>
              <p:nvPr/>
            </p:nvSpPr>
            <p:spPr>
              <a:xfrm>
                <a:off x="1384375" y="2136105"/>
                <a:ext cx="2997381" cy="267795"/>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Julia Hook</a:t>
                </a:r>
                <a:endParaRPr lang="en-US" sz="1600" b="1" dirty="0">
                  <a:latin typeface="Montserrat" panose="02000505000000020004" pitchFamily="2" charset="0"/>
                  <a:cs typeface="Calibri"/>
                </a:endParaRPr>
              </a:p>
            </p:txBody>
          </p:sp>
          <p:sp>
            <p:nvSpPr>
              <p:cNvPr id="78" name="Rectangle 77"/>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79" name="Straight Connector 78"/>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82" name="TextBox 81"/>
          <p:cNvSpPr txBox="1"/>
          <p:nvPr/>
        </p:nvSpPr>
        <p:spPr>
          <a:xfrm>
            <a:off x="640489" y="1198550"/>
            <a:ext cx="6619642" cy="646331"/>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_Meet Our Team</a:t>
            </a:r>
          </a:p>
        </p:txBody>
      </p:sp>
      <p:sp>
        <p:nvSpPr>
          <p:cNvPr id="83" name="TextBox 82"/>
          <p:cNvSpPr txBox="1"/>
          <p:nvPr/>
        </p:nvSpPr>
        <p:spPr>
          <a:xfrm>
            <a:off x="10941838" y="1943100"/>
            <a:ext cx="1060098" cy="4661854"/>
          </a:xfrm>
          <a:prstGeom prst="rect">
            <a:avLst/>
          </a:prstGeom>
          <a:noFill/>
        </p:spPr>
        <p:txBody>
          <a:bodyPr vert="wordArtVert" wrap="none" rtlCol="0">
            <a:spAutoFit/>
          </a:bodyPr>
          <a:lstStyle/>
          <a:p>
            <a:pPr algn="l"/>
            <a:r>
              <a:rPr lang="id-ID" sz="4800" b="1" spc="300" dirty="0" smtClean="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rPr>
              <a:t>LOREM</a:t>
            </a:r>
            <a:endParaRPr lang="id-ID" sz="4800" b="1" spc="300" dirty="0">
              <a:solidFill>
                <a:schemeClr val="bg1">
                  <a:lumMod val="95000"/>
                </a:schemeClr>
              </a:solidFill>
              <a:latin typeface="Montserrat" panose="02000505000000020004" pitchFamily="2"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202864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iterate type="wd">
                                    <p:tmPct val="10000"/>
                                  </p:iterate>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fill="hold"/>
                                        <p:tgtEl>
                                          <p:spTgt spid="82"/>
                                        </p:tgtEl>
                                        <p:attrNameLst>
                                          <p:attrName>ppt_x</p:attrName>
                                        </p:attrNameLst>
                                      </p:cBhvr>
                                      <p:tavLst>
                                        <p:tav tm="0">
                                          <p:val>
                                            <p:strVal val="#ppt_x"/>
                                          </p:val>
                                        </p:tav>
                                        <p:tav tm="100000">
                                          <p:val>
                                            <p:strVal val="#ppt_x"/>
                                          </p:val>
                                        </p:tav>
                                      </p:tavLst>
                                    </p:anim>
                                    <p:anim calcmode="lin" valueType="num">
                                      <p:cBhvr additive="base">
                                        <p:cTn id="8" dur="1000" fill="hold"/>
                                        <p:tgtEl>
                                          <p:spTgt spid="8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ppt_x"/>
                                          </p:val>
                                        </p:tav>
                                        <p:tav tm="100000">
                                          <p:val>
                                            <p:strVal val="#ppt_x"/>
                                          </p:val>
                                        </p:tav>
                                      </p:tavLst>
                                    </p:anim>
                                    <p:anim calcmode="lin" valueType="num">
                                      <p:cBhvr additive="base">
                                        <p:cTn id="12" dur="1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000" fill="hold"/>
                                        <p:tgtEl>
                                          <p:spTgt spid="65"/>
                                        </p:tgtEl>
                                        <p:attrNameLst>
                                          <p:attrName>ppt_x</p:attrName>
                                        </p:attrNameLst>
                                      </p:cBhvr>
                                      <p:tavLst>
                                        <p:tav tm="0">
                                          <p:val>
                                            <p:strVal val="#ppt_x"/>
                                          </p:val>
                                        </p:tav>
                                        <p:tav tm="100000">
                                          <p:val>
                                            <p:strVal val="#ppt_x"/>
                                          </p:val>
                                        </p:tav>
                                      </p:tavLst>
                                    </p:anim>
                                    <p:anim calcmode="lin" valueType="num">
                                      <p:cBhvr additive="base">
                                        <p:cTn id="16" dur="10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1000" fill="hold"/>
                                        <p:tgtEl>
                                          <p:spTgt spid="74"/>
                                        </p:tgtEl>
                                        <p:attrNameLst>
                                          <p:attrName>ppt_x</p:attrName>
                                        </p:attrNameLst>
                                      </p:cBhvr>
                                      <p:tavLst>
                                        <p:tav tm="0">
                                          <p:val>
                                            <p:strVal val="#ppt_x"/>
                                          </p:val>
                                        </p:tav>
                                        <p:tav tm="100000">
                                          <p:val>
                                            <p:strVal val="#ppt_x"/>
                                          </p:val>
                                        </p:tav>
                                      </p:tavLst>
                                    </p:anim>
                                    <p:anim calcmode="lin" valueType="num">
                                      <p:cBhvr additive="base">
                                        <p:cTn id="20" dur="1000" fill="hold"/>
                                        <p:tgtEl>
                                          <p:spTgt spid="74"/>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a:extLst>
              <a:ext uri="{FF2B5EF4-FFF2-40B4-BE49-F238E27FC236}">
                <a16:creationId xmlns="" xmlns:a16="http://schemas.microsoft.com/office/drawing/2014/main" id="{38C30284-83F0-4487-8092-34D3A5C5195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768413" y="3402011"/>
            <a:ext cx="3729368" cy="2906714"/>
          </a:xfrm>
        </p:spPr>
      </p:pic>
      <p:pic>
        <p:nvPicPr>
          <p:cNvPr id="3" name="图片占位符 2">
            <a:extLst>
              <a:ext uri="{FF2B5EF4-FFF2-40B4-BE49-F238E27FC236}">
                <a16:creationId xmlns="" xmlns:a16="http://schemas.microsoft.com/office/drawing/2014/main" id="{BBA4E24D-2652-404D-8E4C-25C9B713BA46}"/>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1811633" y="0"/>
            <a:ext cx="4487242" cy="3402013"/>
          </a:xfrm>
        </p:spPr>
      </p:pic>
      <p:pic>
        <p:nvPicPr>
          <p:cNvPr id="24" name="图片占位符 23">
            <a:extLst>
              <a:ext uri="{FF2B5EF4-FFF2-40B4-BE49-F238E27FC236}">
                <a16:creationId xmlns="" xmlns:a16="http://schemas.microsoft.com/office/drawing/2014/main" id="{158F1A29-B54A-4D9F-BBC0-602159BD670F}"/>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tretch>
            <a:fillRect/>
          </a:stretch>
        </p:blipFill>
        <p:spPr>
          <a:xfrm>
            <a:off x="4500101" y="3402012"/>
            <a:ext cx="4516554" cy="3455987"/>
          </a:xfrm>
        </p:spPr>
      </p:pic>
      <p:pic>
        <p:nvPicPr>
          <p:cNvPr id="20" name="图片占位符 19">
            <a:extLst>
              <a:ext uri="{FF2B5EF4-FFF2-40B4-BE49-F238E27FC236}">
                <a16:creationId xmlns="" xmlns:a16="http://schemas.microsoft.com/office/drawing/2014/main" id="{6BD9EA60-C183-4D81-914B-2430598D5904}"/>
              </a:ext>
            </a:extLst>
          </p:cNvPr>
          <p:cNvPicPr>
            <a:picLocks noGrp="1" noChangeAspect="1"/>
          </p:cNvPicPr>
          <p:nvPr>
            <p:ph type="pic" sz="quarter" idx="11"/>
          </p:nvPr>
        </p:nvPicPr>
        <p:blipFill>
          <a:blip r:embed="rId6">
            <a:extLst>
              <a:ext uri="{28A0092B-C50C-407E-A947-70E740481C1C}">
                <a14:useLocalDpi xmlns:a14="http://schemas.microsoft.com/office/drawing/2010/main" val="0"/>
              </a:ext>
            </a:extLst>
          </a:blip>
          <a:stretch>
            <a:fillRect/>
          </a:stretch>
        </p:blipFill>
        <p:spPr>
          <a:xfrm>
            <a:off x="6299171" y="598647"/>
            <a:ext cx="5892829" cy="2803207"/>
          </a:xfrm>
        </p:spPr>
      </p:pic>
      <p:grpSp>
        <p:nvGrpSpPr>
          <p:cNvPr id="5" name="Group 4"/>
          <p:cNvGrpSpPr/>
          <p:nvPr/>
        </p:nvGrpSpPr>
        <p:grpSpPr>
          <a:xfrm>
            <a:off x="-78314" y="4338696"/>
            <a:ext cx="1679752" cy="1335262"/>
            <a:chOff x="6493435" y="3390472"/>
            <a:chExt cx="2441407" cy="2632504"/>
          </a:xfrm>
        </p:grpSpPr>
        <p:sp>
          <p:nvSpPr>
            <p:cNvPr id="6" name="Rectangle 5"/>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7" name="Rectangle 6"/>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8" name="Rectangle 7"/>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Rectangle 8"/>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0" name="Rectangle 9"/>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1" name="Rectangle 10"/>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2" name="Rectangle 11"/>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3" name="Rectangle 12"/>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grpSp>
        <p:nvGrpSpPr>
          <p:cNvPr id="36" name="Group 35"/>
          <p:cNvGrpSpPr/>
          <p:nvPr/>
        </p:nvGrpSpPr>
        <p:grpSpPr>
          <a:xfrm>
            <a:off x="527843" y="5689801"/>
            <a:ext cx="4447086" cy="662180"/>
            <a:chOff x="1699312" y="2976737"/>
            <a:chExt cx="3266457" cy="486382"/>
          </a:xfrm>
        </p:grpSpPr>
        <p:grpSp>
          <p:nvGrpSpPr>
            <p:cNvPr id="29" name="Group 28"/>
            <p:cNvGrpSpPr/>
            <p:nvPr/>
          </p:nvGrpSpPr>
          <p:grpSpPr>
            <a:xfrm>
              <a:off x="1811337" y="2976737"/>
              <a:ext cx="2136840" cy="452263"/>
              <a:chOff x="-566081" y="2514600"/>
              <a:chExt cx="4320332" cy="914400"/>
            </a:xfrm>
            <a:solidFill>
              <a:schemeClr val="bg1"/>
            </a:solidFill>
          </p:grpSpPr>
          <p:sp>
            <p:nvSpPr>
              <p:cNvPr id="27" name="Right Triangle 26"/>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28" name="Rectangle 27"/>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33" name="Group 32"/>
            <p:cNvGrpSpPr/>
            <p:nvPr/>
          </p:nvGrpSpPr>
          <p:grpSpPr>
            <a:xfrm>
              <a:off x="1699312" y="3006693"/>
              <a:ext cx="3266457" cy="456426"/>
              <a:chOff x="1115299" y="2136105"/>
              <a:chExt cx="3266457" cy="456426"/>
            </a:xfrm>
          </p:grpSpPr>
          <p:sp>
            <p:nvSpPr>
              <p:cNvPr id="30" name="Rectangle 29"/>
              <p:cNvSpPr/>
              <p:nvPr/>
            </p:nvSpPr>
            <p:spPr>
              <a:xfrm>
                <a:off x="1384375" y="2136105"/>
                <a:ext cx="2997381" cy="364587"/>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Alvero Diaz</a:t>
                </a:r>
                <a:endParaRPr lang="en-US" sz="1600" b="1" dirty="0">
                  <a:latin typeface="Montserrat" panose="02000505000000020004" pitchFamily="2" charset="0"/>
                  <a:cs typeface="Calibri"/>
                </a:endParaRPr>
              </a:p>
            </p:txBody>
          </p:sp>
          <p:sp>
            <p:nvSpPr>
              <p:cNvPr id="31" name="Rectangle 30"/>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32" name="Straight Connector 31"/>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5" name="Group 64"/>
          <p:cNvGrpSpPr/>
          <p:nvPr/>
        </p:nvGrpSpPr>
        <p:grpSpPr>
          <a:xfrm>
            <a:off x="1650351" y="2788586"/>
            <a:ext cx="4447086" cy="662180"/>
            <a:chOff x="1699312" y="2976737"/>
            <a:chExt cx="3266457" cy="486382"/>
          </a:xfrm>
        </p:grpSpPr>
        <p:grpSp>
          <p:nvGrpSpPr>
            <p:cNvPr id="66" name="Group 65"/>
            <p:cNvGrpSpPr/>
            <p:nvPr/>
          </p:nvGrpSpPr>
          <p:grpSpPr>
            <a:xfrm>
              <a:off x="1811337" y="2976737"/>
              <a:ext cx="1986809" cy="452263"/>
              <a:chOff x="-566081" y="2514600"/>
              <a:chExt cx="4016995" cy="914400"/>
            </a:xfrm>
            <a:solidFill>
              <a:schemeClr val="bg1"/>
            </a:solidFill>
          </p:grpSpPr>
          <p:sp>
            <p:nvSpPr>
              <p:cNvPr id="71" name="Right Triangle 70"/>
              <p:cNvSpPr/>
              <p:nvPr/>
            </p:nvSpPr>
            <p:spPr>
              <a:xfrm>
                <a:off x="2536514"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72" name="Rectangle 71"/>
              <p:cNvSpPr/>
              <p:nvPr/>
            </p:nvSpPr>
            <p:spPr>
              <a:xfrm>
                <a:off x="-566081" y="2514600"/>
                <a:ext cx="3102595"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67" name="Group 66"/>
            <p:cNvGrpSpPr/>
            <p:nvPr/>
          </p:nvGrpSpPr>
          <p:grpSpPr>
            <a:xfrm>
              <a:off x="1699312" y="3006693"/>
              <a:ext cx="3266457" cy="456426"/>
              <a:chOff x="1115299" y="2136105"/>
              <a:chExt cx="3266457" cy="456426"/>
            </a:xfrm>
          </p:grpSpPr>
          <p:sp>
            <p:nvSpPr>
              <p:cNvPr id="68" name="Rectangle 67"/>
              <p:cNvSpPr/>
              <p:nvPr/>
            </p:nvSpPr>
            <p:spPr>
              <a:xfrm>
                <a:off x="1384375" y="2136105"/>
                <a:ext cx="2997381" cy="267795"/>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Katy Marry</a:t>
                </a:r>
                <a:endParaRPr lang="en-US" sz="1600" b="1" dirty="0">
                  <a:latin typeface="Montserrat" panose="02000505000000020004" pitchFamily="2" charset="0"/>
                  <a:cs typeface="Calibri"/>
                </a:endParaRPr>
              </a:p>
            </p:txBody>
          </p:sp>
          <p:sp>
            <p:nvSpPr>
              <p:cNvPr id="69" name="Rectangle 68"/>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70" name="Straight Connector 69"/>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74" name="Group 73"/>
          <p:cNvGrpSpPr/>
          <p:nvPr/>
        </p:nvGrpSpPr>
        <p:grpSpPr>
          <a:xfrm>
            <a:off x="6143157" y="598488"/>
            <a:ext cx="4447086" cy="662180"/>
            <a:chOff x="1699312" y="2976737"/>
            <a:chExt cx="3266457" cy="486382"/>
          </a:xfrm>
        </p:grpSpPr>
        <p:grpSp>
          <p:nvGrpSpPr>
            <p:cNvPr id="75" name="Group 74"/>
            <p:cNvGrpSpPr/>
            <p:nvPr/>
          </p:nvGrpSpPr>
          <p:grpSpPr>
            <a:xfrm>
              <a:off x="1811337" y="2976737"/>
              <a:ext cx="2136840" cy="452263"/>
              <a:chOff x="-566081" y="2514600"/>
              <a:chExt cx="4320332" cy="914400"/>
            </a:xfrm>
            <a:solidFill>
              <a:schemeClr val="bg1"/>
            </a:solidFill>
          </p:grpSpPr>
          <p:sp>
            <p:nvSpPr>
              <p:cNvPr id="80" name="Right Triangle 79"/>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81" name="Rectangle 80"/>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76" name="Group 75"/>
            <p:cNvGrpSpPr/>
            <p:nvPr/>
          </p:nvGrpSpPr>
          <p:grpSpPr>
            <a:xfrm>
              <a:off x="1699312" y="3006693"/>
              <a:ext cx="3266457" cy="456426"/>
              <a:chOff x="1115299" y="2136105"/>
              <a:chExt cx="3266457" cy="456426"/>
            </a:xfrm>
          </p:grpSpPr>
          <p:sp>
            <p:nvSpPr>
              <p:cNvPr id="77" name="Rectangle 76"/>
              <p:cNvSpPr/>
              <p:nvPr/>
            </p:nvSpPr>
            <p:spPr>
              <a:xfrm>
                <a:off x="1384375" y="2136105"/>
                <a:ext cx="2997381" cy="267795"/>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Julia Hook</a:t>
                </a:r>
                <a:endParaRPr lang="en-US" sz="1600" b="1" dirty="0">
                  <a:latin typeface="Montserrat" panose="02000505000000020004" pitchFamily="2" charset="0"/>
                  <a:cs typeface="Calibri"/>
                </a:endParaRPr>
              </a:p>
            </p:txBody>
          </p:sp>
          <p:sp>
            <p:nvSpPr>
              <p:cNvPr id="78" name="Rectangle 77"/>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79" name="Straight Connector 78"/>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82" name="TextBox 81"/>
          <p:cNvSpPr txBox="1"/>
          <p:nvPr/>
        </p:nvSpPr>
        <p:spPr>
          <a:xfrm>
            <a:off x="9301144" y="3601068"/>
            <a:ext cx="2607039" cy="1200329"/>
          </a:xfrm>
          <a:prstGeom prst="rect">
            <a:avLst/>
          </a:prstGeom>
          <a:noFill/>
        </p:spPr>
        <p:txBody>
          <a:bodyPr wrap="square" rtlCol="0">
            <a:spAutoFit/>
          </a:bodyPr>
          <a:lstStyle/>
          <a:p>
            <a:r>
              <a:rPr lang="id-ID" sz="3600" b="1" dirty="0">
                <a:latin typeface="Montserrat" panose="02000505000000020004" pitchFamily="2" charset="0"/>
                <a:ea typeface="Roboto" pitchFamily="2" charset="0"/>
                <a:cs typeface="Lato" panose="020F0502020204030203" pitchFamily="34" charset="0"/>
              </a:rPr>
              <a:t>_Meet Our Team</a:t>
            </a:r>
          </a:p>
        </p:txBody>
      </p:sp>
      <p:grpSp>
        <p:nvGrpSpPr>
          <p:cNvPr id="62" name="Group 61"/>
          <p:cNvGrpSpPr/>
          <p:nvPr/>
        </p:nvGrpSpPr>
        <p:grpSpPr>
          <a:xfrm>
            <a:off x="6559809" y="5613570"/>
            <a:ext cx="4447086" cy="662180"/>
            <a:chOff x="1699312" y="2976737"/>
            <a:chExt cx="3266457" cy="486382"/>
          </a:xfrm>
        </p:grpSpPr>
        <p:grpSp>
          <p:nvGrpSpPr>
            <p:cNvPr id="63" name="Group 62"/>
            <p:cNvGrpSpPr/>
            <p:nvPr/>
          </p:nvGrpSpPr>
          <p:grpSpPr>
            <a:xfrm>
              <a:off x="1811337" y="2976737"/>
              <a:ext cx="2136840" cy="452263"/>
              <a:chOff x="-566081" y="2514600"/>
              <a:chExt cx="4320332" cy="914400"/>
            </a:xfrm>
            <a:solidFill>
              <a:schemeClr val="bg1"/>
            </a:solidFill>
          </p:grpSpPr>
          <p:sp>
            <p:nvSpPr>
              <p:cNvPr id="86" name="Right Triangle 85"/>
              <p:cNvSpPr/>
              <p:nvPr/>
            </p:nvSpPr>
            <p:spPr>
              <a:xfrm>
                <a:off x="2839851" y="2514600"/>
                <a:ext cx="914400" cy="914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
            <p:nvSpPr>
              <p:cNvPr id="87" name="Rectangle 86"/>
              <p:cNvSpPr/>
              <p:nvPr/>
            </p:nvSpPr>
            <p:spPr>
              <a:xfrm>
                <a:off x="-566081" y="2514600"/>
                <a:ext cx="3405932"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grpSp>
        <p:grpSp>
          <p:nvGrpSpPr>
            <p:cNvPr id="64" name="Group 63"/>
            <p:cNvGrpSpPr/>
            <p:nvPr/>
          </p:nvGrpSpPr>
          <p:grpSpPr>
            <a:xfrm>
              <a:off x="1699312" y="3006693"/>
              <a:ext cx="3266457" cy="456426"/>
              <a:chOff x="1115299" y="2136105"/>
              <a:chExt cx="3266457" cy="456426"/>
            </a:xfrm>
          </p:grpSpPr>
          <p:sp>
            <p:nvSpPr>
              <p:cNvPr id="73" name="Rectangle 72"/>
              <p:cNvSpPr/>
              <p:nvPr/>
            </p:nvSpPr>
            <p:spPr>
              <a:xfrm>
                <a:off x="1384375" y="2136105"/>
                <a:ext cx="2997381" cy="267795"/>
              </a:xfrm>
              <a:prstGeom prst="rect">
                <a:avLst/>
              </a:prstGeom>
            </p:spPr>
            <p:txBody>
              <a:bodyPr wrap="square">
                <a:spAutoFit/>
              </a:bodyPr>
              <a:lstStyle/>
              <a:p>
                <a:pPr>
                  <a:lnSpc>
                    <a:spcPct val="120000"/>
                  </a:lnSpc>
                </a:pPr>
                <a:r>
                  <a:rPr lang="id-ID" sz="1600" b="1" dirty="0">
                    <a:latin typeface="Montserrat" panose="02000505000000020004" pitchFamily="2" charset="0"/>
                    <a:cs typeface="Calibri"/>
                  </a:rPr>
                  <a:t>John Martin</a:t>
                </a:r>
                <a:endParaRPr lang="en-US" sz="1600" b="1" dirty="0">
                  <a:latin typeface="Montserrat" panose="02000505000000020004" pitchFamily="2" charset="0"/>
                  <a:cs typeface="Calibri"/>
                </a:endParaRPr>
              </a:p>
            </p:txBody>
          </p:sp>
          <p:sp>
            <p:nvSpPr>
              <p:cNvPr id="84" name="Rectangle 83"/>
              <p:cNvSpPr/>
              <p:nvPr/>
            </p:nvSpPr>
            <p:spPr>
              <a:xfrm>
                <a:off x="1384375" y="2293347"/>
                <a:ext cx="1918491" cy="299184"/>
              </a:xfrm>
              <a:prstGeom prst="rect">
                <a:avLst/>
              </a:prstGeom>
            </p:spPr>
            <p:txBody>
              <a:bodyPr wrap="square">
                <a:spAutoFit/>
              </a:bodyPr>
              <a:lstStyle/>
              <a:p>
                <a:pPr>
                  <a:lnSpc>
                    <a:spcPct val="120000"/>
                  </a:lnSpc>
                </a:pPr>
                <a:r>
                  <a:rPr lang="id-ID" sz="1200" dirty="0">
                    <a:solidFill>
                      <a:schemeClr val="tx1">
                        <a:lumMod val="50000"/>
                        <a:lumOff val="50000"/>
                      </a:schemeClr>
                    </a:solidFill>
                    <a:latin typeface="Calibri" panose="020F0502020204030204" pitchFamily="34" charset="0"/>
                    <a:cs typeface="Calibri" panose="020F0502020204030204" pitchFamily="34" charset="0"/>
                  </a:rPr>
                  <a:t>quis nostrud exerci tation</a:t>
                </a:r>
                <a:endParaRPr lang="en-US" sz="12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85" name="Straight Connector 84"/>
              <p:cNvCxnSpPr>
                <a:cxnSpLocks/>
              </p:cNvCxnSpPr>
              <p:nvPr/>
            </p:nvCxnSpPr>
            <p:spPr>
              <a:xfrm flipH="1">
                <a:off x="1115299" y="2332280"/>
                <a:ext cx="26907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515952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iterate type="wd">
                                    <p:tmPct val="10000"/>
                                  </p:iterate>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fill="hold"/>
                                        <p:tgtEl>
                                          <p:spTgt spid="82"/>
                                        </p:tgtEl>
                                        <p:attrNameLst>
                                          <p:attrName>ppt_x</p:attrName>
                                        </p:attrNameLst>
                                      </p:cBhvr>
                                      <p:tavLst>
                                        <p:tav tm="0">
                                          <p:val>
                                            <p:strVal val="#ppt_x"/>
                                          </p:val>
                                        </p:tav>
                                        <p:tav tm="100000">
                                          <p:val>
                                            <p:strVal val="#ppt_x"/>
                                          </p:val>
                                        </p:tav>
                                      </p:tavLst>
                                    </p:anim>
                                    <p:anim calcmode="lin" valueType="num">
                                      <p:cBhvr additive="base">
                                        <p:cTn id="8" dur="1000" fill="hold"/>
                                        <p:tgtEl>
                                          <p:spTgt spid="82"/>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0-#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1" decel="100000" fill="hold" nodeType="withEffect">
                                  <p:stCondLst>
                                    <p:cond delay="50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000" fill="hold"/>
                                        <p:tgtEl>
                                          <p:spTgt spid="65"/>
                                        </p:tgtEl>
                                        <p:attrNameLst>
                                          <p:attrName>ppt_x</p:attrName>
                                        </p:attrNameLst>
                                      </p:cBhvr>
                                      <p:tavLst>
                                        <p:tav tm="0">
                                          <p:val>
                                            <p:strVal val="#ppt_x"/>
                                          </p:val>
                                        </p:tav>
                                        <p:tav tm="100000">
                                          <p:val>
                                            <p:strVal val="#ppt_x"/>
                                          </p:val>
                                        </p:tav>
                                      </p:tavLst>
                                    </p:anim>
                                    <p:anim calcmode="lin" valueType="num">
                                      <p:cBhvr additive="base">
                                        <p:cTn id="16" dur="10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50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1000" fill="hold"/>
                                        <p:tgtEl>
                                          <p:spTgt spid="74"/>
                                        </p:tgtEl>
                                        <p:attrNameLst>
                                          <p:attrName>ppt_x</p:attrName>
                                        </p:attrNameLst>
                                      </p:cBhvr>
                                      <p:tavLst>
                                        <p:tav tm="0">
                                          <p:val>
                                            <p:strVal val="#ppt_x"/>
                                          </p:val>
                                        </p:tav>
                                        <p:tav tm="100000">
                                          <p:val>
                                            <p:strVal val="#ppt_x"/>
                                          </p:val>
                                        </p:tav>
                                      </p:tavLst>
                                    </p:anim>
                                    <p:anim calcmode="lin" valueType="num">
                                      <p:cBhvr additive="base">
                                        <p:cTn id="20" dur="1000" fill="hold"/>
                                        <p:tgtEl>
                                          <p:spTgt spid="74"/>
                                        </p:tgtEl>
                                        <p:attrNameLst>
                                          <p:attrName>ppt_y</p:attrName>
                                        </p:attrNameLst>
                                      </p:cBhvr>
                                      <p:tavLst>
                                        <p:tav tm="0">
                                          <p:val>
                                            <p:strVal val="0-#ppt_h/2"/>
                                          </p:val>
                                        </p:tav>
                                        <p:tav tm="100000">
                                          <p:val>
                                            <p:strVal val="#ppt_y"/>
                                          </p:val>
                                        </p:tav>
                                      </p:tavLst>
                                    </p:anim>
                                  </p:childTnLst>
                                </p:cTn>
                              </p:par>
                              <p:par>
                                <p:cTn id="21" presetID="2" presetClass="entr" presetSubtype="4" decel="100000"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1000" fill="hold"/>
                                        <p:tgtEl>
                                          <p:spTgt spid="62"/>
                                        </p:tgtEl>
                                        <p:attrNameLst>
                                          <p:attrName>ppt_x</p:attrName>
                                        </p:attrNameLst>
                                      </p:cBhvr>
                                      <p:tavLst>
                                        <p:tav tm="0">
                                          <p:val>
                                            <p:strVal val="#ppt_x"/>
                                          </p:val>
                                        </p:tav>
                                        <p:tav tm="100000">
                                          <p:val>
                                            <p:strVal val="#ppt_x"/>
                                          </p:val>
                                        </p:tav>
                                      </p:tavLst>
                                    </p:anim>
                                    <p:anim calcmode="lin" valueType="num">
                                      <p:cBhvr additive="base">
                                        <p:cTn id="24" dur="10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 xmlns:a16="http://schemas.microsoft.com/office/drawing/2014/main" id="{C6FC0F89-DC98-4892-B832-47B61A1CF4FE}"/>
              </a:ext>
            </a:extLst>
          </p:cNvPr>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t="27236" b="27236"/>
          <a:stretch>
            <a:fillRect/>
          </a:stretch>
        </p:blipFill>
        <p:spPr/>
      </p:pic>
      <p:sp>
        <p:nvSpPr>
          <p:cNvPr id="19" name="TextBox 18"/>
          <p:cNvSpPr txBox="1"/>
          <p:nvPr/>
        </p:nvSpPr>
        <p:spPr>
          <a:xfrm>
            <a:off x="2152006" y="3926522"/>
            <a:ext cx="1645002" cy="276999"/>
          </a:xfrm>
          <a:prstGeom prst="rect">
            <a:avLst/>
          </a:prstGeom>
          <a:noFill/>
        </p:spPr>
        <p:txBody>
          <a:bodyPr wrap="none" rtlCol="0">
            <a:spAutoFit/>
          </a:bodyPr>
          <a:lstStyle/>
          <a:p>
            <a:r>
              <a:rPr lang="id-ID" sz="1200" dirty="0">
                <a:solidFill>
                  <a:schemeClr val="tx1">
                    <a:lumMod val="85000"/>
                    <a:lumOff val="15000"/>
                  </a:schemeClr>
                </a:solidFill>
                <a:latin typeface="+mj-lt"/>
                <a:ea typeface="Lato" panose="020F0502020204030203" pitchFamily="34" charset="0"/>
                <a:cs typeface="Lato" panose="020F0502020204030203" pitchFamily="34" charset="0"/>
              </a:rPr>
              <a:t>2017 Business Style</a:t>
            </a:r>
          </a:p>
        </p:txBody>
      </p:sp>
      <p:sp>
        <p:nvSpPr>
          <p:cNvPr id="21" name="Rectangle 20"/>
          <p:cNvSpPr/>
          <p:nvPr/>
        </p:nvSpPr>
        <p:spPr>
          <a:xfrm>
            <a:off x="2169131" y="4273191"/>
            <a:ext cx="3959288" cy="1255728"/>
          </a:xfrm>
          <a:prstGeom prst="rect">
            <a:avLst/>
          </a:prstGeom>
        </p:spPr>
        <p:txBody>
          <a:bodyPr wrap="square">
            <a:spAutoFit/>
          </a:bodyPr>
          <a:lstStyle/>
          <a:p>
            <a:pPr>
              <a:lnSpc>
                <a:spcPct val="120000"/>
              </a:lnSpc>
            </a:pPr>
            <a:r>
              <a:rPr lang="id-ID" sz="900" dirty="0">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 euismod </a:t>
            </a:r>
          </a:p>
          <a:p>
            <a:pPr>
              <a:lnSpc>
                <a:spcPct val="120000"/>
              </a:lnSpc>
            </a:pPr>
            <a:endParaRPr lang="id-ID" sz="900" dirty="0">
              <a:latin typeface="Calibri" panose="020F0502020204030204" pitchFamily="34" charset="0"/>
              <a:cs typeface="Calibri" panose="020F0502020204030204" pitchFamily="34" charset="0"/>
            </a:endParaRPr>
          </a:p>
          <a:p>
            <a:pPr>
              <a:lnSpc>
                <a:spcPct val="120000"/>
              </a:lnSpc>
            </a:pPr>
            <a:r>
              <a:rPr lang="id-ID" sz="900" dirty="0">
                <a:latin typeface="Calibri" panose="020F0502020204030204" pitchFamily="34" charset="0"/>
                <a:cs typeface="Calibri" panose="020F0502020204030204" pitchFamily="34" charset="0"/>
              </a:rPr>
              <a:t>tincidunt ut laoreet dolore magna aliquam erat volutpat. Ut wisi enim ad minim veniam, quis nostrud exerci. exerci tation ullamcorper nibh euismod tincidunt ut laoreet dolore magna aliquam erat volutpat. </a:t>
            </a:r>
          </a:p>
        </p:txBody>
      </p:sp>
      <p:grpSp>
        <p:nvGrpSpPr>
          <p:cNvPr id="22" name="Group 21"/>
          <p:cNvGrpSpPr/>
          <p:nvPr/>
        </p:nvGrpSpPr>
        <p:grpSpPr>
          <a:xfrm>
            <a:off x="7299435" y="0"/>
            <a:ext cx="1811338" cy="2198191"/>
            <a:chOff x="6493435" y="3390472"/>
            <a:chExt cx="2441407" cy="2632504"/>
          </a:xfrm>
        </p:grpSpPr>
        <p:sp>
          <p:nvSpPr>
            <p:cNvPr id="23" name="Rectangle 22"/>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4" name="Rectangle 23"/>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5" name="Rectangle 24"/>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6" name="Rectangle 25"/>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7" name="Rectangle 26"/>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28" name="Rectangle 27"/>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9" name="Rectangle 28"/>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2" name="Rectangle 31"/>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3" name="Rectangle 32"/>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4" name="Rectangle 33"/>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6" name="Oval 5"/>
          <p:cNvSpPr/>
          <p:nvPr/>
        </p:nvSpPr>
        <p:spPr>
          <a:xfrm flipV="1">
            <a:off x="8755565" y="1924050"/>
            <a:ext cx="710416" cy="7104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cxnSp>
        <p:nvCxnSpPr>
          <p:cNvPr id="35" name="Straight Connector 34"/>
          <p:cNvCxnSpPr>
            <a:cxnSpLocks/>
          </p:cNvCxnSpPr>
          <p:nvPr/>
        </p:nvCxnSpPr>
        <p:spPr>
          <a:xfrm flipH="1" flipV="1">
            <a:off x="9110773" y="4780117"/>
            <a:ext cx="2077893" cy="207788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4164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953E2EC6-EED3-4EB2-ACB0-5677362BD47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4599" y="2819399"/>
            <a:ext cx="12182802" cy="4038599"/>
          </a:xfrm>
        </p:spPr>
      </p:pic>
      <p:sp>
        <p:nvSpPr>
          <p:cNvPr id="38" name="TextBox 37"/>
          <p:cNvSpPr txBox="1"/>
          <p:nvPr/>
        </p:nvSpPr>
        <p:spPr>
          <a:xfrm>
            <a:off x="2960366" y="4838700"/>
            <a:ext cx="5947462" cy="1862048"/>
          </a:xfrm>
          <a:prstGeom prst="rect">
            <a:avLst/>
          </a:prstGeom>
          <a:noFill/>
        </p:spPr>
        <p:txBody>
          <a:bodyPr vert="horz" wrap="none" rtlCol="0">
            <a:spAutoFit/>
          </a:bodyPr>
          <a:lstStyle/>
          <a:p>
            <a:pPr algn="l"/>
            <a:r>
              <a:rPr lang="id-ID" sz="11500" b="1" spc="300" dirty="0" smtClean="0">
                <a:solidFill>
                  <a:schemeClr val="tx1">
                    <a:alpha val="27000"/>
                  </a:schemeClr>
                </a:solidFill>
                <a:latin typeface="Montserrat" panose="02000505000000020004" pitchFamily="2" charset="0"/>
                <a:ea typeface="Lato" panose="020F0502020204030203" pitchFamily="34" charset="0"/>
                <a:cs typeface="Lato" panose="020F0502020204030203" pitchFamily="34" charset="0"/>
              </a:rPr>
              <a:t>LOREM</a:t>
            </a:r>
            <a:endParaRPr lang="id-ID" sz="11500" b="1" spc="300" dirty="0">
              <a:solidFill>
                <a:schemeClr val="tx1">
                  <a:alpha val="27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21" name="TextBox 20"/>
          <p:cNvSpPr txBox="1"/>
          <p:nvPr/>
        </p:nvSpPr>
        <p:spPr>
          <a:xfrm rot="16200000">
            <a:off x="1708517" y="1262604"/>
            <a:ext cx="2166832" cy="646331"/>
          </a:xfrm>
          <a:prstGeom prst="rect">
            <a:avLst/>
          </a:prstGeom>
          <a:noFill/>
        </p:spPr>
        <p:txBody>
          <a:bodyPr wrap="square" rtlCol="0">
            <a:spAutoFit/>
          </a:bodyPr>
          <a:lstStyle/>
          <a:p>
            <a:r>
              <a:rPr lang="id-ID" sz="3600" b="1" dirty="0">
                <a:solidFill>
                  <a:schemeClr val="accent1"/>
                </a:solidFill>
                <a:latin typeface="Montserrat" panose="02000505000000020004" pitchFamily="2" charset="0"/>
                <a:ea typeface="Roboto" pitchFamily="2" charset="0"/>
                <a:cs typeface="Lato" panose="020F0502020204030203" pitchFamily="34" charset="0"/>
              </a:rPr>
              <a:t>Devices-</a:t>
            </a:r>
          </a:p>
        </p:txBody>
      </p:sp>
      <p:sp>
        <p:nvSpPr>
          <p:cNvPr id="22" name="Rectangle 21"/>
          <p:cNvSpPr/>
          <p:nvPr/>
        </p:nvSpPr>
        <p:spPr>
          <a:xfrm>
            <a:off x="3667315" y="1979170"/>
            <a:ext cx="4857369" cy="572464"/>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a:t>
            </a:r>
            <a:endParaRPr lang="en-US" sz="1200" dirty="0">
              <a:solidFill>
                <a:schemeClr val="tx1">
                  <a:lumMod val="85000"/>
                  <a:lumOff val="15000"/>
                </a:schemeClr>
              </a:solidFill>
              <a:latin typeface="Calibri Light" panose="020F0302020204030204" pitchFamily="34" charset="0"/>
              <a:cs typeface="Calibri"/>
            </a:endParaRPr>
          </a:p>
        </p:txBody>
      </p:sp>
      <p:grpSp>
        <p:nvGrpSpPr>
          <p:cNvPr id="24" name="Group 23"/>
          <p:cNvGrpSpPr/>
          <p:nvPr/>
        </p:nvGrpSpPr>
        <p:grpSpPr>
          <a:xfrm>
            <a:off x="0" y="1965586"/>
            <a:ext cx="1811338" cy="1439862"/>
            <a:chOff x="6493435" y="3390472"/>
            <a:chExt cx="2441407" cy="2632504"/>
          </a:xfrm>
        </p:grpSpPr>
        <p:sp>
          <p:nvSpPr>
            <p:cNvPr id="25" name="Rectangle 24"/>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6" name="Rectangle 25"/>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7" name="Rectangle 26"/>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8" name="Rectangle 27"/>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9" name="Rectangle 28"/>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0" name="Rectangle 29"/>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2" name="Rectangle 31"/>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3" name="Rectangle 32"/>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4" name="Rectangle 33"/>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5" name="Rectangle 34"/>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6" name="Rectangle 35"/>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37" name="TextBox 36"/>
          <p:cNvSpPr txBox="1"/>
          <p:nvPr/>
        </p:nvSpPr>
        <p:spPr>
          <a:xfrm>
            <a:off x="8524684" y="2034569"/>
            <a:ext cx="3431027" cy="1569660"/>
          </a:xfrm>
          <a:prstGeom prst="rect">
            <a:avLst/>
          </a:prstGeom>
          <a:noFill/>
        </p:spPr>
        <p:txBody>
          <a:bodyPr wrap="square" rtlCol="0">
            <a:spAutoFit/>
          </a:bodyPr>
          <a:lstStyle/>
          <a:p>
            <a:pPr algn="ctr"/>
            <a:r>
              <a:rPr lang="id-ID" sz="9600" b="1" dirty="0">
                <a:solidFill>
                  <a:schemeClr val="accent1"/>
                </a:solidFill>
                <a:latin typeface="Montserrat" panose="02000505000000020004" pitchFamily="2" charset="0"/>
                <a:ea typeface="Roboto" pitchFamily="2" charset="0"/>
                <a:cs typeface="Lato" panose="020F0502020204030203" pitchFamily="34" charset="0"/>
              </a:rPr>
              <a:t>#02</a:t>
            </a:r>
          </a:p>
        </p:txBody>
      </p:sp>
    </p:spTree>
    <p:extLst>
      <p:ext uri="{BB962C8B-B14F-4D97-AF65-F5344CB8AC3E}">
        <p14:creationId xmlns:p14="http://schemas.microsoft.com/office/powerpoint/2010/main" val="115879369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750" fill="hold"/>
                                        <p:tgtEl>
                                          <p:spTgt spid="37"/>
                                        </p:tgtEl>
                                        <p:attrNameLst>
                                          <p:attrName>ppt_x</p:attrName>
                                        </p:attrNameLst>
                                      </p:cBhvr>
                                      <p:tavLst>
                                        <p:tav tm="0">
                                          <p:val>
                                            <p:strVal val="#ppt_x"/>
                                          </p:val>
                                        </p:tav>
                                        <p:tav tm="100000">
                                          <p:val>
                                            <p:strVal val="#ppt_x"/>
                                          </p:val>
                                        </p:tav>
                                      </p:tavLst>
                                    </p:anim>
                                    <p:anim calcmode="lin" valueType="num">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074ADAD9-BBFB-4808-B117-F64CE8B77F1D}"/>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1"/>
            <a:ext cx="12192000" cy="6858000"/>
          </a:xfrm>
        </p:spPr>
      </p:pic>
      <p:sp>
        <p:nvSpPr>
          <p:cNvPr id="7" name="Rectangle 6"/>
          <p:cNvSpPr/>
          <p:nvPr/>
        </p:nvSpPr>
        <p:spPr>
          <a:xfrm>
            <a:off x="0" y="-1"/>
            <a:ext cx="12191999" cy="6857999"/>
          </a:xfrm>
          <a:prstGeom prst="rect">
            <a:avLst/>
          </a:prstGeom>
          <a:gradFill>
            <a:gsLst>
              <a:gs pos="0">
                <a:schemeClr val="accent4">
                  <a:alpha val="50000"/>
                </a:schemeClr>
              </a:gs>
              <a:gs pos="100000">
                <a:schemeClr val="accent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Diamond 21"/>
          <p:cNvSpPr/>
          <p:nvPr/>
        </p:nvSpPr>
        <p:spPr>
          <a:xfrm>
            <a:off x="456316" y="-2210684"/>
            <a:ext cx="11279368" cy="11279368"/>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Diamond 22"/>
          <p:cNvSpPr/>
          <p:nvPr/>
        </p:nvSpPr>
        <p:spPr>
          <a:xfrm>
            <a:off x="1956145" y="-846510"/>
            <a:ext cx="8551020" cy="8551020"/>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Diamond 23"/>
          <p:cNvSpPr/>
          <p:nvPr/>
        </p:nvSpPr>
        <p:spPr>
          <a:xfrm>
            <a:off x="3181494" y="378839"/>
            <a:ext cx="6100323" cy="6100323"/>
          </a:xfrm>
          <a:prstGeom prst="diamond">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5">
            <a:extLst>
              <a:ext uri="{FF2B5EF4-FFF2-40B4-BE49-F238E27FC236}">
                <a16:creationId xmlns="" xmlns:a16="http://schemas.microsoft.com/office/drawing/2014/main" id="{46B882EC-9465-4822-B4ED-C6AFDD15559B}"/>
              </a:ext>
            </a:extLst>
          </p:cNvPr>
          <p:cNvSpPr/>
          <p:nvPr/>
        </p:nvSpPr>
        <p:spPr>
          <a:xfrm>
            <a:off x="2831307" y="4878820"/>
            <a:ext cx="6529387" cy="794064"/>
          </a:xfrm>
          <a:prstGeom prst="rect">
            <a:avLst/>
          </a:prstGeom>
        </p:spPr>
        <p:txBody>
          <a:bodyPr wrap="square">
            <a:spAutoFit/>
          </a:bodyPr>
          <a:lstStyle/>
          <a:p>
            <a:pPr algn="ct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sp>
        <p:nvSpPr>
          <p:cNvPr id="26" name="TextBox 9">
            <a:extLst>
              <a:ext uri="{FF2B5EF4-FFF2-40B4-BE49-F238E27FC236}">
                <a16:creationId xmlns="" xmlns:a16="http://schemas.microsoft.com/office/drawing/2014/main" id="{7494A1AA-86AC-4217-8990-0C5B25977C1B}"/>
              </a:ext>
            </a:extLst>
          </p:cNvPr>
          <p:cNvSpPr txBox="1"/>
          <p:nvPr/>
        </p:nvSpPr>
        <p:spPr>
          <a:xfrm>
            <a:off x="4828666" y="1694960"/>
            <a:ext cx="2430474" cy="3046988"/>
          </a:xfrm>
          <a:prstGeom prst="rect">
            <a:avLst/>
          </a:prstGeom>
          <a:noFill/>
        </p:spPr>
        <p:txBody>
          <a:bodyPr vert="horz" wrap="none" rtlCol="0">
            <a:spAutoFit/>
          </a:bodyPr>
          <a:lstStyle/>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I</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R</a:t>
            </a: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O  </a:t>
            </a: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M</a:t>
            </a: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A</a:t>
            </a:r>
          </a:p>
        </p:txBody>
      </p:sp>
      <p:sp>
        <p:nvSpPr>
          <p:cNvPr id="27" name="TextBox 28">
            <a:extLst>
              <a:ext uri="{FF2B5EF4-FFF2-40B4-BE49-F238E27FC236}">
                <a16:creationId xmlns="" xmlns:a16="http://schemas.microsoft.com/office/drawing/2014/main" id="{0460D021-B610-4F91-ABA1-B878F9771409}"/>
              </a:ext>
            </a:extLst>
          </p:cNvPr>
          <p:cNvSpPr txBox="1"/>
          <p:nvPr/>
        </p:nvSpPr>
        <p:spPr>
          <a:xfrm>
            <a:off x="3390901" y="1989138"/>
            <a:ext cx="5410199" cy="2400657"/>
          </a:xfrm>
          <a:prstGeom prst="rect">
            <a:avLst/>
          </a:prstGeom>
          <a:noFill/>
        </p:spPr>
        <p:txBody>
          <a:bodyPr wrap="square" rtlCol="0" anchor="ctr" anchorCtr="0">
            <a:spAutoFit/>
          </a:bodyPr>
          <a:lstStyle/>
          <a:p>
            <a:pPr algn="ctr">
              <a:lnSpc>
                <a:spcPts val="4530"/>
              </a:lnSpc>
            </a:pPr>
            <a:r>
              <a:rPr lang="en-US" sz="3500" b="1" spc="100" dirty="0">
                <a:solidFill>
                  <a:schemeClr val="bg1"/>
                </a:solidFill>
                <a:latin typeface="Montserrat" charset="0"/>
                <a:ea typeface="Montserrat" charset="0"/>
                <a:cs typeface="Montserrat" charset="0"/>
              </a:rPr>
              <a:t>Don't wait for the perfect moment, take the moment and make it perfect!</a:t>
            </a:r>
          </a:p>
        </p:txBody>
      </p:sp>
    </p:spTree>
    <p:extLst>
      <p:ext uri="{BB962C8B-B14F-4D97-AF65-F5344CB8AC3E}">
        <p14:creationId xmlns:p14="http://schemas.microsoft.com/office/powerpoint/2010/main" val="333692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8E94C61-82F8-43DB-AA67-B03089026E8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2"/>
</p:tagLst>
</file>

<file path=ppt/theme/theme1.xml><?xml version="1.0" encoding="utf-8"?>
<a:theme xmlns:a="http://schemas.openxmlformats.org/drawingml/2006/main" name="Office Theme">
  <a:themeElements>
    <a:clrScheme name="Custom 4">
      <a:dk1>
        <a:sysClr val="windowText" lastClr="000000"/>
      </a:dk1>
      <a:lt1>
        <a:sysClr val="window" lastClr="FFFFFF"/>
      </a:lt1>
      <a:dk2>
        <a:srgbClr val="000000"/>
      </a:dk2>
      <a:lt2>
        <a:srgbClr val="F8F8F8"/>
      </a:lt2>
      <a:accent1>
        <a:srgbClr val="E60047"/>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stom 1">
      <a:majorFont>
        <a:latin typeface="Montserrat"/>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TotalTime>
  <Words>1430</Words>
  <Application>Microsoft Office PowerPoint</Application>
  <PresentationFormat>宽屏</PresentationFormat>
  <Paragraphs>215</Paragraphs>
  <Slides>27</Slides>
  <Notes>27</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27</vt:i4>
      </vt:variant>
    </vt:vector>
  </HeadingPairs>
  <TitlesOfParts>
    <vt:vector size="51" baseType="lpstr">
      <vt:lpstr>Gill Sans MT</vt:lpstr>
      <vt:lpstr>Liberation Sans</vt:lpstr>
      <vt:lpstr>Meiryo</vt:lpstr>
      <vt:lpstr>等线</vt:lpstr>
      <vt:lpstr>宋体</vt:lpstr>
      <vt:lpstr>微软雅黑</vt:lpstr>
      <vt:lpstr>Arial</vt:lpstr>
      <vt:lpstr>Calibri</vt:lpstr>
      <vt:lpstr>Calibri Light</vt:lpstr>
      <vt:lpstr>Helvetica Light</vt:lpstr>
      <vt:lpstr>Lato</vt:lpstr>
      <vt:lpstr>Lato Heavy</vt:lpstr>
      <vt:lpstr>Montserrat</vt:lpstr>
      <vt:lpstr>Open Sans</vt:lpstr>
      <vt:lpstr>Open Sans Condensed</vt:lpstr>
      <vt:lpstr>Open Sans Extrabold</vt:lpstr>
      <vt:lpstr>Oswald</vt:lpstr>
      <vt:lpstr>Roboto</vt:lpstr>
      <vt:lpstr>Roboto Condensed Light</vt:lpstr>
      <vt:lpstr>Segoe UI</vt:lpstr>
      <vt:lpstr>Segoe UI Light</vt:lpstr>
      <vt:lpstr>Source Sans Pro</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kan</cp:lastModifiedBy>
  <cp:revision>14</cp:revision>
  <dcterms:created xsi:type="dcterms:W3CDTF">2017-02-20T08:32:00Z</dcterms:created>
  <dcterms:modified xsi:type="dcterms:W3CDTF">2022-06-02T23:27:37Z</dcterms:modified>
</cp:coreProperties>
</file>