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7" r:id="rId4"/>
    <p:sldId id="258" r:id="rId5"/>
    <p:sldId id="259" r:id="rId6"/>
    <p:sldId id="260" r:id="rId7"/>
    <p:sldId id="261" r:id="rId8"/>
    <p:sldId id="262" r:id="rId9"/>
    <p:sldId id="263" r:id="rId10"/>
    <p:sldId id="264" r:id="rId11"/>
    <p:sldId id="265" r:id="rId12"/>
    <p:sldId id="267" r:id="rId13"/>
    <p:sldId id="266" r:id="rId14"/>
    <p:sldId id="268" r:id="rId15"/>
    <p:sldId id="269" r:id="rId16"/>
    <p:sldId id="270" r:id="rId17"/>
    <p:sldId id="275" r:id="rId18"/>
    <p:sldId id="271" r:id="rId19"/>
    <p:sldId id="272" r:id="rId20"/>
    <p:sldId id="273" r:id="rId21"/>
    <p:sldId id="274" r:id="rId22"/>
    <p:sldId id="276"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2C46"/>
    <a:srgbClr val="898389"/>
    <a:srgbClr val="B79998"/>
    <a:srgbClr val="5B9BD5"/>
    <a:srgbClr val="2F5597"/>
    <a:srgbClr val="587297"/>
    <a:srgbClr val="B7D3EC"/>
    <a:srgbClr val="BC9D98"/>
    <a:srgbClr val="BDD7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4" autoAdjust="0"/>
    <p:restoredTop sz="94660"/>
  </p:normalViewPr>
  <p:slideViewPr>
    <p:cSldViewPr snapToGrid="0">
      <p:cViewPr varScale="1">
        <p:scale>
          <a:sx n="113" d="100"/>
          <a:sy n="113" d="100"/>
        </p:scale>
        <p:origin x="456" y="96"/>
      </p:cViewPr>
      <p:guideLst>
        <p:guide orient="horz" pos="2160"/>
        <p:guide pos="3840"/>
      </p:guideLst>
    </p:cSldViewPr>
  </p:slideViewPr>
  <p:notesTextViewPr>
    <p:cViewPr>
      <p:scale>
        <a:sx n="1" d="1"/>
        <a:sy n="1" d="1"/>
      </p:scale>
      <p:origin x="0" y="0"/>
    </p:cViewPr>
  </p:notesTextViewPr>
  <p:sorterViewPr>
    <p:cViewPr>
      <p:scale>
        <a:sx n="100" d="100"/>
        <a:sy n="100" d="100"/>
      </p:scale>
      <p:origin x="0" y="-50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rgbClr val="B7D3EC"/>
              </a:solidFill>
              <a:ln>
                <a:noFill/>
              </a:ln>
              <a:effectLst/>
            </c:spPr>
            <c:extLst xmlns:c16r2="http://schemas.microsoft.com/office/drawing/2015/06/chart">
              <c:ext xmlns:c16="http://schemas.microsoft.com/office/drawing/2014/chart" uri="{C3380CC4-5D6E-409C-BE32-E72D297353CC}">
                <c16:uniqueId val="{00000006-538F-416C-BDFA-0C2C3A7F6CA7}"/>
              </c:ext>
            </c:extLst>
          </c:dPt>
          <c:dPt>
            <c:idx val="1"/>
            <c:invertIfNegative val="0"/>
            <c:bubble3D val="0"/>
            <c:spPr>
              <a:solidFill>
                <a:srgbClr val="B7D3EC"/>
              </a:solidFill>
              <a:ln>
                <a:noFill/>
              </a:ln>
              <a:effectLst/>
            </c:spPr>
            <c:extLst xmlns:c16r2="http://schemas.microsoft.com/office/drawing/2015/06/chart">
              <c:ext xmlns:c16="http://schemas.microsoft.com/office/drawing/2014/chart" uri="{C3380CC4-5D6E-409C-BE32-E72D297353CC}">
                <c16:uniqueId val="{00000005-538F-416C-BDFA-0C2C3A7F6CA7}"/>
              </c:ext>
            </c:extLst>
          </c:dPt>
          <c:dPt>
            <c:idx val="2"/>
            <c:invertIfNegative val="0"/>
            <c:bubble3D val="0"/>
            <c:spPr>
              <a:solidFill>
                <a:srgbClr val="B7D3EC"/>
              </a:solidFill>
              <a:ln>
                <a:noFill/>
              </a:ln>
              <a:effectLst/>
            </c:spPr>
            <c:extLst xmlns:c16r2="http://schemas.microsoft.com/office/drawing/2015/06/chart">
              <c:ext xmlns:c16="http://schemas.microsoft.com/office/drawing/2014/chart" uri="{C3380CC4-5D6E-409C-BE32-E72D297353CC}">
                <c16:uniqueId val="{00000004-538F-416C-BDFA-0C2C3A7F6CA7}"/>
              </c:ext>
            </c:extLst>
          </c:dPt>
          <c:dPt>
            <c:idx val="3"/>
            <c:invertIfNegative val="0"/>
            <c:bubble3D val="0"/>
            <c:spPr>
              <a:solidFill>
                <a:srgbClr val="B7D3EC"/>
              </a:solidFill>
              <a:ln>
                <a:noFill/>
              </a:ln>
              <a:effectLst/>
            </c:spPr>
            <c:extLst xmlns:c16r2="http://schemas.microsoft.com/office/drawing/2015/06/chart">
              <c:ext xmlns:c16="http://schemas.microsoft.com/office/drawing/2014/chart" uri="{C3380CC4-5D6E-409C-BE32-E72D297353CC}">
                <c16:uniqueId val="{00000003-538F-416C-BDFA-0C2C3A7F6CA7}"/>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38F-416C-BDFA-0C2C3A7F6CA7}"/>
            </c:ext>
          </c:extLst>
        </c:ser>
        <c:dLbls>
          <c:showLegendKey val="0"/>
          <c:showVal val="0"/>
          <c:showCatName val="0"/>
          <c:showSerName val="0"/>
          <c:showPercent val="0"/>
          <c:showBubbleSize val="0"/>
        </c:dLbls>
        <c:gapWidth val="219"/>
        <c:overlap val="-27"/>
        <c:axId val="1545751456"/>
        <c:axId val="1545761792"/>
      </c:barChart>
      <c:catAx>
        <c:axId val="15457514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545761792"/>
        <c:crosses val="autoZero"/>
        <c:auto val="1"/>
        <c:lblAlgn val="ctr"/>
        <c:lblOffset val="100"/>
        <c:noMultiLvlLbl val="0"/>
      </c:catAx>
      <c:valAx>
        <c:axId val="154576179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54575145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5566BB-1B6A-4A20-9379-D11DAD0DEBFD}"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id-ID"/>
        </a:p>
      </dgm:t>
    </dgm:pt>
    <dgm:pt modelId="{FDF27DB0-EAC0-4920-AF7D-20BBB7402A2C}">
      <dgm:prSet phldrT="[Text]" custT="1"/>
      <dgm:spPr>
        <a:solidFill>
          <a:srgbClr val="BC9D98"/>
        </a:solidFill>
        <a:ln w="6350">
          <a:solidFill>
            <a:schemeClr val="bg2">
              <a:lumMod val="10000"/>
            </a:schemeClr>
          </a:solidFill>
        </a:ln>
      </dgm:spPr>
      <dgm:t>
        <a:bodyPr/>
        <a:lstStyle/>
        <a:p>
          <a:r>
            <a:rPr lang="id-ID" sz="1100" b="1" dirty="0" smtClean="0">
              <a:solidFill>
                <a:schemeClr val="bg1">
                  <a:lumMod val="95000"/>
                </a:schemeClr>
              </a:solidFill>
              <a:latin typeface="+mn-lt"/>
              <a:ea typeface="Roboto" panose="02000000000000000000" pitchFamily="2" charset="0"/>
            </a:rPr>
            <a:t>PERSONAL COMPUTER. </a:t>
          </a:r>
          <a:r>
            <a:rPr lang="en-US" sz="1100" dirty="0" smtClean="0">
              <a:solidFill>
                <a:schemeClr val="bg1">
                  <a:lumMod val="95000"/>
                </a:schemeClr>
              </a:solidFill>
              <a:latin typeface="+mn-lt"/>
              <a:ea typeface="Roboto" panose="02000000000000000000" pitchFamily="2" charset="0"/>
            </a:rPr>
            <a:t>The generated </a:t>
          </a:r>
          <a:r>
            <a:rPr lang="en-US" sz="1100" dirty="0" err="1" smtClean="0">
              <a:solidFill>
                <a:schemeClr val="bg1">
                  <a:lumMod val="95000"/>
                </a:schemeClr>
              </a:solidFill>
              <a:latin typeface="+mn-lt"/>
              <a:ea typeface="Roboto" panose="02000000000000000000" pitchFamily="2" charset="0"/>
            </a:rPr>
            <a:t>Lorem</a:t>
          </a:r>
          <a:r>
            <a:rPr lang="en-US" sz="1100" dirty="0" smtClean="0">
              <a:solidFill>
                <a:schemeClr val="bg1">
                  <a:lumMod val="95000"/>
                </a:schemeClr>
              </a:solidFill>
              <a:latin typeface="+mn-lt"/>
              <a:ea typeface="Roboto" panose="02000000000000000000" pitchFamily="2" charset="0"/>
            </a:rPr>
            <a:t> </a:t>
          </a:r>
          <a:r>
            <a:rPr lang="en-US" sz="1100" dirty="0" err="1" smtClean="0">
              <a:solidFill>
                <a:schemeClr val="bg1">
                  <a:lumMod val="95000"/>
                </a:schemeClr>
              </a:solidFill>
              <a:latin typeface="+mn-lt"/>
              <a:ea typeface="Roboto" panose="02000000000000000000" pitchFamily="2" charset="0"/>
            </a:rPr>
            <a:t>Ipsum</a:t>
          </a:r>
          <a:r>
            <a:rPr lang="en-US" sz="1100" dirty="0" smtClean="0">
              <a:solidFill>
                <a:schemeClr val="bg1">
                  <a:lumMod val="95000"/>
                </a:schemeClr>
              </a:solidFill>
              <a:latin typeface="+mn-lt"/>
              <a:ea typeface="Roboto" panose="02000000000000000000" pitchFamily="2" charset="0"/>
            </a:rPr>
            <a:t> is therefore always free from repetition, injected humor, or non-characteristic words. Contrary to popular belief It has roots in a piece of classical</a:t>
          </a:r>
          <a:r>
            <a:rPr lang="id-ID" sz="1100" dirty="0" smtClean="0">
              <a:solidFill>
                <a:schemeClr val="bg1">
                  <a:lumMod val="95000"/>
                </a:schemeClr>
              </a:solidFill>
              <a:latin typeface="+mn-lt"/>
              <a:ea typeface="Roboto" panose="02000000000000000000" pitchFamily="2" charset="0"/>
            </a:rPr>
            <a:t>.</a:t>
          </a:r>
          <a:endParaRPr lang="id-ID" sz="1100" dirty="0">
            <a:solidFill>
              <a:schemeClr val="bg1">
                <a:lumMod val="95000"/>
              </a:schemeClr>
            </a:solidFill>
            <a:latin typeface="+mn-lt"/>
            <a:ea typeface="Roboto" panose="02000000000000000000" pitchFamily="2" charset="0"/>
          </a:endParaRPr>
        </a:p>
      </dgm:t>
    </dgm:pt>
    <dgm:pt modelId="{95451BA8-FA3F-4B23-98B5-EFA183983FD5}" type="parTrans" cxnId="{8B8800F8-EBE8-4C70-9F9A-8212128C6F24}">
      <dgm:prSet/>
      <dgm:spPr/>
      <dgm:t>
        <a:bodyPr/>
        <a:lstStyle/>
        <a:p>
          <a:endParaRPr lang="id-ID"/>
        </a:p>
      </dgm:t>
    </dgm:pt>
    <dgm:pt modelId="{DD384F37-CF0A-45FB-9AEA-974EB4CF2B81}" type="sibTrans" cxnId="{8B8800F8-EBE8-4C70-9F9A-8212128C6F24}">
      <dgm:prSet/>
      <dgm:spPr>
        <a:ln w="57150">
          <a:solidFill>
            <a:schemeClr val="accent5">
              <a:lumMod val="75000"/>
            </a:schemeClr>
          </a:solidFill>
          <a:prstDash val="solid"/>
        </a:ln>
      </dgm:spPr>
      <dgm:t>
        <a:bodyPr/>
        <a:lstStyle/>
        <a:p>
          <a:endParaRPr lang="id-ID"/>
        </a:p>
      </dgm:t>
    </dgm:pt>
    <dgm:pt modelId="{9F78A4BF-1191-4BD9-B69E-2B8C72C488C8}">
      <dgm:prSet phldrT="[Text]" custT="1"/>
      <dgm:spPr>
        <a:solidFill>
          <a:schemeClr val="accent3"/>
        </a:solidFill>
        <a:ln w="6350">
          <a:solidFill>
            <a:schemeClr val="bg2">
              <a:lumMod val="10000"/>
            </a:schemeClr>
          </a:solidFill>
        </a:ln>
      </dgm:spPr>
      <dgm:t>
        <a:bodyPr/>
        <a:lstStyle/>
        <a:p>
          <a:r>
            <a:rPr lang="id-ID" sz="1100" b="1" dirty="0" smtClean="0">
              <a:solidFill>
                <a:schemeClr val="bg1">
                  <a:lumMod val="95000"/>
                </a:schemeClr>
              </a:solidFill>
              <a:latin typeface="+mn-lt"/>
              <a:ea typeface="Roboto" panose="02000000000000000000" pitchFamily="2" charset="0"/>
            </a:rPr>
            <a:t>LAPTOP. </a:t>
          </a:r>
          <a:r>
            <a:rPr lang="en-US" sz="1100" dirty="0" smtClean="0">
              <a:solidFill>
                <a:schemeClr val="bg1">
                  <a:lumMod val="95000"/>
                </a:schemeClr>
              </a:solidFill>
              <a:latin typeface="+mn-lt"/>
              <a:ea typeface="Roboto" panose="02000000000000000000" pitchFamily="2" charset="0"/>
            </a:rPr>
            <a:t>The generated </a:t>
          </a:r>
          <a:r>
            <a:rPr lang="en-US" sz="1100" dirty="0" err="1" smtClean="0">
              <a:solidFill>
                <a:schemeClr val="bg1">
                  <a:lumMod val="95000"/>
                </a:schemeClr>
              </a:solidFill>
              <a:latin typeface="+mn-lt"/>
              <a:ea typeface="Roboto" panose="02000000000000000000" pitchFamily="2" charset="0"/>
            </a:rPr>
            <a:t>Lorem</a:t>
          </a:r>
          <a:r>
            <a:rPr lang="en-US" sz="1100" dirty="0" smtClean="0">
              <a:solidFill>
                <a:schemeClr val="bg1">
                  <a:lumMod val="95000"/>
                </a:schemeClr>
              </a:solidFill>
              <a:latin typeface="+mn-lt"/>
              <a:ea typeface="Roboto" panose="02000000000000000000" pitchFamily="2" charset="0"/>
            </a:rPr>
            <a:t> </a:t>
          </a:r>
          <a:r>
            <a:rPr lang="en-US" sz="1100" dirty="0" err="1" smtClean="0">
              <a:solidFill>
                <a:schemeClr val="bg1">
                  <a:lumMod val="95000"/>
                </a:schemeClr>
              </a:solidFill>
              <a:latin typeface="+mn-lt"/>
              <a:ea typeface="Roboto" panose="02000000000000000000" pitchFamily="2" charset="0"/>
            </a:rPr>
            <a:t>Ipsum</a:t>
          </a:r>
          <a:r>
            <a:rPr lang="en-US" sz="1100" dirty="0" smtClean="0">
              <a:solidFill>
                <a:schemeClr val="bg1">
                  <a:lumMod val="95000"/>
                </a:schemeClr>
              </a:solidFill>
              <a:latin typeface="+mn-lt"/>
              <a:ea typeface="Roboto" panose="02000000000000000000" pitchFamily="2" charset="0"/>
            </a:rPr>
            <a:t> is therefore always free from repetition, injected humor, or non-characteristic words. Contrary to popular belief It has roots in a piece of classical</a:t>
          </a:r>
          <a:r>
            <a:rPr lang="id-ID" sz="1100" dirty="0" smtClean="0">
              <a:solidFill>
                <a:schemeClr val="bg1">
                  <a:lumMod val="95000"/>
                </a:schemeClr>
              </a:solidFill>
              <a:latin typeface="+mn-lt"/>
              <a:ea typeface="Roboto" panose="02000000000000000000" pitchFamily="2" charset="0"/>
            </a:rPr>
            <a:t>.</a:t>
          </a:r>
          <a:endParaRPr lang="id-ID" sz="1100" dirty="0">
            <a:solidFill>
              <a:schemeClr val="bg1">
                <a:lumMod val="95000"/>
              </a:schemeClr>
            </a:solidFill>
            <a:latin typeface="+mn-lt"/>
            <a:ea typeface="Roboto" panose="02000000000000000000" pitchFamily="2" charset="0"/>
          </a:endParaRPr>
        </a:p>
      </dgm:t>
    </dgm:pt>
    <dgm:pt modelId="{C10C32A8-7D6C-49C0-9AF2-450D15A055CB}" type="parTrans" cxnId="{F02CA589-ACAE-4C6D-B75E-DC1912404608}">
      <dgm:prSet/>
      <dgm:spPr/>
      <dgm:t>
        <a:bodyPr/>
        <a:lstStyle/>
        <a:p>
          <a:endParaRPr lang="id-ID"/>
        </a:p>
      </dgm:t>
    </dgm:pt>
    <dgm:pt modelId="{6CB7DAD9-F2B8-44DD-AEE6-0B918AB3F3FD}" type="sibTrans" cxnId="{F02CA589-ACAE-4C6D-B75E-DC1912404608}">
      <dgm:prSet/>
      <dgm:spPr/>
      <dgm:t>
        <a:bodyPr/>
        <a:lstStyle/>
        <a:p>
          <a:endParaRPr lang="id-ID"/>
        </a:p>
      </dgm:t>
    </dgm:pt>
    <dgm:pt modelId="{54DAB0CE-F9D0-4810-B5AB-8F258520D34B}">
      <dgm:prSet phldrT="[Text]" custT="1"/>
      <dgm:spPr>
        <a:solidFill>
          <a:srgbClr val="587297"/>
        </a:solidFill>
        <a:ln w="6350">
          <a:solidFill>
            <a:schemeClr val="bg2">
              <a:lumMod val="10000"/>
            </a:schemeClr>
          </a:solidFill>
        </a:ln>
      </dgm:spPr>
      <dgm:t>
        <a:bodyPr/>
        <a:lstStyle/>
        <a:p>
          <a:r>
            <a:rPr lang="id-ID" sz="1100" b="1" dirty="0" smtClean="0">
              <a:solidFill>
                <a:schemeClr val="bg1">
                  <a:lumMod val="95000"/>
                </a:schemeClr>
              </a:solidFill>
              <a:latin typeface="+mn-lt"/>
              <a:ea typeface="Roboto" panose="02000000000000000000" pitchFamily="2" charset="0"/>
            </a:rPr>
            <a:t>MOBILE. </a:t>
          </a:r>
          <a:r>
            <a:rPr lang="en-US" sz="1100" dirty="0" smtClean="0">
              <a:solidFill>
                <a:schemeClr val="bg1">
                  <a:lumMod val="95000"/>
                </a:schemeClr>
              </a:solidFill>
              <a:latin typeface="+mn-lt"/>
              <a:ea typeface="Roboto" panose="02000000000000000000" pitchFamily="2" charset="0"/>
            </a:rPr>
            <a:t>The generated </a:t>
          </a:r>
          <a:r>
            <a:rPr lang="en-US" sz="1100" dirty="0" err="1" smtClean="0">
              <a:solidFill>
                <a:schemeClr val="bg1">
                  <a:lumMod val="95000"/>
                </a:schemeClr>
              </a:solidFill>
              <a:latin typeface="+mn-lt"/>
              <a:ea typeface="Roboto" panose="02000000000000000000" pitchFamily="2" charset="0"/>
            </a:rPr>
            <a:t>Lorem</a:t>
          </a:r>
          <a:r>
            <a:rPr lang="en-US" sz="1100" dirty="0" smtClean="0">
              <a:solidFill>
                <a:schemeClr val="bg1">
                  <a:lumMod val="95000"/>
                </a:schemeClr>
              </a:solidFill>
              <a:latin typeface="+mn-lt"/>
              <a:ea typeface="Roboto" panose="02000000000000000000" pitchFamily="2" charset="0"/>
            </a:rPr>
            <a:t> </a:t>
          </a:r>
          <a:r>
            <a:rPr lang="en-US" sz="1100" dirty="0" err="1" smtClean="0">
              <a:solidFill>
                <a:schemeClr val="bg1">
                  <a:lumMod val="95000"/>
                </a:schemeClr>
              </a:solidFill>
              <a:latin typeface="+mn-lt"/>
              <a:ea typeface="Roboto" panose="02000000000000000000" pitchFamily="2" charset="0"/>
            </a:rPr>
            <a:t>Ipsum</a:t>
          </a:r>
          <a:r>
            <a:rPr lang="en-US" sz="1100" dirty="0" smtClean="0">
              <a:solidFill>
                <a:schemeClr val="bg1">
                  <a:lumMod val="95000"/>
                </a:schemeClr>
              </a:solidFill>
              <a:latin typeface="+mn-lt"/>
              <a:ea typeface="Roboto" panose="02000000000000000000" pitchFamily="2" charset="0"/>
            </a:rPr>
            <a:t> is therefore always free from repetition, injected humor, or non-characteristic words. Contrary to popular belief It has roots in a piece of classical</a:t>
          </a:r>
          <a:r>
            <a:rPr lang="id-ID" sz="1100" dirty="0" smtClean="0">
              <a:solidFill>
                <a:schemeClr val="bg1">
                  <a:lumMod val="95000"/>
                </a:schemeClr>
              </a:solidFill>
              <a:latin typeface="+mn-lt"/>
              <a:ea typeface="Roboto" panose="02000000000000000000" pitchFamily="2" charset="0"/>
            </a:rPr>
            <a:t>.</a:t>
          </a:r>
          <a:endParaRPr lang="id-ID" sz="1100" dirty="0">
            <a:solidFill>
              <a:schemeClr val="bg1">
                <a:lumMod val="95000"/>
              </a:schemeClr>
            </a:solidFill>
            <a:latin typeface="+mn-lt"/>
            <a:ea typeface="Roboto" panose="02000000000000000000" pitchFamily="2" charset="0"/>
          </a:endParaRPr>
        </a:p>
      </dgm:t>
    </dgm:pt>
    <dgm:pt modelId="{7793250F-93B5-420E-A750-1B283EFF4C46}" type="parTrans" cxnId="{6014CF63-FFA8-42E1-94A5-E920FF21BB0A}">
      <dgm:prSet/>
      <dgm:spPr/>
      <dgm:t>
        <a:bodyPr/>
        <a:lstStyle/>
        <a:p>
          <a:endParaRPr lang="id-ID"/>
        </a:p>
      </dgm:t>
    </dgm:pt>
    <dgm:pt modelId="{FC0C46E9-4352-491C-9471-80B8E44BF7F6}" type="sibTrans" cxnId="{6014CF63-FFA8-42E1-94A5-E920FF21BB0A}">
      <dgm:prSet/>
      <dgm:spPr/>
      <dgm:t>
        <a:bodyPr/>
        <a:lstStyle/>
        <a:p>
          <a:endParaRPr lang="id-ID"/>
        </a:p>
      </dgm:t>
    </dgm:pt>
    <dgm:pt modelId="{DE6C1B2F-F0E7-438C-AD16-357C45DB6BE4}" type="pres">
      <dgm:prSet presAssocID="{435566BB-1B6A-4A20-9379-D11DAD0DEBFD}" presName="Name0" presStyleCnt="0">
        <dgm:presLayoutVars>
          <dgm:chMax val="7"/>
          <dgm:chPref val="7"/>
          <dgm:dir/>
        </dgm:presLayoutVars>
      </dgm:prSet>
      <dgm:spPr/>
      <dgm:t>
        <a:bodyPr/>
        <a:lstStyle/>
        <a:p>
          <a:endParaRPr lang="id-ID"/>
        </a:p>
      </dgm:t>
    </dgm:pt>
    <dgm:pt modelId="{D3161767-ACB3-4553-BE18-DA95982EBD66}" type="pres">
      <dgm:prSet presAssocID="{435566BB-1B6A-4A20-9379-D11DAD0DEBFD}" presName="Name1" presStyleCnt="0"/>
      <dgm:spPr/>
    </dgm:pt>
    <dgm:pt modelId="{5E26D964-A722-44AC-8720-517E54F0D619}" type="pres">
      <dgm:prSet presAssocID="{435566BB-1B6A-4A20-9379-D11DAD0DEBFD}" presName="cycle" presStyleCnt="0"/>
      <dgm:spPr/>
    </dgm:pt>
    <dgm:pt modelId="{61029F5C-B5DF-4634-9F39-DB431C70FC21}" type="pres">
      <dgm:prSet presAssocID="{435566BB-1B6A-4A20-9379-D11DAD0DEBFD}" presName="srcNode" presStyleLbl="node1" presStyleIdx="0" presStyleCnt="3"/>
      <dgm:spPr/>
    </dgm:pt>
    <dgm:pt modelId="{9CA5311C-F3F3-438E-B801-4EA70EB42938}" type="pres">
      <dgm:prSet presAssocID="{435566BB-1B6A-4A20-9379-D11DAD0DEBFD}" presName="conn" presStyleLbl="parChTrans1D2" presStyleIdx="0" presStyleCnt="1" custScaleY="78184"/>
      <dgm:spPr/>
      <dgm:t>
        <a:bodyPr/>
        <a:lstStyle/>
        <a:p>
          <a:endParaRPr lang="id-ID"/>
        </a:p>
      </dgm:t>
    </dgm:pt>
    <dgm:pt modelId="{E1B8B99D-B787-43A8-AEDE-A477E6A49741}" type="pres">
      <dgm:prSet presAssocID="{435566BB-1B6A-4A20-9379-D11DAD0DEBFD}" presName="extraNode" presStyleLbl="node1" presStyleIdx="0" presStyleCnt="3"/>
      <dgm:spPr/>
    </dgm:pt>
    <dgm:pt modelId="{DCD87759-42B3-4336-8955-73BAA22AED1A}" type="pres">
      <dgm:prSet presAssocID="{435566BB-1B6A-4A20-9379-D11DAD0DEBFD}" presName="dstNode" presStyleLbl="node1" presStyleIdx="0" presStyleCnt="3"/>
      <dgm:spPr/>
    </dgm:pt>
    <dgm:pt modelId="{BCFC0A0D-5C26-4B0E-9B97-027EBA05534F}" type="pres">
      <dgm:prSet presAssocID="{FDF27DB0-EAC0-4920-AF7D-20BBB7402A2C}" presName="text_1" presStyleLbl="node1" presStyleIdx="0" presStyleCnt="3" custScaleX="78438" custScaleY="130157" custLinFactNeighborX="-11129" custLinFactNeighborY="13996">
        <dgm:presLayoutVars>
          <dgm:bulletEnabled val="1"/>
        </dgm:presLayoutVars>
      </dgm:prSet>
      <dgm:spPr>
        <a:prstGeom prst="horizontalScroll">
          <a:avLst/>
        </a:prstGeom>
      </dgm:spPr>
      <dgm:t>
        <a:bodyPr/>
        <a:lstStyle/>
        <a:p>
          <a:endParaRPr lang="id-ID"/>
        </a:p>
      </dgm:t>
    </dgm:pt>
    <dgm:pt modelId="{6D91DDFE-3398-4E2E-9C0D-90E12A172ACB}" type="pres">
      <dgm:prSet presAssocID="{FDF27DB0-EAC0-4920-AF7D-20BBB7402A2C}" presName="accent_1" presStyleCnt="0"/>
      <dgm:spPr/>
    </dgm:pt>
    <dgm:pt modelId="{3A87B7BC-A8F6-4FA9-9633-16321F2F36FB}" type="pres">
      <dgm:prSet presAssocID="{FDF27DB0-EAC0-4920-AF7D-20BBB7402A2C}" presName="accentRepeatNode" presStyleLbl="solidFgAcc1" presStyleIdx="0" presStyleCnt="3" custLinFactNeighborX="5512" custLinFactNeighborY="12617"/>
      <dgm:spPr>
        <a:solidFill>
          <a:schemeClr val="tx1"/>
        </a:solidFill>
        <a:ln w="57150">
          <a:solidFill>
            <a:srgbClr val="B79998"/>
          </a:solidFill>
        </a:ln>
      </dgm:spPr>
      <dgm:t>
        <a:bodyPr/>
        <a:lstStyle/>
        <a:p>
          <a:endParaRPr lang="id-ID"/>
        </a:p>
      </dgm:t>
    </dgm:pt>
    <dgm:pt modelId="{3503E521-6B50-4E2C-8EEC-B8CBD7140168}" type="pres">
      <dgm:prSet presAssocID="{9F78A4BF-1191-4BD9-B69E-2B8C72C488C8}" presName="text_2" presStyleLbl="node1" presStyleIdx="1" presStyleCnt="3" custScaleX="78438" custScaleY="130157" custLinFactNeighborX="-12258" custLinFactNeighborY="-55">
        <dgm:presLayoutVars>
          <dgm:bulletEnabled val="1"/>
        </dgm:presLayoutVars>
      </dgm:prSet>
      <dgm:spPr>
        <a:prstGeom prst="horizontalScroll">
          <a:avLst/>
        </a:prstGeom>
      </dgm:spPr>
      <dgm:t>
        <a:bodyPr/>
        <a:lstStyle/>
        <a:p>
          <a:endParaRPr lang="id-ID"/>
        </a:p>
      </dgm:t>
    </dgm:pt>
    <dgm:pt modelId="{1213BC79-D962-4C02-A2A2-77C3DB5D047B}" type="pres">
      <dgm:prSet presAssocID="{9F78A4BF-1191-4BD9-B69E-2B8C72C488C8}" presName="accent_2" presStyleCnt="0"/>
      <dgm:spPr/>
    </dgm:pt>
    <dgm:pt modelId="{F47FA197-DA62-465B-B9A8-DFA36447A975}" type="pres">
      <dgm:prSet presAssocID="{9F78A4BF-1191-4BD9-B69E-2B8C72C488C8}" presName="accentRepeatNode" presStyleLbl="solidFgAcc1" presStyleIdx="1" presStyleCnt="3"/>
      <dgm:spPr>
        <a:solidFill>
          <a:schemeClr val="bg2">
            <a:lumMod val="10000"/>
          </a:schemeClr>
        </a:solidFill>
        <a:ln w="57150">
          <a:solidFill>
            <a:schemeClr val="accent3"/>
          </a:solidFill>
        </a:ln>
      </dgm:spPr>
      <dgm:t>
        <a:bodyPr/>
        <a:lstStyle/>
        <a:p>
          <a:endParaRPr lang="id-ID"/>
        </a:p>
      </dgm:t>
    </dgm:pt>
    <dgm:pt modelId="{32DB89E7-120B-4858-AA09-49C68F2DABA3}" type="pres">
      <dgm:prSet presAssocID="{54DAB0CE-F9D0-4810-B5AB-8F258520D34B}" presName="text_3" presStyleLbl="node1" presStyleIdx="2" presStyleCnt="3" custScaleX="78438" custScaleY="130157" custLinFactNeighborX="-11129" custLinFactNeighborY="-15828">
        <dgm:presLayoutVars>
          <dgm:bulletEnabled val="1"/>
        </dgm:presLayoutVars>
      </dgm:prSet>
      <dgm:spPr>
        <a:prstGeom prst="horizontalScroll">
          <a:avLst/>
        </a:prstGeom>
      </dgm:spPr>
      <dgm:t>
        <a:bodyPr/>
        <a:lstStyle/>
        <a:p>
          <a:endParaRPr lang="id-ID"/>
        </a:p>
      </dgm:t>
    </dgm:pt>
    <dgm:pt modelId="{8163A2FB-F053-46DA-8FBA-D94CEB42713B}" type="pres">
      <dgm:prSet presAssocID="{54DAB0CE-F9D0-4810-B5AB-8F258520D34B}" presName="accent_3" presStyleCnt="0"/>
      <dgm:spPr/>
    </dgm:pt>
    <dgm:pt modelId="{2A6C2703-E9D7-4AA8-BCFF-B53EFB25DFCC}" type="pres">
      <dgm:prSet presAssocID="{54DAB0CE-F9D0-4810-B5AB-8F258520D34B}" presName="accentRepeatNode" presStyleLbl="solidFgAcc1" presStyleIdx="2" presStyleCnt="3" custLinFactNeighborX="4134" custLinFactNeighborY="-12617"/>
      <dgm:spPr>
        <a:solidFill>
          <a:schemeClr val="bg2">
            <a:lumMod val="10000"/>
          </a:schemeClr>
        </a:solidFill>
        <a:ln w="57150">
          <a:solidFill>
            <a:srgbClr val="587297"/>
          </a:solidFill>
        </a:ln>
      </dgm:spPr>
      <dgm:t>
        <a:bodyPr/>
        <a:lstStyle/>
        <a:p>
          <a:endParaRPr lang="id-ID"/>
        </a:p>
      </dgm:t>
    </dgm:pt>
  </dgm:ptLst>
  <dgm:cxnLst>
    <dgm:cxn modelId="{72AEA31B-FBEE-4D90-A4FD-C66E958A92B9}" type="presOf" srcId="{FDF27DB0-EAC0-4920-AF7D-20BBB7402A2C}" destId="{BCFC0A0D-5C26-4B0E-9B97-027EBA05534F}" srcOrd="0" destOrd="0" presId="urn:microsoft.com/office/officeart/2008/layout/VerticalCurvedList"/>
    <dgm:cxn modelId="{8A16147C-AFB9-4D86-87DB-B42D56BDFA37}" type="presOf" srcId="{435566BB-1B6A-4A20-9379-D11DAD0DEBFD}" destId="{DE6C1B2F-F0E7-438C-AD16-357C45DB6BE4}" srcOrd="0" destOrd="0" presId="urn:microsoft.com/office/officeart/2008/layout/VerticalCurvedList"/>
    <dgm:cxn modelId="{EC6C384F-8D07-4662-862C-964467DB22B0}" type="presOf" srcId="{DD384F37-CF0A-45FB-9AEA-974EB4CF2B81}" destId="{9CA5311C-F3F3-438E-B801-4EA70EB42938}" srcOrd="0" destOrd="0" presId="urn:microsoft.com/office/officeart/2008/layout/VerticalCurvedList"/>
    <dgm:cxn modelId="{BEB4D785-36AC-4FD9-BFA3-1683BA0E6F5C}" type="presOf" srcId="{54DAB0CE-F9D0-4810-B5AB-8F258520D34B}" destId="{32DB89E7-120B-4858-AA09-49C68F2DABA3}" srcOrd="0" destOrd="0" presId="urn:microsoft.com/office/officeart/2008/layout/VerticalCurvedList"/>
    <dgm:cxn modelId="{8B8800F8-EBE8-4C70-9F9A-8212128C6F24}" srcId="{435566BB-1B6A-4A20-9379-D11DAD0DEBFD}" destId="{FDF27DB0-EAC0-4920-AF7D-20BBB7402A2C}" srcOrd="0" destOrd="0" parTransId="{95451BA8-FA3F-4B23-98B5-EFA183983FD5}" sibTransId="{DD384F37-CF0A-45FB-9AEA-974EB4CF2B81}"/>
    <dgm:cxn modelId="{1EE467CC-C3E6-4F61-A285-F9A2085EAC5B}" type="presOf" srcId="{9F78A4BF-1191-4BD9-B69E-2B8C72C488C8}" destId="{3503E521-6B50-4E2C-8EEC-B8CBD7140168}" srcOrd="0" destOrd="0" presId="urn:microsoft.com/office/officeart/2008/layout/VerticalCurvedList"/>
    <dgm:cxn modelId="{6014CF63-FFA8-42E1-94A5-E920FF21BB0A}" srcId="{435566BB-1B6A-4A20-9379-D11DAD0DEBFD}" destId="{54DAB0CE-F9D0-4810-B5AB-8F258520D34B}" srcOrd="2" destOrd="0" parTransId="{7793250F-93B5-420E-A750-1B283EFF4C46}" sibTransId="{FC0C46E9-4352-491C-9471-80B8E44BF7F6}"/>
    <dgm:cxn modelId="{F02CA589-ACAE-4C6D-B75E-DC1912404608}" srcId="{435566BB-1B6A-4A20-9379-D11DAD0DEBFD}" destId="{9F78A4BF-1191-4BD9-B69E-2B8C72C488C8}" srcOrd="1" destOrd="0" parTransId="{C10C32A8-7D6C-49C0-9AF2-450D15A055CB}" sibTransId="{6CB7DAD9-F2B8-44DD-AEE6-0B918AB3F3FD}"/>
    <dgm:cxn modelId="{28A53792-01D7-4F93-B100-7A7F770D911D}" type="presParOf" srcId="{DE6C1B2F-F0E7-438C-AD16-357C45DB6BE4}" destId="{D3161767-ACB3-4553-BE18-DA95982EBD66}" srcOrd="0" destOrd="0" presId="urn:microsoft.com/office/officeart/2008/layout/VerticalCurvedList"/>
    <dgm:cxn modelId="{B41492EC-8BD6-4D1C-93DE-FF2AFF1AE93C}" type="presParOf" srcId="{D3161767-ACB3-4553-BE18-DA95982EBD66}" destId="{5E26D964-A722-44AC-8720-517E54F0D619}" srcOrd="0" destOrd="0" presId="urn:microsoft.com/office/officeart/2008/layout/VerticalCurvedList"/>
    <dgm:cxn modelId="{BBADEFBE-A816-4540-AB9B-1E53125338F7}" type="presParOf" srcId="{5E26D964-A722-44AC-8720-517E54F0D619}" destId="{61029F5C-B5DF-4634-9F39-DB431C70FC21}" srcOrd="0" destOrd="0" presId="urn:microsoft.com/office/officeart/2008/layout/VerticalCurvedList"/>
    <dgm:cxn modelId="{E696CA5B-64E2-4CE7-8A8A-BD0A1F78202E}" type="presParOf" srcId="{5E26D964-A722-44AC-8720-517E54F0D619}" destId="{9CA5311C-F3F3-438E-B801-4EA70EB42938}" srcOrd="1" destOrd="0" presId="urn:microsoft.com/office/officeart/2008/layout/VerticalCurvedList"/>
    <dgm:cxn modelId="{72036517-2C89-490B-A163-A3C90C8AA952}" type="presParOf" srcId="{5E26D964-A722-44AC-8720-517E54F0D619}" destId="{E1B8B99D-B787-43A8-AEDE-A477E6A49741}" srcOrd="2" destOrd="0" presId="urn:microsoft.com/office/officeart/2008/layout/VerticalCurvedList"/>
    <dgm:cxn modelId="{DA9E032E-6FE1-442E-9967-C1C322D01960}" type="presParOf" srcId="{5E26D964-A722-44AC-8720-517E54F0D619}" destId="{DCD87759-42B3-4336-8955-73BAA22AED1A}" srcOrd="3" destOrd="0" presId="urn:microsoft.com/office/officeart/2008/layout/VerticalCurvedList"/>
    <dgm:cxn modelId="{D22CC1CF-43E5-41BE-9C75-981BD8C0E17F}" type="presParOf" srcId="{D3161767-ACB3-4553-BE18-DA95982EBD66}" destId="{BCFC0A0D-5C26-4B0E-9B97-027EBA05534F}" srcOrd="1" destOrd="0" presId="urn:microsoft.com/office/officeart/2008/layout/VerticalCurvedList"/>
    <dgm:cxn modelId="{46580959-8B85-49D1-90F5-B052CF58AAB0}" type="presParOf" srcId="{D3161767-ACB3-4553-BE18-DA95982EBD66}" destId="{6D91DDFE-3398-4E2E-9C0D-90E12A172ACB}" srcOrd="2" destOrd="0" presId="urn:microsoft.com/office/officeart/2008/layout/VerticalCurvedList"/>
    <dgm:cxn modelId="{B50F07DD-B885-407A-8C58-44E5BCC629D5}" type="presParOf" srcId="{6D91DDFE-3398-4E2E-9C0D-90E12A172ACB}" destId="{3A87B7BC-A8F6-4FA9-9633-16321F2F36FB}" srcOrd="0" destOrd="0" presId="urn:microsoft.com/office/officeart/2008/layout/VerticalCurvedList"/>
    <dgm:cxn modelId="{B5497284-7216-4515-B8D4-F92717D94485}" type="presParOf" srcId="{D3161767-ACB3-4553-BE18-DA95982EBD66}" destId="{3503E521-6B50-4E2C-8EEC-B8CBD7140168}" srcOrd="3" destOrd="0" presId="urn:microsoft.com/office/officeart/2008/layout/VerticalCurvedList"/>
    <dgm:cxn modelId="{F751D8E9-0D64-4306-B306-FCF5DDDD3034}" type="presParOf" srcId="{D3161767-ACB3-4553-BE18-DA95982EBD66}" destId="{1213BC79-D962-4C02-A2A2-77C3DB5D047B}" srcOrd="4" destOrd="0" presId="urn:microsoft.com/office/officeart/2008/layout/VerticalCurvedList"/>
    <dgm:cxn modelId="{C760477A-1103-4042-BD7B-60E133A77453}" type="presParOf" srcId="{1213BC79-D962-4C02-A2A2-77C3DB5D047B}" destId="{F47FA197-DA62-465B-B9A8-DFA36447A975}" srcOrd="0" destOrd="0" presId="urn:microsoft.com/office/officeart/2008/layout/VerticalCurvedList"/>
    <dgm:cxn modelId="{B5E714E5-7D43-490D-A72F-0CA4E597C278}" type="presParOf" srcId="{D3161767-ACB3-4553-BE18-DA95982EBD66}" destId="{32DB89E7-120B-4858-AA09-49C68F2DABA3}" srcOrd="5" destOrd="0" presId="urn:microsoft.com/office/officeart/2008/layout/VerticalCurvedList"/>
    <dgm:cxn modelId="{1DBA652A-60EB-4C9F-B52A-04AE16976E78}" type="presParOf" srcId="{D3161767-ACB3-4553-BE18-DA95982EBD66}" destId="{8163A2FB-F053-46DA-8FBA-D94CEB42713B}" srcOrd="6" destOrd="0" presId="urn:microsoft.com/office/officeart/2008/layout/VerticalCurvedList"/>
    <dgm:cxn modelId="{CDDCC3DD-C668-4C1A-A259-39E5B5334E32}" type="presParOf" srcId="{8163A2FB-F053-46DA-8FBA-D94CEB42713B}" destId="{2A6C2703-E9D7-4AA8-BCFF-B53EFB25DFC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2EA3AB-D517-415E-9C0E-272A4673333D}"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D9A0B2-B4E5-40EE-AC65-C642C5F026D6}" type="slidenum">
              <a:rPr lang="zh-CN" altLang="en-US" smtClean="0"/>
              <a:t>‹#›</a:t>
            </a:fld>
            <a:endParaRPr lang="zh-CN" altLang="en-US"/>
          </a:p>
        </p:txBody>
      </p:sp>
    </p:spTree>
    <p:extLst>
      <p:ext uri="{BB962C8B-B14F-4D97-AF65-F5344CB8AC3E}">
        <p14:creationId xmlns:p14="http://schemas.microsoft.com/office/powerpoint/2010/main" val="2863144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22805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1486963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2027564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4008060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61785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9236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19123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00936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35415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66900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90536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079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11214219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18740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61668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0998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2506096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2600134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2253251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3569457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3809290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1856448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208FA52-28A2-41E9-BF84-AFC7B78B29EA}"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1166290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9000" b="-9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08FA52-28A2-41E9-BF84-AFC7B78B29EA}" type="datetimeFigureOut">
              <a:rPr lang="zh-CN" altLang="en-US" smtClean="0"/>
              <a:t>2022/6/14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9A8176-F943-4C88-AC2F-3DCA876E9253}" type="slidenum">
              <a:rPr lang="zh-CN" altLang="en-US" smtClean="0"/>
              <a:t>‹#›</a:t>
            </a:fld>
            <a:endParaRPr lang="zh-CN" altLang="en-US"/>
          </a:p>
        </p:txBody>
      </p:sp>
    </p:spTree>
    <p:extLst>
      <p:ext uri="{BB962C8B-B14F-4D97-AF65-F5344CB8AC3E}">
        <p14:creationId xmlns:p14="http://schemas.microsoft.com/office/powerpoint/2010/main" val="2852585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3083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5"/>
          <p:cNvSpPr/>
          <p:nvPr/>
        </p:nvSpPr>
        <p:spPr>
          <a:xfrm rot="7309647">
            <a:off x="6797841" y="1022683"/>
            <a:ext cx="2177716" cy="1828800"/>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9578595">
            <a:off x="3691689" y="832180"/>
            <a:ext cx="3324726" cy="2426369"/>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984869" y="1384655"/>
            <a:ext cx="4812631" cy="1938992"/>
          </a:xfrm>
          <a:prstGeom prst="rect">
            <a:avLst/>
          </a:prstGeom>
          <a:noFill/>
        </p:spPr>
        <p:txBody>
          <a:bodyPr wrap="square" rtlCol="0">
            <a:spAutoFit/>
          </a:bodyPr>
          <a:lstStyle/>
          <a:p>
            <a:r>
              <a:rPr lang="en-US" altLang="zh-CN" sz="12000" b="1" dirty="0" smtClean="0">
                <a:gradFill flip="none" rotWithShape="1">
                  <a:gsLst>
                    <a:gs pos="0">
                      <a:schemeClr val="accent1">
                        <a:lumMod val="5000"/>
                        <a:lumOff val="95000"/>
                      </a:schemeClr>
                    </a:gs>
                    <a:gs pos="0">
                      <a:schemeClr val="accent5">
                        <a:lumMod val="50000"/>
                      </a:schemeClr>
                    </a:gs>
                    <a:gs pos="33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2030</a:t>
            </a:r>
            <a:endParaRPr lang="zh-CN" altLang="en-US" sz="12000" b="1" dirty="0">
              <a:gradFill flip="none" rotWithShape="1">
                <a:gsLst>
                  <a:gs pos="0">
                    <a:schemeClr val="accent1">
                      <a:lumMod val="5000"/>
                      <a:lumOff val="95000"/>
                    </a:schemeClr>
                  </a:gs>
                  <a:gs pos="0">
                    <a:schemeClr val="accent5">
                      <a:lumMod val="50000"/>
                    </a:schemeClr>
                  </a:gs>
                  <a:gs pos="33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9" name="等腰三角形 8"/>
          <p:cNvSpPr/>
          <p:nvPr/>
        </p:nvSpPr>
        <p:spPr>
          <a:xfrm rot="10147392">
            <a:off x="1286405" y="656905"/>
            <a:ext cx="785411" cy="659572"/>
          </a:xfrm>
          <a:prstGeom prst="triangle">
            <a:avLst/>
          </a:prstGeom>
          <a:noFill/>
          <a:ln w="28575">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126992" y="3199011"/>
            <a:ext cx="9339103" cy="923330"/>
          </a:xfrm>
          <a:prstGeom prst="rect">
            <a:avLst/>
          </a:prstGeom>
          <a:noFill/>
        </p:spPr>
        <p:txBody>
          <a:bodyPr wrap="square" rtlCol="0">
            <a:spAutoFit/>
          </a:bodyPr>
          <a:lstStyle/>
          <a:p>
            <a:r>
              <a:rPr lang="zh-CN" altLang="en-US" sz="5400" b="1" dirty="0">
                <a:gradFill flip="none" rotWithShape="1">
                  <a:gsLst>
                    <a:gs pos="0">
                      <a:schemeClr val="accent1">
                        <a:lumMod val="5000"/>
                        <a:lumOff val="95000"/>
                      </a:schemeClr>
                    </a:gs>
                    <a:gs pos="0">
                      <a:schemeClr val="accent5">
                        <a:lumMod val="50000"/>
                      </a:schemeClr>
                    </a:gs>
                    <a:gs pos="41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极简唯美工作汇报演示模板</a:t>
            </a:r>
          </a:p>
        </p:txBody>
      </p:sp>
      <p:sp>
        <p:nvSpPr>
          <p:cNvPr id="12" name="文本框 11"/>
          <p:cNvSpPr txBox="1"/>
          <p:nvPr/>
        </p:nvSpPr>
        <p:spPr>
          <a:xfrm>
            <a:off x="2576032" y="5675086"/>
            <a:ext cx="6688282" cy="523220"/>
          </a:xfrm>
          <a:prstGeom prst="rect">
            <a:avLst/>
          </a:prstGeom>
          <a:noFill/>
        </p:spPr>
        <p:txBody>
          <a:bodyPr wrap="square" rtlCol="0">
            <a:spAutoFit/>
          </a:bodyPr>
          <a:lstStyle>
            <a:defPPr>
              <a:defRPr lang="zh-CN"/>
            </a:defPPr>
          </a:lstStyle>
          <a:p>
            <a:r>
              <a:rPr lang="zh-CN" altLang="en-US" sz="28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汇报人 ： </a:t>
            </a:r>
            <a:r>
              <a:rPr lang="zh-CN" altLang="en-US" sz="28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王</a:t>
            </a:r>
            <a:r>
              <a:rPr lang="zh-CN" altLang="en-US" sz="28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小明</a:t>
            </a:r>
          </a:p>
        </p:txBody>
      </p:sp>
      <p:sp>
        <p:nvSpPr>
          <p:cNvPr id="13" name="文本框 12"/>
          <p:cNvSpPr txBox="1"/>
          <p:nvPr/>
        </p:nvSpPr>
        <p:spPr>
          <a:xfrm>
            <a:off x="6260296" y="5675086"/>
            <a:ext cx="4179104" cy="523220"/>
          </a:xfrm>
          <a:prstGeom prst="rect">
            <a:avLst/>
          </a:prstGeom>
          <a:noFill/>
        </p:spPr>
        <p:txBody>
          <a:bodyPr wrap="square" rtlCol="0">
            <a:spAutoFit/>
          </a:bodyPr>
          <a:lstStyle/>
          <a:p>
            <a:r>
              <a:rPr lang="zh-CN" altLang="en-US" sz="28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时  间：</a:t>
            </a:r>
            <a:r>
              <a:rPr lang="en-US" altLang="zh-CN" sz="28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20XX</a:t>
            </a:r>
            <a:r>
              <a:rPr lang="zh-CN" altLang="en-US" sz="28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年</a:t>
            </a:r>
            <a:r>
              <a:rPr lang="en-US" altLang="zh-CN" sz="28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X</a:t>
            </a:r>
            <a:r>
              <a:rPr lang="zh-CN" altLang="en-US" sz="28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月</a:t>
            </a:r>
            <a:r>
              <a:rPr lang="en-US" altLang="zh-CN" sz="28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X</a:t>
            </a:r>
            <a:r>
              <a:rPr lang="zh-CN" altLang="en-US" sz="28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日</a:t>
            </a:r>
            <a:endParaRPr lang="zh-CN" altLang="en-US" sz="28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Tree>
    <p:extLst>
      <p:ext uri="{BB962C8B-B14F-4D97-AF65-F5344CB8AC3E}">
        <p14:creationId xmlns:p14="http://schemas.microsoft.com/office/powerpoint/2010/main" val="4173108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4000" fill="hold" grpId="0" nodeType="withEffect">
                                  <p:stCondLst>
                                    <p:cond delay="0"/>
                                  </p:stCondLst>
                                  <p:childTnLst>
                                    <p:animRot by="21600000">
                                      <p:cBhvr>
                                        <p:cTn id="6" dur="2000" fill="hold"/>
                                        <p:tgtEl>
                                          <p:spTgt spid="9"/>
                                        </p:tgtEl>
                                        <p:attrNameLst>
                                          <p:attrName>r</p:attrName>
                                        </p:attrNameLst>
                                      </p:cBhvr>
                                    </p:animRot>
                                  </p:childTnLst>
                                </p:cTn>
                              </p:par>
                              <p:par>
                                <p:cTn id="7" presetID="8" presetClass="emph" presetSubtype="0" repeatCount="3000" fill="hold" grpId="0" nodeType="withEffect">
                                  <p:stCondLst>
                                    <p:cond delay="0"/>
                                  </p:stCondLst>
                                  <p:childTnLst>
                                    <p:animRot by="21600000">
                                      <p:cBhvr>
                                        <p:cTn id="8" dur="3000" fill="hold"/>
                                        <p:tgtEl>
                                          <p:spTgt spid="7"/>
                                        </p:tgtEl>
                                        <p:attrNameLst>
                                          <p:attrName>r</p:attrName>
                                        </p:attrNameLst>
                                      </p:cBhvr>
                                    </p:animRot>
                                  </p:childTnLst>
                                </p:cTn>
                              </p:par>
                              <p:par>
                                <p:cTn id="9" presetID="8" presetClass="emph" presetSubtype="0" repeatCount="4000" fill="hold" grpId="0" nodeType="withEffect">
                                  <p:stCondLst>
                                    <p:cond delay="0"/>
                                  </p:stCondLst>
                                  <p:childTnLst>
                                    <p:animRot by="21600000">
                                      <p:cBhvr>
                                        <p:cTn id="10" dur="2000" fill="hold"/>
                                        <p:tgtEl>
                                          <p:spTgt spid="6"/>
                                        </p:tgtEl>
                                        <p:attrNameLst>
                                          <p:attrName>r</p:attrName>
                                        </p:attrNameLst>
                                      </p:cBhvr>
                                    </p:animRot>
                                  </p:childTnLst>
                                </p:cTn>
                              </p:par>
                              <p:par>
                                <p:cTn id="11" presetID="41" presetClass="entr" presetSubtype="0" fill="hold" grpId="0" nodeType="withEffect">
                                  <p:stCondLst>
                                    <p:cond delay="25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p:cTn id="13" dur="7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4" dur="750" fill="hold"/>
                                        <p:tgtEl>
                                          <p:spTgt spid="8"/>
                                        </p:tgtEl>
                                        <p:attrNameLst>
                                          <p:attrName>ppt_y</p:attrName>
                                        </p:attrNameLst>
                                      </p:cBhvr>
                                      <p:tavLst>
                                        <p:tav tm="0">
                                          <p:val>
                                            <p:strVal val="#ppt_y"/>
                                          </p:val>
                                        </p:tav>
                                        <p:tav tm="100000">
                                          <p:val>
                                            <p:strVal val="#ppt_y"/>
                                          </p:val>
                                        </p:tav>
                                      </p:tavLst>
                                    </p:anim>
                                    <p:anim calcmode="lin" valueType="num">
                                      <p:cBhvr>
                                        <p:cTn id="15" dur="7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6" dur="7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750" tmFilter="0,0; .5, 1; 1, 1"/>
                                        <p:tgtEl>
                                          <p:spTgt spid="8"/>
                                        </p:tgtEl>
                                      </p:cBhvr>
                                    </p:animEffect>
                                  </p:childTnLst>
                                </p:cTn>
                              </p:par>
                              <p:par>
                                <p:cTn id="18" presetID="22" presetClass="entr" presetSubtype="8" fill="hold" grpId="0" nodeType="withEffect">
                                  <p:stCondLst>
                                    <p:cond delay="125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1500"/>
                                        <p:tgtEl>
                                          <p:spTgt spid="11"/>
                                        </p:tgtEl>
                                      </p:cBhvr>
                                    </p:animEffect>
                                  </p:childTnLst>
                                </p:cTn>
                              </p:par>
                              <p:par>
                                <p:cTn id="21" presetID="42" presetClass="entr" presetSubtype="0" fill="hold" grpId="0" nodeType="withEffect">
                                  <p:stCondLst>
                                    <p:cond delay="17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750"/>
                                        <p:tgtEl>
                                          <p:spTgt spid="12"/>
                                        </p:tgtEl>
                                      </p:cBhvr>
                                    </p:animEffect>
                                    <p:anim calcmode="lin" valueType="num">
                                      <p:cBhvr>
                                        <p:cTn id="24" dur="1750" fill="hold"/>
                                        <p:tgtEl>
                                          <p:spTgt spid="12"/>
                                        </p:tgtEl>
                                        <p:attrNameLst>
                                          <p:attrName>ppt_x</p:attrName>
                                        </p:attrNameLst>
                                      </p:cBhvr>
                                      <p:tavLst>
                                        <p:tav tm="0">
                                          <p:val>
                                            <p:strVal val="#ppt_x"/>
                                          </p:val>
                                        </p:tav>
                                        <p:tav tm="100000">
                                          <p:val>
                                            <p:strVal val="#ppt_x"/>
                                          </p:val>
                                        </p:tav>
                                      </p:tavLst>
                                    </p:anim>
                                    <p:anim calcmode="lin" valueType="num">
                                      <p:cBhvr>
                                        <p:cTn id="25" dur="175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5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1"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6" name="KSO_Shape"/>
          <p:cNvSpPr/>
          <p:nvPr/>
        </p:nvSpPr>
        <p:spPr>
          <a:xfrm>
            <a:off x="4698331" y="1248613"/>
            <a:ext cx="2204272" cy="1133640"/>
          </a:xfrm>
          <a:prstGeom prst="wedgeEllipseCallout">
            <a:avLst>
              <a:gd name="adj1" fmla="val -25046"/>
              <a:gd name="adj2" fmla="val 65698"/>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4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标 </a:t>
            </a:r>
            <a:r>
              <a:rPr lang="zh-CN" altLang="en-US" sz="44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题</a:t>
            </a:r>
            <a:endParaRPr lang="zh-CN" altLang="en-US" sz="4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8" name="矩形 7"/>
          <p:cNvSpPr/>
          <p:nvPr/>
        </p:nvSpPr>
        <p:spPr>
          <a:xfrm>
            <a:off x="878305" y="4424827"/>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9" name="KSO_Shape"/>
          <p:cNvSpPr/>
          <p:nvPr/>
        </p:nvSpPr>
        <p:spPr>
          <a:xfrm>
            <a:off x="1120941" y="3181687"/>
            <a:ext cx="2204272" cy="1133640"/>
          </a:xfrm>
          <a:prstGeom prst="wedgeEllipseCallout">
            <a:avLst>
              <a:gd name="adj1" fmla="val -25046"/>
              <a:gd name="adj2" fmla="val 65698"/>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4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标 题</a:t>
            </a:r>
          </a:p>
        </p:txBody>
      </p:sp>
      <p:sp>
        <p:nvSpPr>
          <p:cNvPr id="10" name="矩形 9"/>
          <p:cNvSpPr/>
          <p:nvPr/>
        </p:nvSpPr>
        <p:spPr>
          <a:xfrm>
            <a:off x="4283241" y="2712333"/>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11" name="KSO_Shape"/>
          <p:cNvSpPr/>
          <p:nvPr/>
        </p:nvSpPr>
        <p:spPr>
          <a:xfrm>
            <a:off x="8821152" y="681793"/>
            <a:ext cx="2204272" cy="1133640"/>
          </a:xfrm>
          <a:prstGeom prst="wedgeEllipseCallout">
            <a:avLst>
              <a:gd name="adj1" fmla="val -25046"/>
              <a:gd name="adj2" fmla="val 65698"/>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4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标 </a:t>
            </a:r>
            <a:r>
              <a:rPr lang="zh-CN" altLang="en-US" sz="44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题</a:t>
            </a:r>
            <a:endParaRPr lang="zh-CN" altLang="en-US" sz="4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12" name="矩形 11"/>
          <p:cNvSpPr/>
          <p:nvPr/>
        </p:nvSpPr>
        <p:spPr>
          <a:xfrm>
            <a:off x="8646694" y="2275186"/>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1036553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1000"/>
                                        <p:tgtEl>
                                          <p:spTgt spid="8"/>
                                        </p:tgtEl>
                                      </p:cBhvr>
                                    </p:animEffect>
                                  </p:childTnLst>
                                </p:cTn>
                              </p:par>
                              <p:par>
                                <p:cTn id="18" presetID="42" presetClass="entr" presetSubtype="0" fill="hold" grpId="0" nodeType="withEffect">
                                  <p:stCondLst>
                                    <p:cond delay="10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750"/>
                                        <p:tgtEl>
                                          <p:spTgt spid="6"/>
                                        </p:tgtEl>
                                      </p:cBhvr>
                                    </p:animEffect>
                                    <p:anim calcmode="lin" valueType="num">
                                      <p:cBhvr>
                                        <p:cTn id="21" dur="750" fill="hold"/>
                                        <p:tgtEl>
                                          <p:spTgt spid="6"/>
                                        </p:tgtEl>
                                        <p:attrNameLst>
                                          <p:attrName>ppt_x</p:attrName>
                                        </p:attrNameLst>
                                      </p:cBhvr>
                                      <p:tavLst>
                                        <p:tav tm="0">
                                          <p:val>
                                            <p:strVal val="#ppt_x"/>
                                          </p:val>
                                        </p:tav>
                                        <p:tav tm="100000">
                                          <p:val>
                                            <p:strVal val="#ppt_x"/>
                                          </p:val>
                                        </p:tav>
                                      </p:tavLst>
                                    </p:anim>
                                    <p:anim calcmode="lin" valueType="num">
                                      <p:cBhvr>
                                        <p:cTn id="22" dur="75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3750"/>
                            </p:stCondLst>
                            <p:childTnLst>
                              <p:par>
                                <p:cTn id="24" presetID="22" presetClass="entr" presetSubtype="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1000"/>
                                        <p:tgtEl>
                                          <p:spTgt spid="10"/>
                                        </p:tgtEl>
                                      </p:cBhvr>
                                    </p:animEffect>
                                  </p:childTnLst>
                                </p:cTn>
                              </p:par>
                              <p:par>
                                <p:cTn id="27" presetID="42" presetClass="entr" presetSubtype="0" fill="hold" grpId="0" nodeType="withEffect">
                                  <p:stCondLst>
                                    <p:cond delay="100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750"/>
                                        <p:tgtEl>
                                          <p:spTgt spid="11"/>
                                        </p:tgtEl>
                                      </p:cBhvr>
                                    </p:animEffect>
                                    <p:anim calcmode="lin" valueType="num">
                                      <p:cBhvr>
                                        <p:cTn id="30" dur="750" fill="hold"/>
                                        <p:tgtEl>
                                          <p:spTgt spid="11"/>
                                        </p:tgtEl>
                                        <p:attrNameLst>
                                          <p:attrName>ppt_x</p:attrName>
                                        </p:attrNameLst>
                                      </p:cBhvr>
                                      <p:tavLst>
                                        <p:tav tm="0">
                                          <p:val>
                                            <p:strVal val="#ppt_x"/>
                                          </p:val>
                                        </p:tav>
                                        <p:tav tm="100000">
                                          <p:val>
                                            <p:strVal val="#ppt_x"/>
                                          </p:val>
                                        </p:tav>
                                      </p:tavLst>
                                    </p:anim>
                                    <p:anim calcmode="lin" valueType="num">
                                      <p:cBhvr>
                                        <p:cTn id="31" dur="75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5500"/>
                            </p:stCondLst>
                            <p:childTnLst>
                              <p:par>
                                <p:cTn id="33" presetID="2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p:bldP spid="9" grpId="0" animBg="1"/>
      <p:bldP spid="10" grpId="0"/>
      <p:bldP spid="11"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rot="19578595">
            <a:off x="3980446" y="471231"/>
            <a:ext cx="3324726" cy="2426369"/>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1231" y="1070810"/>
            <a:ext cx="2779295" cy="1938992"/>
          </a:xfrm>
          <a:prstGeom prst="rect">
            <a:avLst/>
          </a:prstGeom>
          <a:noFill/>
        </p:spPr>
        <p:txBody>
          <a:bodyPr wrap="square" rtlCol="0">
            <a:spAutoFit/>
          </a:bodyPr>
          <a:lstStyle/>
          <a:p>
            <a:r>
              <a:rPr lang="en-US" altLang="zh-CN" sz="120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03</a:t>
            </a:r>
            <a:endParaRPr lang="zh-CN" altLang="en-US" sz="120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6" name="文本框 5"/>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7" name="矩形 6"/>
          <p:cNvSpPr/>
          <p:nvPr/>
        </p:nvSpPr>
        <p:spPr>
          <a:xfrm>
            <a:off x="3695343" y="4026521"/>
            <a:ext cx="4801314" cy="1938992"/>
          </a:xfrm>
          <a:prstGeom prst="rect">
            <a:avLst/>
          </a:prstGeom>
        </p:spPr>
        <p:txBody>
          <a:bodyPr wrap="none">
            <a:spAutoFit/>
          </a:bodyPr>
          <a:lstStyle/>
          <a:p>
            <a:r>
              <a:rPr lang="zh-CN" altLang="en-US" sz="6000" b="1" dirty="0" smtClean="0">
                <a:solidFill>
                  <a:srgbClr val="BDD7EE"/>
                </a:solidFill>
                <a:latin typeface="Arial Black" panose="020B0A04020102020204" pitchFamily="34" charset="0"/>
              </a:rPr>
              <a:t>工作存在不足</a:t>
            </a:r>
          </a:p>
          <a:p>
            <a:endParaRPr lang="zh-CN" altLang="en-US" sz="6000" b="1" dirty="0">
              <a:solidFill>
                <a:srgbClr val="BDD7EE"/>
              </a:solidFill>
              <a:latin typeface="Arial Black" panose="020B0A04020102020204" pitchFamily="34" charset="0"/>
            </a:endParaRPr>
          </a:p>
        </p:txBody>
      </p:sp>
      <p:sp>
        <p:nvSpPr>
          <p:cNvPr id="8" name="矩形 7"/>
          <p:cNvSpPr/>
          <p:nvPr/>
        </p:nvSpPr>
        <p:spPr>
          <a:xfrm>
            <a:off x="3048000" y="4933899"/>
            <a:ext cx="6096000" cy="584775"/>
          </a:xfrm>
          <a:prstGeom prst="rect">
            <a:avLst/>
          </a:prstGeom>
        </p:spPr>
        <p:txBody>
          <a:bodyPr>
            <a:spAutoFit/>
          </a:bodyPr>
          <a:lstStyle/>
          <a:p>
            <a:pPr algn="ctr"/>
            <a:r>
              <a:rPr lang="en-US" altLang="zh-CN" sz="1600" dirty="0">
                <a:solidFill>
                  <a:srgbClr val="BDD7EE"/>
                </a:solidFill>
                <a:latin typeface="Arial Black" panose="020B0A04020102020204" pitchFamily="34" charset="0"/>
                <a:ea typeface="Roboto" panose="02000000000000000000" pitchFamily="2" charset="0"/>
              </a:rPr>
              <a:t>Lorem ipsum dolor sit </a:t>
            </a:r>
            <a:r>
              <a:rPr lang="en-US" altLang="zh-CN" sz="1600" dirty="0" err="1">
                <a:solidFill>
                  <a:srgbClr val="BDD7EE"/>
                </a:solidFill>
                <a:latin typeface="Arial Black" panose="020B0A04020102020204" pitchFamily="34" charset="0"/>
                <a:ea typeface="Roboto" panose="02000000000000000000" pitchFamily="2" charset="0"/>
              </a:rPr>
              <a:t>amet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consectetur</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adipiscing</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elit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Fusce</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suscipit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neque</a:t>
            </a:r>
            <a:r>
              <a:rPr lang="en-US" altLang="zh-CN" sz="1600" dirty="0">
                <a:solidFill>
                  <a:srgbClr val="BDD7EE"/>
                </a:solidFill>
                <a:latin typeface="Arial Black" panose="020B0A04020102020204" pitchFamily="34" charset="0"/>
                <a:ea typeface="Roboto" panose="02000000000000000000" pitchFamily="2" charset="0"/>
              </a:rPr>
              <a:t> non </a:t>
            </a:r>
            <a:endParaRPr lang="zh-CN" altLang="en-US" sz="1600" dirty="0">
              <a:solidFill>
                <a:srgbClr val="BDD7EE"/>
              </a:solidFill>
              <a:latin typeface="Arial Black" panose="020B0A04020102020204" pitchFamily="34" charset="0"/>
            </a:endParaRPr>
          </a:p>
        </p:txBody>
      </p:sp>
      <p:sp>
        <p:nvSpPr>
          <p:cNvPr id="9" name="等腰三角形 8"/>
          <p:cNvSpPr/>
          <p:nvPr/>
        </p:nvSpPr>
        <p:spPr>
          <a:xfrm rot="19050072">
            <a:off x="5642771" y="2637752"/>
            <a:ext cx="906456" cy="723990"/>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705750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par>
                                <p:cTn id="14" presetID="8" presetClass="emph" presetSubtype="0" fill="hold" grpId="0" nodeType="withEffect">
                                  <p:stCondLst>
                                    <p:cond delay="500"/>
                                  </p:stCondLst>
                                  <p:childTnLst>
                                    <p:animRot by="21600000">
                                      <p:cBhvr>
                                        <p:cTn id="15" dur="3000" fill="hold"/>
                                        <p:tgtEl>
                                          <p:spTgt spid="4"/>
                                        </p:tgtEl>
                                        <p:attrNameLst>
                                          <p:attrName>r</p:attrName>
                                        </p:attrNameLst>
                                      </p:cBhvr>
                                    </p:animRot>
                                  </p:childTnLst>
                                </p:cTn>
                              </p:par>
                              <p:par>
                                <p:cTn id="16" presetID="8" presetClass="emph" presetSubtype="0" fill="hold" grpId="0" nodeType="withEffect">
                                  <p:stCondLst>
                                    <p:cond delay="750"/>
                                  </p:stCondLst>
                                  <p:childTnLst>
                                    <p:animRot by="-21600000">
                                      <p:cBhvr>
                                        <p:cTn id="17" dur="2500" fill="hold"/>
                                        <p:tgtEl>
                                          <p:spTgt spid="9"/>
                                        </p:tgtEl>
                                        <p:attrNameLst>
                                          <p:attrName>r</p:attrName>
                                        </p:attrNameLst>
                                      </p:cBhvr>
                                    </p:animRot>
                                  </p:childTnLst>
                                </p:cTn>
                              </p:par>
                              <p:par>
                                <p:cTn id="18" presetID="42" presetClass="entr" presetSubtype="0" fill="hold" grpId="0" nodeType="withEffect">
                                  <p:stCondLst>
                                    <p:cond delay="1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grpSp>
        <p:nvGrpSpPr>
          <p:cNvPr id="7" name="组合 6"/>
          <p:cNvGrpSpPr/>
          <p:nvPr/>
        </p:nvGrpSpPr>
        <p:grpSpPr>
          <a:xfrm>
            <a:off x="4379497" y="1961148"/>
            <a:ext cx="2923674" cy="2923674"/>
            <a:chOff x="4150894" y="1961148"/>
            <a:chExt cx="2923674" cy="2923674"/>
          </a:xfrm>
          <a:solidFill>
            <a:schemeClr val="bg2">
              <a:lumMod val="75000"/>
              <a:alpha val="46000"/>
            </a:schemeClr>
          </a:solidFill>
        </p:grpSpPr>
        <p:sp>
          <p:nvSpPr>
            <p:cNvPr id="5" name="同心圆 4"/>
            <p:cNvSpPr/>
            <p:nvPr/>
          </p:nvSpPr>
          <p:spPr>
            <a:xfrm>
              <a:off x="4150894" y="1961148"/>
              <a:ext cx="2923674" cy="2923674"/>
            </a:xfrm>
            <a:prstGeom prst="donut">
              <a:avLst>
                <a:gd name="adj" fmla="val 283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五角星 5"/>
            <p:cNvSpPr/>
            <p:nvPr/>
          </p:nvSpPr>
          <p:spPr>
            <a:xfrm>
              <a:off x="4331368" y="1985212"/>
              <a:ext cx="2562726" cy="2562726"/>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p:cNvSpPr/>
          <p:nvPr/>
        </p:nvSpPr>
        <p:spPr>
          <a:xfrm>
            <a:off x="7864642" y="1690300"/>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9" name="矩形 8"/>
          <p:cNvSpPr/>
          <p:nvPr/>
        </p:nvSpPr>
        <p:spPr>
          <a:xfrm>
            <a:off x="7864642" y="1320968"/>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
        <p:nvSpPr>
          <p:cNvPr id="10" name="矩形 9"/>
          <p:cNvSpPr/>
          <p:nvPr/>
        </p:nvSpPr>
        <p:spPr>
          <a:xfrm>
            <a:off x="7864642" y="4059869"/>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11" name="矩形 10"/>
          <p:cNvSpPr/>
          <p:nvPr/>
        </p:nvSpPr>
        <p:spPr>
          <a:xfrm>
            <a:off x="7864642" y="3690537"/>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
        <p:nvSpPr>
          <p:cNvPr id="12" name="矩形 11"/>
          <p:cNvSpPr/>
          <p:nvPr/>
        </p:nvSpPr>
        <p:spPr>
          <a:xfrm>
            <a:off x="935969" y="1690300"/>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13" name="矩形 12"/>
          <p:cNvSpPr/>
          <p:nvPr/>
        </p:nvSpPr>
        <p:spPr>
          <a:xfrm>
            <a:off x="935969" y="1320968"/>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
        <p:nvSpPr>
          <p:cNvPr id="14" name="矩形 13"/>
          <p:cNvSpPr/>
          <p:nvPr/>
        </p:nvSpPr>
        <p:spPr>
          <a:xfrm>
            <a:off x="935969" y="4059869"/>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15" name="矩形 14"/>
          <p:cNvSpPr/>
          <p:nvPr/>
        </p:nvSpPr>
        <p:spPr>
          <a:xfrm>
            <a:off x="935969" y="3690537"/>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Tree>
    <p:extLst>
      <p:ext uri="{BB962C8B-B14F-4D97-AF65-F5344CB8AC3E}">
        <p14:creationId xmlns:p14="http://schemas.microsoft.com/office/powerpoint/2010/main" val="36559353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p:cTn id="11" dur="750" fill="hold"/>
                                        <p:tgtEl>
                                          <p:spTgt spid="7"/>
                                        </p:tgtEl>
                                        <p:attrNameLst>
                                          <p:attrName>ppt_w</p:attrName>
                                        </p:attrNameLst>
                                      </p:cBhvr>
                                      <p:tavLst>
                                        <p:tav tm="0">
                                          <p:val>
                                            <p:fltVal val="0"/>
                                          </p:val>
                                        </p:tav>
                                        <p:tav tm="100000">
                                          <p:val>
                                            <p:strVal val="#ppt_w"/>
                                          </p:val>
                                        </p:tav>
                                      </p:tavLst>
                                    </p:anim>
                                    <p:anim calcmode="lin" valueType="num">
                                      <p:cBhvr>
                                        <p:cTn id="12" dur="750" fill="hold"/>
                                        <p:tgtEl>
                                          <p:spTgt spid="7"/>
                                        </p:tgtEl>
                                        <p:attrNameLst>
                                          <p:attrName>ppt_h</p:attrName>
                                        </p:attrNameLst>
                                      </p:cBhvr>
                                      <p:tavLst>
                                        <p:tav tm="0">
                                          <p:val>
                                            <p:fltVal val="0"/>
                                          </p:val>
                                        </p:tav>
                                        <p:tav tm="100000">
                                          <p:val>
                                            <p:strVal val="#ppt_h"/>
                                          </p:val>
                                        </p:tav>
                                      </p:tavLst>
                                    </p:anim>
                                    <p:animEffect transition="in" filter="fade">
                                      <p:cBhvr>
                                        <p:cTn id="13" dur="750"/>
                                        <p:tgtEl>
                                          <p:spTgt spid="7"/>
                                        </p:tgtEl>
                                      </p:cBhvr>
                                    </p:animEffect>
                                  </p:childTnLst>
                                </p:cTn>
                              </p:par>
                            </p:childTnLst>
                          </p:cTn>
                        </p:par>
                        <p:par>
                          <p:cTn id="14" fill="hold">
                            <p:stCondLst>
                              <p:cond delay="1250"/>
                            </p:stCondLst>
                            <p:childTnLst>
                              <p:par>
                                <p:cTn id="15" presetID="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750" fill="hold"/>
                                        <p:tgtEl>
                                          <p:spTgt spid="9"/>
                                        </p:tgtEl>
                                        <p:attrNameLst>
                                          <p:attrName>ppt_x</p:attrName>
                                        </p:attrNameLst>
                                      </p:cBhvr>
                                      <p:tavLst>
                                        <p:tav tm="0">
                                          <p:val>
                                            <p:strVal val="0-#ppt_w/2"/>
                                          </p:val>
                                        </p:tav>
                                        <p:tav tm="100000">
                                          <p:val>
                                            <p:strVal val="#ppt_x"/>
                                          </p:val>
                                        </p:tav>
                                      </p:tavLst>
                                    </p:anim>
                                    <p:anim calcmode="lin" valueType="num">
                                      <p:cBhvr additive="base">
                                        <p:cTn id="18" dur="75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750"/>
                                        <p:tgtEl>
                                          <p:spTgt spid="8"/>
                                        </p:tgtEl>
                                      </p:cBhvr>
                                    </p:animEffect>
                                  </p:childTnLst>
                                </p:cTn>
                              </p:par>
                            </p:childTnLst>
                          </p:cTn>
                        </p:par>
                        <p:par>
                          <p:cTn id="23" fill="hold">
                            <p:stCondLst>
                              <p:cond delay="2750"/>
                            </p:stCondLst>
                            <p:childTnLst>
                              <p:par>
                                <p:cTn id="24" presetID="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750" fill="hold"/>
                                        <p:tgtEl>
                                          <p:spTgt spid="11"/>
                                        </p:tgtEl>
                                        <p:attrNameLst>
                                          <p:attrName>ppt_x</p:attrName>
                                        </p:attrNameLst>
                                      </p:cBhvr>
                                      <p:tavLst>
                                        <p:tav tm="0">
                                          <p:val>
                                            <p:strVal val="0-#ppt_w/2"/>
                                          </p:val>
                                        </p:tav>
                                        <p:tav tm="100000">
                                          <p:val>
                                            <p:strVal val="#ppt_x"/>
                                          </p:val>
                                        </p:tav>
                                      </p:tavLst>
                                    </p:anim>
                                    <p:anim calcmode="lin" valueType="num">
                                      <p:cBhvr additive="base">
                                        <p:cTn id="27" dur="750" fill="hold"/>
                                        <p:tgtEl>
                                          <p:spTgt spid="11"/>
                                        </p:tgtEl>
                                        <p:attrNameLst>
                                          <p:attrName>ppt_y</p:attrName>
                                        </p:attrNameLst>
                                      </p:cBhvr>
                                      <p:tavLst>
                                        <p:tav tm="0">
                                          <p:val>
                                            <p:strVal val="#ppt_y"/>
                                          </p:val>
                                        </p:tav>
                                        <p:tav tm="100000">
                                          <p:val>
                                            <p:strVal val="#ppt_y"/>
                                          </p:val>
                                        </p:tav>
                                      </p:tavLst>
                                    </p:anim>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750"/>
                                        <p:tgtEl>
                                          <p:spTgt spid="10"/>
                                        </p:tgtEl>
                                      </p:cBhvr>
                                    </p:animEffect>
                                  </p:childTnLst>
                                </p:cTn>
                              </p:par>
                            </p:childTnLst>
                          </p:cTn>
                        </p:par>
                        <p:par>
                          <p:cTn id="32" fill="hold">
                            <p:stCondLst>
                              <p:cond delay="4250"/>
                            </p:stCondLst>
                            <p:childTnLst>
                              <p:par>
                                <p:cTn id="33" presetID="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750" fill="hold"/>
                                        <p:tgtEl>
                                          <p:spTgt spid="13"/>
                                        </p:tgtEl>
                                        <p:attrNameLst>
                                          <p:attrName>ppt_x</p:attrName>
                                        </p:attrNameLst>
                                      </p:cBhvr>
                                      <p:tavLst>
                                        <p:tav tm="0">
                                          <p:val>
                                            <p:strVal val="0-#ppt_w/2"/>
                                          </p:val>
                                        </p:tav>
                                        <p:tav tm="100000">
                                          <p:val>
                                            <p:strVal val="#ppt_x"/>
                                          </p:val>
                                        </p:tav>
                                      </p:tavLst>
                                    </p:anim>
                                    <p:anim calcmode="lin" valueType="num">
                                      <p:cBhvr additive="base">
                                        <p:cTn id="36" dur="750" fill="hold"/>
                                        <p:tgtEl>
                                          <p:spTgt spid="13"/>
                                        </p:tgtEl>
                                        <p:attrNameLst>
                                          <p:attrName>ppt_y</p:attrName>
                                        </p:attrNameLst>
                                      </p:cBhvr>
                                      <p:tavLst>
                                        <p:tav tm="0">
                                          <p:val>
                                            <p:strVal val="#ppt_y"/>
                                          </p:val>
                                        </p:tav>
                                        <p:tav tm="100000">
                                          <p:val>
                                            <p:strVal val="#ppt_y"/>
                                          </p:val>
                                        </p:tav>
                                      </p:tavLst>
                                    </p:anim>
                                  </p:childTnLst>
                                </p:cTn>
                              </p:par>
                            </p:childTnLst>
                          </p:cTn>
                        </p:par>
                        <p:par>
                          <p:cTn id="37" fill="hold">
                            <p:stCondLst>
                              <p:cond delay="5000"/>
                            </p:stCondLst>
                            <p:childTnLst>
                              <p:par>
                                <p:cTn id="38" presetID="2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750"/>
                                        <p:tgtEl>
                                          <p:spTgt spid="12"/>
                                        </p:tgtEl>
                                      </p:cBhvr>
                                    </p:animEffect>
                                  </p:childTnLst>
                                </p:cTn>
                              </p:par>
                            </p:childTnLst>
                          </p:cTn>
                        </p:par>
                        <p:par>
                          <p:cTn id="41" fill="hold">
                            <p:stCondLst>
                              <p:cond delay="5750"/>
                            </p:stCondLst>
                            <p:childTnLst>
                              <p:par>
                                <p:cTn id="42" presetID="2" presetClass="entr" presetSubtype="8"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750" fill="hold"/>
                                        <p:tgtEl>
                                          <p:spTgt spid="15"/>
                                        </p:tgtEl>
                                        <p:attrNameLst>
                                          <p:attrName>ppt_x</p:attrName>
                                        </p:attrNameLst>
                                      </p:cBhvr>
                                      <p:tavLst>
                                        <p:tav tm="0">
                                          <p:val>
                                            <p:strVal val="0-#ppt_w/2"/>
                                          </p:val>
                                        </p:tav>
                                        <p:tav tm="100000">
                                          <p:val>
                                            <p:strVal val="#ppt_x"/>
                                          </p:val>
                                        </p:tav>
                                      </p:tavLst>
                                    </p:anim>
                                    <p:anim calcmode="lin" valueType="num">
                                      <p:cBhvr additive="base">
                                        <p:cTn id="45" dur="750" fill="hold"/>
                                        <p:tgtEl>
                                          <p:spTgt spid="15"/>
                                        </p:tgtEl>
                                        <p:attrNameLst>
                                          <p:attrName>ppt_y</p:attrName>
                                        </p:attrNameLst>
                                      </p:cBhvr>
                                      <p:tavLst>
                                        <p:tav tm="0">
                                          <p:val>
                                            <p:strVal val="#ppt_y"/>
                                          </p:val>
                                        </p:tav>
                                        <p:tav tm="100000">
                                          <p:val>
                                            <p:strVal val="#ppt_y"/>
                                          </p:val>
                                        </p:tav>
                                      </p:tavLst>
                                    </p:anim>
                                  </p:childTnLst>
                                </p:cTn>
                              </p:par>
                            </p:childTnLst>
                          </p:cTn>
                        </p:par>
                        <p:par>
                          <p:cTn id="46" fill="hold">
                            <p:stCondLst>
                              <p:cond delay="6500"/>
                            </p:stCondLst>
                            <p:childTnLst>
                              <p:par>
                                <p:cTn id="47" presetID="22" presetClass="entr" presetSubtype="1"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up)">
                                      <p:cBhvr>
                                        <p:cTn id="4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grpSp>
        <p:nvGrpSpPr>
          <p:cNvPr id="14" name="Group 13"/>
          <p:cNvGrpSpPr/>
          <p:nvPr/>
        </p:nvGrpSpPr>
        <p:grpSpPr>
          <a:xfrm>
            <a:off x="1114088" y="4479320"/>
            <a:ext cx="610779" cy="612000"/>
            <a:chOff x="8424256" y="4183481"/>
            <a:chExt cx="610779" cy="612000"/>
          </a:xfrm>
        </p:grpSpPr>
        <p:sp>
          <p:nvSpPr>
            <p:cNvPr id="15" name="Rectangle 14"/>
            <p:cNvSpPr>
              <a:spLocks noChangeAspect="1"/>
            </p:cNvSpPr>
            <p:nvPr/>
          </p:nvSpPr>
          <p:spPr>
            <a:xfrm>
              <a:off x="8424256" y="4183481"/>
              <a:ext cx="610779" cy="61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cxnSp>
          <p:nvCxnSpPr>
            <p:cNvPr id="16" name="Straight Connector 15"/>
            <p:cNvCxnSpPr/>
            <p:nvPr/>
          </p:nvCxnSpPr>
          <p:spPr>
            <a:xfrm>
              <a:off x="8427571" y="4738314"/>
              <a:ext cx="604800" cy="0"/>
            </a:xfrm>
            <a:prstGeom prst="line">
              <a:avLst/>
            </a:prstGeom>
            <a:ln w="101600">
              <a:solidFill>
                <a:schemeClr val="accent1">
                  <a:lumMod val="75000"/>
                  <a:alpha val="85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1114088" y="5206875"/>
            <a:ext cx="610779" cy="612000"/>
            <a:chOff x="8424256" y="4183481"/>
            <a:chExt cx="610779" cy="612000"/>
          </a:xfrm>
          <a:solidFill>
            <a:srgbClr val="002060"/>
          </a:solidFill>
        </p:grpSpPr>
        <p:sp>
          <p:nvSpPr>
            <p:cNvPr id="18" name="Rectangle 17"/>
            <p:cNvSpPr>
              <a:spLocks noChangeAspect="1"/>
            </p:cNvSpPr>
            <p:nvPr/>
          </p:nvSpPr>
          <p:spPr>
            <a:xfrm>
              <a:off x="8424256" y="4183481"/>
              <a:ext cx="610779" cy="61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cxnSp>
          <p:nvCxnSpPr>
            <p:cNvPr id="19" name="Straight Connector 18"/>
            <p:cNvCxnSpPr/>
            <p:nvPr/>
          </p:nvCxnSpPr>
          <p:spPr>
            <a:xfrm>
              <a:off x="8427571" y="4738314"/>
              <a:ext cx="604800" cy="0"/>
            </a:xfrm>
            <a:prstGeom prst="line">
              <a:avLst/>
            </a:prstGeom>
            <a:grpFill/>
            <a:ln w="101600">
              <a:solidFill>
                <a:schemeClr val="accent2">
                  <a:lumMod val="75000"/>
                  <a:alpha val="85000"/>
                </a:schemeClr>
              </a:solidFill>
            </a:ln>
          </p:spPr>
          <p:style>
            <a:lnRef idx="1">
              <a:schemeClr val="accent1"/>
            </a:lnRef>
            <a:fillRef idx="0">
              <a:schemeClr val="accent1"/>
            </a:fillRef>
            <a:effectRef idx="0">
              <a:schemeClr val="accent1"/>
            </a:effectRef>
            <a:fontRef idx="minor">
              <a:schemeClr val="tx1"/>
            </a:fontRef>
          </p:style>
        </p:cxnSp>
      </p:grpSp>
      <p:sp>
        <p:nvSpPr>
          <p:cNvPr id="20" name="Oval 4"/>
          <p:cNvSpPr>
            <a:spLocks noChangeAspect="1"/>
          </p:cNvSpPr>
          <p:nvPr/>
        </p:nvSpPr>
        <p:spPr>
          <a:xfrm>
            <a:off x="1195684" y="4538964"/>
            <a:ext cx="450059" cy="4500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143061" tIns="55880" rIns="143061" bIns="55880" numCol="1" spcCol="1270" anchor="ctr" anchorCtr="0">
            <a:noAutofit/>
          </a:bodyPr>
          <a:lstStyle/>
          <a:p>
            <a:pPr lvl="0" algn="ctr" defTabSz="1955800">
              <a:lnSpc>
                <a:spcPct val="90000"/>
              </a:lnSpc>
              <a:spcBef>
                <a:spcPct val="0"/>
              </a:spcBef>
              <a:spcAft>
                <a:spcPct val="35000"/>
              </a:spcAft>
            </a:pPr>
            <a:r>
              <a:rPr lang="id-ID" sz="3200" dirty="0" smtClean="0">
                <a:solidFill>
                  <a:schemeClr val="bg1">
                    <a:lumMod val="95000"/>
                  </a:schemeClr>
                </a:solidFill>
                <a:latin typeface="FontAwesome" pitchFamily="2" charset="0"/>
              </a:rPr>
              <a:t></a:t>
            </a:r>
            <a:endParaRPr lang="id-ID" sz="2400" kern="1200" dirty="0">
              <a:solidFill>
                <a:schemeClr val="bg1">
                  <a:lumMod val="95000"/>
                </a:schemeClr>
              </a:solidFill>
              <a:latin typeface="FontAwesome" pitchFamily="2" charset="0"/>
            </a:endParaRPr>
          </a:p>
        </p:txBody>
      </p:sp>
      <p:sp>
        <p:nvSpPr>
          <p:cNvPr id="21" name="Oval 4"/>
          <p:cNvSpPr>
            <a:spLocks noChangeAspect="1"/>
          </p:cNvSpPr>
          <p:nvPr/>
        </p:nvSpPr>
        <p:spPr>
          <a:xfrm>
            <a:off x="1178147" y="5226540"/>
            <a:ext cx="450059" cy="4500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143061" tIns="55880" rIns="143061" bIns="55880" numCol="1" spcCol="1270" anchor="ctr" anchorCtr="0">
            <a:noAutofit/>
          </a:bodyPr>
          <a:lstStyle/>
          <a:p>
            <a:pPr lvl="0" algn="ctr"/>
            <a:r>
              <a:rPr lang="id-ID" sz="2800" dirty="0">
                <a:solidFill>
                  <a:schemeClr val="bg1">
                    <a:lumMod val="95000"/>
                  </a:schemeClr>
                </a:solidFill>
                <a:latin typeface="FontAwesome" pitchFamily="2" charset="0"/>
              </a:rPr>
              <a:t></a:t>
            </a:r>
          </a:p>
        </p:txBody>
      </p:sp>
      <p:grpSp>
        <p:nvGrpSpPr>
          <p:cNvPr id="22" name="Group 21"/>
          <p:cNvGrpSpPr/>
          <p:nvPr/>
        </p:nvGrpSpPr>
        <p:grpSpPr>
          <a:xfrm>
            <a:off x="4682731" y="4483699"/>
            <a:ext cx="616989" cy="612000"/>
            <a:chOff x="8418046" y="4183481"/>
            <a:chExt cx="616989" cy="612000"/>
          </a:xfrm>
        </p:grpSpPr>
        <p:sp>
          <p:nvSpPr>
            <p:cNvPr id="23" name="Rectangle 22"/>
            <p:cNvSpPr>
              <a:spLocks noChangeAspect="1"/>
            </p:cNvSpPr>
            <p:nvPr/>
          </p:nvSpPr>
          <p:spPr>
            <a:xfrm>
              <a:off x="8424256" y="4183481"/>
              <a:ext cx="610779" cy="61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cxnSp>
          <p:nvCxnSpPr>
            <p:cNvPr id="24" name="Straight Connector 23"/>
            <p:cNvCxnSpPr/>
            <p:nvPr/>
          </p:nvCxnSpPr>
          <p:spPr>
            <a:xfrm>
              <a:off x="8418046" y="4738314"/>
              <a:ext cx="604800" cy="0"/>
            </a:xfrm>
            <a:prstGeom prst="line">
              <a:avLst/>
            </a:prstGeom>
            <a:ln w="101600">
              <a:solidFill>
                <a:schemeClr val="accent3">
                  <a:lumMod val="75000"/>
                  <a:alpha val="8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4682731" y="5206875"/>
            <a:ext cx="616989" cy="612000"/>
            <a:chOff x="8418046" y="4183481"/>
            <a:chExt cx="616989" cy="612000"/>
          </a:xfrm>
          <a:solidFill>
            <a:srgbClr val="B79998"/>
          </a:solidFill>
        </p:grpSpPr>
        <p:sp>
          <p:nvSpPr>
            <p:cNvPr id="26" name="Rectangle 25"/>
            <p:cNvSpPr>
              <a:spLocks noChangeAspect="1"/>
            </p:cNvSpPr>
            <p:nvPr/>
          </p:nvSpPr>
          <p:spPr>
            <a:xfrm>
              <a:off x="8424256" y="4183481"/>
              <a:ext cx="610779" cy="61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cxnSp>
          <p:nvCxnSpPr>
            <p:cNvPr id="27" name="Straight Connector 26"/>
            <p:cNvCxnSpPr/>
            <p:nvPr/>
          </p:nvCxnSpPr>
          <p:spPr>
            <a:xfrm>
              <a:off x="8418046" y="4738314"/>
              <a:ext cx="604800" cy="0"/>
            </a:xfrm>
            <a:prstGeom prst="line">
              <a:avLst/>
            </a:prstGeom>
            <a:grpFill/>
            <a:ln w="101600">
              <a:solidFill>
                <a:schemeClr val="accent4">
                  <a:lumMod val="75000"/>
                  <a:alpha val="85000"/>
                </a:schemeClr>
              </a:solidFill>
            </a:ln>
          </p:spPr>
          <p:style>
            <a:lnRef idx="1">
              <a:schemeClr val="accent1"/>
            </a:lnRef>
            <a:fillRef idx="0">
              <a:schemeClr val="accent1"/>
            </a:fillRef>
            <a:effectRef idx="0">
              <a:schemeClr val="accent1"/>
            </a:effectRef>
            <a:fontRef idx="minor">
              <a:schemeClr val="tx1"/>
            </a:fontRef>
          </p:style>
        </p:cxnSp>
      </p:grpSp>
      <p:sp>
        <p:nvSpPr>
          <p:cNvPr id="28" name="Oval 4"/>
          <p:cNvSpPr>
            <a:spLocks noChangeAspect="1"/>
          </p:cNvSpPr>
          <p:nvPr/>
        </p:nvSpPr>
        <p:spPr>
          <a:xfrm>
            <a:off x="4755229" y="5268107"/>
            <a:ext cx="450059" cy="4500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143061" tIns="55880" rIns="143061" bIns="55880" numCol="1" spcCol="1270" anchor="ctr" anchorCtr="0">
            <a:noAutofit/>
          </a:bodyPr>
          <a:lstStyle/>
          <a:p>
            <a:pPr lvl="0" algn="ctr" defTabSz="1955800">
              <a:lnSpc>
                <a:spcPct val="90000"/>
              </a:lnSpc>
              <a:spcBef>
                <a:spcPct val="0"/>
              </a:spcBef>
              <a:spcAft>
                <a:spcPct val="35000"/>
              </a:spcAft>
            </a:pPr>
            <a:r>
              <a:rPr lang="id-ID" sz="2800" i="0" kern="1200" dirty="0" smtClean="0">
                <a:solidFill>
                  <a:schemeClr val="bg1">
                    <a:lumMod val="95000"/>
                  </a:schemeClr>
                </a:solidFill>
                <a:latin typeface="FontAwesome" pitchFamily="2" charset="0"/>
              </a:rPr>
              <a:t></a:t>
            </a:r>
            <a:endParaRPr lang="id-ID" sz="2400" i="0" kern="1200" dirty="0">
              <a:solidFill>
                <a:schemeClr val="bg1">
                  <a:lumMod val="95000"/>
                </a:schemeClr>
              </a:solidFill>
              <a:latin typeface="FontAwesome" pitchFamily="2" charset="0"/>
            </a:endParaRPr>
          </a:p>
        </p:txBody>
      </p:sp>
      <p:sp>
        <p:nvSpPr>
          <p:cNvPr id="29" name="Oval 4"/>
          <p:cNvSpPr>
            <a:spLocks noChangeAspect="1"/>
          </p:cNvSpPr>
          <p:nvPr/>
        </p:nvSpPr>
        <p:spPr>
          <a:xfrm>
            <a:off x="4793842" y="4543343"/>
            <a:ext cx="450059" cy="45005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143061" tIns="55880" rIns="143061" bIns="55880" numCol="1" spcCol="1270" anchor="ctr" anchorCtr="0">
            <a:noAutofit/>
          </a:bodyPr>
          <a:lstStyle/>
          <a:p>
            <a:pPr lvl="0" algn="ctr" defTabSz="1955800">
              <a:lnSpc>
                <a:spcPct val="90000"/>
              </a:lnSpc>
              <a:spcBef>
                <a:spcPct val="0"/>
              </a:spcBef>
              <a:spcAft>
                <a:spcPct val="35000"/>
              </a:spcAft>
            </a:pPr>
            <a:r>
              <a:rPr lang="id-ID" sz="3200" dirty="0">
                <a:solidFill>
                  <a:schemeClr val="bg1">
                    <a:lumMod val="95000"/>
                  </a:schemeClr>
                </a:solidFill>
                <a:latin typeface="FontAwesome" pitchFamily="2" charset="0"/>
              </a:rPr>
              <a:t></a:t>
            </a:r>
            <a:endParaRPr lang="id-ID" sz="2400" kern="1200" dirty="0">
              <a:solidFill>
                <a:schemeClr val="bg1">
                  <a:lumMod val="95000"/>
                </a:schemeClr>
              </a:solidFill>
              <a:latin typeface="FontAwesome" pitchFamily="2" charset="0"/>
            </a:endParaRPr>
          </a:p>
        </p:txBody>
      </p:sp>
      <p:grpSp>
        <p:nvGrpSpPr>
          <p:cNvPr id="30" name="Group 29"/>
          <p:cNvGrpSpPr/>
          <p:nvPr/>
        </p:nvGrpSpPr>
        <p:grpSpPr>
          <a:xfrm>
            <a:off x="8177479" y="4479320"/>
            <a:ext cx="616989" cy="612000"/>
            <a:chOff x="8418046" y="4183481"/>
            <a:chExt cx="616989" cy="612000"/>
          </a:xfrm>
        </p:grpSpPr>
        <p:sp>
          <p:nvSpPr>
            <p:cNvPr id="31" name="Rectangle 30"/>
            <p:cNvSpPr>
              <a:spLocks noChangeAspect="1"/>
            </p:cNvSpPr>
            <p:nvPr/>
          </p:nvSpPr>
          <p:spPr>
            <a:xfrm>
              <a:off x="8424256" y="4183481"/>
              <a:ext cx="610779" cy="61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cxnSp>
          <p:nvCxnSpPr>
            <p:cNvPr id="32" name="Straight Connector 31"/>
            <p:cNvCxnSpPr/>
            <p:nvPr/>
          </p:nvCxnSpPr>
          <p:spPr>
            <a:xfrm>
              <a:off x="8418046" y="4738314"/>
              <a:ext cx="604800" cy="0"/>
            </a:xfrm>
            <a:prstGeom prst="line">
              <a:avLst/>
            </a:prstGeom>
            <a:ln w="101600">
              <a:solidFill>
                <a:schemeClr val="accent5">
                  <a:lumMod val="75000"/>
                  <a:alpha val="85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8178591" y="5206875"/>
            <a:ext cx="610779" cy="612000"/>
            <a:chOff x="8424256" y="4183481"/>
            <a:chExt cx="610779" cy="612000"/>
          </a:xfrm>
          <a:solidFill>
            <a:schemeClr val="accent1">
              <a:lumMod val="50000"/>
            </a:schemeClr>
          </a:solidFill>
        </p:grpSpPr>
        <p:sp>
          <p:nvSpPr>
            <p:cNvPr id="34" name="Rectangle 33"/>
            <p:cNvSpPr>
              <a:spLocks noChangeAspect="1"/>
            </p:cNvSpPr>
            <p:nvPr/>
          </p:nvSpPr>
          <p:spPr>
            <a:xfrm>
              <a:off x="8424256" y="4183481"/>
              <a:ext cx="610779" cy="61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cxnSp>
          <p:nvCxnSpPr>
            <p:cNvPr id="35" name="Straight Connector 34"/>
            <p:cNvCxnSpPr/>
            <p:nvPr/>
          </p:nvCxnSpPr>
          <p:spPr>
            <a:xfrm>
              <a:off x="8427571" y="4738314"/>
              <a:ext cx="604800" cy="0"/>
            </a:xfrm>
            <a:prstGeom prst="line">
              <a:avLst/>
            </a:prstGeom>
            <a:grpFill/>
            <a:ln w="101600">
              <a:solidFill>
                <a:schemeClr val="accent6">
                  <a:lumMod val="75000"/>
                  <a:alpha val="85000"/>
                </a:schemeClr>
              </a:solidFill>
            </a:ln>
          </p:spPr>
          <p:style>
            <a:lnRef idx="1">
              <a:schemeClr val="accent1"/>
            </a:lnRef>
            <a:fillRef idx="0">
              <a:schemeClr val="accent1"/>
            </a:fillRef>
            <a:effectRef idx="0">
              <a:schemeClr val="accent1"/>
            </a:effectRef>
            <a:fontRef idx="minor">
              <a:schemeClr val="tx1"/>
            </a:fontRef>
          </p:style>
        </p:cxnSp>
      </p:grpSp>
      <p:sp>
        <p:nvSpPr>
          <p:cNvPr id="36" name="Freeform 27"/>
          <p:cNvSpPr>
            <a:spLocks noChangeAspect="1" noEditPoints="1"/>
          </p:cNvSpPr>
          <p:nvPr/>
        </p:nvSpPr>
        <p:spPr bwMode="auto">
          <a:xfrm>
            <a:off x="8334024" y="5346108"/>
            <a:ext cx="300000" cy="214379"/>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solidFill>
                <a:schemeClr val="tx1">
                  <a:alpha val="75000"/>
                </a:schemeClr>
              </a:solidFill>
            </a:endParaRPr>
          </a:p>
        </p:txBody>
      </p:sp>
      <p:grpSp>
        <p:nvGrpSpPr>
          <p:cNvPr id="37" name="Group 36"/>
          <p:cNvGrpSpPr>
            <a:grpSpLocks noChangeAspect="1"/>
          </p:cNvGrpSpPr>
          <p:nvPr/>
        </p:nvGrpSpPr>
        <p:grpSpPr>
          <a:xfrm>
            <a:off x="8322590" y="4616628"/>
            <a:ext cx="321778" cy="251190"/>
            <a:chOff x="5838825" y="2538413"/>
            <a:chExt cx="490538" cy="396874"/>
          </a:xfrm>
          <a:solidFill>
            <a:schemeClr val="bg1"/>
          </a:solidFill>
        </p:grpSpPr>
        <p:sp>
          <p:nvSpPr>
            <p:cNvPr id="38" name="Freeform 35"/>
            <p:cNvSpPr>
              <a:spLocks noEditPoints="1"/>
            </p:cNvSpPr>
            <p:nvPr/>
          </p:nvSpPr>
          <p:spPr bwMode="auto">
            <a:xfrm>
              <a:off x="5838825" y="2587625"/>
              <a:ext cx="490538" cy="347662"/>
            </a:xfrm>
            <a:custGeom>
              <a:avLst/>
              <a:gdLst>
                <a:gd name="T0" fmla="*/ 121 w 130"/>
                <a:gd name="T1" fmla="*/ 0 h 92"/>
                <a:gd name="T2" fmla="*/ 9 w 130"/>
                <a:gd name="T3" fmla="*/ 0 h 92"/>
                <a:gd name="T4" fmla="*/ 0 w 130"/>
                <a:gd name="T5" fmla="*/ 9 h 92"/>
                <a:gd name="T6" fmla="*/ 0 w 130"/>
                <a:gd name="T7" fmla="*/ 83 h 92"/>
                <a:gd name="T8" fmla="*/ 9 w 130"/>
                <a:gd name="T9" fmla="*/ 92 h 92"/>
                <a:gd name="T10" fmla="*/ 121 w 130"/>
                <a:gd name="T11" fmla="*/ 92 h 92"/>
                <a:gd name="T12" fmla="*/ 130 w 130"/>
                <a:gd name="T13" fmla="*/ 83 h 92"/>
                <a:gd name="T14" fmla="*/ 130 w 130"/>
                <a:gd name="T15" fmla="*/ 9 h 92"/>
                <a:gd name="T16" fmla="*/ 121 w 130"/>
                <a:gd name="T17" fmla="*/ 0 h 92"/>
                <a:gd name="T18" fmla="*/ 47 w 130"/>
                <a:gd name="T19" fmla="*/ 81 h 92"/>
                <a:gd name="T20" fmla="*/ 12 w 130"/>
                <a:gd name="T21" fmla="*/ 46 h 92"/>
                <a:gd name="T22" fmla="*/ 47 w 130"/>
                <a:gd name="T23" fmla="*/ 11 h 92"/>
                <a:gd name="T24" fmla="*/ 82 w 130"/>
                <a:gd name="T25" fmla="*/ 46 h 92"/>
                <a:gd name="T26" fmla="*/ 47 w 130"/>
                <a:gd name="T27" fmla="*/ 81 h 92"/>
                <a:gd name="T28" fmla="*/ 116 w 130"/>
                <a:gd name="T29" fmla="*/ 19 h 92"/>
                <a:gd name="T30" fmla="*/ 105 w 130"/>
                <a:gd name="T31" fmla="*/ 19 h 92"/>
                <a:gd name="T32" fmla="*/ 99 w 130"/>
                <a:gd name="T33" fmla="*/ 13 h 92"/>
                <a:gd name="T34" fmla="*/ 105 w 130"/>
                <a:gd name="T35" fmla="*/ 7 h 92"/>
                <a:gd name="T36" fmla="*/ 116 w 130"/>
                <a:gd name="T37" fmla="*/ 7 h 92"/>
                <a:gd name="T38" fmla="*/ 122 w 130"/>
                <a:gd name="T39" fmla="*/ 13 h 92"/>
                <a:gd name="T40" fmla="*/ 116 w 130"/>
                <a:gd name="T41"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2">
                  <a:moveTo>
                    <a:pt x="121" y="0"/>
                  </a:moveTo>
                  <a:cubicBezTo>
                    <a:pt x="9" y="0"/>
                    <a:pt x="9" y="0"/>
                    <a:pt x="9" y="0"/>
                  </a:cubicBezTo>
                  <a:cubicBezTo>
                    <a:pt x="4" y="0"/>
                    <a:pt x="0" y="4"/>
                    <a:pt x="0" y="9"/>
                  </a:cubicBezTo>
                  <a:cubicBezTo>
                    <a:pt x="0" y="83"/>
                    <a:pt x="0" y="83"/>
                    <a:pt x="0" y="83"/>
                  </a:cubicBezTo>
                  <a:cubicBezTo>
                    <a:pt x="0" y="88"/>
                    <a:pt x="4" y="92"/>
                    <a:pt x="9" y="92"/>
                  </a:cubicBezTo>
                  <a:cubicBezTo>
                    <a:pt x="121" y="92"/>
                    <a:pt x="121" y="92"/>
                    <a:pt x="121" y="92"/>
                  </a:cubicBezTo>
                  <a:cubicBezTo>
                    <a:pt x="126" y="92"/>
                    <a:pt x="130" y="88"/>
                    <a:pt x="130" y="83"/>
                  </a:cubicBezTo>
                  <a:cubicBezTo>
                    <a:pt x="130" y="9"/>
                    <a:pt x="130" y="9"/>
                    <a:pt x="130" y="9"/>
                  </a:cubicBezTo>
                  <a:cubicBezTo>
                    <a:pt x="130" y="4"/>
                    <a:pt x="126" y="0"/>
                    <a:pt x="121" y="0"/>
                  </a:cubicBezTo>
                  <a:close/>
                  <a:moveTo>
                    <a:pt x="47" y="81"/>
                  </a:moveTo>
                  <a:cubicBezTo>
                    <a:pt x="28" y="81"/>
                    <a:pt x="12" y="66"/>
                    <a:pt x="12" y="46"/>
                  </a:cubicBezTo>
                  <a:cubicBezTo>
                    <a:pt x="12" y="27"/>
                    <a:pt x="28" y="11"/>
                    <a:pt x="47" y="11"/>
                  </a:cubicBezTo>
                  <a:cubicBezTo>
                    <a:pt x="67" y="11"/>
                    <a:pt x="82" y="27"/>
                    <a:pt x="82" y="46"/>
                  </a:cubicBezTo>
                  <a:cubicBezTo>
                    <a:pt x="82" y="66"/>
                    <a:pt x="67" y="81"/>
                    <a:pt x="47" y="81"/>
                  </a:cubicBezTo>
                  <a:close/>
                  <a:moveTo>
                    <a:pt x="116" y="19"/>
                  </a:moveTo>
                  <a:cubicBezTo>
                    <a:pt x="105" y="19"/>
                    <a:pt x="105" y="19"/>
                    <a:pt x="105" y="19"/>
                  </a:cubicBezTo>
                  <a:cubicBezTo>
                    <a:pt x="101" y="19"/>
                    <a:pt x="99" y="17"/>
                    <a:pt x="99" y="13"/>
                  </a:cubicBezTo>
                  <a:cubicBezTo>
                    <a:pt x="99" y="10"/>
                    <a:pt x="101" y="7"/>
                    <a:pt x="105" y="7"/>
                  </a:cubicBezTo>
                  <a:cubicBezTo>
                    <a:pt x="116" y="7"/>
                    <a:pt x="116" y="7"/>
                    <a:pt x="116" y="7"/>
                  </a:cubicBezTo>
                  <a:cubicBezTo>
                    <a:pt x="119" y="7"/>
                    <a:pt x="122" y="10"/>
                    <a:pt x="122" y="13"/>
                  </a:cubicBezTo>
                  <a:cubicBezTo>
                    <a:pt x="122" y="17"/>
                    <a:pt x="119" y="19"/>
                    <a:pt x="11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6"/>
            <p:cNvSpPr>
              <a:spLocks noChangeArrowheads="1"/>
            </p:cNvSpPr>
            <p:nvPr/>
          </p:nvSpPr>
          <p:spPr bwMode="auto">
            <a:xfrm>
              <a:off x="5888038" y="2538413"/>
              <a:ext cx="101600"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37"/>
            <p:cNvSpPr>
              <a:spLocks noChangeArrowheads="1"/>
            </p:cNvSpPr>
            <p:nvPr/>
          </p:nvSpPr>
          <p:spPr bwMode="auto">
            <a:xfrm>
              <a:off x="5951538" y="2697163"/>
              <a:ext cx="128588" cy="128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 name="Content Placeholder 2"/>
          <p:cNvSpPr txBox="1">
            <a:spLocks/>
          </p:cNvSpPr>
          <p:nvPr/>
        </p:nvSpPr>
        <p:spPr>
          <a:xfrm>
            <a:off x="1891061" y="4406750"/>
            <a:ext cx="2418721" cy="6845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400" b="1" dirty="0" smtClean="0">
                <a:solidFill>
                  <a:schemeClr val="accent1"/>
                </a:solidFill>
                <a:ea typeface="Roboto" panose="02000000000000000000" pitchFamily="2" charset="0"/>
              </a:rPr>
              <a:t>DESIGN</a:t>
            </a:r>
          </a:p>
          <a:p>
            <a:pPr marL="0" indent="0">
              <a:buNone/>
            </a:pPr>
            <a:r>
              <a:rPr lang="en-US" sz="1000" dirty="0" err="1" smtClean="0">
                <a:solidFill>
                  <a:schemeClr val="bg1">
                    <a:lumMod val="65000"/>
                  </a:schemeClr>
                </a:solidFill>
                <a:ea typeface="Roboto" panose="02000000000000000000" pitchFamily="2" charset="0"/>
              </a:rPr>
              <a:t>Lorem</a:t>
            </a:r>
            <a:r>
              <a:rPr lang="en-US" sz="1000" dirty="0" smtClean="0">
                <a:solidFill>
                  <a:schemeClr val="bg1">
                    <a:lumMod val="65000"/>
                  </a:schemeClr>
                </a:solidFill>
                <a:ea typeface="Roboto" panose="02000000000000000000" pitchFamily="2" charset="0"/>
              </a:rPr>
              <a:t> </a:t>
            </a:r>
            <a:r>
              <a:rPr lang="en-US" sz="1000" dirty="0">
                <a:solidFill>
                  <a:schemeClr val="bg1">
                    <a:lumMod val="65000"/>
                  </a:schemeClr>
                </a:solidFill>
                <a:ea typeface="Roboto" panose="02000000000000000000" pitchFamily="2" charset="0"/>
              </a:rPr>
              <a:t>ipsum dolor sit amet, consectetur adipiscing elit. Fusce suscipit neque non </a:t>
            </a:r>
            <a:r>
              <a:rPr lang="en-US" sz="1000" dirty="0" err="1">
                <a:solidFill>
                  <a:schemeClr val="bg1">
                    <a:lumMod val="65000"/>
                  </a:schemeClr>
                </a:solidFill>
                <a:ea typeface="Roboto" panose="02000000000000000000" pitchFamily="2" charset="0"/>
              </a:rPr>
              <a:t>libero</a:t>
            </a:r>
            <a:r>
              <a:rPr lang="en-US" sz="1000" dirty="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aliquam</a:t>
            </a:r>
            <a:endParaRPr lang="en-US" sz="1000" dirty="0">
              <a:solidFill>
                <a:schemeClr val="bg1">
                  <a:lumMod val="65000"/>
                </a:schemeClr>
              </a:solidFill>
              <a:ea typeface="Roboto" panose="02000000000000000000" pitchFamily="2" charset="0"/>
            </a:endParaRPr>
          </a:p>
        </p:txBody>
      </p:sp>
      <p:sp>
        <p:nvSpPr>
          <p:cNvPr id="42" name="Content Placeholder 2"/>
          <p:cNvSpPr txBox="1">
            <a:spLocks/>
          </p:cNvSpPr>
          <p:nvPr/>
        </p:nvSpPr>
        <p:spPr>
          <a:xfrm>
            <a:off x="1896886" y="5120695"/>
            <a:ext cx="2418721" cy="6845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400" b="1" dirty="0" smtClean="0">
                <a:solidFill>
                  <a:schemeClr val="accent2"/>
                </a:solidFill>
                <a:ea typeface="Roboto" panose="02000000000000000000" pitchFamily="2" charset="0"/>
              </a:rPr>
              <a:t>CHART</a:t>
            </a:r>
          </a:p>
          <a:p>
            <a:pPr marL="0" indent="0">
              <a:buNone/>
            </a:pPr>
            <a:r>
              <a:rPr lang="en-US" sz="1000" dirty="0" err="1" smtClean="0">
                <a:solidFill>
                  <a:schemeClr val="bg1">
                    <a:lumMod val="65000"/>
                  </a:schemeClr>
                </a:solidFill>
                <a:ea typeface="Roboto" panose="02000000000000000000" pitchFamily="2" charset="0"/>
              </a:rPr>
              <a:t>Lorem</a:t>
            </a:r>
            <a:r>
              <a:rPr lang="en-US" sz="1000" dirty="0" smtClean="0">
                <a:solidFill>
                  <a:schemeClr val="bg1">
                    <a:lumMod val="65000"/>
                  </a:schemeClr>
                </a:solidFill>
                <a:ea typeface="Roboto" panose="02000000000000000000" pitchFamily="2" charset="0"/>
              </a:rPr>
              <a:t> </a:t>
            </a:r>
            <a:r>
              <a:rPr lang="en-US" sz="1000" dirty="0">
                <a:solidFill>
                  <a:schemeClr val="bg1">
                    <a:lumMod val="65000"/>
                  </a:schemeClr>
                </a:solidFill>
                <a:ea typeface="Roboto" panose="02000000000000000000" pitchFamily="2" charset="0"/>
              </a:rPr>
              <a:t>ipsum dolor sit amet, consectetur adipiscing elit. Fusce suscipit neque non </a:t>
            </a:r>
            <a:r>
              <a:rPr lang="en-US" sz="1000" dirty="0" err="1">
                <a:solidFill>
                  <a:schemeClr val="bg1">
                    <a:lumMod val="65000"/>
                  </a:schemeClr>
                </a:solidFill>
                <a:ea typeface="Roboto" panose="02000000000000000000" pitchFamily="2" charset="0"/>
              </a:rPr>
              <a:t>libero</a:t>
            </a:r>
            <a:r>
              <a:rPr lang="en-US" sz="1000" dirty="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aliquam</a:t>
            </a:r>
            <a:endParaRPr lang="en-US" sz="1000" dirty="0">
              <a:solidFill>
                <a:schemeClr val="bg1">
                  <a:lumMod val="65000"/>
                </a:schemeClr>
              </a:solidFill>
              <a:ea typeface="Roboto" panose="02000000000000000000" pitchFamily="2" charset="0"/>
            </a:endParaRPr>
          </a:p>
        </p:txBody>
      </p:sp>
      <p:sp>
        <p:nvSpPr>
          <p:cNvPr id="43" name="Content Placeholder 2"/>
          <p:cNvSpPr txBox="1">
            <a:spLocks/>
          </p:cNvSpPr>
          <p:nvPr/>
        </p:nvSpPr>
        <p:spPr>
          <a:xfrm>
            <a:off x="5440756" y="4407654"/>
            <a:ext cx="2418721" cy="6845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400" b="1" dirty="0" smtClean="0">
                <a:solidFill>
                  <a:schemeClr val="accent3"/>
                </a:solidFill>
                <a:ea typeface="Roboto" panose="02000000000000000000" pitchFamily="2" charset="0"/>
              </a:rPr>
              <a:t>EDITING</a:t>
            </a:r>
          </a:p>
          <a:p>
            <a:pPr marL="0" indent="0">
              <a:buNone/>
            </a:pPr>
            <a:r>
              <a:rPr lang="en-US" sz="1000" dirty="0" err="1" smtClean="0">
                <a:solidFill>
                  <a:schemeClr val="bg1">
                    <a:lumMod val="65000"/>
                  </a:schemeClr>
                </a:solidFill>
                <a:ea typeface="Roboto" panose="02000000000000000000" pitchFamily="2" charset="0"/>
              </a:rPr>
              <a:t>Lorem</a:t>
            </a:r>
            <a:r>
              <a:rPr lang="en-US" sz="1000" dirty="0" smtClean="0">
                <a:solidFill>
                  <a:schemeClr val="bg1">
                    <a:lumMod val="65000"/>
                  </a:schemeClr>
                </a:solidFill>
                <a:ea typeface="Roboto" panose="02000000000000000000" pitchFamily="2" charset="0"/>
              </a:rPr>
              <a:t> </a:t>
            </a:r>
            <a:r>
              <a:rPr lang="en-US" sz="1000" dirty="0">
                <a:solidFill>
                  <a:schemeClr val="bg1">
                    <a:lumMod val="65000"/>
                  </a:schemeClr>
                </a:solidFill>
                <a:ea typeface="Roboto" panose="02000000000000000000" pitchFamily="2" charset="0"/>
              </a:rPr>
              <a:t>ipsum dolor sit amet, consectetur adipiscing elit. Fusce suscipit neque non </a:t>
            </a:r>
            <a:r>
              <a:rPr lang="en-US" sz="1000" dirty="0" err="1">
                <a:solidFill>
                  <a:schemeClr val="bg1">
                    <a:lumMod val="65000"/>
                  </a:schemeClr>
                </a:solidFill>
                <a:ea typeface="Roboto" panose="02000000000000000000" pitchFamily="2" charset="0"/>
              </a:rPr>
              <a:t>libero</a:t>
            </a:r>
            <a:r>
              <a:rPr lang="en-US" sz="1000" dirty="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aliquam</a:t>
            </a:r>
            <a:endParaRPr lang="en-US" sz="1000" dirty="0">
              <a:solidFill>
                <a:schemeClr val="bg1">
                  <a:lumMod val="65000"/>
                </a:schemeClr>
              </a:solidFill>
              <a:ea typeface="Roboto" panose="02000000000000000000" pitchFamily="2" charset="0"/>
            </a:endParaRPr>
          </a:p>
        </p:txBody>
      </p:sp>
      <p:sp>
        <p:nvSpPr>
          <p:cNvPr id="44" name="Content Placeholder 2"/>
          <p:cNvSpPr txBox="1">
            <a:spLocks/>
          </p:cNvSpPr>
          <p:nvPr/>
        </p:nvSpPr>
        <p:spPr>
          <a:xfrm>
            <a:off x="5446581" y="5121599"/>
            <a:ext cx="2418721" cy="6845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400" b="1" dirty="0" smtClean="0">
                <a:solidFill>
                  <a:schemeClr val="accent4"/>
                </a:solidFill>
                <a:ea typeface="Roboto" panose="02000000000000000000" pitchFamily="2" charset="0"/>
              </a:rPr>
              <a:t>AUDIO</a:t>
            </a:r>
          </a:p>
          <a:p>
            <a:pPr marL="0" indent="0">
              <a:buNone/>
            </a:pPr>
            <a:r>
              <a:rPr lang="en-US" sz="1000" dirty="0" err="1" smtClean="0">
                <a:solidFill>
                  <a:schemeClr val="bg1">
                    <a:lumMod val="65000"/>
                  </a:schemeClr>
                </a:solidFill>
                <a:ea typeface="Roboto" panose="02000000000000000000" pitchFamily="2" charset="0"/>
              </a:rPr>
              <a:t>Lorem</a:t>
            </a:r>
            <a:r>
              <a:rPr lang="en-US" sz="1000" dirty="0" smtClean="0">
                <a:solidFill>
                  <a:schemeClr val="bg1">
                    <a:lumMod val="65000"/>
                  </a:schemeClr>
                </a:solidFill>
                <a:ea typeface="Roboto" panose="02000000000000000000" pitchFamily="2" charset="0"/>
              </a:rPr>
              <a:t> </a:t>
            </a:r>
            <a:r>
              <a:rPr lang="en-US" sz="1000" dirty="0">
                <a:solidFill>
                  <a:schemeClr val="bg1">
                    <a:lumMod val="65000"/>
                  </a:schemeClr>
                </a:solidFill>
                <a:ea typeface="Roboto" panose="02000000000000000000" pitchFamily="2" charset="0"/>
              </a:rPr>
              <a:t>ipsum dolor sit amet, consectetur adipiscing elit. Fusce suscipit neque non </a:t>
            </a:r>
            <a:r>
              <a:rPr lang="en-US" sz="1000" dirty="0" err="1">
                <a:solidFill>
                  <a:schemeClr val="bg1">
                    <a:lumMod val="65000"/>
                  </a:schemeClr>
                </a:solidFill>
                <a:ea typeface="Roboto" panose="02000000000000000000" pitchFamily="2" charset="0"/>
              </a:rPr>
              <a:t>libero</a:t>
            </a:r>
            <a:r>
              <a:rPr lang="en-US" sz="1000" dirty="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aliquam</a:t>
            </a:r>
            <a:endParaRPr lang="en-US" sz="1000" dirty="0">
              <a:solidFill>
                <a:schemeClr val="bg1">
                  <a:lumMod val="65000"/>
                </a:schemeClr>
              </a:solidFill>
              <a:ea typeface="Roboto" panose="02000000000000000000" pitchFamily="2" charset="0"/>
            </a:endParaRPr>
          </a:p>
        </p:txBody>
      </p:sp>
      <p:sp>
        <p:nvSpPr>
          <p:cNvPr id="45" name="Content Placeholder 2"/>
          <p:cNvSpPr txBox="1">
            <a:spLocks/>
          </p:cNvSpPr>
          <p:nvPr/>
        </p:nvSpPr>
        <p:spPr>
          <a:xfrm>
            <a:off x="8923329" y="4406750"/>
            <a:ext cx="2418721" cy="6845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400" b="1" dirty="0" smtClean="0">
                <a:solidFill>
                  <a:schemeClr val="accent5"/>
                </a:solidFill>
                <a:ea typeface="Roboto" panose="02000000000000000000" pitchFamily="2" charset="0"/>
              </a:rPr>
              <a:t>PHOTO</a:t>
            </a:r>
          </a:p>
          <a:p>
            <a:pPr marL="0" indent="0">
              <a:buNone/>
            </a:pPr>
            <a:r>
              <a:rPr lang="en-US" sz="1000" dirty="0" err="1" smtClean="0">
                <a:solidFill>
                  <a:schemeClr val="bg1">
                    <a:lumMod val="65000"/>
                  </a:schemeClr>
                </a:solidFill>
                <a:ea typeface="Roboto" panose="02000000000000000000" pitchFamily="2" charset="0"/>
              </a:rPr>
              <a:t>Lorem</a:t>
            </a:r>
            <a:r>
              <a:rPr lang="en-US" sz="1000" dirty="0" smtClean="0">
                <a:solidFill>
                  <a:schemeClr val="bg1">
                    <a:lumMod val="65000"/>
                  </a:schemeClr>
                </a:solidFill>
                <a:ea typeface="Roboto" panose="02000000000000000000" pitchFamily="2" charset="0"/>
              </a:rPr>
              <a:t> </a:t>
            </a:r>
            <a:r>
              <a:rPr lang="en-US" sz="1000" dirty="0">
                <a:solidFill>
                  <a:schemeClr val="bg1">
                    <a:lumMod val="65000"/>
                  </a:schemeClr>
                </a:solidFill>
                <a:ea typeface="Roboto" panose="02000000000000000000" pitchFamily="2" charset="0"/>
              </a:rPr>
              <a:t>ipsum dolor sit amet, consectetur adipiscing elit. Fusce suscipit neque non </a:t>
            </a:r>
            <a:r>
              <a:rPr lang="en-US" sz="1000" dirty="0" err="1">
                <a:solidFill>
                  <a:schemeClr val="bg1">
                    <a:lumMod val="65000"/>
                  </a:schemeClr>
                </a:solidFill>
                <a:ea typeface="Roboto" panose="02000000000000000000" pitchFamily="2" charset="0"/>
              </a:rPr>
              <a:t>libero</a:t>
            </a:r>
            <a:r>
              <a:rPr lang="en-US" sz="1000" dirty="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aliquam</a:t>
            </a:r>
            <a:endParaRPr lang="en-US" sz="1000" dirty="0">
              <a:solidFill>
                <a:schemeClr val="bg1">
                  <a:lumMod val="65000"/>
                </a:schemeClr>
              </a:solidFill>
              <a:ea typeface="Roboto" panose="02000000000000000000" pitchFamily="2" charset="0"/>
            </a:endParaRPr>
          </a:p>
        </p:txBody>
      </p:sp>
      <p:sp>
        <p:nvSpPr>
          <p:cNvPr id="46" name="Content Placeholder 2"/>
          <p:cNvSpPr txBox="1">
            <a:spLocks/>
          </p:cNvSpPr>
          <p:nvPr/>
        </p:nvSpPr>
        <p:spPr>
          <a:xfrm>
            <a:off x="8929154" y="5120695"/>
            <a:ext cx="2418721" cy="6845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400" b="1" dirty="0" smtClean="0">
                <a:solidFill>
                  <a:schemeClr val="accent6"/>
                </a:solidFill>
                <a:ea typeface="Roboto" panose="02000000000000000000" pitchFamily="2" charset="0"/>
              </a:rPr>
              <a:t>FILM</a:t>
            </a:r>
          </a:p>
          <a:p>
            <a:pPr marL="0" indent="0">
              <a:buNone/>
            </a:pPr>
            <a:r>
              <a:rPr lang="en-US" sz="1000" dirty="0" err="1" smtClean="0">
                <a:solidFill>
                  <a:schemeClr val="bg1">
                    <a:lumMod val="65000"/>
                  </a:schemeClr>
                </a:solidFill>
                <a:ea typeface="Roboto" panose="02000000000000000000" pitchFamily="2" charset="0"/>
              </a:rPr>
              <a:t>Lorem</a:t>
            </a:r>
            <a:r>
              <a:rPr lang="en-US" sz="1000" dirty="0" smtClean="0">
                <a:solidFill>
                  <a:schemeClr val="bg1">
                    <a:lumMod val="65000"/>
                  </a:schemeClr>
                </a:solidFill>
                <a:ea typeface="Roboto" panose="02000000000000000000" pitchFamily="2" charset="0"/>
              </a:rPr>
              <a:t> </a:t>
            </a:r>
            <a:r>
              <a:rPr lang="en-US" sz="1000" dirty="0">
                <a:solidFill>
                  <a:schemeClr val="bg1">
                    <a:lumMod val="65000"/>
                  </a:schemeClr>
                </a:solidFill>
                <a:ea typeface="Roboto" panose="02000000000000000000" pitchFamily="2" charset="0"/>
              </a:rPr>
              <a:t>ipsum dolor sit amet, consectetur adipiscing elit. Fusce suscipit neque non </a:t>
            </a:r>
            <a:r>
              <a:rPr lang="en-US" sz="1000" dirty="0" err="1">
                <a:solidFill>
                  <a:schemeClr val="bg1">
                    <a:lumMod val="65000"/>
                  </a:schemeClr>
                </a:solidFill>
                <a:ea typeface="Roboto" panose="02000000000000000000" pitchFamily="2" charset="0"/>
              </a:rPr>
              <a:t>libero</a:t>
            </a:r>
            <a:r>
              <a:rPr lang="en-US" sz="1000" dirty="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aliquam</a:t>
            </a:r>
            <a:endParaRPr lang="en-US" sz="1000" dirty="0">
              <a:solidFill>
                <a:schemeClr val="bg1">
                  <a:lumMod val="65000"/>
                </a:schemeClr>
              </a:solidFill>
              <a:ea typeface="Roboto" panose="02000000000000000000" pitchFamily="2" charset="0"/>
            </a:endParaRPr>
          </a:p>
        </p:txBody>
      </p:sp>
      <p:cxnSp>
        <p:nvCxnSpPr>
          <p:cNvPr id="47" name="Straight Connector 46"/>
          <p:cNvCxnSpPr/>
          <p:nvPr/>
        </p:nvCxnSpPr>
        <p:spPr>
          <a:xfrm>
            <a:off x="1063048" y="4282283"/>
            <a:ext cx="10080000" cy="0"/>
          </a:xfrm>
          <a:prstGeom prst="line">
            <a:avLst/>
          </a:prstGeom>
          <a:ln w="12700">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8" name="Content Placeholder 2"/>
          <p:cNvSpPr txBox="1">
            <a:spLocks/>
          </p:cNvSpPr>
          <p:nvPr/>
        </p:nvSpPr>
        <p:spPr>
          <a:xfrm>
            <a:off x="1977497" y="3877617"/>
            <a:ext cx="1800000" cy="2596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400" b="1" dirty="0" smtClean="0">
                <a:solidFill>
                  <a:schemeClr val="tx1">
                    <a:lumMod val="65000"/>
                    <a:lumOff val="35000"/>
                  </a:schemeClr>
                </a:solidFill>
                <a:ea typeface="Roboto" panose="02000000000000000000" pitchFamily="2" charset="0"/>
              </a:rPr>
              <a:t>LAPTOP</a:t>
            </a:r>
            <a:endParaRPr lang="en-US" sz="1000" dirty="0">
              <a:solidFill>
                <a:schemeClr val="tx1">
                  <a:lumMod val="65000"/>
                  <a:lumOff val="35000"/>
                </a:schemeClr>
              </a:solidFill>
              <a:ea typeface="Roboto" panose="02000000000000000000" pitchFamily="2" charset="0"/>
            </a:endParaRPr>
          </a:p>
        </p:txBody>
      </p:sp>
      <p:sp>
        <p:nvSpPr>
          <p:cNvPr id="49" name="Content Placeholder 2"/>
          <p:cNvSpPr txBox="1">
            <a:spLocks/>
          </p:cNvSpPr>
          <p:nvPr/>
        </p:nvSpPr>
        <p:spPr>
          <a:xfrm>
            <a:off x="5854839" y="3900980"/>
            <a:ext cx="1800000" cy="2596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400" b="1" dirty="0" smtClean="0">
                <a:solidFill>
                  <a:schemeClr val="tx1">
                    <a:lumMod val="65000"/>
                    <a:lumOff val="35000"/>
                  </a:schemeClr>
                </a:solidFill>
                <a:ea typeface="Roboto" panose="02000000000000000000" pitchFamily="2" charset="0"/>
              </a:rPr>
              <a:t>TABLET</a:t>
            </a:r>
            <a:endParaRPr lang="en-US" sz="1000" dirty="0">
              <a:solidFill>
                <a:schemeClr val="tx1">
                  <a:lumMod val="65000"/>
                  <a:lumOff val="35000"/>
                </a:schemeClr>
              </a:solidFill>
              <a:ea typeface="Roboto" panose="02000000000000000000" pitchFamily="2" charset="0"/>
            </a:endParaRPr>
          </a:p>
        </p:txBody>
      </p:sp>
      <p:sp>
        <p:nvSpPr>
          <p:cNvPr id="50" name="Content Placeholder 2"/>
          <p:cNvSpPr txBox="1">
            <a:spLocks/>
          </p:cNvSpPr>
          <p:nvPr/>
        </p:nvSpPr>
        <p:spPr>
          <a:xfrm>
            <a:off x="8716946" y="3875039"/>
            <a:ext cx="1800000" cy="2596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400" b="1" dirty="0" smtClean="0">
                <a:solidFill>
                  <a:schemeClr val="tx1">
                    <a:lumMod val="65000"/>
                    <a:lumOff val="35000"/>
                  </a:schemeClr>
                </a:solidFill>
                <a:ea typeface="Roboto" panose="02000000000000000000" pitchFamily="2" charset="0"/>
              </a:rPr>
              <a:t>MOBILE</a:t>
            </a:r>
            <a:endParaRPr lang="en-US" sz="1000" dirty="0">
              <a:solidFill>
                <a:schemeClr val="tx1">
                  <a:lumMod val="65000"/>
                  <a:lumOff val="35000"/>
                </a:schemeClr>
              </a:solidFill>
              <a:ea typeface="Roboto" panose="02000000000000000000" pitchFamily="2" charset="0"/>
            </a:endParaRPr>
          </a:p>
        </p:txBody>
      </p:sp>
      <p:grpSp>
        <p:nvGrpSpPr>
          <p:cNvPr id="2" name="组合 1"/>
          <p:cNvGrpSpPr/>
          <p:nvPr/>
        </p:nvGrpSpPr>
        <p:grpSpPr>
          <a:xfrm>
            <a:off x="927123" y="1494313"/>
            <a:ext cx="4049492" cy="2509157"/>
            <a:chOff x="927123" y="1494313"/>
            <a:chExt cx="4049492" cy="2509157"/>
          </a:xfrm>
        </p:grpSpPr>
        <p:grpSp>
          <p:nvGrpSpPr>
            <p:cNvPr id="11" name="Group 10"/>
            <p:cNvGrpSpPr>
              <a:grpSpLocks noChangeAspect="1"/>
            </p:cNvGrpSpPr>
            <p:nvPr/>
          </p:nvGrpSpPr>
          <p:grpSpPr>
            <a:xfrm>
              <a:off x="927123" y="1494313"/>
              <a:ext cx="4049492" cy="2509157"/>
              <a:chOff x="3683126" y="1810922"/>
              <a:chExt cx="5304773" cy="320040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l="19221" t="29398" r="17922" b="13718"/>
              <a:stretch/>
            </p:blipFill>
            <p:spPr>
              <a:xfrm>
                <a:off x="3683126" y="1810922"/>
                <a:ext cx="5304773" cy="3200400"/>
              </a:xfrm>
              <a:prstGeom prst="rect">
                <a:avLst/>
              </a:prstGeom>
            </p:spPr>
          </p:pic>
          <p:sp>
            <p:nvSpPr>
              <p:cNvPr id="13" name="Rectangle 12"/>
              <p:cNvSpPr>
                <a:spLocks noChangeAspect="1"/>
              </p:cNvSpPr>
              <p:nvPr/>
            </p:nvSpPr>
            <p:spPr>
              <a:xfrm>
                <a:off x="4469432" y="2201450"/>
                <a:ext cx="3675889" cy="228599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1" name="图片 5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7364" y="1787725"/>
              <a:ext cx="2806055" cy="1842757"/>
            </a:xfrm>
            <a:prstGeom prst="rect">
              <a:avLst/>
            </a:prstGeom>
          </p:spPr>
        </p:pic>
      </p:grpSp>
      <p:grpSp>
        <p:nvGrpSpPr>
          <p:cNvPr id="3" name="组合 2"/>
          <p:cNvGrpSpPr/>
          <p:nvPr/>
        </p:nvGrpSpPr>
        <p:grpSpPr>
          <a:xfrm>
            <a:off x="5846592" y="1733136"/>
            <a:ext cx="1784141" cy="2166376"/>
            <a:chOff x="5846592" y="1733136"/>
            <a:chExt cx="1784141" cy="2166376"/>
          </a:xfrm>
        </p:grpSpPr>
        <p:grpSp>
          <p:nvGrpSpPr>
            <p:cNvPr id="8" name="Group 7"/>
            <p:cNvGrpSpPr>
              <a:grpSpLocks noChangeAspect="1"/>
            </p:cNvGrpSpPr>
            <p:nvPr/>
          </p:nvGrpSpPr>
          <p:grpSpPr>
            <a:xfrm>
              <a:off x="5846592" y="1733136"/>
              <a:ext cx="1784141" cy="2166376"/>
              <a:chOff x="781924" y="1653977"/>
              <a:chExt cx="2806595" cy="3417112"/>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5354" t="8440" r="6203" b="10137"/>
              <a:stretch/>
            </p:blipFill>
            <p:spPr>
              <a:xfrm>
                <a:off x="781924" y="1653977"/>
                <a:ext cx="2806595" cy="3417112"/>
              </a:xfrm>
              <a:prstGeom prst="rect">
                <a:avLst/>
              </a:prstGeom>
            </p:spPr>
          </p:pic>
          <p:sp>
            <p:nvSpPr>
              <p:cNvPr id="10" name="Rectangle 9"/>
              <p:cNvSpPr/>
              <p:nvPr/>
            </p:nvSpPr>
            <p:spPr>
              <a:xfrm>
                <a:off x="1217118" y="2041768"/>
                <a:ext cx="1986396" cy="262277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2" name="图片 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21715" y="1956409"/>
              <a:ext cx="1275605" cy="1702998"/>
            </a:xfrm>
            <a:prstGeom prst="rect">
              <a:avLst/>
            </a:prstGeom>
          </p:spPr>
        </p:pic>
      </p:grpSp>
      <p:grpSp>
        <p:nvGrpSpPr>
          <p:cNvPr id="54" name="组合 53"/>
          <p:cNvGrpSpPr/>
          <p:nvPr/>
        </p:nvGrpSpPr>
        <p:grpSpPr>
          <a:xfrm>
            <a:off x="8960678" y="2058816"/>
            <a:ext cx="1297208" cy="1774261"/>
            <a:chOff x="8960678" y="2058816"/>
            <a:chExt cx="1297208" cy="1774261"/>
          </a:xfrm>
        </p:grpSpPr>
        <p:grpSp>
          <p:nvGrpSpPr>
            <p:cNvPr id="5" name="Group 4"/>
            <p:cNvGrpSpPr>
              <a:grpSpLocks noChangeAspect="1"/>
            </p:cNvGrpSpPr>
            <p:nvPr/>
          </p:nvGrpSpPr>
          <p:grpSpPr>
            <a:xfrm>
              <a:off x="8960678" y="2058816"/>
              <a:ext cx="1297208" cy="1774261"/>
              <a:chOff x="6609630" y="1974710"/>
              <a:chExt cx="2124266" cy="2880360"/>
            </a:xfrm>
          </p:grpSpPr>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9630" y="1974710"/>
                <a:ext cx="2124266" cy="2880360"/>
              </a:xfrm>
              <a:prstGeom prst="rect">
                <a:avLst/>
              </a:prstGeom>
            </p:spPr>
          </p:pic>
          <p:sp>
            <p:nvSpPr>
              <p:cNvPr id="7" name="Rectangle 6"/>
              <p:cNvSpPr/>
              <p:nvPr/>
            </p:nvSpPr>
            <p:spPr>
              <a:xfrm>
                <a:off x="7081732" y="2296813"/>
                <a:ext cx="1205161" cy="2089580"/>
              </a:xfrm>
              <a:prstGeom prst="rect">
                <a:avLst/>
              </a:prstGeom>
              <a:solidFill>
                <a:schemeClr val="bg1">
                  <a:lumMod val="50000"/>
                </a:schemeClr>
              </a:solidFill>
              <a:ln>
                <a:noFill/>
              </a:ln>
              <a:effectLst>
                <a:innerShdw blurRad="63500">
                  <a:prstClr val="black">
                    <a:alpha val="58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latin typeface="Ubuntu" panose="020B0504030602030204" pitchFamily="34" charset="0"/>
                </a:endParaRPr>
              </a:p>
            </p:txBody>
          </p:sp>
        </p:grpSp>
        <p:pic>
          <p:nvPicPr>
            <p:cNvPr id="53" name="图片 52"/>
            <p:cNvPicPr>
              <a:picLocks noChangeAspect="1"/>
            </p:cNvPicPr>
            <p:nvPr/>
          </p:nvPicPr>
          <p:blipFill rotWithShape="1">
            <a:blip r:embed="rId7" cstate="print">
              <a:extLst>
                <a:ext uri="{28A0092B-C50C-407E-A947-70E740481C1C}">
                  <a14:useLocalDpi xmlns:a14="http://schemas.microsoft.com/office/drawing/2010/main" val="0"/>
                </a:ext>
              </a:extLst>
            </a:blip>
            <a:srcRect t="23663" r="64485"/>
            <a:stretch/>
          </p:blipFill>
          <p:spPr>
            <a:xfrm>
              <a:off x="9248973" y="2257227"/>
              <a:ext cx="741693" cy="1287152"/>
            </a:xfrm>
            <a:prstGeom prst="rect">
              <a:avLst/>
            </a:prstGeom>
          </p:spPr>
        </p:pic>
      </p:grpSp>
    </p:spTree>
    <p:extLst>
      <p:ext uri="{BB962C8B-B14F-4D97-AF65-F5344CB8AC3E}">
        <p14:creationId xmlns:p14="http://schemas.microsoft.com/office/powerpoint/2010/main" val="16086161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10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750"/>
                                        <p:tgtEl>
                                          <p:spTgt spid="2"/>
                                        </p:tgtEl>
                                      </p:cBhvr>
                                    </p:animEffect>
                                    <p:anim calcmode="lin" valueType="num">
                                      <p:cBhvr>
                                        <p:cTn id="12" dur="750" fill="hold"/>
                                        <p:tgtEl>
                                          <p:spTgt spid="2"/>
                                        </p:tgtEl>
                                        <p:attrNameLst>
                                          <p:attrName>ppt_x</p:attrName>
                                        </p:attrNameLst>
                                      </p:cBhvr>
                                      <p:tavLst>
                                        <p:tav tm="0">
                                          <p:val>
                                            <p:strVal val="#ppt_x"/>
                                          </p:val>
                                        </p:tav>
                                        <p:tav tm="100000">
                                          <p:val>
                                            <p:strVal val="#ppt_x"/>
                                          </p:val>
                                        </p:tav>
                                      </p:tavLst>
                                    </p:anim>
                                    <p:anim calcmode="lin" valueType="num">
                                      <p:cBhvr>
                                        <p:cTn id="13" dur="750" fill="hold"/>
                                        <p:tgtEl>
                                          <p:spTgt spid="2"/>
                                        </p:tgtEl>
                                        <p:attrNameLst>
                                          <p:attrName>ppt_y</p:attrName>
                                        </p:attrNameLst>
                                      </p:cBhvr>
                                      <p:tavLst>
                                        <p:tav tm="0">
                                          <p:val>
                                            <p:strVal val="#ppt_y+.1"/>
                                          </p:val>
                                        </p:tav>
                                        <p:tav tm="100000">
                                          <p:val>
                                            <p:strVal val="#ppt_y"/>
                                          </p:val>
                                        </p:tav>
                                      </p:tavLst>
                                    </p:anim>
                                  </p:childTnLst>
                                </p:cTn>
                              </p:par>
                              <p:par>
                                <p:cTn id="14" presetID="53" presetClass="entr" presetSubtype="16" fill="hold" nodeType="withEffect">
                                  <p:stCondLst>
                                    <p:cond delay="30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par>
                                <p:cTn id="19" presetID="53" presetClass="entr" presetSubtype="16" fill="hold" nodeType="withEffect">
                                  <p:stCondLst>
                                    <p:cond delay="30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nodeType="withEffect">
                                  <p:stCondLst>
                                    <p:cond delay="300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nodeType="withEffect">
                                  <p:stCondLst>
                                    <p:cond delay="300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par>
                                <p:cTn id="34" presetID="53" presetClass="entr" presetSubtype="16" fill="hold" nodeType="withEffect">
                                  <p:stCondLst>
                                    <p:cond delay="300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animEffect transition="in" filter="fade">
                                      <p:cBhvr>
                                        <p:cTn id="38" dur="500"/>
                                        <p:tgtEl>
                                          <p:spTgt spid="33"/>
                                        </p:tgtEl>
                                      </p:cBhvr>
                                    </p:animEffect>
                                  </p:childTnLst>
                                </p:cTn>
                              </p:par>
                              <p:par>
                                <p:cTn id="39" presetID="53" presetClass="entr" presetSubtype="16" fill="hold" nodeType="withEffect">
                                  <p:stCondLst>
                                    <p:cond delay="30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par>
                                <p:cTn id="44" presetID="53" presetClass="entr" presetSubtype="16" fill="hold" grpId="0" nodeType="withEffect">
                                  <p:stCondLst>
                                    <p:cond delay="40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16" fill="hold" grpId="0" nodeType="withEffect">
                                  <p:stCondLst>
                                    <p:cond delay="400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par>
                                <p:cTn id="54" presetID="53" presetClass="entr" presetSubtype="16" fill="hold" grpId="0" nodeType="withEffect">
                                  <p:stCondLst>
                                    <p:cond delay="400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childTnLst>
                                </p:cTn>
                              </p:par>
                              <p:par>
                                <p:cTn id="59" presetID="53" presetClass="entr" presetSubtype="16" fill="hold" grpId="0" nodeType="withEffect">
                                  <p:stCondLst>
                                    <p:cond delay="400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animEffect transition="in" filter="fade">
                                      <p:cBhvr>
                                        <p:cTn id="63" dur="500"/>
                                        <p:tgtEl>
                                          <p:spTgt spid="28"/>
                                        </p:tgtEl>
                                      </p:cBhvr>
                                    </p:animEffect>
                                  </p:childTnLst>
                                </p:cTn>
                              </p:par>
                              <p:par>
                                <p:cTn id="64" presetID="53" presetClass="entr" presetSubtype="16" fill="hold" grpId="0" nodeType="withEffect">
                                  <p:stCondLst>
                                    <p:cond delay="400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par>
                                <p:cTn id="69" presetID="53" presetClass="entr" presetSubtype="16" fill="hold" nodeType="withEffect">
                                  <p:stCondLst>
                                    <p:cond delay="4000"/>
                                  </p:stCondLst>
                                  <p:childTnLst>
                                    <p:set>
                                      <p:cBhvr>
                                        <p:cTn id="70" dur="1" fill="hold">
                                          <p:stCondLst>
                                            <p:cond delay="0"/>
                                          </p:stCondLst>
                                        </p:cTn>
                                        <p:tgtEl>
                                          <p:spTgt spid="37"/>
                                        </p:tgtEl>
                                        <p:attrNameLst>
                                          <p:attrName>style.visibility</p:attrName>
                                        </p:attrNameLst>
                                      </p:cBhvr>
                                      <p:to>
                                        <p:strVal val="visible"/>
                                      </p:to>
                                    </p:set>
                                    <p:anim calcmode="lin" valueType="num">
                                      <p:cBhvr>
                                        <p:cTn id="71" dur="500" fill="hold"/>
                                        <p:tgtEl>
                                          <p:spTgt spid="37"/>
                                        </p:tgtEl>
                                        <p:attrNameLst>
                                          <p:attrName>ppt_w</p:attrName>
                                        </p:attrNameLst>
                                      </p:cBhvr>
                                      <p:tavLst>
                                        <p:tav tm="0">
                                          <p:val>
                                            <p:fltVal val="0"/>
                                          </p:val>
                                        </p:tav>
                                        <p:tav tm="100000">
                                          <p:val>
                                            <p:strVal val="#ppt_w"/>
                                          </p:val>
                                        </p:tav>
                                      </p:tavLst>
                                    </p:anim>
                                    <p:anim calcmode="lin" valueType="num">
                                      <p:cBhvr>
                                        <p:cTn id="72" dur="500" fill="hold"/>
                                        <p:tgtEl>
                                          <p:spTgt spid="37"/>
                                        </p:tgtEl>
                                        <p:attrNameLst>
                                          <p:attrName>ppt_h</p:attrName>
                                        </p:attrNameLst>
                                      </p:cBhvr>
                                      <p:tavLst>
                                        <p:tav tm="0">
                                          <p:val>
                                            <p:fltVal val="0"/>
                                          </p:val>
                                        </p:tav>
                                        <p:tav tm="100000">
                                          <p:val>
                                            <p:strVal val="#ppt_h"/>
                                          </p:val>
                                        </p:tav>
                                      </p:tavLst>
                                    </p:anim>
                                    <p:animEffect transition="in" filter="fade">
                                      <p:cBhvr>
                                        <p:cTn id="73" dur="500"/>
                                        <p:tgtEl>
                                          <p:spTgt spid="37"/>
                                        </p:tgtEl>
                                      </p:cBhvr>
                                    </p:animEffect>
                                  </p:childTnLst>
                                </p:cTn>
                              </p:par>
                              <p:par>
                                <p:cTn id="74" presetID="2" presetClass="entr" presetSubtype="4" fill="hold" grpId="0" nodeType="withEffect">
                                  <p:stCondLst>
                                    <p:cond delay="4500"/>
                                  </p:stCondLst>
                                  <p:childTnLst>
                                    <p:set>
                                      <p:cBhvr>
                                        <p:cTn id="75" dur="1" fill="hold">
                                          <p:stCondLst>
                                            <p:cond delay="0"/>
                                          </p:stCondLst>
                                        </p:cTn>
                                        <p:tgtEl>
                                          <p:spTgt spid="41"/>
                                        </p:tgtEl>
                                        <p:attrNameLst>
                                          <p:attrName>style.visibility</p:attrName>
                                        </p:attrNameLst>
                                      </p:cBhvr>
                                      <p:to>
                                        <p:strVal val="visible"/>
                                      </p:to>
                                    </p:set>
                                    <p:anim calcmode="lin" valueType="num">
                                      <p:cBhvr additive="base">
                                        <p:cTn id="76" dur="500" fill="hold"/>
                                        <p:tgtEl>
                                          <p:spTgt spid="41"/>
                                        </p:tgtEl>
                                        <p:attrNameLst>
                                          <p:attrName>ppt_x</p:attrName>
                                        </p:attrNameLst>
                                      </p:cBhvr>
                                      <p:tavLst>
                                        <p:tav tm="0">
                                          <p:val>
                                            <p:strVal val="#ppt_x"/>
                                          </p:val>
                                        </p:tav>
                                        <p:tav tm="100000">
                                          <p:val>
                                            <p:strVal val="#ppt_x"/>
                                          </p:val>
                                        </p:tav>
                                      </p:tavLst>
                                    </p:anim>
                                    <p:anim calcmode="lin" valueType="num">
                                      <p:cBhvr additive="base">
                                        <p:cTn id="77" dur="500" fill="hold"/>
                                        <p:tgtEl>
                                          <p:spTgt spid="41"/>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4500"/>
                                  </p:stCondLst>
                                  <p:childTnLst>
                                    <p:set>
                                      <p:cBhvr>
                                        <p:cTn id="79" dur="1" fill="hold">
                                          <p:stCondLst>
                                            <p:cond delay="0"/>
                                          </p:stCondLst>
                                        </p:cTn>
                                        <p:tgtEl>
                                          <p:spTgt spid="42"/>
                                        </p:tgtEl>
                                        <p:attrNameLst>
                                          <p:attrName>style.visibility</p:attrName>
                                        </p:attrNameLst>
                                      </p:cBhvr>
                                      <p:to>
                                        <p:strVal val="visible"/>
                                      </p:to>
                                    </p:set>
                                    <p:anim calcmode="lin" valueType="num">
                                      <p:cBhvr additive="base">
                                        <p:cTn id="80" dur="500" fill="hold"/>
                                        <p:tgtEl>
                                          <p:spTgt spid="42"/>
                                        </p:tgtEl>
                                        <p:attrNameLst>
                                          <p:attrName>ppt_x</p:attrName>
                                        </p:attrNameLst>
                                      </p:cBhvr>
                                      <p:tavLst>
                                        <p:tav tm="0">
                                          <p:val>
                                            <p:strVal val="#ppt_x"/>
                                          </p:val>
                                        </p:tav>
                                        <p:tav tm="100000">
                                          <p:val>
                                            <p:strVal val="#ppt_x"/>
                                          </p:val>
                                        </p:tav>
                                      </p:tavLst>
                                    </p:anim>
                                    <p:anim calcmode="lin" valueType="num">
                                      <p:cBhvr additive="base">
                                        <p:cTn id="81" dur="500" fill="hold"/>
                                        <p:tgtEl>
                                          <p:spTgt spid="42"/>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4500"/>
                                  </p:stCondLst>
                                  <p:childTnLst>
                                    <p:set>
                                      <p:cBhvr>
                                        <p:cTn id="83" dur="1" fill="hold">
                                          <p:stCondLst>
                                            <p:cond delay="0"/>
                                          </p:stCondLst>
                                        </p:cTn>
                                        <p:tgtEl>
                                          <p:spTgt spid="43"/>
                                        </p:tgtEl>
                                        <p:attrNameLst>
                                          <p:attrName>style.visibility</p:attrName>
                                        </p:attrNameLst>
                                      </p:cBhvr>
                                      <p:to>
                                        <p:strVal val="visible"/>
                                      </p:to>
                                    </p:set>
                                    <p:anim calcmode="lin" valueType="num">
                                      <p:cBhvr additive="base">
                                        <p:cTn id="84" dur="500" fill="hold"/>
                                        <p:tgtEl>
                                          <p:spTgt spid="43"/>
                                        </p:tgtEl>
                                        <p:attrNameLst>
                                          <p:attrName>ppt_x</p:attrName>
                                        </p:attrNameLst>
                                      </p:cBhvr>
                                      <p:tavLst>
                                        <p:tav tm="0">
                                          <p:val>
                                            <p:strVal val="#ppt_x"/>
                                          </p:val>
                                        </p:tav>
                                        <p:tav tm="100000">
                                          <p:val>
                                            <p:strVal val="#ppt_x"/>
                                          </p:val>
                                        </p:tav>
                                      </p:tavLst>
                                    </p:anim>
                                    <p:anim calcmode="lin" valueType="num">
                                      <p:cBhvr additive="base">
                                        <p:cTn id="85" dur="500" fill="hold"/>
                                        <p:tgtEl>
                                          <p:spTgt spid="4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4500"/>
                                  </p:stCondLst>
                                  <p:childTnLst>
                                    <p:set>
                                      <p:cBhvr>
                                        <p:cTn id="87" dur="1" fill="hold">
                                          <p:stCondLst>
                                            <p:cond delay="0"/>
                                          </p:stCondLst>
                                        </p:cTn>
                                        <p:tgtEl>
                                          <p:spTgt spid="44"/>
                                        </p:tgtEl>
                                        <p:attrNameLst>
                                          <p:attrName>style.visibility</p:attrName>
                                        </p:attrNameLst>
                                      </p:cBhvr>
                                      <p:to>
                                        <p:strVal val="visible"/>
                                      </p:to>
                                    </p:set>
                                    <p:anim calcmode="lin" valueType="num">
                                      <p:cBhvr additive="base">
                                        <p:cTn id="88" dur="500" fill="hold"/>
                                        <p:tgtEl>
                                          <p:spTgt spid="44"/>
                                        </p:tgtEl>
                                        <p:attrNameLst>
                                          <p:attrName>ppt_x</p:attrName>
                                        </p:attrNameLst>
                                      </p:cBhvr>
                                      <p:tavLst>
                                        <p:tav tm="0">
                                          <p:val>
                                            <p:strVal val="#ppt_x"/>
                                          </p:val>
                                        </p:tav>
                                        <p:tav tm="100000">
                                          <p:val>
                                            <p:strVal val="#ppt_x"/>
                                          </p:val>
                                        </p:tav>
                                      </p:tavLst>
                                    </p:anim>
                                    <p:anim calcmode="lin" valueType="num">
                                      <p:cBhvr additive="base">
                                        <p:cTn id="89" dur="500" fill="hold"/>
                                        <p:tgtEl>
                                          <p:spTgt spid="44"/>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4500"/>
                                  </p:stCondLst>
                                  <p:childTnLst>
                                    <p:set>
                                      <p:cBhvr>
                                        <p:cTn id="91" dur="1" fill="hold">
                                          <p:stCondLst>
                                            <p:cond delay="0"/>
                                          </p:stCondLst>
                                        </p:cTn>
                                        <p:tgtEl>
                                          <p:spTgt spid="45"/>
                                        </p:tgtEl>
                                        <p:attrNameLst>
                                          <p:attrName>style.visibility</p:attrName>
                                        </p:attrNameLst>
                                      </p:cBhvr>
                                      <p:to>
                                        <p:strVal val="visible"/>
                                      </p:to>
                                    </p:set>
                                    <p:anim calcmode="lin" valueType="num">
                                      <p:cBhvr additive="base">
                                        <p:cTn id="92" dur="500" fill="hold"/>
                                        <p:tgtEl>
                                          <p:spTgt spid="45"/>
                                        </p:tgtEl>
                                        <p:attrNameLst>
                                          <p:attrName>ppt_x</p:attrName>
                                        </p:attrNameLst>
                                      </p:cBhvr>
                                      <p:tavLst>
                                        <p:tav tm="0">
                                          <p:val>
                                            <p:strVal val="#ppt_x"/>
                                          </p:val>
                                        </p:tav>
                                        <p:tav tm="100000">
                                          <p:val>
                                            <p:strVal val="#ppt_x"/>
                                          </p:val>
                                        </p:tav>
                                      </p:tavLst>
                                    </p:anim>
                                    <p:anim calcmode="lin" valueType="num">
                                      <p:cBhvr additive="base">
                                        <p:cTn id="93" dur="500" fill="hold"/>
                                        <p:tgtEl>
                                          <p:spTgt spid="45"/>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4500"/>
                                  </p:stCondLst>
                                  <p:childTnLst>
                                    <p:set>
                                      <p:cBhvr>
                                        <p:cTn id="95" dur="1" fill="hold">
                                          <p:stCondLst>
                                            <p:cond delay="0"/>
                                          </p:stCondLst>
                                        </p:cTn>
                                        <p:tgtEl>
                                          <p:spTgt spid="46"/>
                                        </p:tgtEl>
                                        <p:attrNameLst>
                                          <p:attrName>style.visibility</p:attrName>
                                        </p:attrNameLst>
                                      </p:cBhvr>
                                      <p:to>
                                        <p:strVal val="visible"/>
                                      </p:to>
                                    </p:set>
                                    <p:anim calcmode="lin" valueType="num">
                                      <p:cBhvr additive="base">
                                        <p:cTn id="96" dur="500" fill="hold"/>
                                        <p:tgtEl>
                                          <p:spTgt spid="46"/>
                                        </p:tgtEl>
                                        <p:attrNameLst>
                                          <p:attrName>ppt_x</p:attrName>
                                        </p:attrNameLst>
                                      </p:cBhvr>
                                      <p:tavLst>
                                        <p:tav tm="0">
                                          <p:val>
                                            <p:strVal val="#ppt_x"/>
                                          </p:val>
                                        </p:tav>
                                        <p:tav tm="100000">
                                          <p:val>
                                            <p:strVal val="#ppt_x"/>
                                          </p:val>
                                        </p:tav>
                                      </p:tavLst>
                                    </p:anim>
                                    <p:anim calcmode="lin" valueType="num">
                                      <p:cBhvr additive="base">
                                        <p:cTn id="97" dur="500" fill="hold"/>
                                        <p:tgtEl>
                                          <p:spTgt spid="46"/>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5000"/>
                                  </p:stCondLst>
                                  <p:childTnLst>
                                    <p:set>
                                      <p:cBhvr>
                                        <p:cTn id="99" dur="1" fill="hold">
                                          <p:stCondLst>
                                            <p:cond delay="0"/>
                                          </p:stCondLst>
                                        </p:cTn>
                                        <p:tgtEl>
                                          <p:spTgt spid="48"/>
                                        </p:tgtEl>
                                        <p:attrNameLst>
                                          <p:attrName>style.visibility</p:attrName>
                                        </p:attrNameLst>
                                      </p:cBhvr>
                                      <p:to>
                                        <p:strVal val="visible"/>
                                      </p:to>
                                    </p:set>
                                    <p:anim calcmode="lin" valueType="num">
                                      <p:cBhvr additive="base">
                                        <p:cTn id="100" dur="500" fill="hold"/>
                                        <p:tgtEl>
                                          <p:spTgt spid="48"/>
                                        </p:tgtEl>
                                        <p:attrNameLst>
                                          <p:attrName>ppt_x</p:attrName>
                                        </p:attrNameLst>
                                      </p:cBhvr>
                                      <p:tavLst>
                                        <p:tav tm="0">
                                          <p:val>
                                            <p:strVal val="#ppt_x"/>
                                          </p:val>
                                        </p:tav>
                                        <p:tav tm="100000">
                                          <p:val>
                                            <p:strVal val="#ppt_x"/>
                                          </p:val>
                                        </p:tav>
                                      </p:tavLst>
                                    </p:anim>
                                    <p:anim calcmode="lin" valueType="num">
                                      <p:cBhvr additive="base">
                                        <p:cTn id="101" dur="500" fill="hold"/>
                                        <p:tgtEl>
                                          <p:spTgt spid="48"/>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5000"/>
                                  </p:stCondLst>
                                  <p:childTnLst>
                                    <p:set>
                                      <p:cBhvr>
                                        <p:cTn id="103" dur="1" fill="hold">
                                          <p:stCondLst>
                                            <p:cond delay="0"/>
                                          </p:stCondLst>
                                        </p:cTn>
                                        <p:tgtEl>
                                          <p:spTgt spid="49"/>
                                        </p:tgtEl>
                                        <p:attrNameLst>
                                          <p:attrName>style.visibility</p:attrName>
                                        </p:attrNameLst>
                                      </p:cBhvr>
                                      <p:to>
                                        <p:strVal val="visible"/>
                                      </p:to>
                                    </p:set>
                                    <p:anim calcmode="lin" valueType="num">
                                      <p:cBhvr additive="base">
                                        <p:cTn id="104" dur="500" fill="hold"/>
                                        <p:tgtEl>
                                          <p:spTgt spid="49"/>
                                        </p:tgtEl>
                                        <p:attrNameLst>
                                          <p:attrName>ppt_x</p:attrName>
                                        </p:attrNameLst>
                                      </p:cBhvr>
                                      <p:tavLst>
                                        <p:tav tm="0">
                                          <p:val>
                                            <p:strVal val="#ppt_x"/>
                                          </p:val>
                                        </p:tav>
                                        <p:tav tm="100000">
                                          <p:val>
                                            <p:strVal val="#ppt_x"/>
                                          </p:val>
                                        </p:tav>
                                      </p:tavLst>
                                    </p:anim>
                                    <p:anim calcmode="lin" valueType="num">
                                      <p:cBhvr additive="base">
                                        <p:cTn id="105" dur="500" fill="hold"/>
                                        <p:tgtEl>
                                          <p:spTgt spid="49"/>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5000"/>
                                  </p:stCondLst>
                                  <p:childTnLst>
                                    <p:set>
                                      <p:cBhvr>
                                        <p:cTn id="107" dur="1" fill="hold">
                                          <p:stCondLst>
                                            <p:cond delay="0"/>
                                          </p:stCondLst>
                                        </p:cTn>
                                        <p:tgtEl>
                                          <p:spTgt spid="50"/>
                                        </p:tgtEl>
                                        <p:attrNameLst>
                                          <p:attrName>style.visibility</p:attrName>
                                        </p:attrNameLst>
                                      </p:cBhvr>
                                      <p:to>
                                        <p:strVal val="visible"/>
                                      </p:to>
                                    </p:set>
                                    <p:anim calcmode="lin" valueType="num">
                                      <p:cBhvr additive="base">
                                        <p:cTn id="108" dur="500" fill="hold"/>
                                        <p:tgtEl>
                                          <p:spTgt spid="50"/>
                                        </p:tgtEl>
                                        <p:attrNameLst>
                                          <p:attrName>ppt_x</p:attrName>
                                        </p:attrNameLst>
                                      </p:cBhvr>
                                      <p:tavLst>
                                        <p:tav tm="0">
                                          <p:val>
                                            <p:strVal val="#ppt_x"/>
                                          </p:val>
                                        </p:tav>
                                        <p:tav tm="100000">
                                          <p:val>
                                            <p:strVal val="#ppt_x"/>
                                          </p:val>
                                        </p:tav>
                                      </p:tavLst>
                                    </p:anim>
                                    <p:anim calcmode="lin" valueType="num">
                                      <p:cBhvr additive="base">
                                        <p:cTn id="109" dur="500" fill="hold"/>
                                        <p:tgtEl>
                                          <p:spTgt spid="50"/>
                                        </p:tgtEl>
                                        <p:attrNameLst>
                                          <p:attrName>ppt_y</p:attrName>
                                        </p:attrNameLst>
                                      </p:cBhvr>
                                      <p:tavLst>
                                        <p:tav tm="0">
                                          <p:val>
                                            <p:strVal val="1+#ppt_h/2"/>
                                          </p:val>
                                        </p:tav>
                                        <p:tav tm="100000">
                                          <p:val>
                                            <p:strVal val="#ppt_y"/>
                                          </p:val>
                                        </p:tav>
                                      </p:tavLst>
                                    </p:anim>
                                  </p:childTnLst>
                                </p:cTn>
                              </p:par>
                              <p:par>
                                <p:cTn id="110" presetID="2" presetClass="entr" presetSubtype="4" fill="hold" nodeType="withEffect">
                                  <p:stCondLst>
                                    <p:cond delay="5500"/>
                                  </p:stCondLst>
                                  <p:childTnLst>
                                    <p:set>
                                      <p:cBhvr>
                                        <p:cTn id="111" dur="1" fill="hold">
                                          <p:stCondLst>
                                            <p:cond delay="0"/>
                                          </p:stCondLst>
                                        </p:cTn>
                                        <p:tgtEl>
                                          <p:spTgt spid="47"/>
                                        </p:tgtEl>
                                        <p:attrNameLst>
                                          <p:attrName>style.visibility</p:attrName>
                                        </p:attrNameLst>
                                      </p:cBhvr>
                                      <p:to>
                                        <p:strVal val="visible"/>
                                      </p:to>
                                    </p:set>
                                    <p:anim calcmode="lin" valueType="num">
                                      <p:cBhvr additive="base">
                                        <p:cTn id="112" dur="1000" fill="hold"/>
                                        <p:tgtEl>
                                          <p:spTgt spid="47"/>
                                        </p:tgtEl>
                                        <p:attrNameLst>
                                          <p:attrName>ppt_x</p:attrName>
                                        </p:attrNameLst>
                                      </p:cBhvr>
                                      <p:tavLst>
                                        <p:tav tm="0">
                                          <p:val>
                                            <p:strVal val="#ppt_x"/>
                                          </p:val>
                                        </p:tav>
                                        <p:tav tm="100000">
                                          <p:val>
                                            <p:strVal val="#ppt_x"/>
                                          </p:val>
                                        </p:tav>
                                      </p:tavLst>
                                    </p:anim>
                                    <p:anim calcmode="lin" valueType="num">
                                      <p:cBhvr additive="base">
                                        <p:cTn id="113" dur="1000" fill="hold"/>
                                        <p:tgtEl>
                                          <p:spTgt spid="47"/>
                                        </p:tgtEl>
                                        <p:attrNameLst>
                                          <p:attrName>ppt_y</p:attrName>
                                        </p:attrNameLst>
                                      </p:cBhvr>
                                      <p:tavLst>
                                        <p:tav tm="0">
                                          <p:val>
                                            <p:strVal val="1+#ppt_h/2"/>
                                          </p:val>
                                        </p:tav>
                                        <p:tav tm="100000">
                                          <p:val>
                                            <p:strVal val="#ppt_y"/>
                                          </p:val>
                                        </p:tav>
                                      </p:tavLst>
                                    </p:anim>
                                  </p:childTnLst>
                                </p:cTn>
                              </p:par>
                              <p:par>
                                <p:cTn id="114" presetID="42" presetClass="entr" presetSubtype="0" fill="hold" nodeType="withEffect">
                                  <p:stCondLst>
                                    <p:cond delay="1000"/>
                                  </p:stCondLst>
                                  <p:childTnLst>
                                    <p:set>
                                      <p:cBhvr>
                                        <p:cTn id="115" dur="1" fill="hold">
                                          <p:stCondLst>
                                            <p:cond delay="0"/>
                                          </p:stCondLst>
                                        </p:cTn>
                                        <p:tgtEl>
                                          <p:spTgt spid="3"/>
                                        </p:tgtEl>
                                        <p:attrNameLst>
                                          <p:attrName>style.visibility</p:attrName>
                                        </p:attrNameLst>
                                      </p:cBhvr>
                                      <p:to>
                                        <p:strVal val="visible"/>
                                      </p:to>
                                    </p:set>
                                    <p:animEffect transition="in" filter="fade">
                                      <p:cBhvr>
                                        <p:cTn id="116" dur="750"/>
                                        <p:tgtEl>
                                          <p:spTgt spid="3"/>
                                        </p:tgtEl>
                                      </p:cBhvr>
                                    </p:animEffect>
                                    <p:anim calcmode="lin" valueType="num">
                                      <p:cBhvr>
                                        <p:cTn id="117" dur="750" fill="hold"/>
                                        <p:tgtEl>
                                          <p:spTgt spid="3"/>
                                        </p:tgtEl>
                                        <p:attrNameLst>
                                          <p:attrName>ppt_x</p:attrName>
                                        </p:attrNameLst>
                                      </p:cBhvr>
                                      <p:tavLst>
                                        <p:tav tm="0">
                                          <p:val>
                                            <p:strVal val="#ppt_x"/>
                                          </p:val>
                                        </p:tav>
                                        <p:tav tm="100000">
                                          <p:val>
                                            <p:strVal val="#ppt_x"/>
                                          </p:val>
                                        </p:tav>
                                      </p:tavLst>
                                    </p:anim>
                                    <p:anim calcmode="lin" valueType="num">
                                      <p:cBhvr>
                                        <p:cTn id="118" dur="750" fill="hold"/>
                                        <p:tgtEl>
                                          <p:spTgt spid="3"/>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1000"/>
                                  </p:stCondLst>
                                  <p:childTnLst>
                                    <p:set>
                                      <p:cBhvr>
                                        <p:cTn id="120" dur="1" fill="hold">
                                          <p:stCondLst>
                                            <p:cond delay="0"/>
                                          </p:stCondLst>
                                        </p:cTn>
                                        <p:tgtEl>
                                          <p:spTgt spid="54"/>
                                        </p:tgtEl>
                                        <p:attrNameLst>
                                          <p:attrName>style.visibility</p:attrName>
                                        </p:attrNameLst>
                                      </p:cBhvr>
                                      <p:to>
                                        <p:strVal val="visible"/>
                                      </p:to>
                                    </p:set>
                                    <p:animEffect transition="in" filter="fade">
                                      <p:cBhvr>
                                        <p:cTn id="121" dur="750"/>
                                        <p:tgtEl>
                                          <p:spTgt spid="54"/>
                                        </p:tgtEl>
                                      </p:cBhvr>
                                    </p:animEffect>
                                    <p:anim calcmode="lin" valueType="num">
                                      <p:cBhvr>
                                        <p:cTn id="122" dur="750" fill="hold"/>
                                        <p:tgtEl>
                                          <p:spTgt spid="54"/>
                                        </p:tgtEl>
                                        <p:attrNameLst>
                                          <p:attrName>ppt_x</p:attrName>
                                        </p:attrNameLst>
                                      </p:cBhvr>
                                      <p:tavLst>
                                        <p:tav tm="0">
                                          <p:val>
                                            <p:strVal val="#ppt_x"/>
                                          </p:val>
                                        </p:tav>
                                        <p:tav tm="100000">
                                          <p:val>
                                            <p:strVal val="#ppt_x"/>
                                          </p:val>
                                        </p:tav>
                                      </p:tavLst>
                                    </p:anim>
                                    <p:anim calcmode="lin" valueType="num">
                                      <p:cBhvr>
                                        <p:cTn id="123" dur="75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1" grpId="0"/>
      <p:bldP spid="28" grpId="0"/>
      <p:bldP spid="29" grpId="0"/>
      <p:bldP spid="36" grpId="0" animBg="1"/>
      <p:bldP spid="41" grpId="0"/>
      <p:bldP spid="42" grpId="0"/>
      <p:bldP spid="43" grpId="0"/>
      <p:bldP spid="44" grpId="0"/>
      <p:bldP spid="45" grpId="0"/>
      <p:bldP spid="46" grpId="0"/>
      <p:bldP spid="48" grpId="0"/>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8484" y="1776389"/>
            <a:ext cx="3885439" cy="2554235"/>
          </a:xfrm>
          <a:prstGeom prst="rect">
            <a:avLst/>
          </a:prstGeom>
        </p:spPr>
      </p:pic>
      <p:sp>
        <p:nvSpPr>
          <p:cNvPr id="6" name="矩形 5"/>
          <p:cNvSpPr/>
          <p:nvPr/>
        </p:nvSpPr>
        <p:spPr>
          <a:xfrm>
            <a:off x="7022432" y="1344862"/>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7" name="矩形 6"/>
          <p:cNvSpPr/>
          <p:nvPr/>
        </p:nvSpPr>
        <p:spPr>
          <a:xfrm>
            <a:off x="7022432" y="975530"/>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
        <p:nvSpPr>
          <p:cNvPr id="8" name="矩形 7"/>
          <p:cNvSpPr/>
          <p:nvPr/>
        </p:nvSpPr>
        <p:spPr>
          <a:xfrm>
            <a:off x="7022432" y="3714431"/>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9" name="矩形 8"/>
          <p:cNvSpPr/>
          <p:nvPr/>
        </p:nvSpPr>
        <p:spPr>
          <a:xfrm>
            <a:off x="7022432" y="3345099"/>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
        <p:nvSpPr>
          <p:cNvPr id="10" name="矩形 9"/>
          <p:cNvSpPr/>
          <p:nvPr/>
        </p:nvSpPr>
        <p:spPr>
          <a:xfrm>
            <a:off x="673769" y="5143031"/>
            <a:ext cx="10744200" cy="1338828"/>
          </a:xfrm>
          <a:prstGeom prst="rect">
            <a:avLst/>
          </a:prstGeom>
        </p:spPr>
        <p:txBody>
          <a:bodyPr wrap="square">
            <a:spAutoFit/>
          </a:bodyPr>
          <a:lstStyle/>
          <a:p>
            <a:pPr algn="ctr">
              <a:lnSpc>
                <a:spcPct val="150000"/>
              </a:lnSpc>
            </a:pPr>
            <a:r>
              <a:rPr lang="en-US" altLang="zh-CN" dirty="0">
                <a:solidFill>
                  <a:schemeClr val="bg1">
                    <a:lumMod val="65000"/>
                  </a:schemeClr>
                </a:solidFill>
                <a:ea typeface="Roboto" panose="02000000000000000000" pitchFamily="2"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t>
            </a:r>
            <a:r>
              <a:rPr lang="en-US" altLang="zh-CN" dirty="0" err="1" smtClean="0">
                <a:solidFill>
                  <a:schemeClr val="bg1">
                    <a:lumMod val="65000"/>
                  </a:schemeClr>
                </a:solidFill>
                <a:ea typeface="Roboto" panose="02000000000000000000" pitchFamily="2" charset="0"/>
              </a:rPr>
              <a:t>anyt</a:t>
            </a:r>
            <a:endParaRPr lang="id-ID" altLang="zh-CN" dirty="0">
              <a:solidFill>
                <a:schemeClr val="bg1">
                  <a:lumMod val="65000"/>
                </a:schemeClr>
              </a:solidFill>
              <a:ea typeface="Roboto" panose="02000000000000000000" pitchFamily="2" charset="0"/>
            </a:endParaRPr>
          </a:p>
        </p:txBody>
      </p:sp>
    </p:spTree>
    <p:extLst>
      <p:ext uri="{BB962C8B-B14F-4D97-AF65-F5344CB8AC3E}">
        <p14:creationId xmlns:p14="http://schemas.microsoft.com/office/powerpoint/2010/main" val="11078322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750" fill="hold"/>
                                        <p:tgtEl>
                                          <p:spTgt spid="7"/>
                                        </p:tgtEl>
                                        <p:attrNameLst>
                                          <p:attrName>ppt_x</p:attrName>
                                        </p:attrNameLst>
                                      </p:cBhvr>
                                      <p:tavLst>
                                        <p:tav tm="0">
                                          <p:val>
                                            <p:strVal val="0-#ppt_w/2"/>
                                          </p:val>
                                        </p:tav>
                                        <p:tav tm="100000">
                                          <p:val>
                                            <p:strVal val="#ppt_x"/>
                                          </p:val>
                                        </p:tav>
                                      </p:tavLst>
                                    </p:anim>
                                    <p:anim calcmode="lin" valueType="num">
                                      <p:cBhvr additive="base">
                                        <p:cTn id="17" dur="75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750"/>
                                        <p:tgtEl>
                                          <p:spTgt spid="6"/>
                                        </p:tgtEl>
                                      </p:cBhvr>
                                    </p:animEffect>
                                  </p:childTnLst>
                                </p:cTn>
                              </p:par>
                            </p:childTnLst>
                          </p:cTn>
                        </p:par>
                        <p:par>
                          <p:cTn id="22" fill="hold">
                            <p:stCondLst>
                              <p:cond delay="2750"/>
                            </p:stCondLst>
                            <p:childTnLst>
                              <p:par>
                                <p:cTn id="23" presetID="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750" fill="hold"/>
                                        <p:tgtEl>
                                          <p:spTgt spid="9"/>
                                        </p:tgtEl>
                                        <p:attrNameLst>
                                          <p:attrName>ppt_x</p:attrName>
                                        </p:attrNameLst>
                                      </p:cBhvr>
                                      <p:tavLst>
                                        <p:tav tm="0">
                                          <p:val>
                                            <p:strVal val="0-#ppt_w/2"/>
                                          </p:val>
                                        </p:tav>
                                        <p:tav tm="100000">
                                          <p:val>
                                            <p:strVal val="#ppt_x"/>
                                          </p:val>
                                        </p:tav>
                                      </p:tavLst>
                                    </p:anim>
                                    <p:anim calcmode="lin" valueType="num">
                                      <p:cBhvr additive="base">
                                        <p:cTn id="26" dur="75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2" presetClass="entr" presetSubtype="1"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750"/>
                                        <p:tgtEl>
                                          <p:spTgt spid="8"/>
                                        </p:tgtEl>
                                      </p:cBhvr>
                                    </p:animEffect>
                                  </p:childTnLst>
                                </p:cTn>
                              </p:par>
                            </p:childTnLst>
                          </p:cTn>
                        </p:par>
                        <p:par>
                          <p:cTn id="31" fill="hold">
                            <p:stCondLst>
                              <p:cond delay="4250"/>
                            </p:stCondLst>
                            <p:childTnLst>
                              <p:par>
                                <p:cTn id="32" presetID="42"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250"/>
                                        <p:tgtEl>
                                          <p:spTgt spid="10"/>
                                        </p:tgtEl>
                                      </p:cBhvr>
                                    </p:animEffect>
                                    <p:anim calcmode="lin" valueType="num">
                                      <p:cBhvr>
                                        <p:cTn id="35" dur="1250" fill="hold"/>
                                        <p:tgtEl>
                                          <p:spTgt spid="10"/>
                                        </p:tgtEl>
                                        <p:attrNameLst>
                                          <p:attrName>ppt_x</p:attrName>
                                        </p:attrNameLst>
                                      </p:cBhvr>
                                      <p:tavLst>
                                        <p:tav tm="0">
                                          <p:val>
                                            <p:strVal val="#ppt_x"/>
                                          </p:val>
                                        </p:tav>
                                        <p:tav tm="100000">
                                          <p:val>
                                            <p:strVal val="#ppt_x"/>
                                          </p:val>
                                        </p:tav>
                                      </p:tavLst>
                                    </p:anim>
                                    <p:anim calcmode="lin" valueType="num">
                                      <p:cBhvr>
                                        <p:cTn id="36" dur="12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rot="19578595">
            <a:off x="3980446" y="471231"/>
            <a:ext cx="3324726" cy="2426369"/>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1231" y="1070810"/>
            <a:ext cx="2779295" cy="1938992"/>
          </a:xfrm>
          <a:prstGeom prst="rect">
            <a:avLst/>
          </a:prstGeom>
          <a:noFill/>
        </p:spPr>
        <p:txBody>
          <a:bodyPr wrap="square" rtlCol="0">
            <a:spAutoFit/>
          </a:bodyPr>
          <a:lstStyle/>
          <a:p>
            <a:r>
              <a:rPr lang="en-US" altLang="zh-CN" sz="120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04</a:t>
            </a:r>
            <a:endParaRPr lang="zh-CN" altLang="en-US" sz="120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6" name="文本框 5"/>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7" name="矩形 6"/>
          <p:cNvSpPr/>
          <p:nvPr/>
        </p:nvSpPr>
        <p:spPr>
          <a:xfrm>
            <a:off x="3695343" y="4026521"/>
            <a:ext cx="4801314" cy="1938992"/>
          </a:xfrm>
          <a:prstGeom prst="rect">
            <a:avLst/>
          </a:prstGeom>
        </p:spPr>
        <p:txBody>
          <a:bodyPr wrap="none">
            <a:spAutoFit/>
          </a:bodyPr>
          <a:lstStyle/>
          <a:p>
            <a:r>
              <a:rPr lang="zh-CN" altLang="en-US" sz="6000" b="1" dirty="0" smtClean="0">
                <a:solidFill>
                  <a:srgbClr val="BDD7EE"/>
                </a:solidFill>
                <a:latin typeface="Arial Black" panose="020B0A04020102020204" pitchFamily="34" charset="0"/>
              </a:rPr>
              <a:t>下步工作计划</a:t>
            </a:r>
          </a:p>
          <a:p>
            <a:endParaRPr lang="zh-CN" altLang="en-US" sz="6000" b="1" dirty="0">
              <a:solidFill>
                <a:srgbClr val="BDD7EE"/>
              </a:solidFill>
              <a:latin typeface="Arial Black" panose="020B0A04020102020204" pitchFamily="34" charset="0"/>
            </a:endParaRPr>
          </a:p>
        </p:txBody>
      </p:sp>
      <p:sp>
        <p:nvSpPr>
          <p:cNvPr id="8" name="矩形 7"/>
          <p:cNvSpPr/>
          <p:nvPr/>
        </p:nvSpPr>
        <p:spPr>
          <a:xfrm>
            <a:off x="3048000" y="4933899"/>
            <a:ext cx="6096000" cy="584775"/>
          </a:xfrm>
          <a:prstGeom prst="rect">
            <a:avLst/>
          </a:prstGeom>
        </p:spPr>
        <p:txBody>
          <a:bodyPr>
            <a:spAutoFit/>
          </a:bodyPr>
          <a:lstStyle/>
          <a:p>
            <a:pPr algn="ctr"/>
            <a:r>
              <a:rPr lang="en-US" altLang="zh-CN" sz="1600" dirty="0">
                <a:solidFill>
                  <a:srgbClr val="BDD7EE"/>
                </a:solidFill>
                <a:latin typeface="Arial Black" panose="020B0A04020102020204" pitchFamily="34" charset="0"/>
                <a:ea typeface="Roboto" panose="02000000000000000000" pitchFamily="2" charset="0"/>
              </a:rPr>
              <a:t>Lorem ipsum dolor sit </a:t>
            </a:r>
            <a:r>
              <a:rPr lang="en-US" altLang="zh-CN" sz="1600" dirty="0" err="1">
                <a:solidFill>
                  <a:srgbClr val="BDD7EE"/>
                </a:solidFill>
                <a:latin typeface="Arial Black" panose="020B0A04020102020204" pitchFamily="34" charset="0"/>
                <a:ea typeface="Roboto" panose="02000000000000000000" pitchFamily="2" charset="0"/>
              </a:rPr>
              <a:t>amet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consectetur</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adipiscing</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elit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Fusce</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suscipit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neque</a:t>
            </a:r>
            <a:r>
              <a:rPr lang="en-US" altLang="zh-CN" sz="1600" dirty="0">
                <a:solidFill>
                  <a:srgbClr val="BDD7EE"/>
                </a:solidFill>
                <a:latin typeface="Arial Black" panose="020B0A04020102020204" pitchFamily="34" charset="0"/>
                <a:ea typeface="Roboto" panose="02000000000000000000" pitchFamily="2" charset="0"/>
              </a:rPr>
              <a:t> non </a:t>
            </a:r>
            <a:endParaRPr lang="zh-CN" altLang="en-US" sz="1600" dirty="0">
              <a:solidFill>
                <a:srgbClr val="BDD7EE"/>
              </a:solidFill>
              <a:latin typeface="Arial Black" panose="020B0A04020102020204" pitchFamily="34" charset="0"/>
            </a:endParaRPr>
          </a:p>
        </p:txBody>
      </p:sp>
      <p:sp>
        <p:nvSpPr>
          <p:cNvPr id="9" name="等腰三角形 8"/>
          <p:cNvSpPr/>
          <p:nvPr/>
        </p:nvSpPr>
        <p:spPr>
          <a:xfrm rot="19050072">
            <a:off x="5642771" y="2637752"/>
            <a:ext cx="906456" cy="723990"/>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04800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drap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par>
                                <p:cTn id="14" presetID="8" presetClass="emph" presetSubtype="0" fill="hold" grpId="0" nodeType="withEffect">
                                  <p:stCondLst>
                                    <p:cond delay="500"/>
                                  </p:stCondLst>
                                  <p:childTnLst>
                                    <p:animRot by="21600000">
                                      <p:cBhvr>
                                        <p:cTn id="15" dur="3000" fill="hold"/>
                                        <p:tgtEl>
                                          <p:spTgt spid="4"/>
                                        </p:tgtEl>
                                        <p:attrNameLst>
                                          <p:attrName>r</p:attrName>
                                        </p:attrNameLst>
                                      </p:cBhvr>
                                    </p:animRot>
                                  </p:childTnLst>
                                </p:cTn>
                              </p:par>
                              <p:par>
                                <p:cTn id="16" presetID="8" presetClass="emph" presetSubtype="0" fill="hold" grpId="0" nodeType="withEffect">
                                  <p:stCondLst>
                                    <p:cond delay="750"/>
                                  </p:stCondLst>
                                  <p:childTnLst>
                                    <p:animRot by="-21600000">
                                      <p:cBhvr>
                                        <p:cTn id="17" dur="2500" fill="hold"/>
                                        <p:tgtEl>
                                          <p:spTgt spid="9"/>
                                        </p:tgtEl>
                                        <p:attrNameLst>
                                          <p:attrName>r</p:attrName>
                                        </p:attrNameLst>
                                      </p:cBhvr>
                                    </p:animRot>
                                  </p:childTnLst>
                                </p:cTn>
                              </p:par>
                              <p:par>
                                <p:cTn id="18" presetID="42" presetClass="entr" presetSubtype="0" fill="hold" grpId="0" nodeType="withEffect">
                                  <p:stCondLst>
                                    <p:cond delay="1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graphicFrame>
        <p:nvGraphicFramePr>
          <p:cNvPr id="3" name="Diagram 5"/>
          <p:cNvGraphicFramePr/>
          <p:nvPr>
            <p:extLst>
              <p:ext uri="{D42A27DB-BD31-4B8C-83A1-F6EECF244321}">
                <p14:modId xmlns:p14="http://schemas.microsoft.com/office/powerpoint/2010/main" val="1695432486"/>
              </p:ext>
            </p:extLst>
          </p:nvPr>
        </p:nvGraphicFramePr>
        <p:xfrm>
          <a:off x="4615766" y="1361416"/>
          <a:ext cx="7576234" cy="4084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KSO_Shape"/>
          <p:cNvSpPr>
            <a:spLocks/>
          </p:cNvSpPr>
          <p:nvPr/>
        </p:nvSpPr>
        <p:spPr bwMode="auto">
          <a:xfrm>
            <a:off x="1900989" y="1680399"/>
            <a:ext cx="1925053" cy="2844906"/>
          </a:xfrm>
          <a:custGeom>
            <a:avLst/>
            <a:gdLst/>
            <a:ahLst/>
            <a:cxnLst/>
            <a:rect l="0" t="0" r="r" b="b"/>
            <a:pathLst>
              <a:path w="1646238" h="2433638">
                <a:moveTo>
                  <a:pt x="577732" y="161925"/>
                </a:moveTo>
                <a:lnTo>
                  <a:pt x="586070" y="162719"/>
                </a:lnTo>
                <a:lnTo>
                  <a:pt x="593614" y="163910"/>
                </a:lnTo>
                <a:lnTo>
                  <a:pt x="597585" y="164703"/>
                </a:lnTo>
                <a:lnTo>
                  <a:pt x="601953" y="165894"/>
                </a:lnTo>
                <a:lnTo>
                  <a:pt x="605526" y="167482"/>
                </a:lnTo>
                <a:lnTo>
                  <a:pt x="609100" y="169069"/>
                </a:lnTo>
                <a:lnTo>
                  <a:pt x="612674" y="171053"/>
                </a:lnTo>
                <a:lnTo>
                  <a:pt x="616247" y="173435"/>
                </a:lnTo>
                <a:lnTo>
                  <a:pt x="619821" y="176610"/>
                </a:lnTo>
                <a:lnTo>
                  <a:pt x="623394" y="179388"/>
                </a:lnTo>
                <a:lnTo>
                  <a:pt x="626968" y="182563"/>
                </a:lnTo>
                <a:lnTo>
                  <a:pt x="630145" y="186135"/>
                </a:lnTo>
                <a:lnTo>
                  <a:pt x="633321" y="190103"/>
                </a:lnTo>
                <a:lnTo>
                  <a:pt x="636498" y="194469"/>
                </a:lnTo>
                <a:lnTo>
                  <a:pt x="639674" y="199232"/>
                </a:lnTo>
                <a:lnTo>
                  <a:pt x="642454" y="204788"/>
                </a:lnTo>
                <a:lnTo>
                  <a:pt x="645233" y="210344"/>
                </a:lnTo>
                <a:lnTo>
                  <a:pt x="648013" y="216297"/>
                </a:lnTo>
                <a:lnTo>
                  <a:pt x="650792" y="222647"/>
                </a:lnTo>
                <a:lnTo>
                  <a:pt x="653969" y="229394"/>
                </a:lnTo>
                <a:lnTo>
                  <a:pt x="656351" y="237332"/>
                </a:lnTo>
                <a:lnTo>
                  <a:pt x="658733" y="245269"/>
                </a:lnTo>
                <a:lnTo>
                  <a:pt x="838208" y="927100"/>
                </a:lnTo>
                <a:lnTo>
                  <a:pt x="840193" y="928291"/>
                </a:lnTo>
                <a:lnTo>
                  <a:pt x="841781" y="933450"/>
                </a:lnTo>
                <a:lnTo>
                  <a:pt x="899356" y="921941"/>
                </a:lnTo>
                <a:lnTo>
                  <a:pt x="911665" y="922338"/>
                </a:lnTo>
                <a:lnTo>
                  <a:pt x="923180" y="923529"/>
                </a:lnTo>
                <a:lnTo>
                  <a:pt x="935489" y="924719"/>
                </a:lnTo>
                <a:lnTo>
                  <a:pt x="946607" y="926704"/>
                </a:lnTo>
                <a:lnTo>
                  <a:pt x="957725" y="929482"/>
                </a:lnTo>
                <a:lnTo>
                  <a:pt x="969240" y="932657"/>
                </a:lnTo>
                <a:lnTo>
                  <a:pt x="979960" y="936229"/>
                </a:lnTo>
                <a:lnTo>
                  <a:pt x="991078" y="939800"/>
                </a:lnTo>
                <a:lnTo>
                  <a:pt x="1001402" y="944166"/>
                </a:lnTo>
                <a:lnTo>
                  <a:pt x="1011726" y="948929"/>
                </a:lnTo>
                <a:lnTo>
                  <a:pt x="1022049" y="954485"/>
                </a:lnTo>
                <a:lnTo>
                  <a:pt x="1031976" y="960438"/>
                </a:lnTo>
                <a:lnTo>
                  <a:pt x="1041506" y="966788"/>
                </a:lnTo>
                <a:lnTo>
                  <a:pt x="1051432" y="973535"/>
                </a:lnTo>
                <a:lnTo>
                  <a:pt x="1060565" y="980679"/>
                </a:lnTo>
                <a:lnTo>
                  <a:pt x="1069697" y="988616"/>
                </a:lnTo>
                <a:lnTo>
                  <a:pt x="1076050" y="994172"/>
                </a:lnTo>
                <a:lnTo>
                  <a:pt x="1081212" y="999729"/>
                </a:lnTo>
                <a:lnTo>
                  <a:pt x="1086374" y="1005682"/>
                </a:lnTo>
                <a:lnTo>
                  <a:pt x="1090345" y="1012032"/>
                </a:lnTo>
                <a:lnTo>
                  <a:pt x="1126478" y="1071960"/>
                </a:lnTo>
                <a:lnTo>
                  <a:pt x="1183258" y="1074341"/>
                </a:lnTo>
                <a:lnTo>
                  <a:pt x="1184847" y="1075532"/>
                </a:lnTo>
                <a:lnTo>
                  <a:pt x="1199538" y="1077913"/>
                </a:lnTo>
                <a:lnTo>
                  <a:pt x="1214230" y="1081088"/>
                </a:lnTo>
                <a:lnTo>
                  <a:pt x="1228524" y="1085057"/>
                </a:lnTo>
                <a:lnTo>
                  <a:pt x="1242818" y="1089422"/>
                </a:lnTo>
                <a:lnTo>
                  <a:pt x="1256716" y="1094582"/>
                </a:lnTo>
                <a:lnTo>
                  <a:pt x="1271010" y="1100932"/>
                </a:lnTo>
                <a:lnTo>
                  <a:pt x="1284510" y="1106885"/>
                </a:lnTo>
                <a:lnTo>
                  <a:pt x="1298011" y="1114029"/>
                </a:lnTo>
                <a:lnTo>
                  <a:pt x="1310717" y="1121172"/>
                </a:lnTo>
                <a:lnTo>
                  <a:pt x="1323820" y="1129507"/>
                </a:lnTo>
                <a:lnTo>
                  <a:pt x="1336129" y="1137444"/>
                </a:lnTo>
                <a:lnTo>
                  <a:pt x="1348041" y="1146175"/>
                </a:lnTo>
                <a:lnTo>
                  <a:pt x="1359953" y="1155700"/>
                </a:lnTo>
                <a:lnTo>
                  <a:pt x="1371071" y="1165225"/>
                </a:lnTo>
                <a:lnTo>
                  <a:pt x="1381792" y="1175147"/>
                </a:lnTo>
                <a:lnTo>
                  <a:pt x="1392115" y="1185863"/>
                </a:lnTo>
                <a:lnTo>
                  <a:pt x="1408792" y="1204119"/>
                </a:lnTo>
                <a:lnTo>
                  <a:pt x="1424278" y="1223566"/>
                </a:lnTo>
                <a:lnTo>
                  <a:pt x="1439763" y="1243410"/>
                </a:lnTo>
                <a:lnTo>
                  <a:pt x="1454058" y="1263254"/>
                </a:lnTo>
                <a:lnTo>
                  <a:pt x="1467955" y="1283891"/>
                </a:lnTo>
                <a:lnTo>
                  <a:pt x="1480264" y="1305322"/>
                </a:lnTo>
                <a:lnTo>
                  <a:pt x="1492970" y="1327150"/>
                </a:lnTo>
                <a:lnTo>
                  <a:pt x="1504088" y="1348582"/>
                </a:lnTo>
                <a:lnTo>
                  <a:pt x="1505279" y="1351360"/>
                </a:lnTo>
                <a:lnTo>
                  <a:pt x="1506471" y="1352154"/>
                </a:lnTo>
                <a:lnTo>
                  <a:pt x="1508059" y="1352550"/>
                </a:lnTo>
                <a:lnTo>
                  <a:pt x="1518780" y="1353344"/>
                </a:lnTo>
                <a:lnTo>
                  <a:pt x="1528309" y="1355329"/>
                </a:lnTo>
                <a:lnTo>
                  <a:pt x="1537839" y="1357710"/>
                </a:lnTo>
                <a:lnTo>
                  <a:pt x="1546971" y="1360885"/>
                </a:lnTo>
                <a:lnTo>
                  <a:pt x="1555707" y="1364457"/>
                </a:lnTo>
                <a:lnTo>
                  <a:pt x="1563648" y="1368822"/>
                </a:lnTo>
                <a:lnTo>
                  <a:pt x="1571590" y="1373982"/>
                </a:lnTo>
                <a:lnTo>
                  <a:pt x="1578737" y="1379935"/>
                </a:lnTo>
                <a:lnTo>
                  <a:pt x="1585487" y="1385888"/>
                </a:lnTo>
                <a:lnTo>
                  <a:pt x="1591840" y="1392238"/>
                </a:lnTo>
                <a:lnTo>
                  <a:pt x="1597796" y="1398985"/>
                </a:lnTo>
                <a:lnTo>
                  <a:pt x="1603752" y="1406525"/>
                </a:lnTo>
                <a:lnTo>
                  <a:pt x="1608914" y="1413669"/>
                </a:lnTo>
                <a:lnTo>
                  <a:pt x="1613678" y="1421607"/>
                </a:lnTo>
                <a:lnTo>
                  <a:pt x="1618046" y="1429544"/>
                </a:lnTo>
                <a:lnTo>
                  <a:pt x="1622017" y="1437879"/>
                </a:lnTo>
                <a:lnTo>
                  <a:pt x="1625988" y="1446213"/>
                </a:lnTo>
                <a:lnTo>
                  <a:pt x="1629561" y="1454547"/>
                </a:lnTo>
                <a:lnTo>
                  <a:pt x="1632738" y="1463279"/>
                </a:lnTo>
                <a:lnTo>
                  <a:pt x="1635517" y="1471613"/>
                </a:lnTo>
                <a:lnTo>
                  <a:pt x="1637900" y="1479947"/>
                </a:lnTo>
                <a:lnTo>
                  <a:pt x="1639885" y="1488282"/>
                </a:lnTo>
                <a:lnTo>
                  <a:pt x="1641473" y="1497013"/>
                </a:lnTo>
                <a:lnTo>
                  <a:pt x="1643062" y="1504950"/>
                </a:lnTo>
                <a:lnTo>
                  <a:pt x="1644253" y="1512491"/>
                </a:lnTo>
                <a:lnTo>
                  <a:pt x="1645047" y="1520429"/>
                </a:lnTo>
                <a:lnTo>
                  <a:pt x="1645841" y="1527969"/>
                </a:lnTo>
                <a:lnTo>
                  <a:pt x="1646238" y="1534716"/>
                </a:lnTo>
                <a:lnTo>
                  <a:pt x="1646238" y="1541463"/>
                </a:lnTo>
                <a:lnTo>
                  <a:pt x="1646238" y="1548210"/>
                </a:lnTo>
                <a:lnTo>
                  <a:pt x="1645841" y="1553766"/>
                </a:lnTo>
                <a:lnTo>
                  <a:pt x="1645444" y="1558925"/>
                </a:lnTo>
                <a:lnTo>
                  <a:pt x="1643458" y="1570832"/>
                </a:lnTo>
                <a:lnTo>
                  <a:pt x="1642267" y="1583532"/>
                </a:lnTo>
                <a:lnTo>
                  <a:pt x="1641473" y="1595835"/>
                </a:lnTo>
                <a:lnTo>
                  <a:pt x="1640679" y="1608535"/>
                </a:lnTo>
                <a:lnTo>
                  <a:pt x="1634723" y="1749029"/>
                </a:lnTo>
                <a:lnTo>
                  <a:pt x="1628370" y="1889126"/>
                </a:lnTo>
                <a:lnTo>
                  <a:pt x="1627973" y="1902222"/>
                </a:lnTo>
                <a:lnTo>
                  <a:pt x="1626385" y="1915716"/>
                </a:lnTo>
                <a:lnTo>
                  <a:pt x="1625194" y="1928416"/>
                </a:lnTo>
                <a:lnTo>
                  <a:pt x="1623208" y="1941910"/>
                </a:lnTo>
                <a:lnTo>
                  <a:pt x="1621223" y="1954610"/>
                </a:lnTo>
                <a:lnTo>
                  <a:pt x="1618840" y="1968104"/>
                </a:lnTo>
                <a:lnTo>
                  <a:pt x="1616061" y="1980804"/>
                </a:lnTo>
                <a:lnTo>
                  <a:pt x="1612884" y="1993504"/>
                </a:lnTo>
                <a:lnTo>
                  <a:pt x="1604546" y="2026444"/>
                </a:lnTo>
                <a:lnTo>
                  <a:pt x="1595414" y="2058988"/>
                </a:lnTo>
                <a:lnTo>
                  <a:pt x="1586281" y="2091532"/>
                </a:lnTo>
                <a:lnTo>
                  <a:pt x="1577148" y="2123679"/>
                </a:lnTo>
                <a:lnTo>
                  <a:pt x="1579134" y="2125663"/>
                </a:lnTo>
                <a:lnTo>
                  <a:pt x="1617252" y="2294732"/>
                </a:lnTo>
                <a:lnTo>
                  <a:pt x="1571590" y="2303463"/>
                </a:lnTo>
                <a:lnTo>
                  <a:pt x="1487411" y="2318147"/>
                </a:lnTo>
                <a:lnTo>
                  <a:pt x="1251951" y="2359026"/>
                </a:lnTo>
                <a:lnTo>
                  <a:pt x="1000608" y="2402285"/>
                </a:lnTo>
                <a:lnTo>
                  <a:pt x="897370" y="2420541"/>
                </a:lnTo>
                <a:lnTo>
                  <a:pt x="824310" y="2433638"/>
                </a:lnTo>
                <a:lnTo>
                  <a:pt x="785398" y="2236391"/>
                </a:lnTo>
                <a:lnTo>
                  <a:pt x="781030" y="2228851"/>
                </a:lnTo>
                <a:lnTo>
                  <a:pt x="776662" y="2221707"/>
                </a:lnTo>
                <a:lnTo>
                  <a:pt x="771897" y="2214563"/>
                </a:lnTo>
                <a:lnTo>
                  <a:pt x="767133" y="2207816"/>
                </a:lnTo>
                <a:lnTo>
                  <a:pt x="761574" y="2201069"/>
                </a:lnTo>
                <a:lnTo>
                  <a:pt x="756015" y="2194719"/>
                </a:lnTo>
                <a:lnTo>
                  <a:pt x="750456" y="2188369"/>
                </a:lnTo>
                <a:lnTo>
                  <a:pt x="744897" y="2182416"/>
                </a:lnTo>
                <a:lnTo>
                  <a:pt x="738544" y="2176463"/>
                </a:lnTo>
                <a:lnTo>
                  <a:pt x="732191" y="2170907"/>
                </a:lnTo>
                <a:lnTo>
                  <a:pt x="725441" y="2165351"/>
                </a:lnTo>
                <a:lnTo>
                  <a:pt x="719088" y="2159794"/>
                </a:lnTo>
                <a:lnTo>
                  <a:pt x="711940" y="2155032"/>
                </a:lnTo>
                <a:lnTo>
                  <a:pt x="704396" y="2149873"/>
                </a:lnTo>
                <a:lnTo>
                  <a:pt x="697249" y="2145507"/>
                </a:lnTo>
                <a:lnTo>
                  <a:pt x="689705" y="2141141"/>
                </a:lnTo>
                <a:lnTo>
                  <a:pt x="678984" y="2135585"/>
                </a:lnTo>
                <a:lnTo>
                  <a:pt x="668660" y="2130029"/>
                </a:lnTo>
                <a:lnTo>
                  <a:pt x="648807" y="2118519"/>
                </a:lnTo>
                <a:lnTo>
                  <a:pt x="630145" y="2106216"/>
                </a:lnTo>
                <a:lnTo>
                  <a:pt x="611482" y="2093119"/>
                </a:lnTo>
                <a:lnTo>
                  <a:pt x="593217" y="2080022"/>
                </a:lnTo>
                <a:lnTo>
                  <a:pt x="576144" y="2065735"/>
                </a:lnTo>
                <a:lnTo>
                  <a:pt x="559070" y="2051447"/>
                </a:lnTo>
                <a:lnTo>
                  <a:pt x="543187" y="2035969"/>
                </a:lnTo>
                <a:lnTo>
                  <a:pt x="526907" y="2020491"/>
                </a:lnTo>
                <a:lnTo>
                  <a:pt x="511422" y="2004616"/>
                </a:lnTo>
                <a:lnTo>
                  <a:pt x="496333" y="1988344"/>
                </a:lnTo>
                <a:lnTo>
                  <a:pt x="481245" y="1971676"/>
                </a:lnTo>
                <a:lnTo>
                  <a:pt x="466951" y="1954610"/>
                </a:lnTo>
                <a:lnTo>
                  <a:pt x="452259" y="1937147"/>
                </a:lnTo>
                <a:lnTo>
                  <a:pt x="424067" y="1902222"/>
                </a:lnTo>
                <a:lnTo>
                  <a:pt x="418111" y="1894285"/>
                </a:lnTo>
                <a:lnTo>
                  <a:pt x="412552" y="1886744"/>
                </a:lnTo>
                <a:lnTo>
                  <a:pt x="401435" y="1870472"/>
                </a:lnTo>
                <a:lnTo>
                  <a:pt x="391508" y="1853804"/>
                </a:lnTo>
                <a:lnTo>
                  <a:pt x="381978" y="1837532"/>
                </a:lnTo>
                <a:lnTo>
                  <a:pt x="372846" y="1820069"/>
                </a:lnTo>
                <a:lnTo>
                  <a:pt x="364110" y="1803401"/>
                </a:lnTo>
                <a:lnTo>
                  <a:pt x="356169" y="1785541"/>
                </a:lnTo>
                <a:lnTo>
                  <a:pt x="348228" y="1768079"/>
                </a:lnTo>
                <a:lnTo>
                  <a:pt x="332345" y="1733551"/>
                </a:lnTo>
                <a:lnTo>
                  <a:pt x="324404" y="1716485"/>
                </a:lnTo>
                <a:lnTo>
                  <a:pt x="316065" y="1699022"/>
                </a:lnTo>
                <a:lnTo>
                  <a:pt x="307727" y="1682354"/>
                </a:lnTo>
                <a:lnTo>
                  <a:pt x="298991" y="1666082"/>
                </a:lnTo>
                <a:lnTo>
                  <a:pt x="289462" y="1649413"/>
                </a:lnTo>
                <a:lnTo>
                  <a:pt x="279535" y="1633935"/>
                </a:lnTo>
                <a:lnTo>
                  <a:pt x="275962" y="1624410"/>
                </a:lnTo>
                <a:lnTo>
                  <a:pt x="271594" y="1614885"/>
                </a:lnTo>
                <a:lnTo>
                  <a:pt x="266829" y="1605360"/>
                </a:lnTo>
                <a:lnTo>
                  <a:pt x="261667" y="1595835"/>
                </a:lnTo>
                <a:lnTo>
                  <a:pt x="256505" y="1586310"/>
                </a:lnTo>
                <a:lnTo>
                  <a:pt x="250946" y="1577182"/>
                </a:lnTo>
                <a:lnTo>
                  <a:pt x="239431" y="1558132"/>
                </a:lnTo>
                <a:lnTo>
                  <a:pt x="227122" y="1539479"/>
                </a:lnTo>
                <a:lnTo>
                  <a:pt x="214813" y="1521619"/>
                </a:lnTo>
                <a:lnTo>
                  <a:pt x="190592" y="1486694"/>
                </a:lnTo>
                <a:lnTo>
                  <a:pt x="185827" y="1479154"/>
                </a:lnTo>
                <a:lnTo>
                  <a:pt x="181063" y="1470422"/>
                </a:lnTo>
                <a:lnTo>
                  <a:pt x="170342" y="1450579"/>
                </a:lnTo>
                <a:lnTo>
                  <a:pt x="164783" y="1441054"/>
                </a:lnTo>
                <a:lnTo>
                  <a:pt x="159224" y="1431132"/>
                </a:lnTo>
                <a:lnTo>
                  <a:pt x="156444" y="1427163"/>
                </a:lnTo>
                <a:lnTo>
                  <a:pt x="153268" y="1423194"/>
                </a:lnTo>
                <a:lnTo>
                  <a:pt x="149694" y="1419622"/>
                </a:lnTo>
                <a:lnTo>
                  <a:pt x="146518" y="1416447"/>
                </a:lnTo>
                <a:lnTo>
                  <a:pt x="143738" y="1413272"/>
                </a:lnTo>
                <a:lnTo>
                  <a:pt x="140959" y="1409304"/>
                </a:lnTo>
                <a:lnTo>
                  <a:pt x="138576" y="1404541"/>
                </a:lnTo>
                <a:lnTo>
                  <a:pt x="136591" y="1398985"/>
                </a:lnTo>
                <a:lnTo>
                  <a:pt x="134209" y="1393429"/>
                </a:lnTo>
                <a:lnTo>
                  <a:pt x="132620" y="1387475"/>
                </a:lnTo>
                <a:lnTo>
                  <a:pt x="129047" y="1373982"/>
                </a:lnTo>
                <a:lnTo>
                  <a:pt x="125870" y="1360488"/>
                </a:lnTo>
                <a:lnTo>
                  <a:pt x="122694" y="1346994"/>
                </a:lnTo>
                <a:lnTo>
                  <a:pt x="120311" y="1335485"/>
                </a:lnTo>
                <a:lnTo>
                  <a:pt x="117532" y="1325563"/>
                </a:lnTo>
                <a:lnTo>
                  <a:pt x="109194" y="1300560"/>
                </a:lnTo>
                <a:lnTo>
                  <a:pt x="100458" y="1276350"/>
                </a:lnTo>
                <a:lnTo>
                  <a:pt x="95296" y="1264047"/>
                </a:lnTo>
                <a:lnTo>
                  <a:pt x="90531" y="1252538"/>
                </a:lnTo>
                <a:lnTo>
                  <a:pt x="85767" y="1241425"/>
                </a:lnTo>
                <a:lnTo>
                  <a:pt x="80208" y="1229916"/>
                </a:lnTo>
                <a:lnTo>
                  <a:pt x="77031" y="1223566"/>
                </a:lnTo>
                <a:lnTo>
                  <a:pt x="73458" y="1217216"/>
                </a:lnTo>
                <a:lnTo>
                  <a:pt x="65119" y="1203722"/>
                </a:lnTo>
                <a:lnTo>
                  <a:pt x="55987" y="1190625"/>
                </a:lnTo>
                <a:lnTo>
                  <a:pt x="46457" y="1177132"/>
                </a:lnTo>
                <a:lnTo>
                  <a:pt x="26207" y="1150938"/>
                </a:lnTo>
                <a:lnTo>
                  <a:pt x="6353" y="1125538"/>
                </a:lnTo>
                <a:lnTo>
                  <a:pt x="3574" y="1121172"/>
                </a:lnTo>
                <a:lnTo>
                  <a:pt x="1589" y="1116410"/>
                </a:lnTo>
                <a:lnTo>
                  <a:pt x="397" y="1111250"/>
                </a:lnTo>
                <a:lnTo>
                  <a:pt x="0" y="1106091"/>
                </a:lnTo>
                <a:lnTo>
                  <a:pt x="0" y="1100535"/>
                </a:lnTo>
                <a:lnTo>
                  <a:pt x="794" y="1094582"/>
                </a:lnTo>
                <a:lnTo>
                  <a:pt x="1986" y="1088629"/>
                </a:lnTo>
                <a:lnTo>
                  <a:pt x="3574" y="1083072"/>
                </a:lnTo>
                <a:lnTo>
                  <a:pt x="5559" y="1077516"/>
                </a:lnTo>
                <a:lnTo>
                  <a:pt x="8339" y="1071960"/>
                </a:lnTo>
                <a:lnTo>
                  <a:pt x="11118" y="1066404"/>
                </a:lnTo>
                <a:lnTo>
                  <a:pt x="14295" y="1061641"/>
                </a:lnTo>
                <a:lnTo>
                  <a:pt x="17868" y="1056879"/>
                </a:lnTo>
                <a:lnTo>
                  <a:pt x="21045" y="1052910"/>
                </a:lnTo>
                <a:lnTo>
                  <a:pt x="24618" y="1048941"/>
                </a:lnTo>
                <a:lnTo>
                  <a:pt x="28192" y="1045766"/>
                </a:lnTo>
                <a:lnTo>
                  <a:pt x="33751" y="1041400"/>
                </a:lnTo>
                <a:lnTo>
                  <a:pt x="39310" y="1037432"/>
                </a:lnTo>
                <a:lnTo>
                  <a:pt x="45663" y="1034257"/>
                </a:lnTo>
                <a:lnTo>
                  <a:pt x="52016" y="1031479"/>
                </a:lnTo>
                <a:lnTo>
                  <a:pt x="58369" y="1029097"/>
                </a:lnTo>
                <a:lnTo>
                  <a:pt x="64722" y="1027113"/>
                </a:lnTo>
                <a:lnTo>
                  <a:pt x="71869" y="1025922"/>
                </a:lnTo>
                <a:lnTo>
                  <a:pt x="78619" y="1024732"/>
                </a:lnTo>
                <a:lnTo>
                  <a:pt x="85767" y="1023938"/>
                </a:lnTo>
                <a:lnTo>
                  <a:pt x="92517" y="1023541"/>
                </a:lnTo>
                <a:lnTo>
                  <a:pt x="100061" y="1023938"/>
                </a:lnTo>
                <a:lnTo>
                  <a:pt x="107208" y="1024335"/>
                </a:lnTo>
                <a:lnTo>
                  <a:pt x="114355" y="1024732"/>
                </a:lnTo>
                <a:lnTo>
                  <a:pt x="121503" y="1025922"/>
                </a:lnTo>
                <a:lnTo>
                  <a:pt x="129047" y="1027510"/>
                </a:lnTo>
                <a:lnTo>
                  <a:pt x="136194" y="1029097"/>
                </a:lnTo>
                <a:lnTo>
                  <a:pt x="143341" y="1031082"/>
                </a:lnTo>
                <a:lnTo>
                  <a:pt x="150488" y="1033066"/>
                </a:lnTo>
                <a:lnTo>
                  <a:pt x="157636" y="1035844"/>
                </a:lnTo>
                <a:lnTo>
                  <a:pt x="164783" y="1038622"/>
                </a:lnTo>
                <a:lnTo>
                  <a:pt x="171533" y="1041400"/>
                </a:lnTo>
                <a:lnTo>
                  <a:pt x="177886" y="1044972"/>
                </a:lnTo>
                <a:lnTo>
                  <a:pt x="185033" y="1048544"/>
                </a:lnTo>
                <a:lnTo>
                  <a:pt x="191386" y="1052116"/>
                </a:lnTo>
                <a:lnTo>
                  <a:pt x="197739" y="1055688"/>
                </a:lnTo>
                <a:lnTo>
                  <a:pt x="203695" y="1059657"/>
                </a:lnTo>
                <a:lnTo>
                  <a:pt x="209651" y="1064022"/>
                </a:lnTo>
                <a:lnTo>
                  <a:pt x="215210" y="1067991"/>
                </a:lnTo>
                <a:lnTo>
                  <a:pt x="220769" y="1072754"/>
                </a:lnTo>
                <a:lnTo>
                  <a:pt x="225534" y="1077516"/>
                </a:lnTo>
                <a:lnTo>
                  <a:pt x="230299" y="1081882"/>
                </a:lnTo>
                <a:lnTo>
                  <a:pt x="235064" y="1086644"/>
                </a:lnTo>
                <a:lnTo>
                  <a:pt x="239828" y="1092200"/>
                </a:lnTo>
                <a:lnTo>
                  <a:pt x="244593" y="1097757"/>
                </a:lnTo>
                <a:lnTo>
                  <a:pt x="252932" y="1109663"/>
                </a:lnTo>
                <a:lnTo>
                  <a:pt x="260873" y="1121966"/>
                </a:lnTo>
                <a:lnTo>
                  <a:pt x="268814" y="1135063"/>
                </a:lnTo>
                <a:lnTo>
                  <a:pt x="283903" y="1160463"/>
                </a:lnTo>
                <a:lnTo>
                  <a:pt x="291447" y="1173163"/>
                </a:lnTo>
                <a:lnTo>
                  <a:pt x="299388" y="1185069"/>
                </a:lnTo>
                <a:lnTo>
                  <a:pt x="306139" y="1195785"/>
                </a:lnTo>
                <a:lnTo>
                  <a:pt x="312889" y="1206897"/>
                </a:lnTo>
                <a:lnTo>
                  <a:pt x="327580" y="1230710"/>
                </a:lnTo>
                <a:lnTo>
                  <a:pt x="342272" y="1255713"/>
                </a:lnTo>
                <a:lnTo>
                  <a:pt x="357757" y="1281113"/>
                </a:lnTo>
                <a:lnTo>
                  <a:pt x="365699" y="1293416"/>
                </a:lnTo>
                <a:lnTo>
                  <a:pt x="373640" y="1305719"/>
                </a:lnTo>
                <a:lnTo>
                  <a:pt x="382375" y="1317229"/>
                </a:lnTo>
                <a:lnTo>
                  <a:pt x="390714" y="1328738"/>
                </a:lnTo>
                <a:lnTo>
                  <a:pt x="399846" y="1339454"/>
                </a:lnTo>
                <a:lnTo>
                  <a:pt x="409376" y="1348979"/>
                </a:lnTo>
                <a:lnTo>
                  <a:pt x="418905" y="1358504"/>
                </a:lnTo>
                <a:lnTo>
                  <a:pt x="423670" y="1362472"/>
                </a:lnTo>
                <a:lnTo>
                  <a:pt x="428832" y="1366441"/>
                </a:lnTo>
                <a:lnTo>
                  <a:pt x="437171" y="1372791"/>
                </a:lnTo>
                <a:lnTo>
                  <a:pt x="445112" y="1378744"/>
                </a:lnTo>
                <a:lnTo>
                  <a:pt x="453450" y="1383904"/>
                </a:lnTo>
                <a:lnTo>
                  <a:pt x="462186" y="1388666"/>
                </a:lnTo>
                <a:lnTo>
                  <a:pt x="470921" y="1392635"/>
                </a:lnTo>
                <a:lnTo>
                  <a:pt x="479260" y="1396207"/>
                </a:lnTo>
                <a:lnTo>
                  <a:pt x="488789" y="1399382"/>
                </a:lnTo>
                <a:lnTo>
                  <a:pt x="497525" y="1402160"/>
                </a:lnTo>
                <a:lnTo>
                  <a:pt x="506657" y="1404144"/>
                </a:lnTo>
                <a:lnTo>
                  <a:pt x="516187" y="1405732"/>
                </a:lnTo>
                <a:lnTo>
                  <a:pt x="525716" y="1407319"/>
                </a:lnTo>
                <a:lnTo>
                  <a:pt x="535246" y="1408113"/>
                </a:lnTo>
                <a:lnTo>
                  <a:pt x="545172" y="1408113"/>
                </a:lnTo>
                <a:lnTo>
                  <a:pt x="555099" y="1407716"/>
                </a:lnTo>
                <a:lnTo>
                  <a:pt x="565423" y="1406922"/>
                </a:lnTo>
                <a:lnTo>
                  <a:pt x="575746" y="1404938"/>
                </a:lnTo>
                <a:lnTo>
                  <a:pt x="578923" y="1404541"/>
                </a:lnTo>
                <a:lnTo>
                  <a:pt x="582497" y="1402954"/>
                </a:lnTo>
                <a:lnTo>
                  <a:pt x="586467" y="1401366"/>
                </a:lnTo>
                <a:lnTo>
                  <a:pt x="590041" y="1398985"/>
                </a:lnTo>
                <a:lnTo>
                  <a:pt x="594012" y="1395810"/>
                </a:lnTo>
                <a:lnTo>
                  <a:pt x="597585" y="1392635"/>
                </a:lnTo>
                <a:lnTo>
                  <a:pt x="601556" y="1389460"/>
                </a:lnTo>
                <a:lnTo>
                  <a:pt x="604335" y="1385491"/>
                </a:lnTo>
                <a:lnTo>
                  <a:pt x="609894" y="1379141"/>
                </a:lnTo>
                <a:lnTo>
                  <a:pt x="614659" y="1372394"/>
                </a:lnTo>
                <a:lnTo>
                  <a:pt x="619424" y="1365647"/>
                </a:lnTo>
                <a:lnTo>
                  <a:pt x="623394" y="1358900"/>
                </a:lnTo>
                <a:lnTo>
                  <a:pt x="627762" y="1352154"/>
                </a:lnTo>
                <a:lnTo>
                  <a:pt x="631336" y="1344613"/>
                </a:lnTo>
                <a:lnTo>
                  <a:pt x="634512" y="1337469"/>
                </a:lnTo>
                <a:lnTo>
                  <a:pt x="637292" y="1330325"/>
                </a:lnTo>
                <a:lnTo>
                  <a:pt x="640071" y="1323182"/>
                </a:lnTo>
                <a:lnTo>
                  <a:pt x="642057" y="1315244"/>
                </a:lnTo>
                <a:lnTo>
                  <a:pt x="644042" y="1307704"/>
                </a:lnTo>
                <a:lnTo>
                  <a:pt x="645233" y="1299766"/>
                </a:lnTo>
                <a:lnTo>
                  <a:pt x="646424" y="1291829"/>
                </a:lnTo>
                <a:lnTo>
                  <a:pt x="647218" y="1283891"/>
                </a:lnTo>
                <a:lnTo>
                  <a:pt x="647616" y="1275557"/>
                </a:lnTo>
                <a:lnTo>
                  <a:pt x="648013" y="1267619"/>
                </a:lnTo>
                <a:lnTo>
                  <a:pt x="647616" y="1259682"/>
                </a:lnTo>
                <a:lnTo>
                  <a:pt x="647218" y="1252538"/>
                </a:lnTo>
                <a:lnTo>
                  <a:pt x="646424" y="1245394"/>
                </a:lnTo>
                <a:lnTo>
                  <a:pt x="645233" y="1237457"/>
                </a:lnTo>
                <a:lnTo>
                  <a:pt x="466951" y="280988"/>
                </a:lnTo>
                <a:lnTo>
                  <a:pt x="465362" y="271463"/>
                </a:lnTo>
                <a:lnTo>
                  <a:pt x="464568" y="263128"/>
                </a:lnTo>
                <a:lnTo>
                  <a:pt x="464568" y="254397"/>
                </a:lnTo>
                <a:lnTo>
                  <a:pt x="464965" y="246857"/>
                </a:lnTo>
                <a:lnTo>
                  <a:pt x="465759" y="239316"/>
                </a:lnTo>
                <a:lnTo>
                  <a:pt x="467348" y="232569"/>
                </a:lnTo>
                <a:lnTo>
                  <a:pt x="468936" y="225822"/>
                </a:lnTo>
                <a:lnTo>
                  <a:pt x="471318" y="219869"/>
                </a:lnTo>
                <a:lnTo>
                  <a:pt x="473701" y="214313"/>
                </a:lnTo>
                <a:lnTo>
                  <a:pt x="476480" y="209153"/>
                </a:lnTo>
                <a:lnTo>
                  <a:pt x="479657" y="204391"/>
                </a:lnTo>
                <a:lnTo>
                  <a:pt x="482833" y="199628"/>
                </a:lnTo>
                <a:lnTo>
                  <a:pt x="486407" y="195263"/>
                </a:lnTo>
                <a:lnTo>
                  <a:pt x="490775" y="191691"/>
                </a:lnTo>
                <a:lnTo>
                  <a:pt x="494348" y="188119"/>
                </a:lnTo>
                <a:lnTo>
                  <a:pt x="498319" y="184944"/>
                </a:lnTo>
                <a:lnTo>
                  <a:pt x="502289" y="182166"/>
                </a:lnTo>
                <a:lnTo>
                  <a:pt x="506657" y="179785"/>
                </a:lnTo>
                <a:lnTo>
                  <a:pt x="514201" y="175419"/>
                </a:lnTo>
                <a:lnTo>
                  <a:pt x="522143" y="171450"/>
                </a:lnTo>
                <a:lnTo>
                  <a:pt x="528893" y="169069"/>
                </a:lnTo>
                <a:lnTo>
                  <a:pt x="534849" y="167482"/>
                </a:lnTo>
                <a:lnTo>
                  <a:pt x="539614" y="166291"/>
                </a:lnTo>
                <a:lnTo>
                  <a:pt x="543981" y="165497"/>
                </a:lnTo>
                <a:lnTo>
                  <a:pt x="552320" y="163910"/>
                </a:lnTo>
                <a:lnTo>
                  <a:pt x="561055" y="162719"/>
                </a:lnTo>
                <a:lnTo>
                  <a:pt x="569393" y="162322"/>
                </a:lnTo>
                <a:lnTo>
                  <a:pt x="577732" y="161925"/>
                </a:lnTo>
                <a:close/>
                <a:moveTo>
                  <a:pt x="576263" y="0"/>
                </a:moveTo>
                <a:lnTo>
                  <a:pt x="594539" y="397"/>
                </a:lnTo>
                <a:lnTo>
                  <a:pt x="612419" y="1589"/>
                </a:lnTo>
                <a:lnTo>
                  <a:pt x="630298" y="3973"/>
                </a:lnTo>
                <a:lnTo>
                  <a:pt x="647780" y="7151"/>
                </a:lnTo>
                <a:lnTo>
                  <a:pt x="664864" y="10727"/>
                </a:lnTo>
                <a:lnTo>
                  <a:pt x="681551" y="15098"/>
                </a:lnTo>
                <a:lnTo>
                  <a:pt x="697841" y="20263"/>
                </a:lnTo>
                <a:lnTo>
                  <a:pt x="714131" y="26620"/>
                </a:lnTo>
                <a:lnTo>
                  <a:pt x="729626" y="33374"/>
                </a:lnTo>
                <a:lnTo>
                  <a:pt x="745122" y="41321"/>
                </a:lnTo>
                <a:lnTo>
                  <a:pt x="759822" y="50062"/>
                </a:lnTo>
                <a:lnTo>
                  <a:pt x="774920" y="59200"/>
                </a:lnTo>
                <a:lnTo>
                  <a:pt x="788826" y="69530"/>
                </a:lnTo>
                <a:lnTo>
                  <a:pt x="803130" y="80655"/>
                </a:lnTo>
                <a:lnTo>
                  <a:pt x="816638" y="92575"/>
                </a:lnTo>
                <a:lnTo>
                  <a:pt x="830147" y="105289"/>
                </a:lnTo>
                <a:lnTo>
                  <a:pt x="842464" y="118798"/>
                </a:lnTo>
                <a:lnTo>
                  <a:pt x="854780" y="132307"/>
                </a:lnTo>
                <a:lnTo>
                  <a:pt x="865508" y="146610"/>
                </a:lnTo>
                <a:lnTo>
                  <a:pt x="876235" y="160516"/>
                </a:lnTo>
                <a:lnTo>
                  <a:pt x="885374" y="175615"/>
                </a:lnTo>
                <a:lnTo>
                  <a:pt x="894115" y="190315"/>
                </a:lnTo>
                <a:lnTo>
                  <a:pt x="901664" y="205811"/>
                </a:lnTo>
                <a:lnTo>
                  <a:pt x="908815" y="221306"/>
                </a:lnTo>
                <a:lnTo>
                  <a:pt x="915172" y="237596"/>
                </a:lnTo>
                <a:lnTo>
                  <a:pt x="920337" y="253886"/>
                </a:lnTo>
                <a:lnTo>
                  <a:pt x="924708" y="270574"/>
                </a:lnTo>
                <a:lnTo>
                  <a:pt x="928284" y="287658"/>
                </a:lnTo>
                <a:lnTo>
                  <a:pt x="931462" y="304743"/>
                </a:lnTo>
                <a:lnTo>
                  <a:pt x="933449" y="322622"/>
                </a:lnTo>
                <a:lnTo>
                  <a:pt x="934641" y="340502"/>
                </a:lnTo>
                <a:lnTo>
                  <a:pt x="935038" y="359175"/>
                </a:lnTo>
                <a:lnTo>
                  <a:pt x="934641" y="377452"/>
                </a:lnTo>
                <a:lnTo>
                  <a:pt x="933449" y="395331"/>
                </a:lnTo>
                <a:lnTo>
                  <a:pt x="931462" y="413211"/>
                </a:lnTo>
                <a:lnTo>
                  <a:pt x="928284" y="430693"/>
                </a:lnTo>
                <a:lnTo>
                  <a:pt x="924708" y="447777"/>
                </a:lnTo>
                <a:lnTo>
                  <a:pt x="920337" y="464465"/>
                </a:lnTo>
                <a:lnTo>
                  <a:pt x="915172" y="480755"/>
                </a:lnTo>
                <a:lnTo>
                  <a:pt x="908815" y="496647"/>
                </a:lnTo>
                <a:lnTo>
                  <a:pt x="901664" y="512540"/>
                </a:lnTo>
                <a:lnTo>
                  <a:pt x="894115" y="527638"/>
                </a:lnTo>
                <a:lnTo>
                  <a:pt x="885374" y="543134"/>
                </a:lnTo>
                <a:lnTo>
                  <a:pt x="876235" y="557437"/>
                </a:lnTo>
                <a:lnTo>
                  <a:pt x="865508" y="572138"/>
                </a:lnTo>
                <a:lnTo>
                  <a:pt x="854780" y="585647"/>
                </a:lnTo>
                <a:lnTo>
                  <a:pt x="842464" y="599553"/>
                </a:lnTo>
                <a:lnTo>
                  <a:pt x="830147" y="612664"/>
                </a:lnTo>
                <a:lnTo>
                  <a:pt x="830147" y="613061"/>
                </a:lnTo>
                <a:lnTo>
                  <a:pt x="822201" y="620611"/>
                </a:lnTo>
                <a:lnTo>
                  <a:pt x="813857" y="628160"/>
                </a:lnTo>
                <a:lnTo>
                  <a:pt x="805911" y="634914"/>
                </a:lnTo>
                <a:lnTo>
                  <a:pt x="797964" y="641668"/>
                </a:lnTo>
                <a:lnTo>
                  <a:pt x="791607" y="619419"/>
                </a:lnTo>
                <a:lnTo>
                  <a:pt x="785250" y="597963"/>
                </a:lnTo>
                <a:lnTo>
                  <a:pt x="778496" y="576111"/>
                </a:lnTo>
                <a:lnTo>
                  <a:pt x="771344" y="553861"/>
                </a:lnTo>
                <a:lnTo>
                  <a:pt x="780880" y="543928"/>
                </a:lnTo>
                <a:lnTo>
                  <a:pt x="790018" y="533201"/>
                </a:lnTo>
                <a:lnTo>
                  <a:pt x="798759" y="522473"/>
                </a:lnTo>
                <a:lnTo>
                  <a:pt x="806705" y="511745"/>
                </a:lnTo>
                <a:lnTo>
                  <a:pt x="813857" y="500223"/>
                </a:lnTo>
                <a:lnTo>
                  <a:pt x="820611" y="488701"/>
                </a:lnTo>
                <a:lnTo>
                  <a:pt x="826571" y="476782"/>
                </a:lnTo>
                <a:lnTo>
                  <a:pt x="831736" y="464862"/>
                </a:lnTo>
                <a:lnTo>
                  <a:pt x="836504" y="452545"/>
                </a:lnTo>
                <a:lnTo>
                  <a:pt x="840477" y="439831"/>
                </a:lnTo>
                <a:lnTo>
                  <a:pt x="844053" y="427117"/>
                </a:lnTo>
                <a:lnTo>
                  <a:pt x="846834" y="414005"/>
                </a:lnTo>
                <a:lnTo>
                  <a:pt x="849218" y="400894"/>
                </a:lnTo>
                <a:lnTo>
                  <a:pt x="850807" y="386988"/>
                </a:lnTo>
                <a:lnTo>
                  <a:pt x="851602" y="373479"/>
                </a:lnTo>
                <a:lnTo>
                  <a:pt x="851999" y="359175"/>
                </a:lnTo>
                <a:lnTo>
                  <a:pt x="851602" y="344872"/>
                </a:lnTo>
                <a:lnTo>
                  <a:pt x="850807" y="330966"/>
                </a:lnTo>
                <a:lnTo>
                  <a:pt x="849218" y="317457"/>
                </a:lnTo>
                <a:lnTo>
                  <a:pt x="846834" y="303948"/>
                </a:lnTo>
                <a:lnTo>
                  <a:pt x="844053" y="291234"/>
                </a:lnTo>
                <a:lnTo>
                  <a:pt x="840477" y="278123"/>
                </a:lnTo>
                <a:lnTo>
                  <a:pt x="836504" y="265806"/>
                </a:lnTo>
                <a:lnTo>
                  <a:pt x="831736" y="253092"/>
                </a:lnTo>
                <a:lnTo>
                  <a:pt x="826571" y="241172"/>
                </a:lnTo>
                <a:lnTo>
                  <a:pt x="820611" y="229253"/>
                </a:lnTo>
                <a:lnTo>
                  <a:pt x="813460" y="217730"/>
                </a:lnTo>
                <a:lnTo>
                  <a:pt x="806308" y="206605"/>
                </a:lnTo>
                <a:lnTo>
                  <a:pt x="798759" y="195481"/>
                </a:lnTo>
                <a:lnTo>
                  <a:pt x="789621" y="185150"/>
                </a:lnTo>
                <a:lnTo>
                  <a:pt x="780880" y="174820"/>
                </a:lnTo>
                <a:lnTo>
                  <a:pt x="770947" y="164092"/>
                </a:lnTo>
                <a:lnTo>
                  <a:pt x="760617" y="154556"/>
                </a:lnTo>
                <a:lnTo>
                  <a:pt x="750287" y="145021"/>
                </a:lnTo>
                <a:lnTo>
                  <a:pt x="739559" y="136677"/>
                </a:lnTo>
                <a:lnTo>
                  <a:pt x="728434" y="129128"/>
                </a:lnTo>
                <a:lnTo>
                  <a:pt x="717310" y="121976"/>
                </a:lnTo>
                <a:lnTo>
                  <a:pt x="705788" y="114825"/>
                </a:lnTo>
                <a:lnTo>
                  <a:pt x="693868" y="108865"/>
                </a:lnTo>
                <a:lnTo>
                  <a:pt x="682346" y="103700"/>
                </a:lnTo>
                <a:lnTo>
                  <a:pt x="669632" y="98932"/>
                </a:lnTo>
                <a:lnTo>
                  <a:pt x="657315" y="94959"/>
                </a:lnTo>
                <a:lnTo>
                  <a:pt x="644204" y="91383"/>
                </a:lnTo>
                <a:lnTo>
                  <a:pt x="631490" y="88204"/>
                </a:lnTo>
                <a:lnTo>
                  <a:pt x="617584" y="86218"/>
                </a:lnTo>
                <a:lnTo>
                  <a:pt x="604472" y="84628"/>
                </a:lnTo>
                <a:lnTo>
                  <a:pt x="590169" y="83436"/>
                </a:lnTo>
                <a:lnTo>
                  <a:pt x="576263" y="83436"/>
                </a:lnTo>
                <a:lnTo>
                  <a:pt x="561960" y="83436"/>
                </a:lnTo>
                <a:lnTo>
                  <a:pt x="548451" y="84628"/>
                </a:lnTo>
                <a:lnTo>
                  <a:pt x="534545" y="86218"/>
                </a:lnTo>
                <a:lnTo>
                  <a:pt x="521434" y="88204"/>
                </a:lnTo>
                <a:lnTo>
                  <a:pt x="507925" y="91383"/>
                </a:lnTo>
                <a:lnTo>
                  <a:pt x="495211" y="94959"/>
                </a:lnTo>
                <a:lnTo>
                  <a:pt x="482497" y="98932"/>
                </a:lnTo>
                <a:lnTo>
                  <a:pt x="470578" y="103700"/>
                </a:lnTo>
                <a:lnTo>
                  <a:pt x="458658" y="108865"/>
                </a:lnTo>
                <a:lnTo>
                  <a:pt x="446341" y="114825"/>
                </a:lnTo>
                <a:lnTo>
                  <a:pt x="435217" y="121976"/>
                </a:lnTo>
                <a:lnTo>
                  <a:pt x="423694" y="129128"/>
                </a:lnTo>
                <a:lnTo>
                  <a:pt x="412967" y="136677"/>
                </a:lnTo>
                <a:lnTo>
                  <a:pt x="401842" y="145021"/>
                </a:lnTo>
                <a:lnTo>
                  <a:pt x="391512" y="154556"/>
                </a:lnTo>
                <a:lnTo>
                  <a:pt x="381579" y="164092"/>
                </a:lnTo>
                <a:lnTo>
                  <a:pt x="381182" y="164092"/>
                </a:lnTo>
                <a:lnTo>
                  <a:pt x="371249" y="174820"/>
                </a:lnTo>
                <a:lnTo>
                  <a:pt x="362111" y="185150"/>
                </a:lnTo>
                <a:lnTo>
                  <a:pt x="353767" y="195481"/>
                </a:lnTo>
                <a:lnTo>
                  <a:pt x="345821" y="207003"/>
                </a:lnTo>
                <a:lnTo>
                  <a:pt x="338669" y="218128"/>
                </a:lnTo>
                <a:lnTo>
                  <a:pt x="331915" y="229253"/>
                </a:lnTo>
                <a:lnTo>
                  <a:pt x="325955" y="241172"/>
                </a:lnTo>
                <a:lnTo>
                  <a:pt x="320790" y="253092"/>
                </a:lnTo>
                <a:lnTo>
                  <a:pt x="315625" y="265806"/>
                </a:lnTo>
                <a:lnTo>
                  <a:pt x="311652" y="278123"/>
                </a:lnTo>
                <a:lnTo>
                  <a:pt x="308473" y="291234"/>
                </a:lnTo>
                <a:lnTo>
                  <a:pt x="305692" y="303948"/>
                </a:lnTo>
                <a:lnTo>
                  <a:pt x="303308" y="317457"/>
                </a:lnTo>
                <a:lnTo>
                  <a:pt x="301719" y="330966"/>
                </a:lnTo>
                <a:lnTo>
                  <a:pt x="300924" y="345269"/>
                </a:lnTo>
                <a:lnTo>
                  <a:pt x="300527" y="359175"/>
                </a:lnTo>
                <a:lnTo>
                  <a:pt x="300924" y="373479"/>
                </a:lnTo>
                <a:lnTo>
                  <a:pt x="301719" y="386988"/>
                </a:lnTo>
                <a:lnTo>
                  <a:pt x="303308" y="400894"/>
                </a:lnTo>
                <a:lnTo>
                  <a:pt x="305692" y="414005"/>
                </a:lnTo>
                <a:lnTo>
                  <a:pt x="308473" y="427514"/>
                </a:lnTo>
                <a:lnTo>
                  <a:pt x="311652" y="440228"/>
                </a:lnTo>
                <a:lnTo>
                  <a:pt x="315625" y="452545"/>
                </a:lnTo>
                <a:lnTo>
                  <a:pt x="320790" y="464862"/>
                </a:lnTo>
                <a:lnTo>
                  <a:pt x="325955" y="476782"/>
                </a:lnTo>
                <a:lnTo>
                  <a:pt x="331915" y="489098"/>
                </a:lnTo>
                <a:lnTo>
                  <a:pt x="338669" y="500223"/>
                </a:lnTo>
                <a:lnTo>
                  <a:pt x="345821" y="511745"/>
                </a:lnTo>
                <a:lnTo>
                  <a:pt x="353767" y="522870"/>
                </a:lnTo>
                <a:lnTo>
                  <a:pt x="362111" y="533201"/>
                </a:lnTo>
                <a:lnTo>
                  <a:pt x="371249" y="543928"/>
                </a:lnTo>
                <a:lnTo>
                  <a:pt x="381182" y="554258"/>
                </a:lnTo>
                <a:lnTo>
                  <a:pt x="387539" y="560218"/>
                </a:lnTo>
                <a:lnTo>
                  <a:pt x="393896" y="566575"/>
                </a:lnTo>
                <a:lnTo>
                  <a:pt x="400650" y="572138"/>
                </a:lnTo>
                <a:lnTo>
                  <a:pt x="407405" y="577700"/>
                </a:lnTo>
                <a:lnTo>
                  <a:pt x="414159" y="582468"/>
                </a:lnTo>
                <a:lnTo>
                  <a:pt x="420913" y="587633"/>
                </a:lnTo>
                <a:lnTo>
                  <a:pt x="428065" y="592401"/>
                </a:lnTo>
                <a:lnTo>
                  <a:pt x="435614" y="597169"/>
                </a:lnTo>
                <a:lnTo>
                  <a:pt x="442368" y="601142"/>
                </a:lnTo>
                <a:lnTo>
                  <a:pt x="449917" y="605115"/>
                </a:lnTo>
                <a:lnTo>
                  <a:pt x="457069" y="608691"/>
                </a:lnTo>
                <a:lnTo>
                  <a:pt x="465015" y="612267"/>
                </a:lnTo>
                <a:lnTo>
                  <a:pt x="472564" y="615445"/>
                </a:lnTo>
                <a:lnTo>
                  <a:pt x="480113" y="618227"/>
                </a:lnTo>
                <a:lnTo>
                  <a:pt x="488457" y="621008"/>
                </a:lnTo>
                <a:lnTo>
                  <a:pt x="496403" y="623789"/>
                </a:lnTo>
                <a:lnTo>
                  <a:pt x="498787" y="634914"/>
                </a:lnTo>
                <a:lnTo>
                  <a:pt x="501171" y="645642"/>
                </a:lnTo>
                <a:lnTo>
                  <a:pt x="505541" y="667891"/>
                </a:lnTo>
                <a:lnTo>
                  <a:pt x="508720" y="690141"/>
                </a:lnTo>
                <a:lnTo>
                  <a:pt x="511501" y="712788"/>
                </a:lnTo>
                <a:lnTo>
                  <a:pt x="498390" y="710404"/>
                </a:lnTo>
                <a:lnTo>
                  <a:pt x="484881" y="707226"/>
                </a:lnTo>
                <a:lnTo>
                  <a:pt x="472167" y="703253"/>
                </a:lnTo>
                <a:lnTo>
                  <a:pt x="459453" y="699279"/>
                </a:lnTo>
                <a:lnTo>
                  <a:pt x="446739" y="694909"/>
                </a:lnTo>
                <a:lnTo>
                  <a:pt x="434819" y="690141"/>
                </a:lnTo>
                <a:lnTo>
                  <a:pt x="422503" y="684579"/>
                </a:lnTo>
                <a:lnTo>
                  <a:pt x="410583" y="678619"/>
                </a:lnTo>
                <a:lnTo>
                  <a:pt x="398664" y="671864"/>
                </a:lnTo>
                <a:lnTo>
                  <a:pt x="387142" y="665110"/>
                </a:lnTo>
                <a:lnTo>
                  <a:pt x="376017" y="657561"/>
                </a:lnTo>
                <a:lnTo>
                  <a:pt x="364892" y="649615"/>
                </a:lnTo>
                <a:lnTo>
                  <a:pt x="354164" y="641271"/>
                </a:lnTo>
                <a:lnTo>
                  <a:pt x="343040" y="632133"/>
                </a:lnTo>
                <a:lnTo>
                  <a:pt x="332709" y="622994"/>
                </a:lnTo>
                <a:lnTo>
                  <a:pt x="322379" y="612664"/>
                </a:lnTo>
                <a:lnTo>
                  <a:pt x="309665" y="599553"/>
                </a:lnTo>
                <a:lnTo>
                  <a:pt x="297746" y="585647"/>
                </a:lnTo>
                <a:lnTo>
                  <a:pt x="286621" y="572138"/>
                </a:lnTo>
                <a:lnTo>
                  <a:pt x="276291" y="557437"/>
                </a:lnTo>
                <a:lnTo>
                  <a:pt x="267153" y="543134"/>
                </a:lnTo>
                <a:lnTo>
                  <a:pt x="258412" y="527638"/>
                </a:lnTo>
                <a:lnTo>
                  <a:pt x="250465" y="512540"/>
                </a:lnTo>
                <a:lnTo>
                  <a:pt x="243711" y="496647"/>
                </a:lnTo>
                <a:lnTo>
                  <a:pt x="237751" y="480755"/>
                </a:lnTo>
                <a:lnTo>
                  <a:pt x="231792" y="464465"/>
                </a:lnTo>
                <a:lnTo>
                  <a:pt x="227421" y="447777"/>
                </a:lnTo>
                <a:lnTo>
                  <a:pt x="223845" y="430693"/>
                </a:lnTo>
                <a:lnTo>
                  <a:pt x="221064" y="413211"/>
                </a:lnTo>
                <a:lnTo>
                  <a:pt x="219078" y="395331"/>
                </a:lnTo>
                <a:lnTo>
                  <a:pt x="217886" y="377452"/>
                </a:lnTo>
                <a:lnTo>
                  <a:pt x="217488" y="359175"/>
                </a:lnTo>
                <a:lnTo>
                  <a:pt x="217886" y="340502"/>
                </a:lnTo>
                <a:lnTo>
                  <a:pt x="219078" y="322622"/>
                </a:lnTo>
                <a:lnTo>
                  <a:pt x="221064" y="304743"/>
                </a:lnTo>
                <a:lnTo>
                  <a:pt x="223845" y="287658"/>
                </a:lnTo>
                <a:lnTo>
                  <a:pt x="227421" y="270574"/>
                </a:lnTo>
                <a:lnTo>
                  <a:pt x="231792" y="253886"/>
                </a:lnTo>
                <a:lnTo>
                  <a:pt x="237751" y="237596"/>
                </a:lnTo>
                <a:lnTo>
                  <a:pt x="243711" y="221306"/>
                </a:lnTo>
                <a:lnTo>
                  <a:pt x="250465" y="205811"/>
                </a:lnTo>
                <a:lnTo>
                  <a:pt x="258412" y="190315"/>
                </a:lnTo>
                <a:lnTo>
                  <a:pt x="267153" y="175615"/>
                </a:lnTo>
                <a:lnTo>
                  <a:pt x="276291" y="160516"/>
                </a:lnTo>
                <a:lnTo>
                  <a:pt x="286621" y="146610"/>
                </a:lnTo>
                <a:lnTo>
                  <a:pt x="297746" y="132307"/>
                </a:lnTo>
                <a:lnTo>
                  <a:pt x="309665" y="118798"/>
                </a:lnTo>
                <a:lnTo>
                  <a:pt x="322379" y="105289"/>
                </a:lnTo>
                <a:lnTo>
                  <a:pt x="335491" y="92575"/>
                </a:lnTo>
                <a:lnTo>
                  <a:pt x="349397" y="80655"/>
                </a:lnTo>
                <a:lnTo>
                  <a:pt x="363303" y="69530"/>
                </a:lnTo>
                <a:lnTo>
                  <a:pt x="378003" y="59200"/>
                </a:lnTo>
                <a:lnTo>
                  <a:pt x="392307" y="50062"/>
                </a:lnTo>
                <a:lnTo>
                  <a:pt x="407405" y="41321"/>
                </a:lnTo>
                <a:lnTo>
                  <a:pt x="422900" y="33374"/>
                </a:lnTo>
                <a:lnTo>
                  <a:pt x="438395" y="26620"/>
                </a:lnTo>
                <a:lnTo>
                  <a:pt x="454288" y="20263"/>
                </a:lnTo>
                <a:lnTo>
                  <a:pt x="470975" y="15098"/>
                </a:lnTo>
                <a:lnTo>
                  <a:pt x="487662" y="10727"/>
                </a:lnTo>
                <a:lnTo>
                  <a:pt x="504747" y="7151"/>
                </a:lnTo>
                <a:lnTo>
                  <a:pt x="522228" y="3973"/>
                </a:lnTo>
                <a:lnTo>
                  <a:pt x="539710" y="1589"/>
                </a:lnTo>
                <a:lnTo>
                  <a:pt x="557589" y="397"/>
                </a:lnTo>
                <a:lnTo>
                  <a:pt x="576263" y="0"/>
                </a:lnTo>
                <a:close/>
              </a:path>
            </a:pathLst>
          </a:custGeom>
          <a:solidFill>
            <a:srgbClr val="587297"/>
          </a:solidFill>
          <a:extLst/>
        </p:spPr>
        <p:txBody>
          <a:bodyPr anchor="ctr">
            <a:scene3d>
              <a:camera prst="orthographicFront"/>
              <a:lightRig rig="threePt" dir="t"/>
            </a:scene3d>
            <a:sp3d>
              <a:contourClr>
                <a:srgbClr val="FFFFFF"/>
              </a:contourClr>
            </a:sp3d>
          </a:bodyPr>
          <a:lstStyle/>
          <a:p>
            <a:pPr algn="ctr" eaLnBrk="0" fontAlgn="base" hangingPunct="0">
              <a:spcBef>
                <a:spcPct val="0"/>
              </a:spcBef>
              <a:spcAft>
                <a:spcPct val="0"/>
              </a:spcAft>
            </a:pPr>
            <a:endParaRPr lang="zh-CN" altLang="en-US">
              <a:solidFill>
                <a:srgbClr val="FFFFFF"/>
              </a:solidFill>
              <a:latin typeface="Calibri" panose="020F0502020204030204" pitchFamily="34" charset="0"/>
              <a:ea typeface="宋体" panose="02010600030101010101" pitchFamily="2" charset="-122"/>
            </a:endParaRPr>
          </a:p>
        </p:txBody>
      </p:sp>
      <p:sp>
        <p:nvSpPr>
          <p:cNvPr id="2" name="矩形 1"/>
          <p:cNvSpPr/>
          <p:nvPr/>
        </p:nvSpPr>
        <p:spPr>
          <a:xfrm>
            <a:off x="4675926" y="3332747"/>
            <a:ext cx="545781" cy="108000"/>
          </a:xfrm>
          <a:prstGeom prst="rect">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221707" y="1907414"/>
            <a:ext cx="914400" cy="707886"/>
          </a:xfrm>
          <a:prstGeom prst="rect">
            <a:avLst/>
          </a:prstGeom>
          <a:noFill/>
        </p:spPr>
        <p:txBody>
          <a:bodyPr wrap="square" rtlCol="0">
            <a:spAutoFit/>
          </a:bodyPr>
          <a:lstStyle/>
          <a:p>
            <a:r>
              <a:rPr lang="en-US" altLang="zh-CN" sz="4000" b="1" dirty="0" smtClean="0">
                <a:solidFill>
                  <a:srgbClr val="B7D3EC"/>
                </a:solidFill>
              </a:rPr>
              <a:t>01</a:t>
            </a:r>
            <a:endParaRPr lang="zh-CN" altLang="en-US" sz="4000" b="1" dirty="0">
              <a:solidFill>
                <a:srgbClr val="B7D3EC"/>
              </a:solidFill>
            </a:endParaRPr>
          </a:p>
        </p:txBody>
      </p:sp>
      <p:sp>
        <p:nvSpPr>
          <p:cNvPr id="11" name="文本框 10"/>
          <p:cNvSpPr txBox="1"/>
          <p:nvPr/>
        </p:nvSpPr>
        <p:spPr>
          <a:xfrm>
            <a:off x="5446296" y="3034193"/>
            <a:ext cx="914400" cy="707886"/>
          </a:xfrm>
          <a:prstGeom prst="rect">
            <a:avLst/>
          </a:prstGeom>
          <a:noFill/>
        </p:spPr>
        <p:txBody>
          <a:bodyPr wrap="square" rtlCol="0">
            <a:spAutoFit/>
          </a:bodyPr>
          <a:lstStyle/>
          <a:p>
            <a:r>
              <a:rPr lang="en-US" altLang="zh-CN" sz="4000" b="1" dirty="0" smtClean="0">
                <a:solidFill>
                  <a:srgbClr val="B7D3EC"/>
                </a:solidFill>
              </a:rPr>
              <a:t>02</a:t>
            </a:r>
            <a:endParaRPr lang="zh-CN" altLang="en-US" sz="4000" b="1" dirty="0">
              <a:solidFill>
                <a:srgbClr val="B7D3EC"/>
              </a:solidFill>
            </a:endParaRPr>
          </a:p>
        </p:txBody>
      </p:sp>
      <p:sp>
        <p:nvSpPr>
          <p:cNvPr id="12" name="文本框 11"/>
          <p:cNvSpPr txBox="1"/>
          <p:nvPr/>
        </p:nvSpPr>
        <p:spPr>
          <a:xfrm>
            <a:off x="5209678" y="4160973"/>
            <a:ext cx="914400" cy="707886"/>
          </a:xfrm>
          <a:prstGeom prst="rect">
            <a:avLst/>
          </a:prstGeom>
          <a:noFill/>
        </p:spPr>
        <p:txBody>
          <a:bodyPr wrap="square" rtlCol="0">
            <a:spAutoFit/>
          </a:bodyPr>
          <a:lstStyle/>
          <a:p>
            <a:r>
              <a:rPr lang="en-US" altLang="zh-CN" sz="4000" b="1" dirty="0" smtClean="0">
                <a:solidFill>
                  <a:srgbClr val="B7D3EC"/>
                </a:solidFill>
              </a:rPr>
              <a:t>03</a:t>
            </a:r>
            <a:endParaRPr lang="zh-CN" altLang="en-US" sz="4000" b="1" dirty="0">
              <a:solidFill>
                <a:srgbClr val="B7D3EC"/>
              </a:solidFill>
            </a:endParaRPr>
          </a:p>
        </p:txBody>
      </p:sp>
    </p:spTree>
    <p:extLst>
      <p:ext uri="{BB962C8B-B14F-4D97-AF65-F5344CB8AC3E}">
        <p14:creationId xmlns:p14="http://schemas.microsoft.com/office/powerpoint/2010/main" val="2725504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16" presetClass="entr" presetSubtype="21"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par>
                                <p:cTn id="12" presetID="22" presetClass="entr" presetSubtype="8" fill="hold" grpId="0" nodeType="withEffect">
                                  <p:stCondLst>
                                    <p:cond delay="2000"/>
                                  </p:stCondLst>
                                  <p:childTnLst>
                                    <p:set>
                                      <p:cBhvr>
                                        <p:cTn id="13" dur="1" fill="hold">
                                          <p:stCondLst>
                                            <p:cond delay="0"/>
                                          </p:stCondLst>
                                        </p:cTn>
                                        <p:tgtEl>
                                          <p:spTgt spid="3">
                                            <p:graphicEl>
                                              <a:dgm id="{9CA5311C-F3F3-438E-B801-4EA70EB42938}"/>
                                            </p:graphicEl>
                                          </p:spTgt>
                                        </p:tgtEl>
                                        <p:attrNameLst>
                                          <p:attrName>style.visibility</p:attrName>
                                        </p:attrNameLst>
                                      </p:cBhvr>
                                      <p:to>
                                        <p:strVal val="visible"/>
                                      </p:to>
                                    </p:set>
                                    <p:animEffect transition="in" filter="wipe(left)">
                                      <p:cBhvr>
                                        <p:cTn id="14" dur="500"/>
                                        <p:tgtEl>
                                          <p:spTgt spid="3">
                                            <p:graphicEl>
                                              <a:dgm id="{9CA5311C-F3F3-438E-B801-4EA70EB42938}"/>
                                            </p:graphicEl>
                                          </p:spTgt>
                                        </p:tgtEl>
                                      </p:cBhvr>
                                    </p:animEffect>
                                  </p:childTnLst>
                                </p:cTn>
                              </p:par>
                              <p:par>
                                <p:cTn id="15" presetID="22" presetClass="entr" presetSubtype="8" fill="hold" grpId="0" nodeType="withEffect">
                                  <p:stCondLst>
                                    <p:cond delay="2500"/>
                                  </p:stCondLst>
                                  <p:childTnLst>
                                    <p:set>
                                      <p:cBhvr>
                                        <p:cTn id="16" dur="1" fill="hold">
                                          <p:stCondLst>
                                            <p:cond delay="0"/>
                                          </p:stCondLst>
                                        </p:cTn>
                                        <p:tgtEl>
                                          <p:spTgt spid="3">
                                            <p:graphicEl>
                                              <a:dgm id="{3A87B7BC-A8F6-4FA9-9633-16321F2F36FB}"/>
                                            </p:graphicEl>
                                          </p:spTgt>
                                        </p:tgtEl>
                                        <p:attrNameLst>
                                          <p:attrName>style.visibility</p:attrName>
                                        </p:attrNameLst>
                                      </p:cBhvr>
                                      <p:to>
                                        <p:strVal val="visible"/>
                                      </p:to>
                                    </p:set>
                                    <p:animEffect transition="in" filter="wipe(left)">
                                      <p:cBhvr>
                                        <p:cTn id="17" dur="500"/>
                                        <p:tgtEl>
                                          <p:spTgt spid="3">
                                            <p:graphicEl>
                                              <a:dgm id="{3A87B7BC-A8F6-4FA9-9633-16321F2F36FB}"/>
                                            </p:graphicEl>
                                          </p:spTgt>
                                        </p:tgtEl>
                                      </p:cBhvr>
                                    </p:animEffect>
                                  </p:childTnLst>
                                </p:cTn>
                              </p:par>
                              <p:par>
                                <p:cTn id="18" presetID="22" presetClass="entr" presetSubtype="8" fill="hold" grpId="0" nodeType="withEffect">
                                  <p:stCondLst>
                                    <p:cond delay="3000"/>
                                  </p:stCondLst>
                                  <p:childTnLst>
                                    <p:set>
                                      <p:cBhvr>
                                        <p:cTn id="19" dur="1" fill="hold">
                                          <p:stCondLst>
                                            <p:cond delay="0"/>
                                          </p:stCondLst>
                                        </p:cTn>
                                        <p:tgtEl>
                                          <p:spTgt spid="3">
                                            <p:graphicEl>
                                              <a:dgm id="{BCFC0A0D-5C26-4B0E-9B97-027EBA05534F}"/>
                                            </p:graphicEl>
                                          </p:spTgt>
                                        </p:tgtEl>
                                        <p:attrNameLst>
                                          <p:attrName>style.visibility</p:attrName>
                                        </p:attrNameLst>
                                      </p:cBhvr>
                                      <p:to>
                                        <p:strVal val="visible"/>
                                      </p:to>
                                    </p:set>
                                    <p:animEffect transition="in" filter="wipe(left)">
                                      <p:cBhvr>
                                        <p:cTn id="20" dur="500"/>
                                        <p:tgtEl>
                                          <p:spTgt spid="3">
                                            <p:graphicEl>
                                              <a:dgm id="{BCFC0A0D-5C26-4B0E-9B97-027EBA05534F}"/>
                                            </p:graphicEl>
                                          </p:spTgt>
                                        </p:tgtEl>
                                      </p:cBhvr>
                                    </p:animEffect>
                                  </p:childTnLst>
                                </p:cTn>
                              </p:par>
                              <p:par>
                                <p:cTn id="21" presetID="22" presetClass="entr" presetSubtype="8" fill="hold" grpId="0" nodeType="withEffect">
                                  <p:stCondLst>
                                    <p:cond delay="3500"/>
                                  </p:stCondLst>
                                  <p:childTnLst>
                                    <p:set>
                                      <p:cBhvr>
                                        <p:cTn id="22" dur="1" fill="hold">
                                          <p:stCondLst>
                                            <p:cond delay="0"/>
                                          </p:stCondLst>
                                        </p:cTn>
                                        <p:tgtEl>
                                          <p:spTgt spid="3">
                                            <p:graphicEl>
                                              <a:dgm id="{F47FA197-DA62-465B-B9A8-DFA36447A975}"/>
                                            </p:graphicEl>
                                          </p:spTgt>
                                        </p:tgtEl>
                                        <p:attrNameLst>
                                          <p:attrName>style.visibility</p:attrName>
                                        </p:attrNameLst>
                                      </p:cBhvr>
                                      <p:to>
                                        <p:strVal val="visible"/>
                                      </p:to>
                                    </p:set>
                                    <p:animEffect transition="in" filter="wipe(left)">
                                      <p:cBhvr>
                                        <p:cTn id="23" dur="500"/>
                                        <p:tgtEl>
                                          <p:spTgt spid="3">
                                            <p:graphicEl>
                                              <a:dgm id="{F47FA197-DA62-465B-B9A8-DFA36447A975}"/>
                                            </p:graphicEl>
                                          </p:spTgt>
                                        </p:tgtEl>
                                      </p:cBhvr>
                                    </p:animEffect>
                                  </p:childTnLst>
                                </p:cTn>
                              </p:par>
                              <p:par>
                                <p:cTn id="24" presetID="22" presetClass="entr" presetSubtype="8" fill="hold" grpId="0" nodeType="withEffect">
                                  <p:stCondLst>
                                    <p:cond delay="4000"/>
                                  </p:stCondLst>
                                  <p:childTnLst>
                                    <p:set>
                                      <p:cBhvr>
                                        <p:cTn id="25" dur="1" fill="hold">
                                          <p:stCondLst>
                                            <p:cond delay="0"/>
                                          </p:stCondLst>
                                        </p:cTn>
                                        <p:tgtEl>
                                          <p:spTgt spid="3">
                                            <p:graphicEl>
                                              <a:dgm id="{3503E521-6B50-4E2C-8EEC-B8CBD7140168}"/>
                                            </p:graphicEl>
                                          </p:spTgt>
                                        </p:tgtEl>
                                        <p:attrNameLst>
                                          <p:attrName>style.visibility</p:attrName>
                                        </p:attrNameLst>
                                      </p:cBhvr>
                                      <p:to>
                                        <p:strVal val="visible"/>
                                      </p:to>
                                    </p:set>
                                    <p:animEffect transition="in" filter="wipe(left)">
                                      <p:cBhvr>
                                        <p:cTn id="26" dur="500"/>
                                        <p:tgtEl>
                                          <p:spTgt spid="3">
                                            <p:graphicEl>
                                              <a:dgm id="{3503E521-6B50-4E2C-8EEC-B8CBD7140168}"/>
                                            </p:graphicEl>
                                          </p:spTgt>
                                        </p:tgtEl>
                                      </p:cBhvr>
                                    </p:animEffect>
                                  </p:childTnLst>
                                </p:cTn>
                              </p:par>
                              <p:par>
                                <p:cTn id="27" presetID="22" presetClass="entr" presetSubtype="8" fill="hold" grpId="0" nodeType="withEffect">
                                  <p:stCondLst>
                                    <p:cond delay="4500"/>
                                  </p:stCondLst>
                                  <p:childTnLst>
                                    <p:set>
                                      <p:cBhvr>
                                        <p:cTn id="28" dur="1" fill="hold">
                                          <p:stCondLst>
                                            <p:cond delay="0"/>
                                          </p:stCondLst>
                                        </p:cTn>
                                        <p:tgtEl>
                                          <p:spTgt spid="3">
                                            <p:graphicEl>
                                              <a:dgm id="{2A6C2703-E9D7-4AA8-BCFF-B53EFB25DFCC}"/>
                                            </p:graphicEl>
                                          </p:spTgt>
                                        </p:tgtEl>
                                        <p:attrNameLst>
                                          <p:attrName>style.visibility</p:attrName>
                                        </p:attrNameLst>
                                      </p:cBhvr>
                                      <p:to>
                                        <p:strVal val="visible"/>
                                      </p:to>
                                    </p:set>
                                    <p:animEffect transition="in" filter="wipe(left)">
                                      <p:cBhvr>
                                        <p:cTn id="29" dur="500"/>
                                        <p:tgtEl>
                                          <p:spTgt spid="3">
                                            <p:graphicEl>
                                              <a:dgm id="{2A6C2703-E9D7-4AA8-BCFF-B53EFB25DFCC}"/>
                                            </p:graphicEl>
                                          </p:spTgt>
                                        </p:tgtEl>
                                      </p:cBhvr>
                                    </p:animEffect>
                                  </p:childTnLst>
                                </p:cTn>
                              </p:par>
                              <p:par>
                                <p:cTn id="30" presetID="22" presetClass="entr" presetSubtype="8" fill="hold" grpId="0" nodeType="withEffect">
                                  <p:stCondLst>
                                    <p:cond delay="5000"/>
                                  </p:stCondLst>
                                  <p:childTnLst>
                                    <p:set>
                                      <p:cBhvr>
                                        <p:cTn id="31" dur="1" fill="hold">
                                          <p:stCondLst>
                                            <p:cond delay="0"/>
                                          </p:stCondLst>
                                        </p:cTn>
                                        <p:tgtEl>
                                          <p:spTgt spid="3">
                                            <p:graphicEl>
                                              <a:dgm id="{32DB89E7-120B-4858-AA09-49C68F2DABA3}"/>
                                            </p:graphicEl>
                                          </p:spTgt>
                                        </p:tgtEl>
                                        <p:attrNameLst>
                                          <p:attrName>style.visibility</p:attrName>
                                        </p:attrNameLst>
                                      </p:cBhvr>
                                      <p:to>
                                        <p:strVal val="visible"/>
                                      </p:to>
                                    </p:set>
                                    <p:animEffect transition="in" filter="wipe(left)">
                                      <p:cBhvr>
                                        <p:cTn id="32" dur="500"/>
                                        <p:tgtEl>
                                          <p:spTgt spid="3">
                                            <p:graphicEl>
                                              <a:dgm id="{32DB89E7-120B-4858-AA09-49C68F2DABA3}"/>
                                            </p:graphicEl>
                                          </p:spTgt>
                                        </p:tgtEl>
                                      </p:cBhvr>
                                    </p:animEffect>
                                  </p:childTnLst>
                                </p:cTn>
                              </p:par>
                              <p:par>
                                <p:cTn id="33" presetID="10" presetClass="entr" presetSubtype="0" fill="hold" grpId="0" nodeType="withEffect">
                                  <p:stCondLst>
                                    <p:cond delay="30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375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22" presetClass="entr" presetSubtype="8" fill="hold" grpId="0" nodeType="withEffect">
                                  <p:stCondLst>
                                    <p:cond delay="2000"/>
                                  </p:stCondLst>
                                  <p:childTnLst>
                                    <p:set>
                                      <p:cBhvr>
                                        <p:cTn id="43" dur="1" fill="hold">
                                          <p:stCondLst>
                                            <p:cond delay="0"/>
                                          </p:stCondLst>
                                        </p:cTn>
                                        <p:tgtEl>
                                          <p:spTgt spid="2"/>
                                        </p:tgtEl>
                                        <p:attrNameLst>
                                          <p:attrName>style.visibility</p:attrName>
                                        </p:attrNameLst>
                                      </p:cBhvr>
                                      <p:to>
                                        <p:strVal val="visible"/>
                                      </p:to>
                                    </p:set>
                                    <p:animEffect transition="in" filter="wipe(left)">
                                      <p:cBhvr>
                                        <p:cTn id="4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3" grpId="0" uiExpand="1">
        <p:bldSub>
          <a:bldDgm bld="one"/>
        </p:bldSub>
      </p:bldGraphic>
      <p:bldP spid="9" grpId="0" animBg="1"/>
      <p:bldP spid="2" grpId="0" animBg="1"/>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grpSp>
        <p:nvGrpSpPr>
          <p:cNvPr id="5" name="Group 4"/>
          <p:cNvGrpSpPr>
            <a:grpSpLocks noChangeAspect="1"/>
          </p:cNvGrpSpPr>
          <p:nvPr>
            <p:custDataLst>
              <p:tags r:id="rId1"/>
            </p:custDataLst>
          </p:nvPr>
        </p:nvGrpSpPr>
        <p:grpSpPr bwMode="gray">
          <a:xfrm>
            <a:off x="755588" y="2020166"/>
            <a:ext cx="5684470" cy="3288400"/>
            <a:chOff x="1832768" y="1268759"/>
            <a:chExt cx="6240462" cy="3571875"/>
          </a:xfrm>
          <a:solidFill>
            <a:schemeClr val="accent3"/>
          </a:solidFill>
        </p:grpSpPr>
        <p:sp>
          <p:nvSpPr>
            <p:cNvPr id="6" name="Freeform 53"/>
            <p:cNvSpPr>
              <a:spLocks noChangeAspect="1"/>
            </p:cNvSpPr>
            <p:nvPr/>
          </p:nvSpPr>
          <p:spPr bwMode="gray">
            <a:xfrm>
              <a:off x="7279480" y="4464397"/>
              <a:ext cx="63500" cy="68263"/>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7" name="Freeform 54"/>
            <p:cNvSpPr>
              <a:spLocks noChangeAspect="1"/>
            </p:cNvSpPr>
            <p:nvPr/>
          </p:nvSpPr>
          <p:spPr bwMode="gray">
            <a:xfrm>
              <a:off x="6728617" y="3878609"/>
              <a:ext cx="704850" cy="55086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rgbClr val="2F5597"/>
            </a:solid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 name="Freeform 55"/>
            <p:cNvSpPr>
              <a:spLocks noChangeAspect="1"/>
            </p:cNvSpPr>
            <p:nvPr/>
          </p:nvSpPr>
          <p:spPr bwMode="gray">
            <a:xfrm>
              <a:off x="7657305" y="4462809"/>
              <a:ext cx="134938" cy="146050"/>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 name="Freeform 56"/>
            <p:cNvSpPr>
              <a:spLocks noChangeAspect="1"/>
            </p:cNvSpPr>
            <p:nvPr/>
          </p:nvSpPr>
          <p:spPr bwMode="gray">
            <a:xfrm>
              <a:off x="7765255" y="4327872"/>
              <a:ext cx="100013" cy="157163"/>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 name="Freeform 57"/>
            <p:cNvSpPr>
              <a:spLocks noChangeAspect="1"/>
            </p:cNvSpPr>
            <p:nvPr/>
          </p:nvSpPr>
          <p:spPr bwMode="gray">
            <a:xfrm>
              <a:off x="7612855" y="4050059"/>
              <a:ext cx="50800" cy="41275"/>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1" name="Freeform 58"/>
            <p:cNvSpPr>
              <a:spLocks noChangeAspect="1"/>
            </p:cNvSpPr>
            <p:nvPr/>
          </p:nvSpPr>
          <p:spPr bwMode="gray">
            <a:xfrm>
              <a:off x="5965030" y="2859434"/>
              <a:ext cx="192088" cy="92075"/>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 name="Freeform 59"/>
            <p:cNvSpPr>
              <a:spLocks noChangeAspect="1"/>
            </p:cNvSpPr>
            <p:nvPr/>
          </p:nvSpPr>
          <p:spPr bwMode="gray">
            <a:xfrm>
              <a:off x="5933280" y="2910234"/>
              <a:ext cx="131763" cy="98425"/>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3" name="Freeform 60"/>
            <p:cNvSpPr>
              <a:spLocks noChangeAspect="1"/>
            </p:cNvSpPr>
            <p:nvPr/>
          </p:nvSpPr>
          <p:spPr bwMode="gray">
            <a:xfrm>
              <a:off x="5995192" y="2930872"/>
              <a:ext cx="4763" cy="6350"/>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 name="Freeform 61"/>
            <p:cNvSpPr>
              <a:spLocks noChangeAspect="1"/>
            </p:cNvSpPr>
            <p:nvPr/>
          </p:nvSpPr>
          <p:spPr bwMode="gray">
            <a:xfrm>
              <a:off x="6006305" y="2934047"/>
              <a:ext cx="4763" cy="3175"/>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 name="Freeform 62"/>
            <p:cNvSpPr>
              <a:spLocks noChangeAspect="1"/>
            </p:cNvSpPr>
            <p:nvPr/>
          </p:nvSpPr>
          <p:spPr bwMode="gray">
            <a:xfrm>
              <a:off x="5987255" y="2937222"/>
              <a:ext cx="3175" cy="3175"/>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6" name="Freeform 63"/>
            <p:cNvSpPr>
              <a:spLocks noChangeAspect="1"/>
            </p:cNvSpPr>
            <p:nvPr/>
          </p:nvSpPr>
          <p:spPr bwMode="gray">
            <a:xfrm>
              <a:off x="5812630" y="2968972"/>
              <a:ext cx="250825" cy="190500"/>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7" name="Freeform 64"/>
            <p:cNvSpPr>
              <a:spLocks noChangeAspect="1"/>
            </p:cNvSpPr>
            <p:nvPr/>
          </p:nvSpPr>
          <p:spPr bwMode="gray">
            <a:xfrm>
              <a:off x="6419055" y="3594447"/>
              <a:ext cx="188913" cy="200025"/>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8" name="Freeform 65"/>
            <p:cNvSpPr>
              <a:spLocks noChangeAspect="1"/>
            </p:cNvSpPr>
            <p:nvPr/>
          </p:nvSpPr>
          <p:spPr bwMode="gray">
            <a:xfrm>
              <a:off x="6593680" y="3794472"/>
              <a:ext cx="160338" cy="50800"/>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 name="Freeform 66"/>
            <p:cNvSpPr>
              <a:spLocks noChangeAspect="1"/>
            </p:cNvSpPr>
            <p:nvPr/>
          </p:nvSpPr>
          <p:spPr bwMode="gray">
            <a:xfrm>
              <a:off x="6657180" y="3616672"/>
              <a:ext cx="173038" cy="147638"/>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0" name="Freeform 67"/>
            <p:cNvSpPr>
              <a:spLocks noChangeAspect="1"/>
            </p:cNvSpPr>
            <p:nvPr/>
          </p:nvSpPr>
          <p:spPr bwMode="gray">
            <a:xfrm>
              <a:off x="7344567" y="3764309"/>
              <a:ext cx="69850" cy="38100"/>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1" name="Freeform 68"/>
            <p:cNvSpPr>
              <a:spLocks noChangeAspect="1"/>
            </p:cNvSpPr>
            <p:nvPr/>
          </p:nvSpPr>
          <p:spPr bwMode="gray">
            <a:xfrm>
              <a:off x="7215980" y="3737322"/>
              <a:ext cx="173038" cy="141288"/>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22" name="Group 69"/>
            <p:cNvGrpSpPr>
              <a:grpSpLocks noChangeAspect="1"/>
            </p:cNvGrpSpPr>
            <p:nvPr/>
          </p:nvGrpSpPr>
          <p:grpSpPr bwMode="gray">
            <a:xfrm>
              <a:off x="6801642" y="3364259"/>
              <a:ext cx="161925" cy="231775"/>
              <a:chOff x="3802" y="2280"/>
              <a:chExt cx="102" cy="146"/>
            </a:xfrm>
            <a:grpFill/>
          </p:grpSpPr>
          <p:sp>
            <p:nvSpPr>
              <p:cNvPr id="350"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1"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2"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3"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4"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5"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6"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7"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8"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9"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60"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23" name="Freeform 81"/>
            <p:cNvSpPr>
              <a:spLocks noChangeAspect="1"/>
            </p:cNvSpPr>
            <p:nvPr/>
          </p:nvSpPr>
          <p:spPr bwMode="gray">
            <a:xfrm>
              <a:off x="6744492" y="3603972"/>
              <a:ext cx="23813" cy="19050"/>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4" name="Freeform 82"/>
            <p:cNvSpPr>
              <a:spLocks noChangeAspect="1"/>
            </p:cNvSpPr>
            <p:nvPr/>
          </p:nvSpPr>
          <p:spPr bwMode="gray">
            <a:xfrm>
              <a:off x="6781005" y="3748434"/>
              <a:ext cx="4763" cy="14288"/>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5" name="Freeform 83"/>
            <p:cNvSpPr>
              <a:spLocks noChangeAspect="1"/>
            </p:cNvSpPr>
            <p:nvPr/>
          </p:nvSpPr>
          <p:spPr bwMode="gray">
            <a:xfrm>
              <a:off x="6931817" y="3837334"/>
              <a:ext cx="42863" cy="19050"/>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 name="Freeform 84"/>
            <p:cNvSpPr>
              <a:spLocks noChangeAspect="1"/>
            </p:cNvSpPr>
            <p:nvPr/>
          </p:nvSpPr>
          <p:spPr bwMode="gray">
            <a:xfrm>
              <a:off x="6911180" y="3850034"/>
              <a:ext cx="26988" cy="22225"/>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 name="Freeform 85"/>
            <p:cNvSpPr>
              <a:spLocks noChangeAspect="1"/>
            </p:cNvSpPr>
            <p:nvPr/>
          </p:nvSpPr>
          <p:spPr bwMode="gray">
            <a:xfrm>
              <a:off x="6987380" y="3740497"/>
              <a:ext cx="50800" cy="19050"/>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 name="Freeform 86"/>
            <p:cNvSpPr>
              <a:spLocks noChangeAspect="1"/>
            </p:cNvSpPr>
            <p:nvPr/>
          </p:nvSpPr>
          <p:spPr bwMode="gray">
            <a:xfrm>
              <a:off x="6830217" y="3662709"/>
              <a:ext cx="109538" cy="128588"/>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9" name="Freeform 87"/>
            <p:cNvSpPr>
              <a:spLocks noChangeAspect="1"/>
            </p:cNvSpPr>
            <p:nvPr/>
          </p:nvSpPr>
          <p:spPr bwMode="gray">
            <a:xfrm>
              <a:off x="6977855" y="3653184"/>
              <a:ext cx="25400" cy="53975"/>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0" name="Freeform 88"/>
            <p:cNvSpPr>
              <a:spLocks noChangeAspect="1"/>
            </p:cNvSpPr>
            <p:nvPr/>
          </p:nvSpPr>
          <p:spPr bwMode="gray">
            <a:xfrm>
              <a:off x="7039767" y="3699222"/>
              <a:ext cx="180975" cy="152400"/>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1" name="Freeform 89"/>
            <p:cNvSpPr>
              <a:spLocks noChangeAspect="1"/>
            </p:cNvSpPr>
            <p:nvPr/>
          </p:nvSpPr>
          <p:spPr bwMode="gray">
            <a:xfrm>
              <a:off x="7387430" y="3737322"/>
              <a:ext cx="41275" cy="38100"/>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2" name="Freeform 90"/>
            <p:cNvSpPr>
              <a:spLocks noChangeAspect="1"/>
            </p:cNvSpPr>
            <p:nvPr/>
          </p:nvSpPr>
          <p:spPr bwMode="gray">
            <a:xfrm>
              <a:off x="6538117" y="3280122"/>
              <a:ext cx="125413" cy="26352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 name="Freeform 91"/>
            <p:cNvSpPr>
              <a:spLocks noChangeAspect="1"/>
            </p:cNvSpPr>
            <p:nvPr/>
          </p:nvSpPr>
          <p:spPr bwMode="gray">
            <a:xfrm>
              <a:off x="6668292" y="3572222"/>
              <a:ext cx="168275" cy="104775"/>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 name="Freeform 92"/>
            <p:cNvSpPr>
              <a:spLocks noChangeAspect="1"/>
            </p:cNvSpPr>
            <p:nvPr/>
          </p:nvSpPr>
          <p:spPr bwMode="gray">
            <a:xfrm>
              <a:off x="6504780" y="3575397"/>
              <a:ext cx="71438" cy="93663"/>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5" name="Freeform 93"/>
            <p:cNvSpPr>
              <a:spLocks noChangeAspect="1"/>
            </p:cNvSpPr>
            <p:nvPr/>
          </p:nvSpPr>
          <p:spPr bwMode="gray">
            <a:xfrm>
              <a:off x="6460330" y="3326159"/>
              <a:ext cx="136525" cy="268288"/>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6" name="Freeform 94"/>
            <p:cNvSpPr>
              <a:spLocks noChangeAspect="1"/>
            </p:cNvSpPr>
            <p:nvPr/>
          </p:nvSpPr>
          <p:spPr bwMode="gray">
            <a:xfrm>
              <a:off x="6366667" y="3181697"/>
              <a:ext cx="153988" cy="333375"/>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7" name="Freeform 95"/>
            <p:cNvSpPr>
              <a:spLocks noChangeAspect="1"/>
            </p:cNvSpPr>
            <p:nvPr/>
          </p:nvSpPr>
          <p:spPr bwMode="gray">
            <a:xfrm>
              <a:off x="6541292" y="3435697"/>
              <a:ext cx="92075" cy="74613"/>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8" name="Freeform 96"/>
            <p:cNvSpPr>
              <a:spLocks noChangeAspect="1"/>
            </p:cNvSpPr>
            <p:nvPr/>
          </p:nvSpPr>
          <p:spPr bwMode="gray">
            <a:xfrm>
              <a:off x="6504780" y="3292822"/>
              <a:ext cx="125413" cy="155575"/>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39" name="Group 97"/>
            <p:cNvGrpSpPr>
              <a:grpSpLocks noChangeAspect="1"/>
            </p:cNvGrpSpPr>
            <p:nvPr/>
          </p:nvGrpSpPr>
          <p:grpSpPr bwMode="gray">
            <a:xfrm>
              <a:off x="5818980" y="3002309"/>
              <a:ext cx="636588" cy="587375"/>
              <a:chOff x="3183" y="2052"/>
              <a:chExt cx="401" cy="370"/>
            </a:xfrm>
            <a:grpFill/>
          </p:grpSpPr>
          <p:sp>
            <p:nvSpPr>
              <p:cNvPr id="343"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4"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solidFill>
                <a:srgbClr val="2F5597"/>
              </a:solid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5"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6"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7"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8"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9"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40" name="Freeform 105"/>
            <p:cNvSpPr>
              <a:spLocks noChangeAspect="1"/>
            </p:cNvSpPr>
            <p:nvPr/>
          </p:nvSpPr>
          <p:spPr bwMode="gray">
            <a:xfrm>
              <a:off x="6850855" y="3240434"/>
              <a:ext cx="30163" cy="63500"/>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41" name="Group 106"/>
            <p:cNvGrpSpPr>
              <a:grpSpLocks noChangeAspect="1"/>
            </p:cNvGrpSpPr>
            <p:nvPr/>
          </p:nvGrpSpPr>
          <p:grpSpPr bwMode="gray">
            <a:xfrm>
              <a:off x="7017542" y="2807047"/>
              <a:ext cx="282575" cy="320675"/>
              <a:chOff x="3938" y="1929"/>
              <a:chExt cx="178" cy="202"/>
            </a:xfrm>
            <a:grpFill/>
          </p:grpSpPr>
          <p:sp>
            <p:nvSpPr>
              <p:cNvPr id="339"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0"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1"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42"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42" name="Freeform 111"/>
            <p:cNvSpPr>
              <a:spLocks noChangeAspect="1"/>
            </p:cNvSpPr>
            <p:nvPr/>
          </p:nvSpPr>
          <p:spPr bwMode="gray">
            <a:xfrm>
              <a:off x="6955630" y="2968972"/>
              <a:ext cx="60325" cy="90488"/>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43" name="Freeform 112"/>
            <p:cNvSpPr>
              <a:spLocks noChangeAspect="1"/>
            </p:cNvSpPr>
            <p:nvPr/>
          </p:nvSpPr>
          <p:spPr bwMode="gray">
            <a:xfrm>
              <a:off x="6288880" y="2629247"/>
              <a:ext cx="550863" cy="26987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44" name="Freeform 113"/>
            <p:cNvSpPr>
              <a:spLocks noChangeAspect="1"/>
            </p:cNvSpPr>
            <p:nvPr/>
          </p:nvSpPr>
          <p:spPr bwMode="gray">
            <a:xfrm>
              <a:off x="6650830" y="3335684"/>
              <a:ext cx="41275" cy="36513"/>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45" name="Freeform 114"/>
            <p:cNvSpPr>
              <a:spLocks noChangeAspect="1"/>
            </p:cNvSpPr>
            <p:nvPr/>
          </p:nvSpPr>
          <p:spPr bwMode="gray">
            <a:xfrm>
              <a:off x="6041230" y="2592734"/>
              <a:ext cx="1066800" cy="741363"/>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46" name="Freeform 115"/>
            <p:cNvSpPr>
              <a:spLocks noChangeAspect="1"/>
            </p:cNvSpPr>
            <p:nvPr/>
          </p:nvSpPr>
          <p:spPr bwMode="gray">
            <a:xfrm>
              <a:off x="6925467" y="2867372"/>
              <a:ext cx="109538" cy="120650"/>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47" name="Group 116"/>
            <p:cNvGrpSpPr>
              <a:grpSpLocks noChangeAspect="1"/>
            </p:cNvGrpSpPr>
            <p:nvPr/>
          </p:nvGrpSpPr>
          <p:grpSpPr bwMode="gray">
            <a:xfrm>
              <a:off x="5099842" y="1268760"/>
              <a:ext cx="2973388" cy="1638300"/>
              <a:chOff x="2730" y="960"/>
              <a:chExt cx="1873" cy="1032"/>
            </a:xfrm>
            <a:grpFill/>
          </p:grpSpPr>
          <p:grpSp>
            <p:nvGrpSpPr>
              <p:cNvPr id="322" name="Group 117"/>
              <p:cNvGrpSpPr>
                <a:grpSpLocks noChangeAspect="1"/>
              </p:cNvGrpSpPr>
              <p:nvPr/>
            </p:nvGrpSpPr>
            <p:grpSpPr bwMode="gray">
              <a:xfrm>
                <a:off x="3044" y="960"/>
                <a:ext cx="1473" cy="481"/>
                <a:chOff x="3044" y="960"/>
                <a:chExt cx="1473" cy="481"/>
              </a:xfrm>
              <a:grpFill/>
            </p:grpSpPr>
            <p:sp>
              <p:nvSpPr>
                <p:cNvPr id="326"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27"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28"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29"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0"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1"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2"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3"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4"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5"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6"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7"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38"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323"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24"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solidFill>
                <a:schemeClr val="accent5">
                  <a:lumMod val="75000"/>
                </a:schemeClr>
              </a:solid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25"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grpSp>
          <p:nvGrpSpPr>
            <p:cNvPr id="48" name="Group 135"/>
            <p:cNvGrpSpPr>
              <a:grpSpLocks noChangeAspect="1"/>
            </p:cNvGrpSpPr>
            <p:nvPr/>
          </p:nvGrpSpPr>
          <p:grpSpPr bwMode="gray">
            <a:xfrm>
              <a:off x="5214142" y="2886422"/>
              <a:ext cx="647700" cy="585788"/>
              <a:chOff x="2802" y="1979"/>
              <a:chExt cx="408" cy="369"/>
            </a:xfrm>
            <a:grpFill/>
          </p:grpSpPr>
          <p:sp>
            <p:nvSpPr>
              <p:cNvPr id="293"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294" name="Group 137"/>
              <p:cNvGrpSpPr>
                <a:grpSpLocks noChangeAspect="1"/>
              </p:cNvGrpSpPr>
              <p:nvPr/>
            </p:nvGrpSpPr>
            <p:grpSpPr bwMode="gray">
              <a:xfrm>
                <a:off x="2889" y="2101"/>
                <a:ext cx="17" cy="51"/>
                <a:chOff x="2889" y="2101"/>
                <a:chExt cx="17" cy="51"/>
              </a:xfrm>
              <a:grpFill/>
            </p:grpSpPr>
            <p:sp>
              <p:nvSpPr>
                <p:cNvPr id="319"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20"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21"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295"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296" name="Group 142"/>
              <p:cNvGrpSpPr>
                <a:grpSpLocks noChangeAspect="1"/>
              </p:cNvGrpSpPr>
              <p:nvPr/>
            </p:nvGrpSpPr>
            <p:grpSpPr bwMode="gray">
              <a:xfrm>
                <a:off x="2896" y="2116"/>
                <a:ext cx="231" cy="189"/>
                <a:chOff x="2896" y="2116"/>
                <a:chExt cx="231" cy="189"/>
              </a:xfrm>
              <a:grpFill/>
            </p:grpSpPr>
            <p:sp>
              <p:nvSpPr>
                <p:cNvPr id="317"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18"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grpSp>
            <p:nvGrpSpPr>
              <p:cNvPr id="297" name="Group 145"/>
              <p:cNvGrpSpPr>
                <a:grpSpLocks noChangeAspect="1"/>
              </p:cNvGrpSpPr>
              <p:nvPr/>
            </p:nvGrpSpPr>
            <p:grpSpPr bwMode="gray">
              <a:xfrm>
                <a:off x="2984" y="2276"/>
                <a:ext cx="114" cy="72"/>
                <a:chOff x="2984" y="2276"/>
                <a:chExt cx="114" cy="72"/>
              </a:xfrm>
              <a:grpFill/>
            </p:grpSpPr>
            <p:sp>
              <p:nvSpPr>
                <p:cNvPr id="315"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16"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298"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299" name="Group 149"/>
              <p:cNvGrpSpPr>
                <a:grpSpLocks noChangeAspect="1"/>
              </p:cNvGrpSpPr>
              <p:nvPr/>
            </p:nvGrpSpPr>
            <p:grpSpPr bwMode="gray">
              <a:xfrm>
                <a:off x="3086" y="2189"/>
                <a:ext cx="85" cy="114"/>
                <a:chOff x="3086" y="2189"/>
                <a:chExt cx="85" cy="114"/>
              </a:xfrm>
              <a:grpFill/>
            </p:grpSpPr>
            <p:sp>
              <p:nvSpPr>
                <p:cNvPr id="313"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14"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300"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301" name="Group 153"/>
              <p:cNvGrpSpPr>
                <a:grpSpLocks noChangeAspect="1"/>
              </p:cNvGrpSpPr>
              <p:nvPr/>
            </p:nvGrpSpPr>
            <p:grpSpPr bwMode="gray">
              <a:xfrm>
                <a:off x="3000" y="2012"/>
                <a:ext cx="210" cy="192"/>
                <a:chOff x="3000" y="2012"/>
                <a:chExt cx="210" cy="192"/>
              </a:xfrm>
              <a:grpFill/>
            </p:grpSpPr>
            <p:sp>
              <p:nvSpPr>
                <p:cNvPr id="311"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12"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302"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03"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04"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305" name="Group 159"/>
              <p:cNvGrpSpPr>
                <a:grpSpLocks noChangeAspect="1"/>
              </p:cNvGrpSpPr>
              <p:nvPr/>
            </p:nvGrpSpPr>
            <p:grpSpPr bwMode="gray">
              <a:xfrm>
                <a:off x="2802" y="1979"/>
                <a:ext cx="205" cy="88"/>
                <a:chOff x="2802" y="1979"/>
                <a:chExt cx="205" cy="88"/>
              </a:xfrm>
              <a:grpFill/>
            </p:grpSpPr>
            <p:sp>
              <p:nvSpPr>
                <p:cNvPr id="309"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10"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306"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07"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308"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49" name="Freeform 165"/>
            <p:cNvSpPr>
              <a:spLocks noChangeAspect="1"/>
            </p:cNvSpPr>
            <p:nvPr/>
          </p:nvSpPr>
          <p:spPr bwMode="gray">
            <a:xfrm>
              <a:off x="5515767" y="2903884"/>
              <a:ext cx="53975" cy="55563"/>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50" name="Freeform 166"/>
            <p:cNvSpPr>
              <a:spLocks noChangeAspect="1"/>
            </p:cNvSpPr>
            <p:nvPr/>
          </p:nvSpPr>
          <p:spPr bwMode="gray">
            <a:xfrm>
              <a:off x="5569742" y="2532409"/>
              <a:ext cx="708025" cy="377825"/>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51" name="Freeform 167"/>
            <p:cNvSpPr>
              <a:spLocks noChangeAspect="1"/>
            </p:cNvSpPr>
            <p:nvPr/>
          </p:nvSpPr>
          <p:spPr bwMode="gray">
            <a:xfrm>
              <a:off x="5453855" y="2851497"/>
              <a:ext cx="117475" cy="57150"/>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52" name="Freeform 168"/>
            <p:cNvSpPr>
              <a:spLocks noChangeAspect="1"/>
            </p:cNvSpPr>
            <p:nvPr/>
          </p:nvSpPr>
          <p:spPr bwMode="gray">
            <a:xfrm>
              <a:off x="5734842" y="2802284"/>
              <a:ext cx="298450" cy="193675"/>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53" name="Freeform 169"/>
            <p:cNvSpPr>
              <a:spLocks noChangeAspect="1"/>
            </p:cNvSpPr>
            <p:nvPr/>
          </p:nvSpPr>
          <p:spPr bwMode="gray">
            <a:xfrm>
              <a:off x="5672930" y="2868959"/>
              <a:ext cx="247650" cy="171450"/>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54" name="Group 170"/>
            <p:cNvGrpSpPr>
              <a:grpSpLocks noChangeAspect="1"/>
            </p:cNvGrpSpPr>
            <p:nvPr/>
          </p:nvGrpSpPr>
          <p:grpSpPr bwMode="gray">
            <a:xfrm>
              <a:off x="5539580" y="2891184"/>
              <a:ext cx="96838" cy="77788"/>
              <a:chOff x="3007" y="1982"/>
              <a:chExt cx="61" cy="49"/>
            </a:xfrm>
            <a:grpFill/>
          </p:grpSpPr>
          <p:sp>
            <p:nvSpPr>
              <p:cNvPr id="291"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92"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55" name="Freeform 173"/>
            <p:cNvSpPr>
              <a:spLocks noChangeAspect="1"/>
            </p:cNvSpPr>
            <p:nvPr/>
          </p:nvSpPr>
          <p:spPr bwMode="gray">
            <a:xfrm>
              <a:off x="4333081" y="2130772"/>
              <a:ext cx="190500" cy="130175"/>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56" name="Group 222"/>
            <p:cNvGrpSpPr>
              <a:grpSpLocks noChangeAspect="1"/>
            </p:cNvGrpSpPr>
            <p:nvPr/>
          </p:nvGrpSpPr>
          <p:grpSpPr bwMode="gray">
            <a:xfrm>
              <a:off x="4945856" y="1268759"/>
              <a:ext cx="287338" cy="296863"/>
              <a:chOff x="3202" y="1036"/>
              <a:chExt cx="181" cy="187"/>
            </a:xfrm>
            <a:grpFill/>
          </p:grpSpPr>
          <p:sp>
            <p:nvSpPr>
              <p:cNvPr id="285"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6"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7"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8"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9"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90"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57" name="Freeform 229"/>
            <p:cNvSpPr>
              <a:spLocks noChangeAspect="1"/>
            </p:cNvSpPr>
            <p:nvPr/>
          </p:nvSpPr>
          <p:spPr bwMode="gray">
            <a:xfrm>
              <a:off x="3993356" y="2386359"/>
              <a:ext cx="6350" cy="6350"/>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58" name="Freeform 230"/>
            <p:cNvSpPr>
              <a:spLocks noChangeAspect="1"/>
            </p:cNvSpPr>
            <p:nvPr/>
          </p:nvSpPr>
          <p:spPr bwMode="gray">
            <a:xfrm>
              <a:off x="4331493" y="1810097"/>
              <a:ext cx="46038" cy="44450"/>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59" name="Freeform 231"/>
            <p:cNvSpPr>
              <a:spLocks noChangeAspect="1"/>
            </p:cNvSpPr>
            <p:nvPr/>
          </p:nvSpPr>
          <p:spPr bwMode="gray">
            <a:xfrm>
              <a:off x="4271168" y="1913284"/>
              <a:ext cx="46038" cy="31750"/>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60" name="Freeform 232"/>
            <p:cNvSpPr>
              <a:spLocks noChangeAspect="1"/>
            </p:cNvSpPr>
            <p:nvPr/>
          </p:nvSpPr>
          <p:spPr bwMode="gray">
            <a:xfrm>
              <a:off x="3994943" y="2381597"/>
              <a:ext cx="14288" cy="4763"/>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61" name="Freeform 233"/>
            <p:cNvSpPr>
              <a:spLocks noChangeAspect="1"/>
            </p:cNvSpPr>
            <p:nvPr/>
          </p:nvSpPr>
          <p:spPr bwMode="gray">
            <a:xfrm>
              <a:off x="3490118" y="1268759"/>
              <a:ext cx="963613" cy="1114425"/>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62" name="Freeform 234"/>
            <p:cNvSpPr>
              <a:spLocks noChangeAspect="1"/>
            </p:cNvSpPr>
            <p:nvPr/>
          </p:nvSpPr>
          <p:spPr bwMode="gray">
            <a:xfrm>
              <a:off x="3804443" y="1951384"/>
              <a:ext cx="52388" cy="52388"/>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63" name="Freeform 235"/>
            <p:cNvSpPr>
              <a:spLocks noChangeAspect="1"/>
            </p:cNvSpPr>
            <p:nvPr/>
          </p:nvSpPr>
          <p:spPr bwMode="gray">
            <a:xfrm>
              <a:off x="3559968" y="1500534"/>
              <a:ext cx="52388" cy="19050"/>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64" name="Group 236"/>
            <p:cNvGrpSpPr>
              <a:grpSpLocks noChangeAspect="1"/>
            </p:cNvGrpSpPr>
            <p:nvPr/>
          </p:nvGrpSpPr>
          <p:grpSpPr bwMode="gray">
            <a:xfrm>
              <a:off x="3344068" y="3475384"/>
              <a:ext cx="808038" cy="1365250"/>
              <a:chOff x="1624" y="2350"/>
              <a:chExt cx="509" cy="860"/>
            </a:xfrm>
            <a:grpFill/>
          </p:grpSpPr>
          <p:sp>
            <p:nvSpPr>
              <p:cNvPr id="260"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1"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2"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3"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4"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5"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6"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7"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8"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69"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0"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1"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2"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3"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4"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5"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6"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7"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8"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79"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solidFill>
                <a:srgbClr val="2F5597"/>
              </a:solid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0"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1"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2"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3"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84"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65" name="Freeform 262"/>
            <p:cNvSpPr>
              <a:spLocks noChangeAspect="1"/>
            </p:cNvSpPr>
            <p:nvPr/>
          </p:nvSpPr>
          <p:spPr bwMode="gray">
            <a:xfrm>
              <a:off x="3234531" y="3429347"/>
              <a:ext cx="74613" cy="74613"/>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66" name="Freeform 263"/>
            <p:cNvSpPr>
              <a:spLocks noChangeAspect="1"/>
            </p:cNvSpPr>
            <p:nvPr/>
          </p:nvSpPr>
          <p:spPr bwMode="gray">
            <a:xfrm>
              <a:off x="3313906" y="3524597"/>
              <a:ext cx="101600" cy="42863"/>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67" name="Freeform 264"/>
            <p:cNvSpPr>
              <a:spLocks noChangeAspect="1"/>
            </p:cNvSpPr>
            <p:nvPr/>
          </p:nvSpPr>
          <p:spPr bwMode="gray">
            <a:xfrm>
              <a:off x="3153568" y="3378547"/>
              <a:ext cx="68263" cy="74613"/>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68" name="Freeform 265"/>
            <p:cNvSpPr>
              <a:spLocks noChangeAspect="1"/>
            </p:cNvSpPr>
            <p:nvPr/>
          </p:nvSpPr>
          <p:spPr bwMode="gray">
            <a:xfrm>
              <a:off x="3205956" y="3367434"/>
              <a:ext cx="19050" cy="46038"/>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69" name="Freeform 266"/>
            <p:cNvSpPr>
              <a:spLocks noChangeAspect="1"/>
            </p:cNvSpPr>
            <p:nvPr/>
          </p:nvSpPr>
          <p:spPr bwMode="gray">
            <a:xfrm>
              <a:off x="3191668" y="3440459"/>
              <a:ext cx="39688" cy="22225"/>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70" name="Freeform 267"/>
            <p:cNvSpPr>
              <a:spLocks noChangeAspect="1"/>
            </p:cNvSpPr>
            <p:nvPr/>
          </p:nvSpPr>
          <p:spPr bwMode="gray">
            <a:xfrm>
              <a:off x="3264693" y="3497609"/>
              <a:ext cx="57150" cy="50800"/>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71" name="Freeform 268"/>
            <p:cNvSpPr>
              <a:spLocks noChangeAspect="1"/>
            </p:cNvSpPr>
            <p:nvPr/>
          </p:nvSpPr>
          <p:spPr bwMode="gray">
            <a:xfrm>
              <a:off x="3202781" y="3411884"/>
              <a:ext cx="106363" cy="53975"/>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72" name="Freeform 269"/>
            <p:cNvSpPr>
              <a:spLocks noChangeAspect="1"/>
            </p:cNvSpPr>
            <p:nvPr/>
          </p:nvSpPr>
          <p:spPr bwMode="gray">
            <a:xfrm>
              <a:off x="2721768" y="3094384"/>
              <a:ext cx="525463" cy="342900"/>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73" name="Group 270"/>
            <p:cNvGrpSpPr>
              <a:grpSpLocks noChangeAspect="1"/>
            </p:cNvGrpSpPr>
            <p:nvPr/>
          </p:nvGrpSpPr>
          <p:grpSpPr bwMode="gray">
            <a:xfrm>
              <a:off x="1832768" y="1897409"/>
              <a:ext cx="1765300" cy="1346200"/>
              <a:chOff x="672" y="1356"/>
              <a:chExt cx="1112" cy="848"/>
            </a:xfrm>
            <a:grpFill/>
          </p:grpSpPr>
          <p:grpSp>
            <p:nvGrpSpPr>
              <p:cNvPr id="248" name="Group 271"/>
              <p:cNvGrpSpPr>
                <a:grpSpLocks noChangeAspect="1"/>
              </p:cNvGrpSpPr>
              <p:nvPr/>
            </p:nvGrpSpPr>
            <p:grpSpPr bwMode="gray">
              <a:xfrm>
                <a:off x="672" y="1356"/>
                <a:ext cx="418" cy="413"/>
                <a:chOff x="672" y="1356"/>
                <a:chExt cx="418" cy="413"/>
              </a:xfrm>
              <a:grpFill/>
            </p:grpSpPr>
            <p:sp>
              <p:nvSpPr>
                <p:cNvPr id="255"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56"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57"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58" name="Freeform 275"/>
                <p:cNvSpPr>
                  <a:spLocks noChangeAspect="1"/>
                </p:cNvSpPr>
                <p:nvPr/>
              </p:nvSpPr>
              <p:spPr bwMode="gray">
                <a:xfrm>
                  <a:off x="672"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59"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grpSp>
            <p:nvGrpSpPr>
              <p:cNvPr id="249" name="Group 277"/>
              <p:cNvGrpSpPr>
                <a:grpSpLocks noChangeAspect="1"/>
              </p:cNvGrpSpPr>
              <p:nvPr/>
            </p:nvGrpSpPr>
            <p:grpSpPr bwMode="gray">
              <a:xfrm>
                <a:off x="1149" y="1865"/>
                <a:ext cx="635" cy="339"/>
                <a:chOff x="1149" y="1865"/>
                <a:chExt cx="635" cy="339"/>
              </a:xfrm>
              <a:grpFill/>
            </p:grpSpPr>
            <p:sp>
              <p:nvSpPr>
                <p:cNvPr id="250"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51"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52"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53"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54"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2F5597"/>
                </a:solid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grpSp>
        <p:grpSp>
          <p:nvGrpSpPr>
            <p:cNvPr id="74" name="Group 283"/>
            <p:cNvGrpSpPr>
              <a:grpSpLocks noChangeAspect="1"/>
            </p:cNvGrpSpPr>
            <p:nvPr/>
          </p:nvGrpSpPr>
          <p:grpSpPr bwMode="gray">
            <a:xfrm>
              <a:off x="2304256" y="1268759"/>
              <a:ext cx="1538288" cy="1622425"/>
              <a:chOff x="969" y="960"/>
              <a:chExt cx="969" cy="1022"/>
            </a:xfrm>
            <a:grpFill/>
          </p:grpSpPr>
          <p:sp>
            <p:nvSpPr>
              <p:cNvPr id="219"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0"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1"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2"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3"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4"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5"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6"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7"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8"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29"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0"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1"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2"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3"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4"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5"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6"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7"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8"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39"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40"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41"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42"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43"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44"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45"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46"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47"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75" name="Freeform 313"/>
            <p:cNvSpPr>
              <a:spLocks noChangeAspect="1"/>
            </p:cNvSpPr>
            <p:nvPr/>
          </p:nvSpPr>
          <p:spPr bwMode="gray">
            <a:xfrm rot="21085610">
              <a:off x="3399631" y="3186459"/>
              <a:ext cx="12700" cy="6350"/>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76" name="Freeform 314"/>
            <p:cNvSpPr>
              <a:spLocks noChangeAspect="1"/>
            </p:cNvSpPr>
            <p:nvPr/>
          </p:nvSpPr>
          <p:spPr bwMode="gray">
            <a:xfrm rot="21085610">
              <a:off x="3420268" y="3188047"/>
              <a:ext cx="1588" cy="15875"/>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77" name="Freeform 315"/>
            <p:cNvSpPr>
              <a:spLocks noChangeAspect="1"/>
            </p:cNvSpPr>
            <p:nvPr/>
          </p:nvSpPr>
          <p:spPr bwMode="gray">
            <a:xfrm rot="21085610">
              <a:off x="3420268" y="3224559"/>
              <a:ext cx="3175" cy="1588"/>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78" name="Freeform 316"/>
            <p:cNvSpPr>
              <a:spLocks noChangeAspect="1"/>
            </p:cNvSpPr>
            <p:nvPr/>
          </p:nvSpPr>
          <p:spPr bwMode="gray">
            <a:xfrm rot="21085610">
              <a:off x="3412331" y="3222972"/>
              <a:ext cx="6350" cy="19050"/>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79" name="Freeform 317"/>
            <p:cNvSpPr>
              <a:spLocks noChangeAspect="1"/>
            </p:cNvSpPr>
            <p:nvPr/>
          </p:nvSpPr>
          <p:spPr bwMode="gray">
            <a:xfrm rot="21085610">
              <a:off x="3420268" y="3245197"/>
              <a:ext cx="1588" cy="9525"/>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0" name="Freeform 318"/>
            <p:cNvSpPr>
              <a:spLocks noChangeAspect="1"/>
            </p:cNvSpPr>
            <p:nvPr/>
          </p:nvSpPr>
          <p:spPr bwMode="gray">
            <a:xfrm rot="21085610">
              <a:off x="3434556" y="3218209"/>
              <a:ext cx="1588" cy="127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1" name="Freeform 319"/>
            <p:cNvSpPr>
              <a:spLocks noChangeAspect="1"/>
            </p:cNvSpPr>
            <p:nvPr/>
          </p:nvSpPr>
          <p:spPr bwMode="gray">
            <a:xfrm rot="21085610">
              <a:off x="3442493" y="3229322"/>
              <a:ext cx="4763" cy="14288"/>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2" name="Freeform 320"/>
            <p:cNvSpPr>
              <a:spLocks noChangeAspect="1"/>
            </p:cNvSpPr>
            <p:nvPr/>
          </p:nvSpPr>
          <p:spPr bwMode="gray">
            <a:xfrm rot="21085610">
              <a:off x="3456781" y="3240434"/>
              <a:ext cx="3175" cy="3175"/>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3" name="Freeform 321"/>
            <p:cNvSpPr>
              <a:spLocks noChangeAspect="1"/>
            </p:cNvSpPr>
            <p:nvPr/>
          </p:nvSpPr>
          <p:spPr bwMode="gray">
            <a:xfrm rot="21085610">
              <a:off x="3450431" y="3254722"/>
              <a:ext cx="4763" cy="15875"/>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4" name="Freeform 322"/>
            <p:cNvSpPr>
              <a:spLocks noChangeAspect="1"/>
            </p:cNvSpPr>
            <p:nvPr/>
          </p:nvSpPr>
          <p:spPr bwMode="gray">
            <a:xfrm rot="21085610">
              <a:off x="3464718" y="3269009"/>
              <a:ext cx="4763" cy="14288"/>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5" name="Freeform 323"/>
            <p:cNvSpPr>
              <a:spLocks noChangeAspect="1"/>
            </p:cNvSpPr>
            <p:nvPr/>
          </p:nvSpPr>
          <p:spPr bwMode="gray">
            <a:xfrm rot="21085610">
              <a:off x="3477418" y="3278534"/>
              <a:ext cx="4763" cy="1588"/>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6" name="Freeform 324"/>
            <p:cNvSpPr>
              <a:spLocks noChangeAspect="1"/>
            </p:cNvSpPr>
            <p:nvPr/>
          </p:nvSpPr>
          <p:spPr bwMode="gray">
            <a:xfrm rot="21085610">
              <a:off x="3488531" y="3284884"/>
              <a:ext cx="9525" cy="6350"/>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7" name="Freeform 325"/>
            <p:cNvSpPr>
              <a:spLocks noChangeAspect="1"/>
            </p:cNvSpPr>
            <p:nvPr/>
          </p:nvSpPr>
          <p:spPr bwMode="gray">
            <a:xfrm rot="21085610">
              <a:off x="3475831" y="3302347"/>
              <a:ext cx="6350" cy="9525"/>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8" name="Freeform 326"/>
            <p:cNvSpPr>
              <a:spLocks noChangeAspect="1"/>
            </p:cNvSpPr>
            <p:nvPr/>
          </p:nvSpPr>
          <p:spPr bwMode="gray">
            <a:xfrm rot="21085610">
              <a:off x="3418681" y="3243609"/>
              <a:ext cx="3175" cy="4763"/>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89" name="Freeform 327"/>
            <p:cNvSpPr>
              <a:spLocks noChangeAspect="1"/>
            </p:cNvSpPr>
            <p:nvPr/>
          </p:nvSpPr>
          <p:spPr bwMode="gray">
            <a:xfrm rot="21085610">
              <a:off x="3386931" y="3227734"/>
              <a:ext cx="1588" cy="6350"/>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0" name="Freeform 328"/>
            <p:cNvSpPr>
              <a:spLocks noChangeAspect="1"/>
            </p:cNvSpPr>
            <p:nvPr/>
          </p:nvSpPr>
          <p:spPr bwMode="gray">
            <a:xfrm rot="21085610">
              <a:off x="3383756" y="3235672"/>
              <a:ext cx="3175" cy="3175"/>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1" name="Freeform 329"/>
            <p:cNvSpPr>
              <a:spLocks noChangeAspect="1"/>
            </p:cNvSpPr>
            <p:nvPr/>
          </p:nvSpPr>
          <p:spPr bwMode="gray">
            <a:xfrm rot="21085610">
              <a:off x="3374231" y="3238847"/>
              <a:ext cx="6350" cy="6350"/>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2" name="Freeform 330"/>
            <p:cNvSpPr>
              <a:spLocks noChangeAspect="1"/>
            </p:cNvSpPr>
            <p:nvPr/>
          </p:nvSpPr>
          <p:spPr bwMode="gray">
            <a:xfrm rot="20552049">
              <a:off x="3417093" y="3375372"/>
              <a:ext cx="23813" cy="17463"/>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3" name="Freeform 331"/>
            <p:cNvSpPr>
              <a:spLocks noChangeAspect="1"/>
            </p:cNvSpPr>
            <p:nvPr/>
          </p:nvSpPr>
          <p:spPr bwMode="gray">
            <a:xfrm rot="20552049">
              <a:off x="3482181" y="3318222"/>
              <a:ext cx="38100" cy="52388"/>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4" name="Freeform 332"/>
            <p:cNvSpPr>
              <a:spLocks noChangeAspect="1"/>
            </p:cNvSpPr>
            <p:nvPr/>
          </p:nvSpPr>
          <p:spPr bwMode="gray">
            <a:xfrm rot="20552049">
              <a:off x="3596481" y="3349972"/>
              <a:ext cx="1588" cy="1588"/>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5" name="Freeform 333"/>
            <p:cNvSpPr>
              <a:spLocks noChangeAspect="1"/>
            </p:cNvSpPr>
            <p:nvPr/>
          </p:nvSpPr>
          <p:spPr bwMode="gray">
            <a:xfrm rot="20552049">
              <a:off x="3618706" y="3392834"/>
              <a:ext cx="3175" cy="11113"/>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6" name="Freeform 334"/>
            <p:cNvSpPr>
              <a:spLocks noChangeAspect="1"/>
            </p:cNvSpPr>
            <p:nvPr/>
          </p:nvSpPr>
          <p:spPr bwMode="gray">
            <a:xfrm rot="20552049">
              <a:off x="3642518" y="3470622"/>
              <a:ext cx="3175" cy="4763"/>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7" name="Freeform 335"/>
            <p:cNvSpPr>
              <a:spLocks noChangeAspect="1"/>
            </p:cNvSpPr>
            <p:nvPr/>
          </p:nvSpPr>
          <p:spPr bwMode="gray">
            <a:xfrm rot="20552049">
              <a:off x="3636168" y="3484909"/>
              <a:ext cx="9525" cy="15875"/>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98" name="Freeform 336"/>
            <p:cNvSpPr>
              <a:spLocks noChangeAspect="1"/>
            </p:cNvSpPr>
            <p:nvPr/>
          </p:nvSpPr>
          <p:spPr bwMode="gray">
            <a:xfrm rot="20552049">
              <a:off x="3463131" y="3324572"/>
              <a:ext cx="1588" cy="3175"/>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99" name="Group 337"/>
            <p:cNvGrpSpPr>
              <a:grpSpLocks noChangeAspect="1"/>
            </p:cNvGrpSpPr>
            <p:nvPr/>
          </p:nvGrpSpPr>
          <p:grpSpPr bwMode="gray">
            <a:xfrm>
              <a:off x="3455193" y="3327747"/>
              <a:ext cx="28575" cy="44450"/>
              <a:chOff x="1694" y="2257"/>
              <a:chExt cx="18" cy="28"/>
            </a:xfrm>
            <a:grpFill/>
          </p:grpSpPr>
          <p:sp>
            <p:nvSpPr>
              <p:cNvPr id="217"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18"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100" name="Freeform 340"/>
            <p:cNvSpPr>
              <a:spLocks noChangeAspect="1"/>
            </p:cNvSpPr>
            <p:nvPr/>
          </p:nvSpPr>
          <p:spPr bwMode="gray">
            <a:xfrm rot="20552049">
              <a:off x="3532981" y="3337272"/>
              <a:ext cx="15875" cy="127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1" name="Freeform 341"/>
            <p:cNvSpPr>
              <a:spLocks noChangeAspect="1"/>
            </p:cNvSpPr>
            <p:nvPr/>
          </p:nvSpPr>
          <p:spPr bwMode="gray">
            <a:xfrm rot="20552049">
              <a:off x="3629818" y="3429347"/>
              <a:ext cx="0" cy="4763"/>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2" name="Freeform 342"/>
            <p:cNvSpPr>
              <a:spLocks noChangeAspect="1"/>
            </p:cNvSpPr>
            <p:nvPr/>
          </p:nvSpPr>
          <p:spPr bwMode="gray">
            <a:xfrm rot="20552049">
              <a:off x="3602831" y="3362672"/>
              <a:ext cx="4763" cy="11113"/>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3" name="Freeform 343"/>
            <p:cNvSpPr>
              <a:spLocks noChangeAspect="1"/>
            </p:cNvSpPr>
            <p:nvPr/>
          </p:nvSpPr>
          <p:spPr bwMode="gray">
            <a:xfrm rot="20552049">
              <a:off x="3556793" y="3334097"/>
              <a:ext cx="0" cy="1588"/>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4" name="Freeform 344"/>
            <p:cNvSpPr>
              <a:spLocks noChangeAspect="1"/>
            </p:cNvSpPr>
            <p:nvPr/>
          </p:nvSpPr>
          <p:spPr bwMode="gray">
            <a:xfrm rot="20552049">
              <a:off x="3559968" y="3346797"/>
              <a:ext cx="1588" cy="3175"/>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5" name="Freeform 345"/>
            <p:cNvSpPr>
              <a:spLocks noChangeAspect="1"/>
            </p:cNvSpPr>
            <p:nvPr/>
          </p:nvSpPr>
          <p:spPr bwMode="gray">
            <a:xfrm rot="20552049">
              <a:off x="3610768" y="3380134"/>
              <a:ext cx="3175" cy="7938"/>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6" name="Freeform 346"/>
            <p:cNvSpPr>
              <a:spLocks noChangeAspect="1"/>
            </p:cNvSpPr>
            <p:nvPr/>
          </p:nvSpPr>
          <p:spPr bwMode="gray">
            <a:xfrm rot="20552049">
              <a:off x="3629818" y="3454747"/>
              <a:ext cx="1588" cy="4763"/>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7" name="Freeform 347"/>
            <p:cNvSpPr>
              <a:spLocks noChangeAspect="1"/>
            </p:cNvSpPr>
            <p:nvPr/>
          </p:nvSpPr>
          <p:spPr bwMode="gray">
            <a:xfrm rot="20552049">
              <a:off x="3325018" y="3280122"/>
              <a:ext cx="117475" cy="77788"/>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8" name="Freeform 348"/>
            <p:cNvSpPr>
              <a:spLocks noChangeAspect="1"/>
            </p:cNvSpPr>
            <p:nvPr/>
          </p:nvSpPr>
          <p:spPr bwMode="gray">
            <a:xfrm rot="20552049">
              <a:off x="3344068" y="3321397"/>
              <a:ext cx="4763" cy="9525"/>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09" name="Freeform 349"/>
            <p:cNvSpPr>
              <a:spLocks noChangeAspect="1"/>
            </p:cNvSpPr>
            <p:nvPr/>
          </p:nvSpPr>
          <p:spPr bwMode="gray">
            <a:xfrm rot="20552049">
              <a:off x="3386931" y="3289647"/>
              <a:ext cx="11113" cy="14288"/>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10" name="Freeform 350"/>
            <p:cNvSpPr>
              <a:spLocks noChangeAspect="1"/>
            </p:cNvSpPr>
            <p:nvPr/>
          </p:nvSpPr>
          <p:spPr bwMode="gray">
            <a:xfrm rot="20552049">
              <a:off x="3585368" y="3346797"/>
              <a:ext cx="0" cy="4763"/>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11" name="Freeform 351"/>
            <p:cNvSpPr>
              <a:spLocks noChangeAspect="1"/>
            </p:cNvSpPr>
            <p:nvPr/>
          </p:nvSpPr>
          <p:spPr bwMode="gray">
            <a:xfrm rot="20552049">
              <a:off x="3626643" y="3413472"/>
              <a:ext cx="1588" cy="6350"/>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112" name="Group 362"/>
            <p:cNvGrpSpPr/>
            <p:nvPr/>
          </p:nvGrpSpPr>
          <p:grpSpPr bwMode="gray">
            <a:xfrm>
              <a:off x="4580731" y="1911697"/>
              <a:ext cx="879476" cy="1109663"/>
              <a:chOff x="4580731" y="1911697"/>
              <a:chExt cx="879476" cy="1109663"/>
            </a:xfrm>
            <a:grpFill/>
          </p:grpSpPr>
          <p:sp>
            <p:nvSpPr>
              <p:cNvPr id="168"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69"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70"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171" name="Group 178"/>
              <p:cNvGrpSpPr>
                <a:grpSpLocks noChangeAspect="1"/>
              </p:cNvGrpSpPr>
              <p:nvPr/>
            </p:nvGrpSpPr>
            <p:grpSpPr bwMode="gray">
              <a:xfrm>
                <a:off x="4876006" y="2765772"/>
                <a:ext cx="204788" cy="242888"/>
                <a:chOff x="2589" y="1903"/>
                <a:chExt cx="129" cy="153"/>
              </a:xfrm>
              <a:grpFill/>
            </p:grpSpPr>
            <p:sp>
              <p:nvSpPr>
                <p:cNvPr id="214"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15"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16"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172"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73"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74"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75"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76"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77"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78"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179" name="Group 189"/>
              <p:cNvGrpSpPr>
                <a:grpSpLocks noChangeAspect="1"/>
              </p:cNvGrpSpPr>
              <p:nvPr/>
            </p:nvGrpSpPr>
            <p:grpSpPr bwMode="gray">
              <a:xfrm>
                <a:off x="4679156" y="2659410"/>
                <a:ext cx="247650" cy="244475"/>
                <a:chOff x="2465" y="1836"/>
                <a:chExt cx="156" cy="154"/>
              </a:xfrm>
              <a:grpFill/>
            </p:grpSpPr>
            <p:sp>
              <p:nvSpPr>
                <p:cNvPr id="212"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13"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grpSp>
            <p:nvGrpSpPr>
              <p:cNvPr id="180" name="Group 179"/>
              <p:cNvGrpSpPr>
                <a:grpSpLocks noChangeAspect="1"/>
              </p:cNvGrpSpPr>
              <p:nvPr/>
            </p:nvGrpSpPr>
            <p:grpSpPr bwMode="gray">
              <a:xfrm>
                <a:off x="4620419" y="2430810"/>
                <a:ext cx="171450" cy="258763"/>
                <a:chOff x="2428" y="1692"/>
                <a:chExt cx="108" cy="163"/>
              </a:xfrm>
              <a:grpFill/>
            </p:grpSpPr>
            <p:sp>
              <p:nvSpPr>
                <p:cNvPr id="210"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11"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181"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82"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83"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84"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185" name="Group 199"/>
              <p:cNvGrpSpPr>
                <a:grpSpLocks noChangeAspect="1"/>
              </p:cNvGrpSpPr>
              <p:nvPr/>
            </p:nvGrpSpPr>
            <p:grpSpPr bwMode="gray">
              <a:xfrm>
                <a:off x="5033169" y="2808635"/>
                <a:ext cx="68263" cy="68263"/>
                <a:chOff x="2688" y="1930"/>
                <a:chExt cx="43" cy="43"/>
              </a:xfrm>
              <a:grpFill/>
            </p:grpSpPr>
            <p:sp>
              <p:nvSpPr>
                <p:cNvPr id="208"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09"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186"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87"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88"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89"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0"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1"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2"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3"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4"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5"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6"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7"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8"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99"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00"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01"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02"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03"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04"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205" name="Group 359"/>
              <p:cNvGrpSpPr/>
              <p:nvPr/>
            </p:nvGrpSpPr>
            <p:grpSpPr bwMode="gray">
              <a:xfrm>
                <a:off x="5080794" y="2788583"/>
                <a:ext cx="75600" cy="108000"/>
                <a:chOff x="4160739" y="2986112"/>
                <a:chExt cx="187325" cy="233362"/>
              </a:xfrm>
              <a:grpFill/>
            </p:grpSpPr>
            <p:sp>
              <p:nvSpPr>
                <p:cNvPr id="206"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207"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grpSp>
        <p:grpSp>
          <p:nvGrpSpPr>
            <p:cNvPr id="113" name="Group 368"/>
            <p:cNvGrpSpPr/>
            <p:nvPr/>
          </p:nvGrpSpPr>
          <p:grpSpPr bwMode="gray">
            <a:xfrm>
              <a:off x="4455318" y="2994372"/>
              <a:ext cx="1196974" cy="1339850"/>
              <a:chOff x="4455318" y="2994372"/>
              <a:chExt cx="1196974" cy="1339850"/>
            </a:xfrm>
            <a:grpFill/>
          </p:grpSpPr>
          <p:sp>
            <p:nvSpPr>
              <p:cNvPr id="114" name="Freeform 113"/>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15" name="Freeform 114"/>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116" name="Group 367"/>
              <p:cNvGrpSpPr/>
              <p:nvPr/>
            </p:nvGrpSpPr>
            <p:grpSpPr bwMode="gray">
              <a:xfrm>
                <a:off x="4455318" y="2994372"/>
                <a:ext cx="1196974" cy="1339850"/>
                <a:chOff x="4455318" y="2994372"/>
                <a:chExt cx="1196974" cy="1339850"/>
              </a:xfrm>
              <a:grpFill/>
            </p:grpSpPr>
            <p:sp>
              <p:nvSpPr>
                <p:cNvPr id="117" name="Freeform 116"/>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18" name="Freeform 117"/>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19" name="Freeform 118"/>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0" name="Freeform 119"/>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1" name="Freeform 120"/>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2" name="Freeform 121"/>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3" name="Freeform 122"/>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4" name="Freeform 123"/>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5" name="Freeform 124"/>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6" name="Freeform 125"/>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7" name="Freeform 126"/>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8" name="Freeform 127"/>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29" name="Freeform 128"/>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30" name="Freeform 129"/>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31"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32" name="Freeform 131"/>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33" name="Freeform 132"/>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34" name="Freeform 133"/>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35" name="Freeform 134"/>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136" name="Group 25"/>
                <p:cNvGrpSpPr>
                  <a:grpSpLocks noChangeAspect="1"/>
                </p:cNvGrpSpPr>
                <p:nvPr/>
              </p:nvGrpSpPr>
              <p:grpSpPr bwMode="gray">
                <a:xfrm>
                  <a:off x="4961730" y="3769072"/>
                  <a:ext cx="219075" cy="239713"/>
                  <a:chOff x="2643" y="2535"/>
                  <a:chExt cx="138" cy="151"/>
                </a:xfrm>
                <a:grpFill/>
              </p:grpSpPr>
              <p:sp>
                <p:nvSpPr>
                  <p:cNvPr id="166"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67"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sp>
              <p:nvSpPr>
                <p:cNvPr id="137"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38"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39"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0"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1"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2"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3"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4"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5"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6"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7"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8"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49"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0"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1"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2"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3"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4"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5"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6"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7"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8"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59"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60"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61"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solidFill>
                  <a:srgbClr val="2F5597"/>
                </a:solid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sp>
              <p:nvSpPr>
                <p:cNvPr id="162"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noFill/>
                  <a:prstDash val="solid"/>
                  <a:round/>
                  <a:headEnd type="none" w="med" len="med"/>
                  <a:tailEnd type="none" w="med" len="med"/>
                </a:ln>
                <a:effectLst/>
              </p:spPr>
              <p:txBody>
                <a:bodyPr/>
                <a:lstStyle/>
                <a:p>
                  <a:endParaRPr lang="en-US" dirty="0">
                    <a:solidFill>
                      <a:schemeClr val="bg1">
                        <a:lumMod val="65000"/>
                      </a:schemeClr>
                    </a:solidFill>
                    <a:ea typeface="Roboto" panose="02000000000000000000" pitchFamily="2" charset="0"/>
                  </a:endParaRPr>
                </a:p>
              </p:txBody>
            </p:sp>
            <p:grpSp>
              <p:nvGrpSpPr>
                <p:cNvPr id="163" name="Group 364"/>
                <p:cNvGrpSpPr>
                  <a:grpSpLocks noChangeAspect="1"/>
                </p:cNvGrpSpPr>
                <p:nvPr/>
              </p:nvGrpSpPr>
              <p:grpSpPr bwMode="gray">
                <a:xfrm>
                  <a:off x="5141117" y="3280172"/>
                  <a:ext cx="289379" cy="349200"/>
                  <a:chOff x="3548063" y="12700"/>
                  <a:chExt cx="5667375" cy="6838950"/>
                </a:xfrm>
                <a:grpFill/>
              </p:grpSpPr>
              <p:sp>
                <p:nvSpPr>
                  <p:cNvPr id="164"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noFill/>
                    <a:prstDash val="solid"/>
                    <a:round/>
                    <a:headEnd type="none" w="med" len="med"/>
                    <a:tailEnd type="none" w="med" len="med"/>
                  </a:ln>
                  <a:effectLst/>
                </p:spPr>
                <p:txBody>
                  <a:bodyPr/>
                  <a:lstStyle/>
                  <a:p>
                    <a:endParaRPr lang="en-GB" dirty="0">
                      <a:solidFill>
                        <a:schemeClr val="bg1">
                          <a:lumMod val="65000"/>
                        </a:schemeClr>
                      </a:solidFill>
                      <a:ea typeface="Roboto" panose="02000000000000000000" pitchFamily="2" charset="0"/>
                    </a:endParaRPr>
                  </a:p>
                </p:txBody>
              </p:sp>
              <p:sp>
                <p:nvSpPr>
                  <p:cNvPr id="165"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noFill/>
                    <a:prstDash val="solid"/>
                    <a:round/>
                    <a:headEnd type="none" w="med" len="med"/>
                    <a:tailEnd type="none" w="med" len="med"/>
                  </a:ln>
                  <a:effectLst/>
                </p:spPr>
                <p:txBody>
                  <a:bodyPr/>
                  <a:lstStyle/>
                  <a:p>
                    <a:endParaRPr lang="en-GB" dirty="0">
                      <a:solidFill>
                        <a:schemeClr val="bg1">
                          <a:lumMod val="65000"/>
                        </a:schemeClr>
                      </a:solidFill>
                      <a:ea typeface="Roboto" panose="02000000000000000000" pitchFamily="2" charset="0"/>
                    </a:endParaRPr>
                  </a:p>
                </p:txBody>
              </p:sp>
            </p:grpSp>
          </p:grpSp>
        </p:grpSp>
      </p:grpSp>
      <p:sp>
        <p:nvSpPr>
          <p:cNvPr id="361" name="Content Placeholder 2"/>
          <p:cNvSpPr txBox="1">
            <a:spLocks/>
          </p:cNvSpPr>
          <p:nvPr/>
        </p:nvSpPr>
        <p:spPr>
          <a:xfrm>
            <a:off x="6735268" y="1729888"/>
            <a:ext cx="4618389" cy="1980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endParaRPr lang="en-US" sz="1100" dirty="0">
              <a:solidFill>
                <a:schemeClr val="bg1">
                  <a:lumMod val="65000"/>
                </a:schemeClr>
              </a:solidFill>
              <a:ea typeface="Roboto" panose="02000000000000000000" pitchFamily="2" charset="0"/>
            </a:endParaRPr>
          </a:p>
        </p:txBody>
      </p:sp>
      <p:grpSp>
        <p:nvGrpSpPr>
          <p:cNvPr id="362" name="Group 361"/>
          <p:cNvGrpSpPr/>
          <p:nvPr/>
        </p:nvGrpSpPr>
        <p:grpSpPr>
          <a:xfrm>
            <a:off x="6896008" y="4092243"/>
            <a:ext cx="424652" cy="424654"/>
            <a:chOff x="5145541" y="1902998"/>
            <a:chExt cx="477290" cy="477290"/>
          </a:xfrm>
        </p:grpSpPr>
        <p:sp>
          <p:nvSpPr>
            <p:cNvPr id="363" name="Oval 362"/>
            <p:cNvSpPr/>
            <p:nvPr/>
          </p:nvSpPr>
          <p:spPr>
            <a:xfrm>
              <a:off x="5145541" y="1902998"/>
              <a:ext cx="477290" cy="47729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lumMod val="65000"/>
                  </a:schemeClr>
                </a:solidFill>
                <a:ea typeface="Roboto" panose="02000000000000000000" pitchFamily="2" charset="0"/>
              </a:endParaRPr>
            </a:p>
          </p:txBody>
        </p:sp>
        <p:grpSp>
          <p:nvGrpSpPr>
            <p:cNvPr id="364" name="Group 363"/>
            <p:cNvGrpSpPr/>
            <p:nvPr/>
          </p:nvGrpSpPr>
          <p:grpSpPr>
            <a:xfrm>
              <a:off x="5315702" y="2003953"/>
              <a:ext cx="136970" cy="287916"/>
              <a:chOff x="7000144" y="1755828"/>
              <a:chExt cx="85046" cy="216315"/>
            </a:xfrm>
            <a:solidFill>
              <a:schemeClr val="bg1"/>
            </a:solidFill>
          </p:grpSpPr>
          <p:sp>
            <p:nvSpPr>
              <p:cNvPr id="365" name="Freeform 12"/>
              <p:cNvSpPr>
                <a:spLocks/>
              </p:cNvSpPr>
              <p:nvPr/>
            </p:nvSpPr>
            <p:spPr bwMode="auto">
              <a:xfrm>
                <a:off x="7000144" y="1792805"/>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solidFill>
                    <a:schemeClr val="bg1">
                      <a:lumMod val="65000"/>
                    </a:schemeClr>
                  </a:solidFill>
                  <a:ea typeface="Roboto" panose="02000000000000000000" pitchFamily="2" charset="0"/>
                </a:endParaRPr>
              </a:p>
            </p:txBody>
          </p:sp>
          <p:sp>
            <p:nvSpPr>
              <p:cNvPr id="366" name="Oval 13"/>
              <p:cNvSpPr>
                <a:spLocks noChangeArrowheads="1"/>
              </p:cNvSpPr>
              <p:nvPr/>
            </p:nvSpPr>
            <p:spPr bwMode="auto">
              <a:xfrm>
                <a:off x="7026029" y="1755828"/>
                <a:ext cx="33741" cy="3374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solidFill>
                    <a:schemeClr val="bg1">
                      <a:lumMod val="65000"/>
                    </a:schemeClr>
                  </a:solidFill>
                  <a:ea typeface="Roboto" panose="02000000000000000000" pitchFamily="2" charset="0"/>
                </a:endParaRPr>
              </a:p>
            </p:txBody>
          </p:sp>
        </p:grpSp>
      </p:grpSp>
      <p:sp>
        <p:nvSpPr>
          <p:cNvPr id="367" name="Content Placeholder 2"/>
          <p:cNvSpPr txBox="1">
            <a:spLocks/>
          </p:cNvSpPr>
          <p:nvPr/>
        </p:nvSpPr>
        <p:spPr>
          <a:xfrm>
            <a:off x="7391525" y="4167232"/>
            <a:ext cx="1423042" cy="299055"/>
          </a:xfrm>
          <a:prstGeom prst="rect">
            <a:avLst/>
          </a:prstGeom>
        </p:spPr>
        <p:style>
          <a:lnRef idx="0">
            <a:schemeClr val="accent3"/>
          </a:lnRef>
          <a:fillRef idx="3">
            <a:schemeClr val="accent3"/>
          </a:fillRef>
          <a:effectRef idx="3">
            <a:schemeClr val="accent3"/>
          </a:effectRef>
          <a:fontRef idx="minor">
            <a:schemeClr val="lt1"/>
          </a:fontRef>
        </p:style>
        <p:txBody>
          <a:bodyPr vert="horz" lIns="91440" tIns="45720" rIns="91440" bIns="45720" rtlCol="0">
            <a:noAutofit/>
          </a:bodyPr>
          <a:lstStyle>
            <a:defPPr>
              <a:defRPr lang="zh-CN"/>
            </a:defPPr>
            <a:lvl1pPr indent="0">
              <a:spcBef>
                <a:spcPct val="20000"/>
              </a:spcBef>
              <a:buFont typeface="Arial" pitchFamily="34" charset="0"/>
              <a:buNone/>
              <a:defRPr sz="1200" b="1">
                <a:solidFill>
                  <a:schemeClr val="tx1">
                    <a:lumMod val="75000"/>
                    <a:lumOff val="25000"/>
                  </a:schemeClr>
                </a:solidFill>
                <a:ea typeface="Roboto" panose="02000000000000000000" pitchFamily="2" charset="0"/>
              </a:defRPr>
            </a:lvl1pPr>
            <a:lvl2pPr marL="742950" indent="-285750">
              <a:spcBef>
                <a:spcPct val="20000"/>
              </a:spcBef>
              <a:buFont typeface="Arial" pitchFamily="34" charset="0"/>
              <a:buChar char="–"/>
              <a:defRPr sz="1200">
                <a:solidFill>
                  <a:schemeClr val="bg1">
                    <a:lumMod val="65000"/>
                  </a:schemeClr>
                </a:solidFill>
              </a:defRPr>
            </a:lvl2pPr>
            <a:lvl3pPr marL="1143000" indent="-228600">
              <a:spcBef>
                <a:spcPct val="20000"/>
              </a:spcBef>
              <a:buFont typeface="Arial" pitchFamily="34" charset="0"/>
              <a:buChar char="•"/>
              <a:defRPr sz="1100">
                <a:solidFill>
                  <a:schemeClr val="bg1">
                    <a:lumMod val="65000"/>
                  </a:schemeClr>
                </a:solidFill>
              </a:defRPr>
            </a:lvl3pPr>
            <a:lvl4pPr marL="1600200" indent="-228600">
              <a:spcBef>
                <a:spcPct val="20000"/>
              </a:spcBef>
              <a:buFont typeface="Arial" pitchFamily="34" charset="0"/>
              <a:buChar char="–"/>
              <a:defRPr sz="1050">
                <a:solidFill>
                  <a:schemeClr val="bg1">
                    <a:lumMod val="65000"/>
                  </a:schemeClr>
                </a:solidFill>
              </a:defRPr>
            </a:lvl4pPr>
            <a:lvl5pPr marL="2057400" indent="-228600">
              <a:spcBef>
                <a:spcPct val="20000"/>
              </a:spcBef>
              <a:buFont typeface="Arial" pitchFamily="34" charset="0"/>
              <a:buChar char="»"/>
              <a:defRPr sz="1050">
                <a:solidFill>
                  <a:schemeClr val="bg1">
                    <a:lumMod val="65000"/>
                  </a:schemeClr>
                </a:solidFill>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id-ID" dirty="0"/>
              <a:t>35%= 612.692</a:t>
            </a:r>
            <a:endParaRPr lang="en-US" dirty="0"/>
          </a:p>
        </p:txBody>
      </p:sp>
      <p:sp>
        <p:nvSpPr>
          <p:cNvPr id="368" name="Content Placeholder 2"/>
          <p:cNvSpPr txBox="1">
            <a:spLocks/>
          </p:cNvSpPr>
          <p:nvPr/>
        </p:nvSpPr>
        <p:spPr>
          <a:xfrm>
            <a:off x="7391525" y="4721916"/>
            <a:ext cx="1421734" cy="303117"/>
          </a:xfrm>
          <a:prstGeom prst="rect">
            <a:avLst/>
          </a:prstGeom>
        </p:spPr>
        <p:style>
          <a:lnRef idx="0">
            <a:schemeClr val="accent3"/>
          </a:lnRef>
          <a:fillRef idx="3">
            <a:schemeClr val="accent3"/>
          </a:fillRef>
          <a:effectRef idx="3">
            <a:schemeClr val="accent3"/>
          </a:effectRef>
          <a:fontRef idx="minor">
            <a:schemeClr val="lt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200" b="1" dirty="0" smtClean="0">
                <a:solidFill>
                  <a:schemeClr val="tx1">
                    <a:lumMod val="75000"/>
                    <a:lumOff val="25000"/>
                  </a:schemeClr>
                </a:solidFill>
                <a:ea typeface="Roboto" panose="02000000000000000000" pitchFamily="2" charset="0"/>
              </a:rPr>
              <a:t>65</a:t>
            </a:r>
            <a:r>
              <a:rPr lang="en-US" sz="1200" b="1" dirty="0" smtClean="0">
                <a:solidFill>
                  <a:schemeClr val="tx1">
                    <a:lumMod val="75000"/>
                    <a:lumOff val="25000"/>
                  </a:schemeClr>
                </a:solidFill>
                <a:ea typeface="Roboto" panose="02000000000000000000" pitchFamily="2" charset="0"/>
              </a:rPr>
              <a:t>%</a:t>
            </a:r>
            <a:r>
              <a:rPr lang="id-ID" sz="1200" b="1" dirty="0" smtClean="0">
                <a:solidFill>
                  <a:schemeClr val="tx1">
                    <a:lumMod val="75000"/>
                    <a:lumOff val="25000"/>
                  </a:schemeClr>
                </a:solidFill>
                <a:ea typeface="Roboto" panose="02000000000000000000" pitchFamily="2" charset="0"/>
              </a:rPr>
              <a:t>  </a:t>
            </a:r>
            <a:r>
              <a:rPr lang="id-ID" sz="1200" b="1" dirty="0">
                <a:solidFill>
                  <a:schemeClr val="tx1">
                    <a:lumMod val="75000"/>
                    <a:lumOff val="25000"/>
                  </a:schemeClr>
                </a:solidFill>
                <a:ea typeface="Roboto" panose="02000000000000000000" pitchFamily="2" charset="0"/>
              </a:rPr>
              <a:t>= </a:t>
            </a:r>
            <a:r>
              <a:rPr lang="id-ID" sz="1200" b="1" dirty="0" smtClean="0">
                <a:solidFill>
                  <a:schemeClr val="tx1">
                    <a:lumMod val="75000"/>
                    <a:lumOff val="25000"/>
                  </a:schemeClr>
                </a:solidFill>
                <a:ea typeface="Roboto" panose="02000000000000000000" pitchFamily="2" charset="0"/>
              </a:rPr>
              <a:t>1.137.857</a:t>
            </a:r>
            <a:endParaRPr lang="en-US" sz="500" b="1" dirty="0">
              <a:solidFill>
                <a:schemeClr val="tx1">
                  <a:lumMod val="75000"/>
                  <a:lumOff val="25000"/>
                </a:schemeClr>
              </a:solidFill>
              <a:ea typeface="Roboto" panose="02000000000000000000" pitchFamily="2" charset="0"/>
            </a:endParaRPr>
          </a:p>
        </p:txBody>
      </p:sp>
      <p:grpSp>
        <p:nvGrpSpPr>
          <p:cNvPr id="369" name="Group 368"/>
          <p:cNvGrpSpPr/>
          <p:nvPr/>
        </p:nvGrpSpPr>
        <p:grpSpPr>
          <a:xfrm>
            <a:off x="6896007" y="4644337"/>
            <a:ext cx="424653" cy="424654"/>
            <a:chOff x="3306480" y="4054878"/>
            <a:chExt cx="424653" cy="424654"/>
          </a:xfrm>
        </p:grpSpPr>
        <p:sp>
          <p:nvSpPr>
            <p:cNvPr id="370" name="Oval 369"/>
            <p:cNvSpPr/>
            <p:nvPr/>
          </p:nvSpPr>
          <p:spPr>
            <a:xfrm>
              <a:off x="3306480" y="4054878"/>
              <a:ext cx="424653" cy="424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lumMod val="65000"/>
                  </a:schemeClr>
                </a:solidFill>
                <a:ea typeface="Roboto" panose="02000000000000000000" pitchFamily="2" charset="0"/>
              </a:endParaRPr>
            </a:p>
          </p:txBody>
        </p:sp>
        <p:grpSp>
          <p:nvGrpSpPr>
            <p:cNvPr id="371" name="Group 370"/>
            <p:cNvGrpSpPr/>
            <p:nvPr/>
          </p:nvGrpSpPr>
          <p:grpSpPr>
            <a:xfrm>
              <a:off x="3449151" y="4141126"/>
              <a:ext cx="139317" cy="248316"/>
              <a:chOff x="7107860" y="2485861"/>
              <a:chExt cx="97227" cy="209688"/>
            </a:xfrm>
            <a:solidFill>
              <a:schemeClr val="bg1"/>
            </a:solidFill>
          </p:grpSpPr>
          <p:sp>
            <p:nvSpPr>
              <p:cNvPr id="372" name="Oval 371"/>
              <p:cNvSpPr>
                <a:spLocks noChangeArrowheads="1"/>
              </p:cNvSpPr>
              <p:nvPr/>
            </p:nvSpPr>
            <p:spPr bwMode="auto">
              <a:xfrm>
                <a:off x="7140641" y="2485861"/>
                <a:ext cx="30916" cy="318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solidFill>
                    <a:schemeClr val="bg1">
                      <a:lumMod val="65000"/>
                    </a:schemeClr>
                  </a:solidFill>
                  <a:ea typeface="Roboto" panose="02000000000000000000" pitchFamily="2" charset="0"/>
                </a:endParaRPr>
              </a:p>
            </p:txBody>
          </p:sp>
          <p:sp>
            <p:nvSpPr>
              <p:cNvPr id="373" name="Freeform 7"/>
              <p:cNvSpPr>
                <a:spLocks/>
              </p:cNvSpPr>
              <p:nvPr/>
            </p:nvSpPr>
            <p:spPr bwMode="auto">
              <a:xfrm>
                <a:off x="7107860" y="2523945"/>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solidFill>
                    <a:schemeClr val="bg1">
                      <a:lumMod val="65000"/>
                    </a:schemeClr>
                  </a:solidFill>
                  <a:ea typeface="Roboto" panose="02000000000000000000" pitchFamily="2" charset="0"/>
                </a:endParaRPr>
              </a:p>
            </p:txBody>
          </p:sp>
        </p:grpSp>
      </p:grpSp>
      <p:grpSp>
        <p:nvGrpSpPr>
          <p:cNvPr id="374" name="Group 373"/>
          <p:cNvGrpSpPr/>
          <p:nvPr/>
        </p:nvGrpSpPr>
        <p:grpSpPr>
          <a:xfrm>
            <a:off x="9513363" y="3991412"/>
            <a:ext cx="1638702" cy="523662"/>
            <a:chOff x="6684498" y="3899450"/>
            <a:chExt cx="1638702" cy="523662"/>
          </a:xfrm>
        </p:grpSpPr>
        <p:sp>
          <p:nvSpPr>
            <p:cNvPr id="375" name="Subtitle 2"/>
            <p:cNvSpPr txBox="1">
              <a:spLocks/>
            </p:cNvSpPr>
            <p:nvPr/>
          </p:nvSpPr>
          <p:spPr>
            <a:xfrm>
              <a:off x="6687951" y="4184708"/>
              <a:ext cx="1635249"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bg1">
                      <a:lumMod val="65000"/>
                    </a:schemeClr>
                  </a:solidFill>
                  <a:ea typeface="Roboto" panose="02000000000000000000" pitchFamily="2" charset="0"/>
                </a:rPr>
                <a:t>Visits via </a:t>
              </a:r>
              <a:r>
                <a:rPr lang="en-US" sz="1100" b="1" dirty="0" smtClean="0">
                  <a:solidFill>
                    <a:schemeClr val="accent2"/>
                  </a:solidFill>
                  <a:ea typeface="Roboto" panose="02000000000000000000" pitchFamily="2" charset="0"/>
                </a:rPr>
                <a:t>Computers</a:t>
              </a:r>
            </a:p>
          </p:txBody>
        </p:sp>
        <p:sp>
          <p:nvSpPr>
            <p:cNvPr id="376" name="Content Placeholder 2"/>
            <p:cNvSpPr txBox="1">
              <a:spLocks/>
            </p:cNvSpPr>
            <p:nvPr/>
          </p:nvSpPr>
          <p:spPr>
            <a:xfrm>
              <a:off x="6684498" y="3899450"/>
              <a:ext cx="822499"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2400" b="1" dirty="0" smtClean="0">
                  <a:solidFill>
                    <a:schemeClr val="bg1">
                      <a:lumMod val="50000"/>
                    </a:schemeClr>
                  </a:solidFill>
                  <a:ea typeface="Roboto" panose="02000000000000000000" pitchFamily="2" charset="0"/>
                </a:rPr>
                <a:t>40</a:t>
              </a:r>
              <a:r>
                <a:rPr lang="en-US" sz="2400" b="1" dirty="0" smtClean="0">
                  <a:solidFill>
                    <a:schemeClr val="bg1">
                      <a:lumMod val="50000"/>
                    </a:schemeClr>
                  </a:solidFill>
                  <a:ea typeface="Roboto" panose="02000000000000000000" pitchFamily="2" charset="0"/>
                </a:rPr>
                <a:t>%</a:t>
              </a:r>
              <a:endParaRPr lang="en-US" sz="2400" b="1" dirty="0">
                <a:solidFill>
                  <a:schemeClr val="bg1">
                    <a:lumMod val="50000"/>
                  </a:schemeClr>
                </a:solidFill>
                <a:ea typeface="Roboto" panose="02000000000000000000" pitchFamily="2" charset="0"/>
              </a:endParaRPr>
            </a:p>
          </p:txBody>
        </p:sp>
      </p:grpSp>
      <p:grpSp>
        <p:nvGrpSpPr>
          <p:cNvPr id="377" name="Group 377"/>
          <p:cNvGrpSpPr/>
          <p:nvPr/>
        </p:nvGrpSpPr>
        <p:grpSpPr>
          <a:xfrm>
            <a:off x="9513363" y="4463651"/>
            <a:ext cx="1638702" cy="523662"/>
            <a:chOff x="6684498" y="3899450"/>
            <a:chExt cx="1638702" cy="523662"/>
          </a:xfrm>
        </p:grpSpPr>
        <p:sp>
          <p:nvSpPr>
            <p:cNvPr id="378" name="Subtitle 2"/>
            <p:cNvSpPr txBox="1">
              <a:spLocks/>
            </p:cNvSpPr>
            <p:nvPr/>
          </p:nvSpPr>
          <p:spPr>
            <a:xfrm>
              <a:off x="6687951" y="4184708"/>
              <a:ext cx="1635249" cy="238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b="1" dirty="0" smtClean="0">
                  <a:solidFill>
                    <a:schemeClr val="bg1">
                      <a:lumMod val="65000"/>
                    </a:schemeClr>
                  </a:solidFill>
                  <a:ea typeface="Roboto" panose="02000000000000000000" pitchFamily="2" charset="0"/>
                </a:rPr>
                <a:t>Visits via </a:t>
              </a:r>
              <a:r>
                <a:rPr lang="id-ID" sz="1100" b="1" dirty="0" smtClean="0">
                  <a:solidFill>
                    <a:schemeClr val="accent3"/>
                  </a:solidFill>
                  <a:ea typeface="Roboto" panose="02000000000000000000" pitchFamily="2" charset="0"/>
                </a:rPr>
                <a:t>Smartphone</a:t>
              </a:r>
              <a:endParaRPr lang="en-US" sz="1100" b="1" dirty="0" smtClean="0">
                <a:solidFill>
                  <a:schemeClr val="accent3"/>
                </a:solidFill>
                <a:ea typeface="Roboto" panose="02000000000000000000" pitchFamily="2" charset="0"/>
              </a:endParaRPr>
            </a:p>
          </p:txBody>
        </p:sp>
        <p:sp>
          <p:nvSpPr>
            <p:cNvPr id="379" name="Content Placeholder 2"/>
            <p:cNvSpPr txBox="1">
              <a:spLocks/>
            </p:cNvSpPr>
            <p:nvPr/>
          </p:nvSpPr>
          <p:spPr>
            <a:xfrm>
              <a:off x="6684498" y="3899450"/>
              <a:ext cx="822499"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2400" b="1" dirty="0" smtClean="0">
                  <a:solidFill>
                    <a:schemeClr val="bg1">
                      <a:lumMod val="50000"/>
                    </a:schemeClr>
                  </a:solidFill>
                  <a:ea typeface="Roboto" panose="02000000000000000000" pitchFamily="2" charset="0"/>
                </a:rPr>
                <a:t>60</a:t>
              </a:r>
              <a:r>
                <a:rPr lang="en-US" sz="2400" b="1" dirty="0" smtClean="0">
                  <a:solidFill>
                    <a:schemeClr val="bg1">
                      <a:lumMod val="50000"/>
                    </a:schemeClr>
                  </a:solidFill>
                  <a:ea typeface="Roboto" panose="02000000000000000000" pitchFamily="2" charset="0"/>
                </a:rPr>
                <a:t>%</a:t>
              </a:r>
              <a:endParaRPr lang="en-US" sz="2400" b="1" dirty="0">
                <a:solidFill>
                  <a:schemeClr val="bg1">
                    <a:lumMod val="50000"/>
                  </a:schemeClr>
                </a:solidFill>
                <a:ea typeface="Roboto" panose="02000000000000000000" pitchFamily="2" charset="0"/>
              </a:endParaRPr>
            </a:p>
          </p:txBody>
        </p:sp>
      </p:grpSp>
      <p:cxnSp>
        <p:nvCxnSpPr>
          <p:cNvPr id="380" name="Straight Connector 381"/>
          <p:cNvCxnSpPr/>
          <p:nvPr/>
        </p:nvCxnSpPr>
        <p:spPr>
          <a:xfrm>
            <a:off x="8951056" y="4155838"/>
            <a:ext cx="0" cy="778370"/>
          </a:xfrm>
          <a:prstGeom prst="line">
            <a:avLst/>
          </a:prstGeom>
          <a:ln w="12700">
            <a:solidFill>
              <a:schemeClr val="bg1">
                <a:lumMod val="75000"/>
              </a:schemeClr>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381" name="TextBox 382"/>
          <p:cNvSpPr txBox="1"/>
          <p:nvPr/>
        </p:nvSpPr>
        <p:spPr>
          <a:xfrm rot="-2700000">
            <a:off x="9182396" y="4017534"/>
            <a:ext cx="323557" cy="646331"/>
          </a:xfrm>
          <a:prstGeom prst="rect">
            <a:avLst/>
          </a:prstGeom>
          <a:noFill/>
        </p:spPr>
        <p:txBody>
          <a:bodyPr wrap="square" rtlCol="0">
            <a:spAutoFit/>
          </a:bodyPr>
          <a:lstStyle/>
          <a:p>
            <a:pPr algn="ctr"/>
            <a:r>
              <a:rPr lang="id-ID" sz="3600" dirty="0">
                <a:solidFill>
                  <a:schemeClr val="accent6"/>
                </a:solidFill>
                <a:latin typeface="FontAwesome" pitchFamily="2" charset="0"/>
              </a:rPr>
              <a:t></a:t>
            </a:r>
          </a:p>
        </p:txBody>
      </p:sp>
      <p:sp>
        <p:nvSpPr>
          <p:cNvPr id="382" name="TextBox 383"/>
          <p:cNvSpPr txBox="1"/>
          <p:nvPr/>
        </p:nvSpPr>
        <p:spPr>
          <a:xfrm rot="-2700000">
            <a:off x="9185098" y="4500177"/>
            <a:ext cx="323557" cy="646331"/>
          </a:xfrm>
          <a:prstGeom prst="rect">
            <a:avLst/>
          </a:prstGeom>
          <a:noFill/>
        </p:spPr>
        <p:txBody>
          <a:bodyPr wrap="square" rtlCol="0">
            <a:spAutoFit/>
          </a:bodyPr>
          <a:lstStyle/>
          <a:p>
            <a:pPr algn="ctr"/>
            <a:r>
              <a:rPr lang="id-ID" sz="3600" dirty="0">
                <a:solidFill>
                  <a:schemeClr val="accent5"/>
                </a:solidFill>
                <a:latin typeface="FontAwesome" pitchFamily="2" charset="0"/>
              </a:rPr>
              <a:t></a:t>
            </a:r>
          </a:p>
        </p:txBody>
      </p:sp>
      <p:sp>
        <p:nvSpPr>
          <p:cNvPr id="383" name="矩形 382"/>
          <p:cNvSpPr/>
          <p:nvPr/>
        </p:nvSpPr>
        <p:spPr>
          <a:xfrm>
            <a:off x="6783242" y="2078626"/>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384" name="矩形 383"/>
          <p:cNvSpPr/>
          <p:nvPr/>
        </p:nvSpPr>
        <p:spPr>
          <a:xfrm>
            <a:off x="6783242" y="1709294"/>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Tree>
    <p:extLst>
      <p:ext uri="{BB962C8B-B14F-4D97-AF65-F5344CB8AC3E}">
        <p14:creationId xmlns:p14="http://schemas.microsoft.com/office/powerpoint/2010/main" val="40911068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16" presetClass="entr" presetSubtype="21"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1000"/>
                                        <p:tgtEl>
                                          <p:spTgt spid="5"/>
                                        </p:tgtEl>
                                      </p:cBhvr>
                                    </p:animEffect>
                                  </p:childTnLst>
                                </p:cTn>
                              </p:par>
                              <p:par>
                                <p:cTn id="12" presetID="42" presetClass="entr" presetSubtype="0" fill="hold" grpId="0" nodeType="withEffect" nodePh="1">
                                  <p:stCondLst>
                                    <p:cond delay="2750"/>
                                  </p:stCondLst>
                                  <p:endCondLst>
                                    <p:cond evt="begin" delay="0">
                                      <p:tn val="12"/>
                                    </p:cond>
                                  </p:endCondLst>
                                  <p:childTnLst>
                                    <p:set>
                                      <p:cBhvr>
                                        <p:cTn id="13" dur="1" fill="hold">
                                          <p:stCondLst>
                                            <p:cond delay="0"/>
                                          </p:stCondLst>
                                        </p:cTn>
                                        <p:tgtEl>
                                          <p:spTgt spid="361"/>
                                        </p:tgtEl>
                                        <p:attrNameLst>
                                          <p:attrName>style.visibility</p:attrName>
                                        </p:attrNameLst>
                                      </p:cBhvr>
                                      <p:to>
                                        <p:strVal val="visible"/>
                                      </p:to>
                                    </p:set>
                                    <p:animEffect transition="in" filter="fade">
                                      <p:cBhvr>
                                        <p:cTn id="14" dur="1000"/>
                                        <p:tgtEl>
                                          <p:spTgt spid="361"/>
                                        </p:tgtEl>
                                      </p:cBhvr>
                                    </p:animEffect>
                                    <p:anim calcmode="lin" valueType="num">
                                      <p:cBhvr>
                                        <p:cTn id="15" dur="1000" fill="hold"/>
                                        <p:tgtEl>
                                          <p:spTgt spid="361"/>
                                        </p:tgtEl>
                                        <p:attrNameLst>
                                          <p:attrName>ppt_x</p:attrName>
                                        </p:attrNameLst>
                                      </p:cBhvr>
                                      <p:tavLst>
                                        <p:tav tm="0">
                                          <p:val>
                                            <p:strVal val="#ppt_x"/>
                                          </p:val>
                                        </p:tav>
                                        <p:tav tm="100000">
                                          <p:val>
                                            <p:strVal val="#ppt_x"/>
                                          </p:val>
                                        </p:tav>
                                      </p:tavLst>
                                    </p:anim>
                                    <p:anim calcmode="lin" valueType="num">
                                      <p:cBhvr>
                                        <p:cTn id="16" dur="1000" fill="hold"/>
                                        <p:tgtEl>
                                          <p:spTgt spid="361"/>
                                        </p:tgtEl>
                                        <p:attrNameLst>
                                          <p:attrName>ppt_y</p:attrName>
                                        </p:attrNameLst>
                                      </p:cBhvr>
                                      <p:tavLst>
                                        <p:tav tm="0">
                                          <p:val>
                                            <p:strVal val="#ppt_y+.1"/>
                                          </p:val>
                                        </p:tav>
                                        <p:tav tm="100000">
                                          <p:val>
                                            <p:strVal val="#ppt_y"/>
                                          </p:val>
                                        </p:tav>
                                      </p:tavLst>
                                    </p:anim>
                                  </p:childTnLst>
                                </p:cTn>
                              </p:par>
                              <p:par>
                                <p:cTn id="17" presetID="2" presetClass="entr" presetSubtype="1" fill="hold" nodeType="withEffect">
                                  <p:stCondLst>
                                    <p:cond delay="450"/>
                                  </p:stCondLst>
                                  <p:childTnLst>
                                    <p:set>
                                      <p:cBhvr>
                                        <p:cTn id="18" dur="1" fill="hold">
                                          <p:stCondLst>
                                            <p:cond delay="0"/>
                                          </p:stCondLst>
                                        </p:cTn>
                                        <p:tgtEl>
                                          <p:spTgt spid="362"/>
                                        </p:tgtEl>
                                        <p:attrNameLst>
                                          <p:attrName>style.visibility</p:attrName>
                                        </p:attrNameLst>
                                      </p:cBhvr>
                                      <p:to>
                                        <p:strVal val="visible"/>
                                      </p:to>
                                    </p:set>
                                    <p:anim calcmode="lin" valueType="num">
                                      <p:cBhvr additive="base">
                                        <p:cTn id="19" dur="500" fill="hold"/>
                                        <p:tgtEl>
                                          <p:spTgt spid="362"/>
                                        </p:tgtEl>
                                        <p:attrNameLst>
                                          <p:attrName>ppt_x</p:attrName>
                                        </p:attrNameLst>
                                      </p:cBhvr>
                                      <p:tavLst>
                                        <p:tav tm="0">
                                          <p:val>
                                            <p:strVal val="#ppt_x"/>
                                          </p:val>
                                        </p:tav>
                                        <p:tav tm="100000">
                                          <p:val>
                                            <p:strVal val="#ppt_x"/>
                                          </p:val>
                                        </p:tav>
                                      </p:tavLst>
                                    </p:anim>
                                    <p:anim calcmode="lin" valueType="num">
                                      <p:cBhvr additive="base">
                                        <p:cTn id="20" dur="500" fill="hold"/>
                                        <p:tgtEl>
                                          <p:spTgt spid="362"/>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950"/>
                                  </p:stCondLst>
                                  <p:childTnLst>
                                    <p:set>
                                      <p:cBhvr>
                                        <p:cTn id="22" dur="1" fill="hold">
                                          <p:stCondLst>
                                            <p:cond delay="0"/>
                                          </p:stCondLst>
                                        </p:cTn>
                                        <p:tgtEl>
                                          <p:spTgt spid="369"/>
                                        </p:tgtEl>
                                        <p:attrNameLst>
                                          <p:attrName>style.visibility</p:attrName>
                                        </p:attrNameLst>
                                      </p:cBhvr>
                                      <p:to>
                                        <p:strVal val="visible"/>
                                      </p:to>
                                    </p:set>
                                    <p:anim calcmode="lin" valueType="num">
                                      <p:cBhvr additive="base">
                                        <p:cTn id="23" dur="500" fill="hold"/>
                                        <p:tgtEl>
                                          <p:spTgt spid="369"/>
                                        </p:tgtEl>
                                        <p:attrNameLst>
                                          <p:attrName>ppt_x</p:attrName>
                                        </p:attrNameLst>
                                      </p:cBhvr>
                                      <p:tavLst>
                                        <p:tav tm="0">
                                          <p:val>
                                            <p:strVal val="#ppt_x"/>
                                          </p:val>
                                        </p:tav>
                                        <p:tav tm="100000">
                                          <p:val>
                                            <p:strVal val="#ppt_x"/>
                                          </p:val>
                                        </p:tav>
                                      </p:tavLst>
                                    </p:anim>
                                    <p:anim calcmode="lin" valueType="num">
                                      <p:cBhvr additive="base">
                                        <p:cTn id="24" dur="500" fill="hold"/>
                                        <p:tgtEl>
                                          <p:spTgt spid="369"/>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1450"/>
                                  </p:stCondLst>
                                  <p:childTnLst>
                                    <p:set>
                                      <p:cBhvr>
                                        <p:cTn id="26" dur="1" fill="hold">
                                          <p:stCondLst>
                                            <p:cond delay="0"/>
                                          </p:stCondLst>
                                        </p:cTn>
                                        <p:tgtEl>
                                          <p:spTgt spid="367"/>
                                        </p:tgtEl>
                                        <p:attrNameLst>
                                          <p:attrName>style.visibility</p:attrName>
                                        </p:attrNameLst>
                                      </p:cBhvr>
                                      <p:to>
                                        <p:strVal val="visible"/>
                                      </p:to>
                                    </p:set>
                                    <p:anim calcmode="lin" valueType="num">
                                      <p:cBhvr additive="base">
                                        <p:cTn id="27" dur="750" fill="hold"/>
                                        <p:tgtEl>
                                          <p:spTgt spid="367"/>
                                        </p:tgtEl>
                                        <p:attrNameLst>
                                          <p:attrName>ppt_x</p:attrName>
                                        </p:attrNameLst>
                                      </p:cBhvr>
                                      <p:tavLst>
                                        <p:tav tm="0">
                                          <p:val>
                                            <p:strVal val="#ppt_x"/>
                                          </p:val>
                                        </p:tav>
                                        <p:tav tm="100000">
                                          <p:val>
                                            <p:strVal val="#ppt_x"/>
                                          </p:val>
                                        </p:tav>
                                      </p:tavLst>
                                    </p:anim>
                                    <p:anim calcmode="lin" valueType="num">
                                      <p:cBhvr additive="base">
                                        <p:cTn id="28" dur="750" fill="hold"/>
                                        <p:tgtEl>
                                          <p:spTgt spid="36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250"/>
                                  </p:stCondLst>
                                  <p:childTnLst>
                                    <p:set>
                                      <p:cBhvr>
                                        <p:cTn id="30" dur="1" fill="hold">
                                          <p:stCondLst>
                                            <p:cond delay="0"/>
                                          </p:stCondLst>
                                        </p:cTn>
                                        <p:tgtEl>
                                          <p:spTgt spid="368"/>
                                        </p:tgtEl>
                                        <p:attrNameLst>
                                          <p:attrName>style.visibility</p:attrName>
                                        </p:attrNameLst>
                                      </p:cBhvr>
                                      <p:to>
                                        <p:strVal val="visible"/>
                                      </p:to>
                                    </p:set>
                                    <p:anim calcmode="lin" valueType="num">
                                      <p:cBhvr additive="base">
                                        <p:cTn id="31" dur="750" fill="hold"/>
                                        <p:tgtEl>
                                          <p:spTgt spid="368"/>
                                        </p:tgtEl>
                                        <p:attrNameLst>
                                          <p:attrName>ppt_x</p:attrName>
                                        </p:attrNameLst>
                                      </p:cBhvr>
                                      <p:tavLst>
                                        <p:tav tm="0">
                                          <p:val>
                                            <p:strVal val="#ppt_x"/>
                                          </p:val>
                                        </p:tav>
                                        <p:tav tm="100000">
                                          <p:val>
                                            <p:strVal val="#ppt_x"/>
                                          </p:val>
                                        </p:tav>
                                      </p:tavLst>
                                    </p:anim>
                                    <p:anim calcmode="lin" valueType="num">
                                      <p:cBhvr additive="base">
                                        <p:cTn id="32" dur="750" fill="hold"/>
                                        <p:tgtEl>
                                          <p:spTgt spid="368"/>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16" presetClass="entr" presetSubtype="21" fill="hold" nodeType="afterEffect">
                                  <p:stCondLst>
                                    <p:cond delay="0"/>
                                  </p:stCondLst>
                                  <p:childTnLst>
                                    <p:set>
                                      <p:cBhvr>
                                        <p:cTn id="35" dur="1" fill="hold">
                                          <p:stCondLst>
                                            <p:cond delay="0"/>
                                          </p:stCondLst>
                                        </p:cTn>
                                        <p:tgtEl>
                                          <p:spTgt spid="374"/>
                                        </p:tgtEl>
                                        <p:attrNameLst>
                                          <p:attrName>style.visibility</p:attrName>
                                        </p:attrNameLst>
                                      </p:cBhvr>
                                      <p:to>
                                        <p:strVal val="visible"/>
                                      </p:to>
                                    </p:set>
                                    <p:animEffect transition="in" filter="barn(inVertical)">
                                      <p:cBhvr>
                                        <p:cTn id="36" dur="500"/>
                                        <p:tgtEl>
                                          <p:spTgt spid="374"/>
                                        </p:tgtEl>
                                      </p:cBhvr>
                                    </p:animEffect>
                                  </p:childTnLst>
                                </p:cTn>
                              </p:par>
                            </p:childTnLst>
                          </p:cTn>
                        </p:par>
                        <p:par>
                          <p:cTn id="37" fill="hold">
                            <p:stCondLst>
                              <p:cond delay="4250"/>
                            </p:stCondLst>
                            <p:childTnLst>
                              <p:par>
                                <p:cTn id="38" presetID="16" presetClass="entr" presetSubtype="21" fill="hold" nodeType="afterEffect">
                                  <p:stCondLst>
                                    <p:cond delay="0"/>
                                  </p:stCondLst>
                                  <p:childTnLst>
                                    <p:set>
                                      <p:cBhvr>
                                        <p:cTn id="39" dur="1" fill="hold">
                                          <p:stCondLst>
                                            <p:cond delay="0"/>
                                          </p:stCondLst>
                                        </p:cTn>
                                        <p:tgtEl>
                                          <p:spTgt spid="377"/>
                                        </p:tgtEl>
                                        <p:attrNameLst>
                                          <p:attrName>style.visibility</p:attrName>
                                        </p:attrNameLst>
                                      </p:cBhvr>
                                      <p:to>
                                        <p:strVal val="visible"/>
                                      </p:to>
                                    </p:set>
                                    <p:animEffect transition="in" filter="barn(inVertical)">
                                      <p:cBhvr>
                                        <p:cTn id="40" dur="500"/>
                                        <p:tgtEl>
                                          <p:spTgt spid="377"/>
                                        </p:tgtEl>
                                      </p:cBhvr>
                                    </p:animEffect>
                                  </p:childTnLst>
                                </p:cTn>
                              </p:par>
                            </p:childTnLst>
                          </p:cTn>
                        </p:par>
                        <p:par>
                          <p:cTn id="41" fill="hold">
                            <p:stCondLst>
                              <p:cond delay="4750"/>
                            </p:stCondLst>
                            <p:childTnLst>
                              <p:par>
                                <p:cTn id="42" presetID="22" presetClass="entr" presetSubtype="4" fill="hold" nodeType="afterEffect">
                                  <p:stCondLst>
                                    <p:cond delay="0"/>
                                  </p:stCondLst>
                                  <p:childTnLst>
                                    <p:set>
                                      <p:cBhvr>
                                        <p:cTn id="43" dur="1" fill="hold">
                                          <p:stCondLst>
                                            <p:cond delay="0"/>
                                          </p:stCondLst>
                                        </p:cTn>
                                        <p:tgtEl>
                                          <p:spTgt spid="380"/>
                                        </p:tgtEl>
                                        <p:attrNameLst>
                                          <p:attrName>style.visibility</p:attrName>
                                        </p:attrNameLst>
                                      </p:cBhvr>
                                      <p:to>
                                        <p:strVal val="visible"/>
                                      </p:to>
                                    </p:set>
                                    <p:animEffect transition="in" filter="wipe(down)">
                                      <p:cBhvr>
                                        <p:cTn id="44" dur="500"/>
                                        <p:tgtEl>
                                          <p:spTgt spid="380"/>
                                        </p:tgtEl>
                                      </p:cBhvr>
                                    </p:animEffect>
                                  </p:childTnLst>
                                </p:cTn>
                              </p:par>
                            </p:childTnLst>
                          </p:cTn>
                        </p:par>
                        <p:par>
                          <p:cTn id="45" fill="hold">
                            <p:stCondLst>
                              <p:cond delay="5250"/>
                            </p:stCondLst>
                            <p:childTnLst>
                              <p:par>
                                <p:cTn id="46" presetID="22" presetClass="entr" presetSubtype="2" fill="hold" grpId="0" nodeType="afterEffect">
                                  <p:stCondLst>
                                    <p:cond delay="0"/>
                                  </p:stCondLst>
                                  <p:childTnLst>
                                    <p:set>
                                      <p:cBhvr>
                                        <p:cTn id="47" dur="1" fill="hold">
                                          <p:stCondLst>
                                            <p:cond delay="0"/>
                                          </p:stCondLst>
                                        </p:cTn>
                                        <p:tgtEl>
                                          <p:spTgt spid="381"/>
                                        </p:tgtEl>
                                        <p:attrNameLst>
                                          <p:attrName>style.visibility</p:attrName>
                                        </p:attrNameLst>
                                      </p:cBhvr>
                                      <p:to>
                                        <p:strVal val="visible"/>
                                      </p:to>
                                    </p:set>
                                    <p:animEffect transition="in" filter="wipe(right)">
                                      <p:cBhvr>
                                        <p:cTn id="48" dur="500"/>
                                        <p:tgtEl>
                                          <p:spTgt spid="381"/>
                                        </p:tgtEl>
                                      </p:cBhvr>
                                    </p:animEffect>
                                  </p:childTnLst>
                                </p:cTn>
                              </p:par>
                            </p:childTnLst>
                          </p:cTn>
                        </p:par>
                        <p:par>
                          <p:cTn id="49" fill="hold">
                            <p:stCondLst>
                              <p:cond delay="5750"/>
                            </p:stCondLst>
                            <p:childTnLst>
                              <p:par>
                                <p:cTn id="50" presetID="22" presetClass="entr" presetSubtype="8" fill="hold" grpId="0" nodeType="afterEffect">
                                  <p:stCondLst>
                                    <p:cond delay="0"/>
                                  </p:stCondLst>
                                  <p:childTnLst>
                                    <p:set>
                                      <p:cBhvr>
                                        <p:cTn id="51" dur="1" fill="hold">
                                          <p:stCondLst>
                                            <p:cond delay="0"/>
                                          </p:stCondLst>
                                        </p:cTn>
                                        <p:tgtEl>
                                          <p:spTgt spid="382"/>
                                        </p:tgtEl>
                                        <p:attrNameLst>
                                          <p:attrName>style.visibility</p:attrName>
                                        </p:attrNameLst>
                                      </p:cBhvr>
                                      <p:to>
                                        <p:strVal val="visible"/>
                                      </p:to>
                                    </p:set>
                                    <p:animEffect transition="in" filter="wipe(left)">
                                      <p:cBhvr>
                                        <p:cTn id="52" dur="500"/>
                                        <p:tgtEl>
                                          <p:spTgt spid="382"/>
                                        </p:tgtEl>
                                      </p:cBhvr>
                                    </p:animEffect>
                                  </p:childTnLst>
                                </p:cTn>
                              </p:par>
                            </p:childTnLst>
                          </p:cTn>
                        </p:par>
                        <p:par>
                          <p:cTn id="53" fill="hold">
                            <p:stCondLst>
                              <p:cond delay="6250"/>
                            </p:stCondLst>
                            <p:childTnLst>
                              <p:par>
                                <p:cTn id="54" presetID="2" presetClass="entr" presetSubtype="8" fill="hold" grpId="0" nodeType="afterEffect">
                                  <p:stCondLst>
                                    <p:cond delay="0"/>
                                  </p:stCondLst>
                                  <p:childTnLst>
                                    <p:set>
                                      <p:cBhvr>
                                        <p:cTn id="55" dur="1" fill="hold">
                                          <p:stCondLst>
                                            <p:cond delay="0"/>
                                          </p:stCondLst>
                                        </p:cTn>
                                        <p:tgtEl>
                                          <p:spTgt spid="384"/>
                                        </p:tgtEl>
                                        <p:attrNameLst>
                                          <p:attrName>style.visibility</p:attrName>
                                        </p:attrNameLst>
                                      </p:cBhvr>
                                      <p:to>
                                        <p:strVal val="visible"/>
                                      </p:to>
                                    </p:set>
                                    <p:anim calcmode="lin" valueType="num">
                                      <p:cBhvr additive="base">
                                        <p:cTn id="56" dur="500" fill="hold"/>
                                        <p:tgtEl>
                                          <p:spTgt spid="384"/>
                                        </p:tgtEl>
                                        <p:attrNameLst>
                                          <p:attrName>ppt_x</p:attrName>
                                        </p:attrNameLst>
                                      </p:cBhvr>
                                      <p:tavLst>
                                        <p:tav tm="0">
                                          <p:val>
                                            <p:strVal val="0-#ppt_w/2"/>
                                          </p:val>
                                        </p:tav>
                                        <p:tav tm="100000">
                                          <p:val>
                                            <p:strVal val="#ppt_x"/>
                                          </p:val>
                                        </p:tav>
                                      </p:tavLst>
                                    </p:anim>
                                    <p:anim calcmode="lin" valueType="num">
                                      <p:cBhvr additive="base">
                                        <p:cTn id="57" dur="500" fill="hold"/>
                                        <p:tgtEl>
                                          <p:spTgt spid="384"/>
                                        </p:tgtEl>
                                        <p:attrNameLst>
                                          <p:attrName>ppt_y</p:attrName>
                                        </p:attrNameLst>
                                      </p:cBhvr>
                                      <p:tavLst>
                                        <p:tav tm="0">
                                          <p:val>
                                            <p:strVal val="#ppt_y"/>
                                          </p:val>
                                        </p:tav>
                                        <p:tav tm="100000">
                                          <p:val>
                                            <p:strVal val="#ppt_y"/>
                                          </p:val>
                                        </p:tav>
                                      </p:tavLst>
                                    </p:anim>
                                  </p:childTnLst>
                                </p:cTn>
                              </p:par>
                            </p:childTnLst>
                          </p:cTn>
                        </p:par>
                        <p:par>
                          <p:cTn id="58" fill="hold">
                            <p:stCondLst>
                              <p:cond delay="6750"/>
                            </p:stCondLst>
                            <p:childTnLst>
                              <p:par>
                                <p:cTn id="59" presetID="22" presetClass="entr" presetSubtype="1" fill="hold" grpId="0" nodeType="afterEffect">
                                  <p:stCondLst>
                                    <p:cond delay="0"/>
                                  </p:stCondLst>
                                  <p:childTnLst>
                                    <p:set>
                                      <p:cBhvr>
                                        <p:cTn id="60" dur="1" fill="hold">
                                          <p:stCondLst>
                                            <p:cond delay="0"/>
                                          </p:stCondLst>
                                        </p:cTn>
                                        <p:tgtEl>
                                          <p:spTgt spid="383"/>
                                        </p:tgtEl>
                                        <p:attrNameLst>
                                          <p:attrName>style.visibility</p:attrName>
                                        </p:attrNameLst>
                                      </p:cBhvr>
                                      <p:to>
                                        <p:strVal val="visible"/>
                                      </p:to>
                                    </p:set>
                                    <p:animEffect transition="in" filter="wipe(up)">
                                      <p:cBhvr>
                                        <p:cTn id="61" dur="500"/>
                                        <p:tgtEl>
                                          <p:spTgt spid="3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61" grpId="0"/>
      <p:bldP spid="367" grpId="0" animBg="1"/>
      <p:bldP spid="368" grpId="0" animBg="1"/>
      <p:bldP spid="381" grpId="0"/>
      <p:bldP spid="382" grpId="0"/>
      <p:bldP spid="383" grpId="0"/>
      <p:bldP spid="38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3" name="Rectangle 4"/>
          <p:cNvSpPr/>
          <p:nvPr/>
        </p:nvSpPr>
        <p:spPr>
          <a:xfrm>
            <a:off x="1002748" y="3200553"/>
            <a:ext cx="2052000" cy="10804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Roboto" panose="02000000000000000000" pitchFamily="2" charset="0"/>
              <a:ea typeface="Roboto" panose="02000000000000000000" pitchFamily="2" charset="0"/>
              <a:cs typeface="Helvetica Neue"/>
            </a:endParaRPr>
          </a:p>
        </p:txBody>
      </p:sp>
      <p:sp>
        <p:nvSpPr>
          <p:cNvPr id="5" name="Rectangle 5"/>
          <p:cNvSpPr/>
          <p:nvPr/>
        </p:nvSpPr>
        <p:spPr>
          <a:xfrm>
            <a:off x="3069585" y="3200553"/>
            <a:ext cx="2052000" cy="108048"/>
          </a:xfrm>
          <a:prstGeom prst="rect">
            <a:avLst/>
          </a:prstGeom>
          <a:solidFill>
            <a:srgbClr val="B7999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Roboto" panose="02000000000000000000" pitchFamily="2" charset="0"/>
              <a:ea typeface="Roboto" panose="02000000000000000000" pitchFamily="2" charset="0"/>
              <a:cs typeface="Helvetica Neue"/>
            </a:endParaRPr>
          </a:p>
        </p:txBody>
      </p:sp>
      <p:sp>
        <p:nvSpPr>
          <p:cNvPr id="6" name="Rectangle 6"/>
          <p:cNvSpPr/>
          <p:nvPr/>
        </p:nvSpPr>
        <p:spPr>
          <a:xfrm>
            <a:off x="5136422" y="3200553"/>
            <a:ext cx="2052000" cy="10804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Roboto" panose="02000000000000000000" pitchFamily="2" charset="0"/>
              <a:ea typeface="Roboto" panose="02000000000000000000" pitchFamily="2" charset="0"/>
              <a:cs typeface="Helvetica Neue"/>
            </a:endParaRPr>
          </a:p>
        </p:txBody>
      </p:sp>
      <p:sp>
        <p:nvSpPr>
          <p:cNvPr id="7" name="Rectangle 7"/>
          <p:cNvSpPr/>
          <p:nvPr/>
        </p:nvSpPr>
        <p:spPr>
          <a:xfrm>
            <a:off x="7203253" y="3200553"/>
            <a:ext cx="2052000" cy="108048"/>
          </a:xfrm>
          <a:prstGeom prst="rect">
            <a:avLst/>
          </a:prstGeom>
          <a:solidFill>
            <a:srgbClr val="00206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Roboto" panose="02000000000000000000" pitchFamily="2" charset="0"/>
              <a:ea typeface="Roboto" panose="02000000000000000000" pitchFamily="2" charset="0"/>
              <a:cs typeface="Helvetica Neue"/>
            </a:endParaRPr>
          </a:p>
        </p:txBody>
      </p:sp>
      <p:sp>
        <p:nvSpPr>
          <p:cNvPr id="8" name="Rectangle 8"/>
          <p:cNvSpPr/>
          <p:nvPr/>
        </p:nvSpPr>
        <p:spPr>
          <a:xfrm>
            <a:off x="9270086" y="3200553"/>
            <a:ext cx="2052000" cy="10804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Roboto" panose="02000000000000000000" pitchFamily="2" charset="0"/>
              <a:ea typeface="Roboto" panose="02000000000000000000" pitchFamily="2" charset="0"/>
              <a:cs typeface="Helvetica Neue"/>
            </a:endParaRPr>
          </a:p>
        </p:txBody>
      </p:sp>
      <p:sp>
        <p:nvSpPr>
          <p:cNvPr id="9" name="TextBox 9"/>
          <p:cNvSpPr txBox="1"/>
          <p:nvPr/>
        </p:nvSpPr>
        <p:spPr>
          <a:xfrm>
            <a:off x="1326899" y="3448768"/>
            <a:ext cx="1627533" cy="1362967"/>
          </a:xfrm>
          <a:prstGeom prst="rect">
            <a:avLst/>
          </a:prstGeom>
          <a:noFill/>
        </p:spPr>
        <p:txBody>
          <a:bodyPr wrap="square" lIns="0" tIns="0" rIns="91420" bIns="0" rtlCol="0">
            <a:noAutofit/>
          </a:bodyPr>
          <a:lstStyle/>
          <a:p>
            <a:r>
              <a:rPr lang="en-US" sz="4800" b="1" dirty="0">
                <a:solidFill>
                  <a:schemeClr val="accent1"/>
                </a:solidFill>
                <a:ea typeface="Roboto" panose="02000000000000000000" pitchFamily="2" charset="0"/>
                <a:cs typeface="Helvetica Neue"/>
              </a:rPr>
              <a:t>01</a:t>
            </a:r>
            <a:r>
              <a:rPr lang="en-US" sz="4800" dirty="0">
                <a:solidFill>
                  <a:schemeClr val="accent1"/>
                </a:solidFill>
                <a:ea typeface="Roboto" panose="02000000000000000000" pitchFamily="2" charset="0"/>
                <a:cs typeface="Helvetica Neue"/>
              </a:rPr>
              <a:t> </a:t>
            </a:r>
            <a:endParaRPr lang="id-ID" sz="4800" dirty="0" smtClean="0">
              <a:solidFill>
                <a:schemeClr val="accent1"/>
              </a:solidFill>
              <a:ea typeface="Roboto" panose="02000000000000000000" pitchFamily="2" charset="0"/>
              <a:cs typeface="Helvetica Neue"/>
            </a:endParaRPr>
          </a:p>
        </p:txBody>
      </p:sp>
      <p:sp>
        <p:nvSpPr>
          <p:cNvPr id="10" name="TextBox 10"/>
          <p:cNvSpPr txBox="1"/>
          <p:nvPr/>
        </p:nvSpPr>
        <p:spPr>
          <a:xfrm>
            <a:off x="3390698" y="3448768"/>
            <a:ext cx="1630564" cy="1362967"/>
          </a:xfrm>
          <a:prstGeom prst="rect">
            <a:avLst/>
          </a:prstGeom>
          <a:noFill/>
        </p:spPr>
        <p:txBody>
          <a:bodyPr wrap="square" lIns="0" tIns="0" rIns="91420" bIns="0" rtlCol="0">
            <a:noAutofit/>
          </a:bodyPr>
          <a:lstStyle/>
          <a:p>
            <a:r>
              <a:rPr lang="en-US" sz="4800" b="1" dirty="0">
                <a:solidFill>
                  <a:srgbClr val="B79998"/>
                </a:solidFill>
                <a:ea typeface="Roboto" panose="02000000000000000000" pitchFamily="2" charset="0"/>
                <a:cs typeface="Helvetica Neue"/>
              </a:rPr>
              <a:t>02</a:t>
            </a:r>
            <a:r>
              <a:rPr lang="en-US" sz="4800" dirty="0">
                <a:solidFill>
                  <a:schemeClr val="accent2"/>
                </a:solidFill>
                <a:ea typeface="Roboto" panose="02000000000000000000" pitchFamily="2" charset="0"/>
                <a:cs typeface="Helvetica Neue"/>
              </a:rPr>
              <a:t> </a:t>
            </a:r>
          </a:p>
        </p:txBody>
      </p:sp>
      <p:sp>
        <p:nvSpPr>
          <p:cNvPr id="11" name="TextBox 11"/>
          <p:cNvSpPr txBox="1"/>
          <p:nvPr/>
        </p:nvSpPr>
        <p:spPr>
          <a:xfrm>
            <a:off x="5442180" y="3448768"/>
            <a:ext cx="1631694" cy="1362967"/>
          </a:xfrm>
          <a:prstGeom prst="rect">
            <a:avLst/>
          </a:prstGeom>
          <a:noFill/>
        </p:spPr>
        <p:txBody>
          <a:bodyPr wrap="square" lIns="0" tIns="0" rIns="91420" bIns="0" rtlCol="0">
            <a:noAutofit/>
          </a:bodyPr>
          <a:lstStyle/>
          <a:p>
            <a:r>
              <a:rPr lang="en-US" sz="4800" b="1" dirty="0">
                <a:solidFill>
                  <a:schemeClr val="accent3"/>
                </a:solidFill>
                <a:ea typeface="Roboto" panose="02000000000000000000" pitchFamily="2" charset="0"/>
                <a:cs typeface="Helvetica Neue"/>
              </a:rPr>
              <a:t>03</a:t>
            </a:r>
            <a:r>
              <a:rPr lang="en-US" sz="4800" dirty="0">
                <a:solidFill>
                  <a:schemeClr val="accent3"/>
                </a:solidFill>
                <a:ea typeface="Roboto" panose="02000000000000000000" pitchFamily="2" charset="0"/>
                <a:cs typeface="Helvetica Neue"/>
              </a:rPr>
              <a:t> </a:t>
            </a:r>
          </a:p>
        </p:txBody>
      </p:sp>
      <p:sp>
        <p:nvSpPr>
          <p:cNvPr id="12" name="TextBox 12"/>
          <p:cNvSpPr txBox="1"/>
          <p:nvPr/>
        </p:nvSpPr>
        <p:spPr>
          <a:xfrm>
            <a:off x="7519602" y="3441197"/>
            <a:ext cx="1645919" cy="1370534"/>
          </a:xfrm>
          <a:prstGeom prst="rect">
            <a:avLst/>
          </a:prstGeom>
          <a:noFill/>
        </p:spPr>
        <p:txBody>
          <a:bodyPr wrap="square" lIns="0" tIns="0" rIns="91420" bIns="0" rtlCol="0">
            <a:noAutofit/>
          </a:bodyPr>
          <a:lstStyle/>
          <a:p>
            <a:r>
              <a:rPr lang="en-US" sz="4800" b="1" dirty="0" smtClean="0">
                <a:solidFill>
                  <a:srgbClr val="002060"/>
                </a:solidFill>
                <a:ea typeface="Roboto" panose="02000000000000000000" pitchFamily="2" charset="0"/>
                <a:cs typeface="Helvetica Neue"/>
              </a:rPr>
              <a:t>04</a:t>
            </a:r>
            <a:endParaRPr lang="en-US" sz="4800" dirty="0">
              <a:solidFill>
                <a:srgbClr val="002060"/>
              </a:solidFill>
              <a:ea typeface="Roboto" panose="02000000000000000000" pitchFamily="2" charset="0"/>
              <a:cs typeface="Helvetica Neue"/>
            </a:endParaRPr>
          </a:p>
        </p:txBody>
      </p:sp>
      <p:sp>
        <p:nvSpPr>
          <p:cNvPr id="13" name="TextBox 13"/>
          <p:cNvSpPr txBox="1"/>
          <p:nvPr/>
        </p:nvSpPr>
        <p:spPr>
          <a:xfrm>
            <a:off x="9586426" y="3448768"/>
            <a:ext cx="1635336" cy="1362967"/>
          </a:xfrm>
          <a:prstGeom prst="rect">
            <a:avLst/>
          </a:prstGeom>
          <a:noFill/>
        </p:spPr>
        <p:txBody>
          <a:bodyPr wrap="square" lIns="0" tIns="0" rIns="91420" bIns="0" rtlCol="0">
            <a:noAutofit/>
          </a:bodyPr>
          <a:lstStyle/>
          <a:p>
            <a:r>
              <a:rPr lang="en-US" sz="4800" b="1" dirty="0">
                <a:solidFill>
                  <a:schemeClr val="accent5"/>
                </a:solidFill>
                <a:ea typeface="Roboto" panose="02000000000000000000" pitchFamily="2" charset="0"/>
                <a:cs typeface="Helvetica Neue"/>
              </a:rPr>
              <a:t>05</a:t>
            </a:r>
            <a:r>
              <a:rPr lang="en-US" sz="4800" dirty="0">
                <a:solidFill>
                  <a:schemeClr val="accent5"/>
                </a:solidFill>
                <a:ea typeface="Roboto" panose="02000000000000000000" pitchFamily="2" charset="0"/>
                <a:cs typeface="Helvetica Neue"/>
              </a:rPr>
              <a:t> </a:t>
            </a:r>
          </a:p>
        </p:txBody>
      </p:sp>
      <p:grpSp>
        <p:nvGrpSpPr>
          <p:cNvPr id="14" name="Group 14"/>
          <p:cNvGrpSpPr/>
          <p:nvPr/>
        </p:nvGrpSpPr>
        <p:grpSpPr>
          <a:xfrm>
            <a:off x="1181750" y="2167101"/>
            <a:ext cx="648000" cy="648000"/>
            <a:chOff x="7322925" y="1113826"/>
            <a:chExt cx="418280" cy="418280"/>
          </a:xfrm>
        </p:grpSpPr>
        <p:sp>
          <p:nvSpPr>
            <p:cNvPr id="15" name="Teardrop 15"/>
            <p:cNvSpPr/>
            <p:nvPr/>
          </p:nvSpPr>
          <p:spPr>
            <a:xfrm rot="8100000">
              <a:off x="7322925" y="1113826"/>
              <a:ext cx="418280" cy="418280"/>
            </a:xfrm>
            <a:prstGeom prst="teardrop">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75000"/>
                  </a:schemeClr>
                </a:solidFill>
              </a:endParaRPr>
            </a:p>
          </p:txBody>
        </p:sp>
        <p:sp>
          <p:nvSpPr>
            <p:cNvPr id="16" name="Freeform 6"/>
            <p:cNvSpPr>
              <a:spLocks noEditPoints="1"/>
            </p:cNvSpPr>
            <p:nvPr/>
          </p:nvSpPr>
          <p:spPr bwMode="auto">
            <a:xfrm>
              <a:off x="7431874" y="1200224"/>
              <a:ext cx="209778" cy="230756"/>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en-US" dirty="0">
                <a:solidFill>
                  <a:schemeClr val="bg2">
                    <a:lumMod val="75000"/>
                  </a:schemeClr>
                </a:solidFill>
              </a:endParaRPr>
            </a:p>
          </p:txBody>
        </p:sp>
      </p:grpSp>
      <p:grpSp>
        <p:nvGrpSpPr>
          <p:cNvPr id="17" name="Group 17"/>
          <p:cNvGrpSpPr/>
          <p:nvPr/>
        </p:nvGrpSpPr>
        <p:grpSpPr>
          <a:xfrm>
            <a:off x="5313534" y="2167101"/>
            <a:ext cx="648000" cy="648000"/>
            <a:chOff x="4158893" y="1506251"/>
            <a:chExt cx="418280" cy="418280"/>
          </a:xfrm>
        </p:grpSpPr>
        <p:sp>
          <p:nvSpPr>
            <p:cNvPr id="18" name="Teardrop 18"/>
            <p:cNvSpPr/>
            <p:nvPr/>
          </p:nvSpPr>
          <p:spPr>
            <a:xfrm rot="8100000">
              <a:off x="4158893" y="1506251"/>
              <a:ext cx="418280" cy="418280"/>
            </a:xfrm>
            <a:prstGeom prst="teardrop">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75000"/>
                  </a:schemeClr>
                </a:solidFill>
              </a:endParaRPr>
            </a:p>
          </p:txBody>
        </p:sp>
        <p:sp>
          <p:nvSpPr>
            <p:cNvPr id="19" name="Freeform 11"/>
            <p:cNvSpPr>
              <a:spLocks/>
            </p:cNvSpPr>
            <p:nvPr/>
          </p:nvSpPr>
          <p:spPr bwMode="auto">
            <a:xfrm>
              <a:off x="4238052" y="1639825"/>
              <a:ext cx="258741" cy="168209"/>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en-US" dirty="0">
                <a:solidFill>
                  <a:schemeClr val="bg2">
                    <a:lumMod val="75000"/>
                  </a:schemeClr>
                </a:solidFill>
              </a:endParaRPr>
            </a:p>
          </p:txBody>
        </p:sp>
      </p:grpSp>
      <p:grpSp>
        <p:nvGrpSpPr>
          <p:cNvPr id="20" name="Group 20"/>
          <p:cNvGrpSpPr/>
          <p:nvPr/>
        </p:nvGrpSpPr>
        <p:grpSpPr>
          <a:xfrm>
            <a:off x="3255817" y="2167101"/>
            <a:ext cx="648000" cy="648000"/>
            <a:chOff x="2708324" y="1506251"/>
            <a:chExt cx="418280" cy="418280"/>
          </a:xfrm>
        </p:grpSpPr>
        <p:sp>
          <p:nvSpPr>
            <p:cNvPr id="21" name="Teardrop 21"/>
            <p:cNvSpPr/>
            <p:nvPr/>
          </p:nvSpPr>
          <p:spPr>
            <a:xfrm rot="8100000">
              <a:off x="2708324" y="1506251"/>
              <a:ext cx="418280" cy="418280"/>
            </a:xfrm>
            <a:prstGeom prst="teardrop">
              <a:avLst/>
            </a:prstGeom>
            <a:solidFill>
              <a:srgbClr val="B799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75000"/>
                  </a:schemeClr>
                </a:solidFill>
              </a:endParaRPr>
            </a:p>
          </p:txBody>
        </p:sp>
        <p:sp>
          <p:nvSpPr>
            <p:cNvPr id="22" name="Freeform 16"/>
            <p:cNvSpPr>
              <a:spLocks noEditPoints="1"/>
            </p:cNvSpPr>
            <p:nvPr/>
          </p:nvSpPr>
          <p:spPr bwMode="auto">
            <a:xfrm>
              <a:off x="2796143" y="1604602"/>
              <a:ext cx="239343" cy="239070"/>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en-US" dirty="0">
                <a:solidFill>
                  <a:schemeClr val="bg2">
                    <a:lumMod val="75000"/>
                  </a:schemeClr>
                </a:solidFill>
              </a:endParaRPr>
            </a:p>
          </p:txBody>
        </p:sp>
      </p:grpSp>
      <p:grpSp>
        <p:nvGrpSpPr>
          <p:cNvPr id="23" name="Group 23"/>
          <p:cNvGrpSpPr/>
          <p:nvPr/>
        </p:nvGrpSpPr>
        <p:grpSpPr>
          <a:xfrm>
            <a:off x="9456947" y="2167101"/>
            <a:ext cx="648000" cy="648000"/>
            <a:chOff x="7178907" y="1506251"/>
            <a:chExt cx="418280" cy="418280"/>
          </a:xfrm>
        </p:grpSpPr>
        <p:sp>
          <p:nvSpPr>
            <p:cNvPr id="24" name="Teardrop 24"/>
            <p:cNvSpPr/>
            <p:nvPr/>
          </p:nvSpPr>
          <p:spPr>
            <a:xfrm rot="8100000">
              <a:off x="7178907" y="1506251"/>
              <a:ext cx="418280" cy="418280"/>
            </a:xfrm>
            <a:prstGeom prst="teardrop">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75000"/>
                  </a:schemeClr>
                </a:solidFill>
              </a:endParaRPr>
            </a:p>
          </p:txBody>
        </p:sp>
        <p:sp>
          <p:nvSpPr>
            <p:cNvPr id="25" name="Freeform 21"/>
            <p:cNvSpPr>
              <a:spLocks noEditPoints="1"/>
            </p:cNvSpPr>
            <p:nvPr/>
          </p:nvSpPr>
          <p:spPr bwMode="auto">
            <a:xfrm>
              <a:off x="7275187" y="1629449"/>
              <a:ext cx="238323" cy="212150"/>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en-US" dirty="0">
                <a:solidFill>
                  <a:schemeClr val="bg2">
                    <a:lumMod val="75000"/>
                  </a:schemeClr>
                </a:solidFill>
              </a:endParaRPr>
            </a:p>
          </p:txBody>
        </p:sp>
      </p:grpSp>
      <p:grpSp>
        <p:nvGrpSpPr>
          <p:cNvPr id="26" name="Group 26"/>
          <p:cNvGrpSpPr/>
          <p:nvPr/>
        </p:nvGrpSpPr>
        <p:grpSpPr>
          <a:xfrm>
            <a:off x="7385432" y="2167101"/>
            <a:ext cx="648000" cy="648000"/>
            <a:chOff x="5665857" y="1506251"/>
            <a:chExt cx="418280" cy="418280"/>
          </a:xfrm>
        </p:grpSpPr>
        <p:sp>
          <p:nvSpPr>
            <p:cNvPr id="27" name="Teardrop 27"/>
            <p:cNvSpPr/>
            <p:nvPr/>
          </p:nvSpPr>
          <p:spPr>
            <a:xfrm rot="8100000">
              <a:off x="5665857" y="1506251"/>
              <a:ext cx="418280" cy="418280"/>
            </a:xfrm>
            <a:prstGeom prst="teardrop">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75000"/>
                  </a:schemeClr>
                </a:solidFill>
              </a:endParaRPr>
            </a:p>
          </p:txBody>
        </p:sp>
        <p:sp>
          <p:nvSpPr>
            <p:cNvPr id="28" name="Freeform 26"/>
            <p:cNvSpPr>
              <a:spLocks noEditPoints="1"/>
            </p:cNvSpPr>
            <p:nvPr/>
          </p:nvSpPr>
          <p:spPr bwMode="auto">
            <a:xfrm>
              <a:off x="5795163" y="1614232"/>
              <a:ext cx="175570" cy="219811"/>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en-US" dirty="0">
                <a:solidFill>
                  <a:schemeClr val="bg2">
                    <a:lumMod val="75000"/>
                  </a:schemeClr>
                </a:solidFill>
              </a:endParaRPr>
            </a:p>
          </p:txBody>
        </p:sp>
      </p:grpSp>
      <p:sp>
        <p:nvSpPr>
          <p:cNvPr id="29" name="矩形 28"/>
          <p:cNvSpPr/>
          <p:nvPr/>
        </p:nvSpPr>
        <p:spPr>
          <a:xfrm>
            <a:off x="1173082" y="4295279"/>
            <a:ext cx="1509964" cy="1361911"/>
          </a:xfrm>
          <a:prstGeom prst="rect">
            <a:avLst/>
          </a:prstGeom>
        </p:spPr>
        <p:txBody>
          <a:bodyPr wrap="square">
            <a:spAutoFit/>
          </a:bodyPr>
          <a:lstStyle/>
          <a:p>
            <a:pPr lvl="0" algn="just">
              <a:lnSpc>
                <a:spcPts val="3300"/>
              </a:lnSpc>
            </a:pPr>
            <a:r>
              <a:rPr lang="zh-CN" altLang="en-US" sz="1600" dirty="0">
                <a:solidFill>
                  <a:srgbClr val="BDD7EE"/>
                </a:solidFill>
                <a:latin typeface="华文楷体" panose="02010600040101010101" pitchFamily="2" charset="-122"/>
                <a:ea typeface="华文楷体" panose="02010600040101010101" pitchFamily="2" charset="-122"/>
              </a:rPr>
              <a:t>请在此添加文本内容调整行距和字体</a:t>
            </a:r>
            <a:r>
              <a:rPr lang="zh-CN" altLang="en-US" sz="1600" dirty="0" smtClean="0">
                <a:solidFill>
                  <a:srgbClr val="BDD7EE"/>
                </a:solidFill>
                <a:latin typeface="华文楷体" panose="02010600040101010101" pitchFamily="2" charset="-122"/>
                <a:ea typeface="华文楷体" panose="02010600040101010101" pitchFamily="2" charset="-122"/>
              </a:rPr>
              <a:t>大小</a:t>
            </a:r>
            <a:endParaRPr lang="en-US" altLang="zh-CN" sz="1600" dirty="0">
              <a:solidFill>
                <a:srgbClr val="BDD7EE"/>
              </a:solidFill>
              <a:latin typeface="华文楷体" panose="02010600040101010101" pitchFamily="2" charset="-122"/>
              <a:ea typeface="华文楷体" panose="02010600040101010101" pitchFamily="2" charset="-122"/>
            </a:endParaRPr>
          </a:p>
        </p:txBody>
      </p:sp>
      <p:sp>
        <p:nvSpPr>
          <p:cNvPr id="30" name="矩形 29"/>
          <p:cNvSpPr/>
          <p:nvPr/>
        </p:nvSpPr>
        <p:spPr>
          <a:xfrm>
            <a:off x="1236940" y="4126464"/>
            <a:ext cx="877163" cy="369332"/>
          </a:xfrm>
          <a:prstGeom prst="rect">
            <a:avLst/>
          </a:prstGeom>
        </p:spPr>
        <p:txBody>
          <a:bodyPr wrap="none">
            <a:spAutoFit/>
          </a:bodyPr>
          <a:lstStyle/>
          <a:p>
            <a:pPr algn="ctr"/>
            <a:r>
              <a:rPr lang="zh-CN" altLang="en-US" dirty="0" smtClean="0">
                <a:solidFill>
                  <a:srgbClr val="5B9BD5"/>
                </a:solidFill>
                <a:latin typeface="汉真广标" panose="02010609000101010101" pitchFamily="49" charset="-122"/>
                <a:ea typeface="汉真广标" panose="02010609000101010101" pitchFamily="49" charset="-122"/>
              </a:rPr>
              <a:t>小标题</a:t>
            </a:r>
            <a:endParaRPr lang="zh-CN" altLang="en-US" dirty="0">
              <a:solidFill>
                <a:srgbClr val="5B9BD5"/>
              </a:solidFill>
              <a:latin typeface="汉真广标" panose="02010609000101010101" pitchFamily="49" charset="-122"/>
              <a:ea typeface="汉真广标" panose="02010609000101010101" pitchFamily="49" charset="-122"/>
            </a:endParaRPr>
          </a:p>
        </p:txBody>
      </p:sp>
      <p:sp>
        <p:nvSpPr>
          <p:cNvPr id="31" name="矩形 30"/>
          <p:cNvSpPr/>
          <p:nvPr/>
        </p:nvSpPr>
        <p:spPr>
          <a:xfrm>
            <a:off x="3184340" y="4348797"/>
            <a:ext cx="1509964" cy="1361911"/>
          </a:xfrm>
          <a:prstGeom prst="rect">
            <a:avLst/>
          </a:prstGeom>
        </p:spPr>
        <p:txBody>
          <a:bodyPr wrap="square">
            <a:spAutoFit/>
          </a:bodyPr>
          <a:lstStyle/>
          <a:p>
            <a:pPr lvl="0" algn="just">
              <a:lnSpc>
                <a:spcPts val="3300"/>
              </a:lnSpc>
            </a:pPr>
            <a:r>
              <a:rPr lang="zh-CN" altLang="en-US" sz="1600" dirty="0">
                <a:solidFill>
                  <a:srgbClr val="BDD7EE"/>
                </a:solidFill>
                <a:latin typeface="华文楷体" panose="02010600040101010101" pitchFamily="2" charset="-122"/>
                <a:ea typeface="华文楷体" panose="02010600040101010101" pitchFamily="2" charset="-122"/>
              </a:rPr>
              <a:t>请在此添加文本内容调整行距和字体</a:t>
            </a:r>
            <a:r>
              <a:rPr lang="zh-CN" altLang="en-US" sz="1600" dirty="0" smtClean="0">
                <a:solidFill>
                  <a:srgbClr val="BDD7EE"/>
                </a:solidFill>
                <a:latin typeface="华文楷体" panose="02010600040101010101" pitchFamily="2" charset="-122"/>
                <a:ea typeface="华文楷体" panose="02010600040101010101" pitchFamily="2" charset="-122"/>
              </a:rPr>
              <a:t>大小</a:t>
            </a:r>
            <a:endParaRPr lang="en-US" altLang="zh-CN" sz="1600" dirty="0">
              <a:solidFill>
                <a:srgbClr val="BDD7EE"/>
              </a:solidFill>
              <a:latin typeface="华文楷体" panose="02010600040101010101" pitchFamily="2" charset="-122"/>
              <a:ea typeface="华文楷体" panose="02010600040101010101" pitchFamily="2" charset="-122"/>
            </a:endParaRPr>
          </a:p>
        </p:txBody>
      </p:sp>
      <p:sp>
        <p:nvSpPr>
          <p:cNvPr id="32" name="矩形 31"/>
          <p:cNvSpPr/>
          <p:nvPr/>
        </p:nvSpPr>
        <p:spPr>
          <a:xfrm>
            <a:off x="3248198" y="4179982"/>
            <a:ext cx="877163" cy="369332"/>
          </a:xfrm>
          <a:prstGeom prst="rect">
            <a:avLst/>
          </a:prstGeom>
        </p:spPr>
        <p:txBody>
          <a:bodyPr wrap="none">
            <a:spAutoFit/>
          </a:bodyPr>
          <a:lstStyle/>
          <a:p>
            <a:pPr algn="ctr"/>
            <a:r>
              <a:rPr lang="zh-CN" altLang="en-US" dirty="0" smtClean="0">
                <a:solidFill>
                  <a:srgbClr val="B79998"/>
                </a:solidFill>
                <a:latin typeface="汉真广标" panose="02010609000101010101" pitchFamily="49" charset="-122"/>
                <a:ea typeface="汉真广标" panose="02010609000101010101" pitchFamily="49" charset="-122"/>
              </a:rPr>
              <a:t>小标题</a:t>
            </a:r>
            <a:endParaRPr lang="zh-CN" altLang="en-US" dirty="0">
              <a:solidFill>
                <a:srgbClr val="B79998"/>
              </a:solidFill>
              <a:latin typeface="汉真广标" panose="02010609000101010101" pitchFamily="49" charset="-122"/>
              <a:ea typeface="汉真广标" panose="02010609000101010101" pitchFamily="49" charset="-122"/>
            </a:endParaRPr>
          </a:p>
        </p:txBody>
      </p:sp>
      <p:sp>
        <p:nvSpPr>
          <p:cNvPr id="33" name="矩形 32"/>
          <p:cNvSpPr/>
          <p:nvPr/>
        </p:nvSpPr>
        <p:spPr>
          <a:xfrm>
            <a:off x="5195598" y="4366219"/>
            <a:ext cx="1509964" cy="1361911"/>
          </a:xfrm>
          <a:prstGeom prst="rect">
            <a:avLst/>
          </a:prstGeom>
        </p:spPr>
        <p:txBody>
          <a:bodyPr wrap="square">
            <a:spAutoFit/>
          </a:bodyPr>
          <a:lstStyle/>
          <a:p>
            <a:pPr lvl="0" algn="just">
              <a:lnSpc>
                <a:spcPts val="3300"/>
              </a:lnSpc>
            </a:pPr>
            <a:r>
              <a:rPr lang="zh-CN" altLang="en-US" sz="1600" dirty="0">
                <a:solidFill>
                  <a:srgbClr val="BDD7EE"/>
                </a:solidFill>
                <a:latin typeface="华文楷体" panose="02010600040101010101" pitchFamily="2" charset="-122"/>
                <a:ea typeface="华文楷体" panose="02010600040101010101" pitchFamily="2" charset="-122"/>
              </a:rPr>
              <a:t>请在此添加文本内容调整行距和字体</a:t>
            </a:r>
            <a:r>
              <a:rPr lang="zh-CN" altLang="en-US" sz="1600" dirty="0" smtClean="0">
                <a:solidFill>
                  <a:srgbClr val="BDD7EE"/>
                </a:solidFill>
                <a:latin typeface="华文楷体" panose="02010600040101010101" pitchFamily="2" charset="-122"/>
                <a:ea typeface="华文楷体" panose="02010600040101010101" pitchFamily="2" charset="-122"/>
              </a:rPr>
              <a:t>大小</a:t>
            </a:r>
            <a:endParaRPr lang="en-US" altLang="zh-CN" sz="1600" dirty="0">
              <a:solidFill>
                <a:srgbClr val="BDD7EE"/>
              </a:solidFill>
              <a:latin typeface="华文楷体" panose="02010600040101010101" pitchFamily="2" charset="-122"/>
              <a:ea typeface="华文楷体" panose="02010600040101010101" pitchFamily="2" charset="-122"/>
            </a:endParaRPr>
          </a:p>
        </p:txBody>
      </p:sp>
      <p:sp>
        <p:nvSpPr>
          <p:cNvPr id="34" name="矩形 33"/>
          <p:cNvSpPr/>
          <p:nvPr/>
        </p:nvSpPr>
        <p:spPr>
          <a:xfrm>
            <a:off x="5262589" y="4174911"/>
            <a:ext cx="877163" cy="369332"/>
          </a:xfrm>
          <a:prstGeom prst="rect">
            <a:avLst/>
          </a:prstGeom>
        </p:spPr>
        <p:txBody>
          <a:bodyPr wrap="none">
            <a:spAutoFit/>
          </a:bodyPr>
          <a:lstStyle/>
          <a:p>
            <a:pPr algn="ctr"/>
            <a:r>
              <a:rPr lang="zh-CN" altLang="en-US" dirty="0" smtClean="0">
                <a:solidFill>
                  <a:srgbClr val="898389"/>
                </a:solidFill>
                <a:latin typeface="汉真广标" panose="02010609000101010101" pitchFamily="49" charset="-122"/>
                <a:ea typeface="汉真广标" panose="02010609000101010101" pitchFamily="49" charset="-122"/>
              </a:rPr>
              <a:t>小标题</a:t>
            </a:r>
            <a:endParaRPr lang="zh-CN" altLang="en-US" dirty="0">
              <a:solidFill>
                <a:srgbClr val="898389"/>
              </a:solidFill>
              <a:latin typeface="汉真广标" panose="02010609000101010101" pitchFamily="49" charset="-122"/>
              <a:ea typeface="汉真广标" panose="02010609000101010101" pitchFamily="49" charset="-122"/>
            </a:endParaRPr>
          </a:p>
        </p:txBody>
      </p:sp>
      <p:sp>
        <p:nvSpPr>
          <p:cNvPr id="35" name="矩形 34"/>
          <p:cNvSpPr/>
          <p:nvPr/>
        </p:nvSpPr>
        <p:spPr>
          <a:xfrm>
            <a:off x="7291080" y="4395673"/>
            <a:ext cx="1509964" cy="1361911"/>
          </a:xfrm>
          <a:prstGeom prst="rect">
            <a:avLst/>
          </a:prstGeom>
        </p:spPr>
        <p:txBody>
          <a:bodyPr wrap="square">
            <a:spAutoFit/>
          </a:bodyPr>
          <a:lstStyle/>
          <a:p>
            <a:pPr lvl="0" algn="just">
              <a:lnSpc>
                <a:spcPts val="3300"/>
              </a:lnSpc>
            </a:pPr>
            <a:r>
              <a:rPr lang="zh-CN" altLang="en-US" sz="1600" dirty="0">
                <a:solidFill>
                  <a:srgbClr val="BDD7EE"/>
                </a:solidFill>
                <a:latin typeface="华文楷体" panose="02010600040101010101" pitchFamily="2" charset="-122"/>
                <a:ea typeface="华文楷体" panose="02010600040101010101" pitchFamily="2" charset="-122"/>
              </a:rPr>
              <a:t>请在此添加文本内容调整行距和字体</a:t>
            </a:r>
            <a:r>
              <a:rPr lang="zh-CN" altLang="en-US" sz="1600" dirty="0" smtClean="0">
                <a:solidFill>
                  <a:srgbClr val="BDD7EE"/>
                </a:solidFill>
                <a:latin typeface="华文楷体" panose="02010600040101010101" pitchFamily="2" charset="-122"/>
                <a:ea typeface="华文楷体" panose="02010600040101010101" pitchFamily="2" charset="-122"/>
              </a:rPr>
              <a:t>大小</a:t>
            </a:r>
            <a:endParaRPr lang="en-US" altLang="zh-CN" sz="1600" dirty="0">
              <a:solidFill>
                <a:srgbClr val="BDD7EE"/>
              </a:solidFill>
              <a:latin typeface="华文楷体" panose="02010600040101010101" pitchFamily="2" charset="-122"/>
              <a:ea typeface="华文楷体" panose="02010600040101010101" pitchFamily="2" charset="-122"/>
            </a:endParaRPr>
          </a:p>
        </p:txBody>
      </p:sp>
      <p:sp>
        <p:nvSpPr>
          <p:cNvPr id="36" name="矩形 35"/>
          <p:cNvSpPr/>
          <p:nvPr/>
        </p:nvSpPr>
        <p:spPr>
          <a:xfrm>
            <a:off x="7354938" y="4190762"/>
            <a:ext cx="877163" cy="369332"/>
          </a:xfrm>
          <a:prstGeom prst="rect">
            <a:avLst/>
          </a:prstGeom>
        </p:spPr>
        <p:txBody>
          <a:bodyPr wrap="none">
            <a:spAutoFit/>
          </a:bodyPr>
          <a:lstStyle/>
          <a:p>
            <a:pPr algn="ctr"/>
            <a:r>
              <a:rPr lang="zh-CN" altLang="en-US" dirty="0" smtClean="0">
                <a:solidFill>
                  <a:srgbClr val="002060"/>
                </a:solidFill>
                <a:latin typeface="汉真广标" panose="02010609000101010101" pitchFamily="49" charset="-122"/>
                <a:ea typeface="汉真广标" panose="02010609000101010101" pitchFamily="49" charset="-122"/>
              </a:rPr>
              <a:t>小标题</a:t>
            </a:r>
            <a:endParaRPr lang="zh-CN" altLang="en-US" dirty="0">
              <a:solidFill>
                <a:srgbClr val="002060"/>
              </a:solidFill>
              <a:latin typeface="汉真广标" panose="02010609000101010101" pitchFamily="49" charset="-122"/>
              <a:ea typeface="汉真广标" panose="02010609000101010101" pitchFamily="49" charset="-122"/>
            </a:endParaRPr>
          </a:p>
        </p:txBody>
      </p:sp>
      <p:sp>
        <p:nvSpPr>
          <p:cNvPr id="37" name="矩形 36"/>
          <p:cNvSpPr/>
          <p:nvPr/>
        </p:nvSpPr>
        <p:spPr>
          <a:xfrm>
            <a:off x="9484171" y="4422320"/>
            <a:ext cx="1509964" cy="1361911"/>
          </a:xfrm>
          <a:prstGeom prst="rect">
            <a:avLst/>
          </a:prstGeom>
        </p:spPr>
        <p:txBody>
          <a:bodyPr wrap="square">
            <a:spAutoFit/>
          </a:bodyPr>
          <a:lstStyle/>
          <a:p>
            <a:pPr lvl="0" algn="just">
              <a:lnSpc>
                <a:spcPts val="3300"/>
              </a:lnSpc>
            </a:pPr>
            <a:r>
              <a:rPr lang="zh-CN" altLang="en-US" sz="1600" dirty="0">
                <a:solidFill>
                  <a:srgbClr val="BDD7EE"/>
                </a:solidFill>
                <a:latin typeface="华文楷体" panose="02010600040101010101" pitchFamily="2" charset="-122"/>
                <a:ea typeface="华文楷体" panose="02010600040101010101" pitchFamily="2" charset="-122"/>
              </a:rPr>
              <a:t>请在此添加文本内容调整行距和字体</a:t>
            </a:r>
            <a:r>
              <a:rPr lang="zh-CN" altLang="en-US" sz="1600" dirty="0" smtClean="0">
                <a:solidFill>
                  <a:srgbClr val="BDD7EE"/>
                </a:solidFill>
                <a:latin typeface="华文楷体" panose="02010600040101010101" pitchFamily="2" charset="-122"/>
                <a:ea typeface="华文楷体" panose="02010600040101010101" pitchFamily="2" charset="-122"/>
              </a:rPr>
              <a:t>大小</a:t>
            </a:r>
            <a:endParaRPr lang="en-US" altLang="zh-CN" sz="1600" dirty="0">
              <a:solidFill>
                <a:srgbClr val="BDD7EE"/>
              </a:solidFill>
              <a:latin typeface="华文楷体" panose="02010600040101010101" pitchFamily="2" charset="-122"/>
              <a:ea typeface="华文楷体" panose="02010600040101010101" pitchFamily="2" charset="-122"/>
            </a:endParaRPr>
          </a:p>
        </p:txBody>
      </p:sp>
      <p:sp>
        <p:nvSpPr>
          <p:cNvPr id="38" name="矩形 37"/>
          <p:cNvSpPr/>
          <p:nvPr/>
        </p:nvSpPr>
        <p:spPr>
          <a:xfrm>
            <a:off x="9536732" y="4193585"/>
            <a:ext cx="877163" cy="369332"/>
          </a:xfrm>
          <a:prstGeom prst="rect">
            <a:avLst/>
          </a:prstGeom>
        </p:spPr>
        <p:txBody>
          <a:bodyPr wrap="none">
            <a:spAutoFit/>
          </a:bodyPr>
          <a:lstStyle/>
          <a:p>
            <a:pPr algn="ctr"/>
            <a:r>
              <a:rPr lang="zh-CN" altLang="en-US" dirty="0" smtClean="0">
                <a:solidFill>
                  <a:srgbClr val="5B9BD5"/>
                </a:solidFill>
                <a:latin typeface="汉真广标" panose="02010609000101010101" pitchFamily="49" charset="-122"/>
                <a:ea typeface="汉真广标" panose="02010609000101010101" pitchFamily="49" charset="-122"/>
              </a:rPr>
              <a:t>小标题</a:t>
            </a:r>
            <a:endParaRPr lang="zh-CN" altLang="en-US" dirty="0">
              <a:solidFill>
                <a:srgbClr val="5B9BD5"/>
              </a:solidFill>
              <a:latin typeface="汉真广标" panose="02010609000101010101" pitchFamily="49" charset="-122"/>
              <a:ea typeface="汉真广标" panose="02010609000101010101" pitchFamily="49" charset="-122"/>
            </a:endParaRPr>
          </a:p>
        </p:txBody>
      </p:sp>
    </p:spTree>
    <p:extLst>
      <p:ext uri="{BB962C8B-B14F-4D97-AF65-F5344CB8AC3E}">
        <p14:creationId xmlns:p14="http://schemas.microsoft.com/office/powerpoint/2010/main" val="30539604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par>
                                <p:cTn id="49" presetID="47" presetClass="entr" presetSubtype="0"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anim calcmode="lin" valueType="num">
                                      <p:cBhvr>
                                        <p:cTn id="52" dur="500" fill="hold"/>
                                        <p:tgtEl>
                                          <p:spTgt spid="14"/>
                                        </p:tgtEl>
                                        <p:attrNameLst>
                                          <p:attrName>ppt_x</p:attrName>
                                        </p:attrNameLst>
                                      </p:cBhvr>
                                      <p:tavLst>
                                        <p:tav tm="0">
                                          <p:val>
                                            <p:strVal val="#ppt_x"/>
                                          </p:val>
                                        </p:tav>
                                        <p:tav tm="100000">
                                          <p:val>
                                            <p:strVal val="#ppt_x"/>
                                          </p:val>
                                        </p:tav>
                                      </p:tavLst>
                                    </p:anim>
                                    <p:anim calcmode="lin" valueType="num">
                                      <p:cBhvr>
                                        <p:cTn id="53" dur="500" fill="hold"/>
                                        <p:tgtEl>
                                          <p:spTgt spid="14"/>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anim calcmode="lin" valueType="num">
                                      <p:cBhvr>
                                        <p:cTn id="57" dur="500" fill="hold"/>
                                        <p:tgtEl>
                                          <p:spTgt spid="20"/>
                                        </p:tgtEl>
                                        <p:attrNameLst>
                                          <p:attrName>ppt_x</p:attrName>
                                        </p:attrNameLst>
                                      </p:cBhvr>
                                      <p:tavLst>
                                        <p:tav tm="0">
                                          <p:val>
                                            <p:strVal val="#ppt_x"/>
                                          </p:val>
                                        </p:tav>
                                        <p:tav tm="100000">
                                          <p:val>
                                            <p:strVal val="#ppt_x"/>
                                          </p:val>
                                        </p:tav>
                                      </p:tavLst>
                                    </p:anim>
                                    <p:anim calcmode="lin" valueType="num">
                                      <p:cBhvr>
                                        <p:cTn id="58" dur="500" fill="hold"/>
                                        <p:tgtEl>
                                          <p:spTgt spid="20"/>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anim calcmode="lin" valueType="num">
                                      <p:cBhvr>
                                        <p:cTn id="62" dur="500" fill="hold"/>
                                        <p:tgtEl>
                                          <p:spTgt spid="17"/>
                                        </p:tgtEl>
                                        <p:attrNameLst>
                                          <p:attrName>ppt_x</p:attrName>
                                        </p:attrNameLst>
                                      </p:cBhvr>
                                      <p:tavLst>
                                        <p:tav tm="0">
                                          <p:val>
                                            <p:strVal val="#ppt_x"/>
                                          </p:val>
                                        </p:tav>
                                        <p:tav tm="100000">
                                          <p:val>
                                            <p:strVal val="#ppt_x"/>
                                          </p:val>
                                        </p:tav>
                                      </p:tavLst>
                                    </p:anim>
                                    <p:anim calcmode="lin" valueType="num">
                                      <p:cBhvr>
                                        <p:cTn id="63" dur="500" fill="hold"/>
                                        <p:tgtEl>
                                          <p:spTgt spid="17"/>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anim calcmode="lin" valueType="num">
                                      <p:cBhvr>
                                        <p:cTn id="67" dur="500" fill="hold"/>
                                        <p:tgtEl>
                                          <p:spTgt spid="26"/>
                                        </p:tgtEl>
                                        <p:attrNameLst>
                                          <p:attrName>ppt_x</p:attrName>
                                        </p:attrNameLst>
                                      </p:cBhvr>
                                      <p:tavLst>
                                        <p:tav tm="0">
                                          <p:val>
                                            <p:strVal val="#ppt_x"/>
                                          </p:val>
                                        </p:tav>
                                        <p:tav tm="100000">
                                          <p:val>
                                            <p:strVal val="#ppt_x"/>
                                          </p:val>
                                        </p:tav>
                                      </p:tavLst>
                                    </p:anim>
                                    <p:anim calcmode="lin" valueType="num">
                                      <p:cBhvr>
                                        <p:cTn id="68" dur="500" fill="hold"/>
                                        <p:tgtEl>
                                          <p:spTgt spid="26"/>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500"/>
                                        <p:tgtEl>
                                          <p:spTgt spid="23"/>
                                        </p:tgtEl>
                                      </p:cBhvr>
                                    </p:animEffect>
                                    <p:anim calcmode="lin" valueType="num">
                                      <p:cBhvr>
                                        <p:cTn id="72" dur="500" fill="hold"/>
                                        <p:tgtEl>
                                          <p:spTgt spid="23"/>
                                        </p:tgtEl>
                                        <p:attrNameLst>
                                          <p:attrName>ppt_x</p:attrName>
                                        </p:attrNameLst>
                                      </p:cBhvr>
                                      <p:tavLst>
                                        <p:tav tm="0">
                                          <p:val>
                                            <p:strVal val="#ppt_x"/>
                                          </p:val>
                                        </p:tav>
                                        <p:tav tm="100000">
                                          <p:val>
                                            <p:strVal val="#ppt_x"/>
                                          </p:val>
                                        </p:tav>
                                      </p:tavLst>
                                    </p:anim>
                                    <p:anim calcmode="lin" valueType="num">
                                      <p:cBhvr>
                                        <p:cTn id="73" dur="500" fill="hold"/>
                                        <p:tgtEl>
                                          <p:spTgt spid="23"/>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8"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fill="hold"/>
                                        <p:tgtEl>
                                          <p:spTgt spid="30"/>
                                        </p:tgtEl>
                                        <p:attrNameLst>
                                          <p:attrName>ppt_x</p:attrName>
                                        </p:attrNameLst>
                                      </p:cBhvr>
                                      <p:tavLst>
                                        <p:tav tm="0">
                                          <p:val>
                                            <p:strVal val="0-#ppt_w/2"/>
                                          </p:val>
                                        </p:tav>
                                        <p:tav tm="100000">
                                          <p:val>
                                            <p:strVal val="#ppt_x"/>
                                          </p:val>
                                        </p:tav>
                                      </p:tavLst>
                                    </p:anim>
                                    <p:anim calcmode="lin" valueType="num">
                                      <p:cBhvr additive="base">
                                        <p:cTn id="78" dur="500" fill="hold"/>
                                        <p:tgtEl>
                                          <p:spTgt spid="30"/>
                                        </p:tgtEl>
                                        <p:attrNameLst>
                                          <p:attrName>ppt_y</p:attrName>
                                        </p:attrNameLst>
                                      </p:cBhvr>
                                      <p:tavLst>
                                        <p:tav tm="0">
                                          <p:val>
                                            <p:strVal val="#ppt_y"/>
                                          </p:val>
                                        </p:tav>
                                        <p:tav tm="100000">
                                          <p:val>
                                            <p:strVal val="#ppt_y"/>
                                          </p:val>
                                        </p:tav>
                                      </p:tavLst>
                                    </p:anim>
                                  </p:childTnLst>
                                </p:cTn>
                              </p:par>
                            </p:childTnLst>
                          </p:cTn>
                        </p:par>
                        <p:par>
                          <p:cTn id="79" fill="hold">
                            <p:stCondLst>
                              <p:cond delay="6000"/>
                            </p:stCondLst>
                            <p:childTnLst>
                              <p:par>
                                <p:cTn id="80" presetID="22" presetClass="entr" presetSubtype="1"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wipe(up)">
                                      <p:cBhvr>
                                        <p:cTn id="82" dur="500"/>
                                        <p:tgtEl>
                                          <p:spTgt spid="29"/>
                                        </p:tgtEl>
                                      </p:cBhvr>
                                    </p:animEffect>
                                  </p:childTnLst>
                                </p:cTn>
                              </p:par>
                            </p:childTnLst>
                          </p:cTn>
                        </p:par>
                        <p:par>
                          <p:cTn id="83" fill="hold">
                            <p:stCondLst>
                              <p:cond delay="6500"/>
                            </p:stCondLst>
                            <p:childTnLst>
                              <p:par>
                                <p:cTn id="84" presetID="2" presetClass="entr" presetSubtype="8"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additive="base">
                                        <p:cTn id="86" dur="500" fill="hold"/>
                                        <p:tgtEl>
                                          <p:spTgt spid="32"/>
                                        </p:tgtEl>
                                        <p:attrNameLst>
                                          <p:attrName>ppt_x</p:attrName>
                                        </p:attrNameLst>
                                      </p:cBhvr>
                                      <p:tavLst>
                                        <p:tav tm="0">
                                          <p:val>
                                            <p:strVal val="0-#ppt_w/2"/>
                                          </p:val>
                                        </p:tav>
                                        <p:tav tm="100000">
                                          <p:val>
                                            <p:strVal val="#ppt_x"/>
                                          </p:val>
                                        </p:tav>
                                      </p:tavLst>
                                    </p:anim>
                                    <p:anim calcmode="lin" valueType="num">
                                      <p:cBhvr additive="base">
                                        <p:cTn id="87" dur="500" fill="hold"/>
                                        <p:tgtEl>
                                          <p:spTgt spid="32"/>
                                        </p:tgtEl>
                                        <p:attrNameLst>
                                          <p:attrName>ppt_y</p:attrName>
                                        </p:attrNameLst>
                                      </p:cBhvr>
                                      <p:tavLst>
                                        <p:tav tm="0">
                                          <p:val>
                                            <p:strVal val="#ppt_y"/>
                                          </p:val>
                                        </p:tav>
                                        <p:tav tm="100000">
                                          <p:val>
                                            <p:strVal val="#ppt_y"/>
                                          </p:val>
                                        </p:tav>
                                      </p:tavLst>
                                    </p:anim>
                                  </p:childTnLst>
                                </p:cTn>
                              </p:par>
                            </p:childTnLst>
                          </p:cTn>
                        </p:par>
                        <p:par>
                          <p:cTn id="88" fill="hold">
                            <p:stCondLst>
                              <p:cond delay="7000"/>
                            </p:stCondLst>
                            <p:childTnLst>
                              <p:par>
                                <p:cTn id="89" presetID="22" presetClass="entr" presetSubtype="1"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wipe(up)">
                                      <p:cBhvr>
                                        <p:cTn id="91" dur="500"/>
                                        <p:tgtEl>
                                          <p:spTgt spid="31"/>
                                        </p:tgtEl>
                                      </p:cBhvr>
                                    </p:animEffect>
                                  </p:childTnLst>
                                </p:cTn>
                              </p:par>
                            </p:childTnLst>
                          </p:cTn>
                        </p:par>
                        <p:par>
                          <p:cTn id="92" fill="hold">
                            <p:stCondLst>
                              <p:cond delay="7500"/>
                            </p:stCondLst>
                            <p:childTnLst>
                              <p:par>
                                <p:cTn id="93" presetID="2" presetClass="entr" presetSubtype="8"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additive="base">
                                        <p:cTn id="95" dur="500" fill="hold"/>
                                        <p:tgtEl>
                                          <p:spTgt spid="34"/>
                                        </p:tgtEl>
                                        <p:attrNameLst>
                                          <p:attrName>ppt_x</p:attrName>
                                        </p:attrNameLst>
                                      </p:cBhvr>
                                      <p:tavLst>
                                        <p:tav tm="0">
                                          <p:val>
                                            <p:strVal val="0-#ppt_w/2"/>
                                          </p:val>
                                        </p:tav>
                                        <p:tav tm="100000">
                                          <p:val>
                                            <p:strVal val="#ppt_x"/>
                                          </p:val>
                                        </p:tav>
                                      </p:tavLst>
                                    </p:anim>
                                    <p:anim calcmode="lin" valueType="num">
                                      <p:cBhvr additive="base">
                                        <p:cTn id="96" dur="500" fill="hold"/>
                                        <p:tgtEl>
                                          <p:spTgt spid="34"/>
                                        </p:tgtEl>
                                        <p:attrNameLst>
                                          <p:attrName>ppt_y</p:attrName>
                                        </p:attrNameLst>
                                      </p:cBhvr>
                                      <p:tavLst>
                                        <p:tav tm="0">
                                          <p:val>
                                            <p:strVal val="#ppt_y"/>
                                          </p:val>
                                        </p:tav>
                                        <p:tav tm="100000">
                                          <p:val>
                                            <p:strVal val="#ppt_y"/>
                                          </p:val>
                                        </p:tav>
                                      </p:tavLst>
                                    </p:anim>
                                  </p:childTnLst>
                                </p:cTn>
                              </p:par>
                            </p:childTnLst>
                          </p:cTn>
                        </p:par>
                        <p:par>
                          <p:cTn id="97" fill="hold">
                            <p:stCondLst>
                              <p:cond delay="8000"/>
                            </p:stCondLst>
                            <p:childTnLst>
                              <p:par>
                                <p:cTn id="98" presetID="22" presetClass="entr" presetSubtype="1" fill="hold" grpId="0" nodeType="after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up)">
                                      <p:cBhvr>
                                        <p:cTn id="100" dur="500"/>
                                        <p:tgtEl>
                                          <p:spTgt spid="33"/>
                                        </p:tgtEl>
                                      </p:cBhvr>
                                    </p:animEffect>
                                  </p:childTnLst>
                                </p:cTn>
                              </p:par>
                            </p:childTnLst>
                          </p:cTn>
                        </p:par>
                        <p:par>
                          <p:cTn id="101" fill="hold">
                            <p:stCondLst>
                              <p:cond delay="8500"/>
                            </p:stCondLst>
                            <p:childTnLst>
                              <p:par>
                                <p:cTn id="102" presetID="2" presetClass="entr" presetSubtype="8" fill="hold" grpId="0" nodeType="afterEffect">
                                  <p:stCondLst>
                                    <p:cond delay="0"/>
                                  </p:stCondLst>
                                  <p:childTnLst>
                                    <p:set>
                                      <p:cBhvr>
                                        <p:cTn id="103" dur="1" fill="hold">
                                          <p:stCondLst>
                                            <p:cond delay="0"/>
                                          </p:stCondLst>
                                        </p:cTn>
                                        <p:tgtEl>
                                          <p:spTgt spid="36"/>
                                        </p:tgtEl>
                                        <p:attrNameLst>
                                          <p:attrName>style.visibility</p:attrName>
                                        </p:attrNameLst>
                                      </p:cBhvr>
                                      <p:to>
                                        <p:strVal val="visible"/>
                                      </p:to>
                                    </p:set>
                                    <p:anim calcmode="lin" valueType="num">
                                      <p:cBhvr additive="base">
                                        <p:cTn id="104" dur="500" fill="hold"/>
                                        <p:tgtEl>
                                          <p:spTgt spid="36"/>
                                        </p:tgtEl>
                                        <p:attrNameLst>
                                          <p:attrName>ppt_x</p:attrName>
                                        </p:attrNameLst>
                                      </p:cBhvr>
                                      <p:tavLst>
                                        <p:tav tm="0">
                                          <p:val>
                                            <p:strVal val="0-#ppt_w/2"/>
                                          </p:val>
                                        </p:tav>
                                        <p:tav tm="100000">
                                          <p:val>
                                            <p:strVal val="#ppt_x"/>
                                          </p:val>
                                        </p:tav>
                                      </p:tavLst>
                                    </p:anim>
                                    <p:anim calcmode="lin" valueType="num">
                                      <p:cBhvr additive="base">
                                        <p:cTn id="105" dur="500" fill="hold"/>
                                        <p:tgtEl>
                                          <p:spTgt spid="36"/>
                                        </p:tgtEl>
                                        <p:attrNameLst>
                                          <p:attrName>ppt_y</p:attrName>
                                        </p:attrNameLst>
                                      </p:cBhvr>
                                      <p:tavLst>
                                        <p:tav tm="0">
                                          <p:val>
                                            <p:strVal val="#ppt_y"/>
                                          </p:val>
                                        </p:tav>
                                        <p:tav tm="100000">
                                          <p:val>
                                            <p:strVal val="#ppt_y"/>
                                          </p:val>
                                        </p:tav>
                                      </p:tavLst>
                                    </p:anim>
                                  </p:childTnLst>
                                </p:cTn>
                              </p:par>
                            </p:childTnLst>
                          </p:cTn>
                        </p:par>
                        <p:par>
                          <p:cTn id="106" fill="hold">
                            <p:stCondLst>
                              <p:cond delay="9000"/>
                            </p:stCondLst>
                            <p:childTnLst>
                              <p:par>
                                <p:cTn id="107" presetID="22" presetClass="entr" presetSubtype="1"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up)">
                                      <p:cBhvr>
                                        <p:cTn id="109" dur="500"/>
                                        <p:tgtEl>
                                          <p:spTgt spid="35"/>
                                        </p:tgtEl>
                                      </p:cBhvr>
                                    </p:animEffect>
                                  </p:childTnLst>
                                </p:cTn>
                              </p:par>
                            </p:childTnLst>
                          </p:cTn>
                        </p:par>
                        <p:par>
                          <p:cTn id="110" fill="hold">
                            <p:stCondLst>
                              <p:cond delay="9500"/>
                            </p:stCondLst>
                            <p:childTnLst>
                              <p:par>
                                <p:cTn id="111" presetID="2" presetClass="entr" presetSubtype="8" fill="hold" grpId="0" nodeType="after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additive="base">
                                        <p:cTn id="113" dur="500" fill="hold"/>
                                        <p:tgtEl>
                                          <p:spTgt spid="38"/>
                                        </p:tgtEl>
                                        <p:attrNameLst>
                                          <p:attrName>ppt_x</p:attrName>
                                        </p:attrNameLst>
                                      </p:cBhvr>
                                      <p:tavLst>
                                        <p:tav tm="0">
                                          <p:val>
                                            <p:strVal val="0-#ppt_w/2"/>
                                          </p:val>
                                        </p:tav>
                                        <p:tav tm="100000">
                                          <p:val>
                                            <p:strVal val="#ppt_x"/>
                                          </p:val>
                                        </p:tav>
                                      </p:tavLst>
                                    </p:anim>
                                    <p:anim calcmode="lin" valueType="num">
                                      <p:cBhvr additive="base">
                                        <p:cTn id="114" dur="500" fill="hold"/>
                                        <p:tgtEl>
                                          <p:spTgt spid="38"/>
                                        </p:tgtEl>
                                        <p:attrNameLst>
                                          <p:attrName>ppt_y</p:attrName>
                                        </p:attrNameLst>
                                      </p:cBhvr>
                                      <p:tavLst>
                                        <p:tav tm="0">
                                          <p:val>
                                            <p:strVal val="#ppt_y"/>
                                          </p:val>
                                        </p:tav>
                                        <p:tav tm="100000">
                                          <p:val>
                                            <p:strVal val="#ppt_y"/>
                                          </p:val>
                                        </p:tav>
                                      </p:tavLst>
                                    </p:anim>
                                  </p:childTnLst>
                                </p:cTn>
                              </p:par>
                            </p:childTnLst>
                          </p:cTn>
                        </p:par>
                        <p:par>
                          <p:cTn id="115" fill="hold">
                            <p:stCondLst>
                              <p:cond delay="10000"/>
                            </p:stCondLst>
                            <p:childTnLst>
                              <p:par>
                                <p:cTn id="116" presetID="22" presetClass="entr" presetSubtype="1" fill="hold" grpId="0" nodeType="afterEffect">
                                  <p:stCondLst>
                                    <p:cond delay="0"/>
                                  </p:stCondLst>
                                  <p:childTnLst>
                                    <p:set>
                                      <p:cBhvr>
                                        <p:cTn id="117" dur="1" fill="hold">
                                          <p:stCondLst>
                                            <p:cond delay="0"/>
                                          </p:stCondLst>
                                        </p:cTn>
                                        <p:tgtEl>
                                          <p:spTgt spid="37"/>
                                        </p:tgtEl>
                                        <p:attrNameLst>
                                          <p:attrName>style.visibility</p:attrName>
                                        </p:attrNameLst>
                                      </p:cBhvr>
                                      <p:to>
                                        <p:strVal val="visible"/>
                                      </p:to>
                                    </p:set>
                                    <p:animEffect transition="in" filter="wipe(up)">
                                      <p:cBhvr>
                                        <p:cTn id="11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p:bldP spid="10" grpId="0"/>
      <p:bldP spid="11" grpId="0"/>
      <p:bldP spid="12" grpId="0"/>
      <p:bldP spid="13" grpId="0"/>
      <p:bldP spid="29" grpId="0"/>
      <p:bldP spid="30" grpId="0"/>
      <p:bldP spid="31" grpId="0"/>
      <p:bldP spid="32" grpId="0"/>
      <p:bldP spid="33" grpId="0"/>
      <p:bldP spid="34" grpId="0"/>
      <p:bldP spid="35" grpId="0"/>
      <p:bldP spid="36" grpId="0"/>
      <p:bldP spid="37" grpId="0"/>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5" name="KSO_Shape"/>
          <p:cNvSpPr/>
          <p:nvPr/>
        </p:nvSpPr>
        <p:spPr>
          <a:xfrm rot="20609035">
            <a:off x="-138010" y="2731171"/>
            <a:ext cx="6370368" cy="2490536"/>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rgbClr val="89838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6783242" y="2078626"/>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7" name="矩形 6"/>
          <p:cNvSpPr/>
          <p:nvPr/>
        </p:nvSpPr>
        <p:spPr>
          <a:xfrm>
            <a:off x="6783242" y="1709294"/>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
        <p:nvSpPr>
          <p:cNvPr id="8" name="矩形 7"/>
          <p:cNvSpPr/>
          <p:nvPr/>
        </p:nvSpPr>
        <p:spPr>
          <a:xfrm>
            <a:off x="6783242" y="4137716"/>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9" name="矩形 8"/>
          <p:cNvSpPr/>
          <p:nvPr/>
        </p:nvSpPr>
        <p:spPr>
          <a:xfrm>
            <a:off x="6783242" y="3768384"/>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Tree>
    <p:extLst>
      <p:ext uri="{BB962C8B-B14F-4D97-AF65-F5344CB8AC3E}">
        <p14:creationId xmlns:p14="http://schemas.microsoft.com/office/powerpoint/2010/main" val="17006996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75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2250"/>
                            </p:stCondLst>
                            <p:childTnLst>
                              <p:par>
                                <p:cTn id="18" presetID="22"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750"/>
                                        <p:tgtEl>
                                          <p:spTgt spid="6"/>
                                        </p:tgtEl>
                                      </p:cBhvr>
                                    </p:animEffect>
                                  </p:childTnLst>
                                </p:cTn>
                              </p:par>
                            </p:childTnLst>
                          </p:cTn>
                        </p:par>
                        <p:par>
                          <p:cTn id="21" fill="hold">
                            <p:stCondLst>
                              <p:cond delay="3000"/>
                            </p:stCondLst>
                            <p:childTnLst>
                              <p:par>
                                <p:cTn id="22" presetID="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750" fill="hold"/>
                                        <p:tgtEl>
                                          <p:spTgt spid="9"/>
                                        </p:tgtEl>
                                        <p:attrNameLst>
                                          <p:attrName>ppt_x</p:attrName>
                                        </p:attrNameLst>
                                      </p:cBhvr>
                                      <p:tavLst>
                                        <p:tav tm="0">
                                          <p:val>
                                            <p:strVal val="0-#ppt_w/2"/>
                                          </p:val>
                                        </p:tav>
                                        <p:tav tm="100000">
                                          <p:val>
                                            <p:strVal val="#ppt_x"/>
                                          </p:val>
                                        </p:tav>
                                      </p:tavLst>
                                    </p:anim>
                                    <p:anim calcmode="lin" valueType="num">
                                      <p:cBhvr additive="base">
                                        <p:cTn id="25" dur="75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3750"/>
                            </p:stCondLst>
                            <p:childTnLst>
                              <p:par>
                                <p:cTn id="27" presetID="22" presetClass="entr" presetSubtype="1"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a:xfrm rot="2700000">
            <a:off x="6652757" y="-794384"/>
            <a:ext cx="3827456" cy="3827456"/>
          </a:xfrm>
          <a:custGeom>
            <a:avLst/>
            <a:gdLst>
              <a:gd name="connsiteX0" fmla="*/ 42249 w 3827456"/>
              <a:gd name="connsiteY0" fmla="*/ 3173238 h 3827456"/>
              <a:gd name="connsiteX1" fmla="*/ 3173238 w 3827456"/>
              <a:gd name="connsiteY1" fmla="*/ 42249 h 3827456"/>
              <a:gd name="connsiteX2" fmla="*/ 3377232 w 3827456"/>
              <a:gd name="connsiteY2" fmla="*/ 42249 h 3827456"/>
              <a:gd name="connsiteX3" fmla="*/ 3785207 w 3827456"/>
              <a:gd name="connsiteY3" fmla="*/ 450224 h 3827456"/>
              <a:gd name="connsiteX4" fmla="*/ 3785207 w 3827456"/>
              <a:gd name="connsiteY4" fmla="*/ 654219 h 3827456"/>
              <a:gd name="connsiteX5" fmla="*/ 654218 w 3827456"/>
              <a:gd name="connsiteY5" fmla="*/ 3785207 h 3827456"/>
              <a:gd name="connsiteX6" fmla="*/ 552221 w 3827456"/>
              <a:gd name="connsiteY6" fmla="*/ 3827456 h 3827456"/>
              <a:gd name="connsiteX7" fmla="*/ 499143 w 3827456"/>
              <a:gd name="connsiteY7" fmla="*/ 3817128 h 3827456"/>
              <a:gd name="connsiteX8" fmla="*/ 499144 w 3827456"/>
              <a:gd name="connsiteY8" fmla="*/ 3328311 h 3827456"/>
              <a:gd name="connsiteX9" fmla="*/ 10328 w 3827456"/>
              <a:gd name="connsiteY9" fmla="*/ 3328310 h 3827456"/>
              <a:gd name="connsiteX10" fmla="*/ 0 w 3827456"/>
              <a:gd name="connsiteY10" fmla="*/ 3275235 h 3827456"/>
              <a:gd name="connsiteX11" fmla="*/ 42249 w 3827456"/>
              <a:gd name="connsiteY11" fmla="*/ 3173238 h 3827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27456" h="3827456">
                <a:moveTo>
                  <a:pt x="42249" y="3173238"/>
                </a:moveTo>
                <a:lnTo>
                  <a:pt x="3173238" y="42249"/>
                </a:lnTo>
                <a:cubicBezTo>
                  <a:pt x="3229569" y="-14083"/>
                  <a:pt x="3320901" y="-14083"/>
                  <a:pt x="3377232" y="42249"/>
                </a:cubicBezTo>
                <a:lnTo>
                  <a:pt x="3785207" y="450224"/>
                </a:lnTo>
                <a:cubicBezTo>
                  <a:pt x="3841539" y="506556"/>
                  <a:pt x="3841539" y="597887"/>
                  <a:pt x="3785207" y="654219"/>
                </a:cubicBezTo>
                <a:lnTo>
                  <a:pt x="654218" y="3785207"/>
                </a:lnTo>
                <a:cubicBezTo>
                  <a:pt x="626053" y="3813373"/>
                  <a:pt x="589137" y="3827456"/>
                  <a:pt x="552221" y="3827456"/>
                </a:cubicBezTo>
                <a:lnTo>
                  <a:pt x="499143" y="3817128"/>
                </a:lnTo>
                <a:lnTo>
                  <a:pt x="499144" y="3328311"/>
                </a:lnTo>
                <a:lnTo>
                  <a:pt x="10328" y="3328310"/>
                </a:lnTo>
                <a:lnTo>
                  <a:pt x="0" y="3275235"/>
                </a:lnTo>
                <a:cubicBezTo>
                  <a:pt x="0" y="3238319"/>
                  <a:pt x="14083" y="3201404"/>
                  <a:pt x="42249" y="3173238"/>
                </a:cubicBezTo>
                <a:close/>
              </a:path>
            </a:pathLst>
          </a:custGeom>
          <a:solidFill>
            <a:schemeClr val="bg2">
              <a:lumMod val="75000"/>
              <a:alpha val="5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5" name="等腰三角形 4"/>
          <p:cNvSpPr/>
          <p:nvPr/>
        </p:nvSpPr>
        <p:spPr>
          <a:xfrm rot="18000000">
            <a:off x="932156" y="1391087"/>
            <a:ext cx="3779661" cy="2811014"/>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899421" y="1287867"/>
            <a:ext cx="1538883" cy="2586790"/>
          </a:xfrm>
          <a:prstGeom prst="rect">
            <a:avLst/>
          </a:prstGeom>
          <a:noFill/>
        </p:spPr>
        <p:txBody>
          <a:bodyPr vert="eaVert" wrap="square" rtlCol="0">
            <a:spAutoFit/>
          </a:bodyPr>
          <a:lstStyle/>
          <a:p>
            <a:r>
              <a:rPr lang="zh-CN" altLang="en-US" sz="88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目录</a:t>
            </a:r>
          </a:p>
        </p:txBody>
      </p:sp>
      <p:sp>
        <p:nvSpPr>
          <p:cNvPr id="7" name="文本框 6"/>
          <p:cNvSpPr txBox="1"/>
          <p:nvPr/>
        </p:nvSpPr>
        <p:spPr>
          <a:xfrm>
            <a:off x="2483433" y="2518441"/>
            <a:ext cx="677108" cy="2335980"/>
          </a:xfrm>
          <a:prstGeom prst="rect">
            <a:avLst/>
          </a:prstGeom>
          <a:noFill/>
        </p:spPr>
        <p:txBody>
          <a:bodyPr vert="vert" wrap="square" rtlCol="0">
            <a:spAutoFit/>
          </a:bodyPr>
          <a:lstStyle/>
          <a:p>
            <a:r>
              <a:rPr lang="en-US" altLang="zh-CN" sz="32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contents</a:t>
            </a:r>
            <a:endParaRPr lang="zh-CN" altLang="en-US" sz="32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8" name="等腰三角形 7"/>
          <p:cNvSpPr/>
          <p:nvPr/>
        </p:nvSpPr>
        <p:spPr>
          <a:xfrm rot="16574318">
            <a:off x="3183683" y="4002544"/>
            <a:ext cx="906456" cy="723990"/>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787872" y="802892"/>
            <a:ext cx="770021" cy="584775"/>
          </a:xfrm>
          <a:prstGeom prst="rect">
            <a:avLst/>
          </a:prstGeom>
          <a:noFill/>
        </p:spPr>
        <p:txBody>
          <a:bodyPr wrap="square" rtlCol="0">
            <a:spAutoFit/>
          </a:bodyPr>
          <a:lstStyle/>
          <a:p>
            <a:r>
              <a:rPr lang="en-US" altLang="zh-CN" sz="3200" b="1" dirty="0" smtClean="0">
                <a:gradFill>
                  <a:gsLst>
                    <a:gs pos="0">
                      <a:schemeClr val="accent1">
                        <a:lumMod val="5000"/>
                        <a:lumOff val="95000"/>
                      </a:schemeClr>
                    </a:gs>
                    <a:gs pos="0">
                      <a:schemeClr val="accent5">
                        <a:lumMod val="50000"/>
                      </a:schemeClr>
                    </a:gs>
                    <a:gs pos="59000">
                      <a:schemeClr val="accent1">
                        <a:lumMod val="45000"/>
                        <a:lumOff val="55000"/>
                      </a:schemeClr>
                    </a:gs>
                    <a:gs pos="100000">
                      <a:schemeClr val="accent1">
                        <a:lumMod val="30000"/>
                        <a:lumOff val="70000"/>
                      </a:schemeClr>
                    </a:gs>
                  </a:gsLst>
                  <a:lin ang="5400000" scaled="1"/>
                </a:gradFill>
              </a:rPr>
              <a:t>01</a:t>
            </a:r>
            <a:endParaRPr lang="zh-CN" altLang="en-US" sz="3200" b="1" dirty="0">
              <a:gradFill>
                <a:gsLst>
                  <a:gs pos="0">
                    <a:schemeClr val="accent1">
                      <a:lumMod val="5000"/>
                      <a:lumOff val="95000"/>
                    </a:schemeClr>
                  </a:gs>
                  <a:gs pos="0">
                    <a:schemeClr val="accent5">
                      <a:lumMod val="50000"/>
                    </a:schemeClr>
                  </a:gs>
                  <a:gs pos="59000">
                    <a:schemeClr val="accent1">
                      <a:lumMod val="45000"/>
                      <a:lumOff val="55000"/>
                    </a:schemeClr>
                  </a:gs>
                  <a:gs pos="100000">
                    <a:schemeClr val="accent1">
                      <a:lumMod val="30000"/>
                      <a:lumOff val="70000"/>
                    </a:schemeClr>
                  </a:gs>
                </a:gsLst>
                <a:lin ang="5400000" scaled="1"/>
              </a:gradFill>
            </a:endParaRPr>
          </a:p>
        </p:txBody>
      </p:sp>
      <p:sp>
        <p:nvSpPr>
          <p:cNvPr id="16" name="任意多边形 15"/>
          <p:cNvSpPr/>
          <p:nvPr/>
        </p:nvSpPr>
        <p:spPr>
          <a:xfrm rot="2700000">
            <a:off x="6676156" y="515840"/>
            <a:ext cx="3827456" cy="3827456"/>
          </a:xfrm>
          <a:custGeom>
            <a:avLst/>
            <a:gdLst>
              <a:gd name="connsiteX0" fmla="*/ 42249 w 3827456"/>
              <a:gd name="connsiteY0" fmla="*/ 3173238 h 3827456"/>
              <a:gd name="connsiteX1" fmla="*/ 3173238 w 3827456"/>
              <a:gd name="connsiteY1" fmla="*/ 42249 h 3827456"/>
              <a:gd name="connsiteX2" fmla="*/ 3377232 w 3827456"/>
              <a:gd name="connsiteY2" fmla="*/ 42249 h 3827456"/>
              <a:gd name="connsiteX3" fmla="*/ 3785207 w 3827456"/>
              <a:gd name="connsiteY3" fmla="*/ 450224 h 3827456"/>
              <a:gd name="connsiteX4" fmla="*/ 3785207 w 3827456"/>
              <a:gd name="connsiteY4" fmla="*/ 654219 h 3827456"/>
              <a:gd name="connsiteX5" fmla="*/ 654218 w 3827456"/>
              <a:gd name="connsiteY5" fmla="*/ 3785207 h 3827456"/>
              <a:gd name="connsiteX6" fmla="*/ 552221 w 3827456"/>
              <a:gd name="connsiteY6" fmla="*/ 3827456 h 3827456"/>
              <a:gd name="connsiteX7" fmla="*/ 499143 w 3827456"/>
              <a:gd name="connsiteY7" fmla="*/ 3817128 h 3827456"/>
              <a:gd name="connsiteX8" fmla="*/ 499144 w 3827456"/>
              <a:gd name="connsiteY8" fmla="*/ 3328311 h 3827456"/>
              <a:gd name="connsiteX9" fmla="*/ 10328 w 3827456"/>
              <a:gd name="connsiteY9" fmla="*/ 3328310 h 3827456"/>
              <a:gd name="connsiteX10" fmla="*/ 0 w 3827456"/>
              <a:gd name="connsiteY10" fmla="*/ 3275235 h 3827456"/>
              <a:gd name="connsiteX11" fmla="*/ 42249 w 3827456"/>
              <a:gd name="connsiteY11" fmla="*/ 3173238 h 3827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27456" h="3827456">
                <a:moveTo>
                  <a:pt x="42249" y="3173238"/>
                </a:moveTo>
                <a:lnTo>
                  <a:pt x="3173238" y="42249"/>
                </a:lnTo>
                <a:cubicBezTo>
                  <a:pt x="3229569" y="-14083"/>
                  <a:pt x="3320901" y="-14083"/>
                  <a:pt x="3377232" y="42249"/>
                </a:cubicBezTo>
                <a:lnTo>
                  <a:pt x="3785207" y="450224"/>
                </a:lnTo>
                <a:cubicBezTo>
                  <a:pt x="3841539" y="506556"/>
                  <a:pt x="3841539" y="597887"/>
                  <a:pt x="3785207" y="654219"/>
                </a:cubicBezTo>
                <a:lnTo>
                  <a:pt x="654218" y="3785207"/>
                </a:lnTo>
                <a:cubicBezTo>
                  <a:pt x="626053" y="3813373"/>
                  <a:pt x="589137" y="3827456"/>
                  <a:pt x="552221" y="3827456"/>
                </a:cubicBezTo>
                <a:lnTo>
                  <a:pt x="499143" y="3817128"/>
                </a:lnTo>
                <a:lnTo>
                  <a:pt x="499144" y="3328311"/>
                </a:lnTo>
                <a:lnTo>
                  <a:pt x="10328" y="3328310"/>
                </a:lnTo>
                <a:lnTo>
                  <a:pt x="0" y="3275235"/>
                </a:lnTo>
                <a:cubicBezTo>
                  <a:pt x="0" y="3238319"/>
                  <a:pt x="14083" y="3201404"/>
                  <a:pt x="42249" y="3173238"/>
                </a:cubicBezTo>
                <a:close/>
              </a:path>
            </a:pathLst>
          </a:custGeom>
          <a:solidFill>
            <a:schemeClr val="bg2">
              <a:lumMod val="75000"/>
              <a:alpha val="5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700000">
            <a:off x="6652758" y="3272050"/>
            <a:ext cx="3827456" cy="3827456"/>
          </a:xfrm>
          <a:custGeom>
            <a:avLst/>
            <a:gdLst>
              <a:gd name="connsiteX0" fmla="*/ 42249 w 3827456"/>
              <a:gd name="connsiteY0" fmla="*/ 3173238 h 3827456"/>
              <a:gd name="connsiteX1" fmla="*/ 3173238 w 3827456"/>
              <a:gd name="connsiteY1" fmla="*/ 42249 h 3827456"/>
              <a:gd name="connsiteX2" fmla="*/ 3377232 w 3827456"/>
              <a:gd name="connsiteY2" fmla="*/ 42249 h 3827456"/>
              <a:gd name="connsiteX3" fmla="*/ 3785207 w 3827456"/>
              <a:gd name="connsiteY3" fmla="*/ 450224 h 3827456"/>
              <a:gd name="connsiteX4" fmla="*/ 3785207 w 3827456"/>
              <a:gd name="connsiteY4" fmla="*/ 654219 h 3827456"/>
              <a:gd name="connsiteX5" fmla="*/ 654218 w 3827456"/>
              <a:gd name="connsiteY5" fmla="*/ 3785207 h 3827456"/>
              <a:gd name="connsiteX6" fmla="*/ 552221 w 3827456"/>
              <a:gd name="connsiteY6" fmla="*/ 3827456 h 3827456"/>
              <a:gd name="connsiteX7" fmla="*/ 499143 w 3827456"/>
              <a:gd name="connsiteY7" fmla="*/ 3817128 h 3827456"/>
              <a:gd name="connsiteX8" fmla="*/ 499144 w 3827456"/>
              <a:gd name="connsiteY8" fmla="*/ 3328311 h 3827456"/>
              <a:gd name="connsiteX9" fmla="*/ 10328 w 3827456"/>
              <a:gd name="connsiteY9" fmla="*/ 3328310 h 3827456"/>
              <a:gd name="connsiteX10" fmla="*/ 0 w 3827456"/>
              <a:gd name="connsiteY10" fmla="*/ 3275235 h 3827456"/>
              <a:gd name="connsiteX11" fmla="*/ 42249 w 3827456"/>
              <a:gd name="connsiteY11" fmla="*/ 3173238 h 3827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27456" h="3827456">
                <a:moveTo>
                  <a:pt x="42249" y="3173238"/>
                </a:moveTo>
                <a:lnTo>
                  <a:pt x="3173238" y="42249"/>
                </a:lnTo>
                <a:cubicBezTo>
                  <a:pt x="3229569" y="-14083"/>
                  <a:pt x="3320901" y="-14083"/>
                  <a:pt x="3377232" y="42249"/>
                </a:cubicBezTo>
                <a:lnTo>
                  <a:pt x="3785207" y="450224"/>
                </a:lnTo>
                <a:cubicBezTo>
                  <a:pt x="3841539" y="506556"/>
                  <a:pt x="3841539" y="597887"/>
                  <a:pt x="3785207" y="654219"/>
                </a:cubicBezTo>
                <a:lnTo>
                  <a:pt x="654218" y="3785207"/>
                </a:lnTo>
                <a:cubicBezTo>
                  <a:pt x="626053" y="3813373"/>
                  <a:pt x="589137" y="3827456"/>
                  <a:pt x="552221" y="3827456"/>
                </a:cubicBezTo>
                <a:lnTo>
                  <a:pt x="499143" y="3817128"/>
                </a:lnTo>
                <a:lnTo>
                  <a:pt x="499144" y="3328311"/>
                </a:lnTo>
                <a:lnTo>
                  <a:pt x="10328" y="3328310"/>
                </a:lnTo>
                <a:lnTo>
                  <a:pt x="0" y="3275235"/>
                </a:lnTo>
                <a:cubicBezTo>
                  <a:pt x="0" y="3238319"/>
                  <a:pt x="14083" y="3201404"/>
                  <a:pt x="42249" y="3173238"/>
                </a:cubicBezTo>
                <a:close/>
              </a:path>
            </a:pathLst>
          </a:custGeom>
          <a:solidFill>
            <a:schemeClr val="bg2">
              <a:lumMod val="75000"/>
              <a:alpha val="5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2700000">
            <a:off x="6664458" y="1887971"/>
            <a:ext cx="3827456" cy="3827456"/>
          </a:xfrm>
          <a:custGeom>
            <a:avLst/>
            <a:gdLst>
              <a:gd name="connsiteX0" fmla="*/ 42249 w 3827456"/>
              <a:gd name="connsiteY0" fmla="*/ 3173238 h 3827456"/>
              <a:gd name="connsiteX1" fmla="*/ 3173238 w 3827456"/>
              <a:gd name="connsiteY1" fmla="*/ 42249 h 3827456"/>
              <a:gd name="connsiteX2" fmla="*/ 3377232 w 3827456"/>
              <a:gd name="connsiteY2" fmla="*/ 42249 h 3827456"/>
              <a:gd name="connsiteX3" fmla="*/ 3785207 w 3827456"/>
              <a:gd name="connsiteY3" fmla="*/ 450224 h 3827456"/>
              <a:gd name="connsiteX4" fmla="*/ 3785207 w 3827456"/>
              <a:gd name="connsiteY4" fmla="*/ 654219 h 3827456"/>
              <a:gd name="connsiteX5" fmla="*/ 654218 w 3827456"/>
              <a:gd name="connsiteY5" fmla="*/ 3785207 h 3827456"/>
              <a:gd name="connsiteX6" fmla="*/ 552221 w 3827456"/>
              <a:gd name="connsiteY6" fmla="*/ 3827456 h 3827456"/>
              <a:gd name="connsiteX7" fmla="*/ 499143 w 3827456"/>
              <a:gd name="connsiteY7" fmla="*/ 3817128 h 3827456"/>
              <a:gd name="connsiteX8" fmla="*/ 499144 w 3827456"/>
              <a:gd name="connsiteY8" fmla="*/ 3328311 h 3827456"/>
              <a:gd name="connsiteX9" fmla="*/ 10328 w 3827456"/>
              <a:gd name="connsiteY9" fmla="*/ 3328310 h 3827456"/>
              <a:gd name="connsiteX10" fmla="*/ 0 w 3827456"/>
              <a:gd name="connsiteY10" fmla="*/ 3275235 h 3827456"/>
              <a:gd name="connsiteX11" fmla="*/ 42249 w 3827456"/>
              <a:gd name="connsiteY11" fmla="*/ 3173238 h 3827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27456" h="3827456">
                <a:moveTo>
                  <a:pt x="42249" y="3173238"/>
                </a:moveTo>
                <a:lnTo>
                  <a:pt x="3173238" y="42249"/>
                </a:lnTo>
                <a:cubicBezTo>
                  <a:pt x="3229569" y="-14083"/>
                  <a:pt x="3320901" y="-14083"/>
                  <a:pt x="3377232" y="42249"/>
                </a:cubicBezTo>
                <a:lnTo>
                  <a:pt x="3785207" y="450224"/>
                </a:lnTo>
                <a:cubicBezTo>
                  <a:pt x="3841539" y="506556"/>
                  <a:pt x="3841539" y="597887"/>
                  <a:pt x="3785207" y="654219"/>
                </a:cubicBezTo>
                <a:lnTo>
                  <a:pt x="654218" y="3785207"/>
                </a:lnTo>
                <a:cubicBezTo>
                  <a:pt x="626053" y="3813373"/>
                  <a:pt x="589137" y="3827456"/>
                  <a:pt x="552221" y="3827456"/>
                </a:cubicBezTo>
                <a:lnTo>
                  <a:pt x="499143" y="3817128"/>
                </a:lnTo>
                <a:lnTo>
                  <a:pt x="499144" y="3328311"/>
                </a:lnTo>
                <a:lnTo>
                  <a:pt x="10328" y="3328310"/>
                </a:lnTo>
                <a:lnTo>
                  <a:pt x="0" y="3275235"/>
                </a:lnTo>
                <a:cubicBezTo>
                  <a:pt x="0" y="3238319"/>
                  <a:pt x="14083" y="3201404"/>
                  <a:pt x="42249" y="3173238"/>
                </a:cubicBezTo>
                <a:close/>
              </a:path>
            </a:pathLst>
          </a:custGeom>
          <a:solidFill>
            <a:schemeClr val="bg2">
              <a:lumMod val="75000"/>
              <a:alpha val="5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749746" y="2084694"/>
            <a:ext cx="770021" cy="584775"/>
          </a:xfrm>
          <a:prstGeom prst="rect">
            <a:avLst/>
          </a:prstGeom>
          <a:noFill/>
        </p:spPr>
        <p:txBody>
          <a:bodyPr wrap="square" rtlCol="0">
            <a:spAutoFit/>
          </a:bodyPr>
          <a:lstStyle/>
          <a:p>
            <a:r>
              <a:rPr lang="en-US" altLang="zh-CN" sz="3200" b="1" dirty="0" smtClean="0">
                <a:gradFill>
                  <a:gsLst>
                    <a:gs pos="0">
                      <a:schemeClr val="accent1">
                        <a:lumMod val="5000"/>
                        <a:lumOff val="95000"/>
                      </a:schemeClr>
                    </a:gs>
                    <a:gs pos="0">
                      <a:schemeClr val="accent5">
                        <a:lumMod val="50000"/>
                      </a:schemeClr>
                    </a:gs>
                    <a:gs pos="59000">
                      <a:schemeClr val="accent1">
                        <a:lumMod val="45000"/>
                        <a:lumOff val="55000"/>
                      </a:schemeClr>
                    </a:gs>
                    <a:gs pos="100000">
                      <a:schemeClr val="accent1">
                        <a:lumMod val="30000"/>
                        <a:lumOff val="70000"/>
                      </a:schemeClr>
                    </a:gs>
                  </a:gsLst>
                  <a:lin ang="5400000" scaled="1"/>
                </a:gradFill>
              </a:rPr>
              <a:t>02</a:t>
            </a:r>
            <a:endParaRPr lang="zh-CN" altLang="en-US" sz="3200" b="1" dirty="0">
              <a:gradFill>
                <a:gsLst>
                  <a:gs pos="0">
                    <a:schemeClr val="accent1">
                      <a:lumMod val="5000"/>
                      <a:lumOff val="95000"/>
                    </a:schemeClr>
                  </a:gs>
                  <a:gs pos="0">
                    <a:schemeClr val="accent5">
                      <a:lumMod val="50000"/>
                    </a:schemeClr>
                  </a:gs>
                  <a:gs pos="59000">
                    <a:schemeClr val="accent1">
                      <a:lumMod val="45000"/>
                      <a:lumOff val="55000"/>
                    </a:schemeClr>
                  </a:gs>
                  <a:gs pos="100000">
                    <a:schemeClr val="accent1">
                      <a:lumMod val="30000"/>
                      <a:lumOff val="70000"/>
                    </a:schemeClr>
                  </a:gs>
                </a:gsLst>
                <a:lin ang="5400000" scaled="1"/>
              </a:gradFill>
            </a:endParaRPr>
          </a:p>
        </p:txBody>
      </p:sp>
      <p:sp>
        <p:nvSpPr>
          <p:cNvPr id="20" name="文本框 19"/>
          <p:cNvSpPr txBox="1"/>
          <p:nvPr/>
        </p:nvSpPr>
        <p:spPr>
          <a:xfrm>
            <a:off x="5749745" y="3450579"/>
            <a:ext cx="770021" cy="584775"/>
          </a:xfrm>
          <a:prstGeom prst="rect">
            <a:avLst/>
          </a:prstGeom>
          <a:noFill/>
        </p:spPr>
        <p:txBody>
          <a:bodyPr wrap="square" rtlCol="0">
            <a:spAutoFit/>
          </a:bodyPr>
          <a:lstStyle/>
          <a:p>
            <a:r>
              <a:rPr lang="en-US" altLang="zh-CN" sz="3200" b="1" dirty="0" smtClean="0">
                <a:gradFill>
                  <a:gsLst>
                    <a:gs pos="0">
                      <a:schemeClr val="accent1">
                        <a:lumMod val="5000"/>
                        <a:lumOff val="95000"/>
                      </a:schemeClr>
                    </a:gs>
                    <a:gs pos="0">
                      <a:schemeClr val="accent5">
                        <a:lumMod val="50000"/>
                      </a:schemeClr>
                    </a:gs>
                    <a:gs pos="59000">
                      <a:schemeClr val="accent1">
                        <a:lumMod val="45000"/>
                        <a:lumOff val="55000"/>
                      </a:schemeClr>
                    </a:gs>
                    <a:gs pos="100000">
                      <a:schemeClr val="accent1">
                        <a:lumMod val="30000"/>
                        <a:lumOff val="70000"/>
                      </a:schemeClr>
                    </a:gs>
                  </a:gsLst>
                  <a:lin ang="5400000" scaled="1"/>
                </a:gradFill>
              </a:rPr>
              <a:t>03</a:t>
            </a:r>
            <a:endParaRPr lang="zh-CN" altLang="en-US" sz="3200" b="1" dirty="0">
              <a:gradFill>
                <a:gsLst>
                  <a:gs pos="0">
                    <a:schemeClr val="accent1">
                      <a:lumMod val="5000"/>
                      <a:lumOff val="95000"/>
                    </a:schemeClr>
                  </a:gs>
                  <a:gs pos="0">
                    <a:schemeClr val="accent5">
                      <a:lumMod val="50000"/>
                    </a:schemeClr>
                  </a:gs>
                  <a:gs pos="59000">
                    <a:schemeClr val="accent1">
                      <a:lumMod val="45000"/>
                      <a:lumOff val="55000"/>
                    </a:schemeClr>
                  </a:gs>
                  <a:gs pos="100000">
                    <a:schemeClr val="accent1">
                      <a:lumMod val="30000"/>
                      <a:lumOff val="70000"/>
                    </a:schemeClr>
                  </a:gs>
                </a:gsLst>
                <a:lin ang="5400000" scaled="1"/>
              </a:gradFill>
            </a:endParaRPr>
          </a:p>
        </p:txBody>
      </p:sp>
      <p:sp>
        <p:nvSpPr>
          <p:cNvPr id="21" name="文本框 20"/>
          <p:cNvSpPr txBox="1"/>
          <p:nvPr/>
        </p:nvSpPr>
        <p:spPr>
          <a:xfrm>
            <a:off x="5748395" y="4893391"/>
            <a:ext cx="770021" cy="584775"/>
          </a:xfrm>
          <a:prstGeom prst="rect">
            <a:avLst/>
          </a:prstGeom>
          <a:noFill/>
        </p:spPr>
        <p:txBody>
          <a:bodyPr wrap="square" rtlCol="0">
            <a:spAutoFit/>
          </a:bodyPr>
          <a:lstStyle/>
          <a:p>
            <a:r>
              <a:rPr lang="en-US" altLang="zh-CN" sz="3200" b="1" dirty="0" smtClean="0">
                <a:gradFill>
                  <a:gsLst>
                    <a:gs pos="0">
                      <a:schemeClr val="accent1">
                        <a:lumMod val="5000"/>
                        <a:lumOff val="95000"/>
                      </a:schemeClr>
                    </a:gs>
                    <a:gs pos="0">
                      <a:schemeClr val="accent5">
                        <a:lumMod val="50000"/>
                      </a:schemeClr>
                    </a:gs>
                    <a:gs pos="59000">
                      <a:schemeClr val="accent1">
                        <a:lumMod val="45000"/>
                        <a:lumOff val="55000"/>
                      </a:schemeClr>
                    </a:gs>
                    <a:gs pos="100000">
                      <a:schemeClr val="accent1">
                        <a:lumMod val="30000"/>
                        <a:lumOff val="70000"/>
                      </a:schemeClr>
                    </a:gs>
                  </a:gsLst>
                  <a:lin ang="5400000" scaled="1"/>
                </a:gradFill>
              </a:rPr>
              <a:t>04</a:t>
            </a:r>
            <a:endParaRPr lang="zh-CN" altLang="en-US" sz="3200" b="1" dirty="0">
              <a:gradFill>
                <a:gsLst>
                  <a:gs pos="0">
                    <a:schemeClr val="accent1">
                      <a:lumMod val="5000"/>
                      <a:lumOff val="95000"/>
                    </a:schemeClr>
                  </a:gs>
                  <a:gs pos="0">
                    <a:schemeClr val="accent5">
                      <a:lumMod val="50000"/>
                    </a:schemeClr>
                  </a:gs>
                  <a:gs pos="59000">
                    <a:schemeClr val="accent1">
                      <a:lumMod val="45000"/>
                      <a:lumOff val="55000"/>
                    </a:schemeClr>
                  </a:gs>
                  <a:gs pos="100000">
                    <a:schemeClr val="accent1">
                      <a:lumMod val="30000"/>
                      <a:lumOff val="70000"/>
                    </a:schemeClr>
                  </a:gs>
                </a:gsLst>
                <a:lin ang="5400000" scaled="1"/>
              </a:gradFill>
            </a:endParaRPr>
          </a:p>
        </p:txBody>
      </p:sp>
      <p:sp>
        <p:nvSpPr>
          <p:cNvPr id="22" name="文本框 21"/>
          <p:cNvSpPr txBox="1"/>
          <p:nvPr/>
        </p:nvSpPr>
        <p:spPr>
          <a:xfrm>
            <a:off x="7045818" y="787637"/>
            <a:ext cx="3088132" cy="646331"/>
          </a:xfrm>
          <a:prstGeom prst="rect">
            <a:avLst/>
          </a:prstGeom>
          <a:noFill/>
        </p:spPr>
        <p:txBody>
          <a:bodyPr wrap="square" rtlCol="0">
            <a:spAutoFit/>
          </a:bodyPr>
          <a:lstStyle/>
          <a:p>
            <a:r>
              <a:rPr lang="zh-CN" altLang="en-US" sz="3600" b="1" dirty="0" smtClean="0">
                <a:solidFill>
                  <a:schemeClr val="accent5">
                    <a:lumMod val="50000"/>
                  </a:schemeClr>
                </a:solidFill>
                <a:latin typeface="Arial Black" panose="020B0A04020102020204" pitchFamily="34" charset="0"/>
              </a:rPr>
              <a:t>工作完成情况</a:t>
            </a:r>
            <a:endParaRPr lang="zh-CN" altLang="en-US" sz="3600" b="1" dirty="0">
              <a:solidFill>
                <a:schemeClr val="accent5">
                  <a:lumMod val="50000"/>
                </a:schemeClr>
              </a:solidFill>
              <a:latin typeface="Arial Black" panose="020B0A04020102020204" pitchFamily="34" charset="0"/>
            </a:endParaRPr>
          </a:p>
        </p:txBody>
      </p:sp>
      <p:sp>
        <p:nvSpPr>
          <p:cNvPr id="23" name="文本框 22"/>
          <p:cNvSpPr txBox="1"/>
          <p:nvPr/>
        </p:nvSpPr>
        <p:spPr>
          <a:xfrm>
            <a:off x="7045818" y="2065204"/>
            <a:ext cx="3088132" cy="646331"/>
          </a:xfrm>
          <a:prstGeom prst="rect">
            <a:avLst/>
          </a:prstGeom>
          <a:noFill/>
        </p:spPr>
        <p:txBody>
          <a:bodyPr wrap="square" rtlCol="0">
            <a:spAutoFit/>
          </a:bodyPr>
          <a:lstStyle/>
          <a:p>
            <a:r>
              <a:rPr lang="zh-CN" altLang="en-US" sz="3600" b="1" dirty="0" smtClean="0">
                <a:solidFill>
                  <a:schemeClr val="accent5">
                    <a:lumMod val="50000"/>
                  </a:schemeClr>
                </a:solidFill>
                <a:latin typeface="Arial Black" panose="020B0A04020102020204" pitchFamily="34" charset="0"/>
              </a:rPr>
              <a:t>成功项目展示</a:t>
            </a:r>
            <a:endParaRPr lang="zh-CN" altLang="en-US" sz="3600" b="1" dirty="0">
              <a:solidFill>
                <a:schemeClr val="accent5">
                  <a:lumMod val="50000"/>
                </a:schemeClr>
              </a:solidFill>
              <a:latin typeface="Arial Black" panose="020B0A04020102020204" pitchFamily="34" charset="0"/>
            </a:endParaRPr>
          </a:p>
        </p:txBody>
      </p:sp>
      <p:sp>
        <p:nvSpPr>
          <p:cNvPr id="24" name="文本框 23"/>
          <p:cNvSpPr txBox="1"/>
          <p:nvPr/>
        </p:nvSpPr>
        <p:spPr>
          <a:xfrm>
            <a:off x="7022419" y="3450579"/>
            <a:ext cx="3088132" cy="646331"/>
          </a:xfrm>
          <a:prstGeom prst="rect">
            <a:avLst/>
          </a:prstGeom>
          <a:noFill/>
        </p:spPr>
        <p:txBody>
          <a:bodyPr wrap="square" rtlCol="0">
            <a:spAutoFit/>
          </a:bodyPr>
          <a:lstStyle/>
          <a:p>
            <a:r>
              <a:rPr lang="zh-CN" altLang="en-US" sz="3600" b="1" dirty="0" smtClean="0">
                <a:solidFill>
                  <a:schemeClr val="accent5">
                    <a:lumMod val="50000"/>
                  </a:schemeClr>
                </a:solidFill>
                <a:latin typeface="Arial Black" panose="020B0A04020102020204" pitchFamily="34" charset="0"/>
              </a:rPr>
              <a:t>工作存在不足</a:t>
            </a:r>
            <a:endParaRPr lang="zh-CN" altLang="en-US" sz="3600" b="1" dirty="0">
              <a:solidFill>
                <a:schemeClr val="accent5">
                  <a:lumMod val="50000"/>
                </a:schemeClr>
              </a:solidFill>
              <a:latin typeface="Arial Black" panose="020B0A04020102020204" pitchFamily="34" charset="0"/>
            </a:endParaRPr>
          </a:p>
        </p:txBody>
      </p:sp>
      <p:sp>
        <p:nvSpPr>
          <p:cNvPr id="25" name="文本框 24"/>
          <p:cNvSpPr txBox="1"/>
          <p:nvPr/>
        </p:nvSpPr>
        <p:spPr>
          <a:xfrm>
            <a:off x="6999020" y="4847243"/>
            <a:ext cx="3088132" cy="646331"/>
          </a:xfrm>
          <a:prstGeom prst="rect">
            <a:avLst/>
          </a:prstGeom>
          <a:noFill/>
        </p:spPr>
        <p:txBody>
          <a:bodyPr wrap="square" rtlCol="0">
            <a:spAutoFit/>
          </a:bodyPr>
          <a:lstStyle/>
          <a:p>
            <a:r>
              <a:rPr lang="zh-CN" altLang="en-US" sz="3600" b="1" dirty="0" smtClean="0">
                <a:solidFill>
                  <a:schemeClr val="accent5">
                    <a:lumMod val="50000"/>
                  </a:schemeClr>
                </a:solidFill>
                <a:latin typeface="Arial Black" panose="020B0A04020102020204" pitchFamily="34" charset="0"/>
              </a:rPr>
              <a:t>下步工作计划</a:t>
            </a:r>
            <a:endParaRPr lang="zh-CN" altLang="en-US" sz="3600" b="1" dirty="0">
              <a:solidFill>
                <a:schemeClr val="accent5">
                  <a:lumMod val="50000"/>
                </a:schemeClr>
              </a:solidFill>
              <a:latin typeface="Arial Black" panose="020B0A04020102020204" pitchFamily="34" charset="0"/>
            </a:endParaRPr>
          </a:p>
        </p:txBody>
      </p:sp>
    </p:spTree>
    <p:extLst>
      <p:ext uri="{BB962C8B-B14F-4D97-AF65-F5344CB8AC3E}">
        <p14:creationId xmlns:p14="http://schemas.microsoft.com/office/powerpoint/2010/main" val="33556015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8" presetClass="emph" presetSubtype="0" repeatCount="2000" fill="hold" grpId="0" nodeType="withEffect">
                                  <p:stCondLst>
                                    <p:cond delay="0"/>
                                  </p:stCondLst>
                                  <p:childTnLst>
                                    <p:animRot by="21600000">
                                      <p:cBhvr>
                                        <p:cTn id="10" dur="3000" fill="hold"/>
                                        <p:tgtEl>
                                          <p:spTgt spid="5"/>
                                        </p:tgtEl>
                                        <p:attrNameLst>
                                          <p:attrName>r</p:attrName>
                                        </p:attrNameLst>
                                      </p:cBhvr>
                                    </p:animRot>
                                  </p:childTnLst>
                                </p:cTn>
                              </p:par>
                              <p:par>
                                <p:cTn id="11" presetID="8" presetClass="emph" presetSubtype="0" repeatCount="4000" fill="hold" grpId="0" nodeType="withEffect">
                                  <p:stCondLst>
                                    <p:cond delay="0"/>
                                  </p:stCondLst>
                                  <p:childTnLst>
                                    <p:animRot by="-21600000">
                                      <p:cBhvr>
                                        <p:cTn id="12" dur="2000" fill="hold"/>
                                        <p:tgtEl>
                                          <p:spTgt spid="8"/>
                                        </p:tgtEl>
                                        <p:attrNameLst>
                                          <p:attrName>r</p:attrName>
                                        </p:attrNameLst>
                                      </p:cBhvr>
                                    </p:animRot>
                                  </p:childTnLst>
                                </p:cTn>
                              </p:par>
                              <p:par>
                                <p:cTn id="13" presetID="22" presetClass="entr" presetSubtype="1"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1000"/>
                                        <p:tgtEl>
                                          <p:spTgt spid="6"/>
                                        </p:tgtEl>
                                      </p:cBhvr>
                                    </p:animEffect>
                                  </p:childTnLst>
                                </p:cTn>
                              </p:par>
                              <p:par>
                                <p:cTn id="16" presetID="42" presetClass="entr" presetSubtype="0" fill="hold" grpId="0" nodeType="withEffect">
                                  <p:stCondLst>
                                    <p:cond delay="75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750"/>
                                        <p:tgtEl>
                                          <p:spTgt spid="7"/>
                                        </p:tgtEl>
                                      </p:cBhvr>
                                    </p:animEffect>
                                    <p:anim calcmode="lin" valueType="num">
                                      <p:cBhvr>
                                        <p:cTn id="19" dur="750" fill="hold"/>
                                        <p:tgtEl>
                                          <p:spTgt spid="7"/>
                                        </p:tgtEl>
                                        <p:attrNameLst>
                                          <p:attrName>ppt_x</p:attrName>
                                        </p:attrNameLst>
                                      </p:cBhvr>
                                      <p:tavLst>
                                        <p:tav tm="0">
                                          <p:val>
                                            <p:strVal val="#ppt_x"/>
                                          </p:val>
                                        </p:tav>
                                        <p:tav tm="100000">
                                          <p:val>
                                            <p:strVal val="#ppt_x"/>
                                          </p:val>
                                        </p:tav>
                                      </p:tavLst>
                                    </p:anim>
                                    <p:anim calcmode="lin" valueType="num">
                                      <p:cBhvr>
                                        <p:cTn id="20" dur="75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1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strVal val="#ppt_x"/>
                                          </p:val>
                                        </p:tav>
                                        <p:tav tm="100000">
                                          <p:val>
                                            <p:strVal val="#ppt_x"/>
                                          </p:val>
                                        </p:tav>
                                      </p:tavLst>
                                    </p:anim>
                                    <p:anim calcmode="lin" valueType="num">
                                      <p:cBhvr>
                                        <p:cTn id="25" dur="500" fill="hold"/>
                                        <p:tgtEl>
                                          <p:spTgt spid="15"/>
                                        </p:tgtEl>
                                        <p:attrNameLst>
                                          <p:attrName>ppt_y</p:attrName>
                                        </p:attrNameLst>
                                      </p:cBhvr>
                                      <p:tavLst>
                                        <p:tav tm="0">
                                          <p:val>
                                            <p:strVal val="#ppt_y+.1"/>
                                          </p:val>
                                        </p:tav>
                                        <p:tav tm="100000">
                                          <p:val>
                                            <p:strVal val="#ppt_y"/>
                                          </p:val>
                                        </p:tav>
                                      </p:tavLst>
                                    </p:anim>
                                  </p:childTnLst>
                                </p:cTn>
                              </p:par>
                              <p:par>
                                <p:cTn id="26" presetID="2" presetClass="entr" presetSubtype="2" fill="hold" grpId="0" nodeType="withEffect">
                                  <p:stCondLst>
                                    <p:cond delay="300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35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42" presetClass="entr" presetSubtype="0" fill="hold" grpId="0" nodeType="withEffect">
                                  <p:stCondLst>
                                    <p:cond delay="275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anim calcmode="lin" valueType="num">
                                      <p:cBhvr>
                                        <p:cTn id="36" dur="500" fill="hold"/>
                                        <p:tgtEl>
                                          <p:spTgt spid="19"/>
                                        </p:tgtEl>
                                        <p:attrNameLst>
                                          <p:attrName>ppt_x</p:attrName>
                                        </p:attrNameLst>
                                      </p:cBhvr>
                                      <p:tavLst>
                                        <p:tav tm="0">
                                          <p:val>
                                            <p:strVal val="#ppt_x"/>
                                          </p:val>
                                        </p:tav>
                                        <p:tav tm="100000">
                                          <p:val>
                                            <p:strVal val="#ppt_x"/>
                                          </p:val>
                                        </p:tav>
                                      </p:tavLst>
                                    </p:anim>
                                    <p:anim calcmode="lin" valueType="num">
                                      <p:cBhvr>
                                        <p:cTn id="37" dur="500" fill="hold"/>
                                        <p:tgtEl>
                                          <p:spTgt spid="19"/>
                                        </p:tgtEl>
                                        <p:attrNameLst>
                                          <p:attrName>ppt_y</p:attrName>
                                        </p:attrNameLst>
                                      </p:cBhvr>
                                      <p:tavLst>
                                        <p:tav tm="0">
                                          <p:val>
                                            <p:strVal val="#ppt_y+.1"/>
                                          </p:val>
                                        </p:tav>
                                        <p:tav tm="100000">
                                          <p:val>
                                            <p:strVal val="#ppt_y"/>
                                          </p:val>
                                        </p:tav>
                                      </p:tavLst>
                                    </p:anim>
                                  </p:childTnLst>
                                </p:cTn>
                              </p:par>
                              <p:par>
                                <p:cTn id="38" presetID="2" presetClass="entr" presetSubtype="2" fill="hold" grpId="0" nodeType="withEffect">
                                  <p:stCondLst>
                                    <p:cond delay="400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1+#ppt_w/2"/>
                                          </p:val>
                                        </p:tav>
                                        <p:tav tm="100000">
                                          <p:val>
                                            <p:strVal val="#ppt_x"/>
                                          </p:val>
                                        </p:tav>
                                      </p:tavLst>
                                    </p:anim>
                                    <p:anim calcmode="lin" valueType="num">
                                      <p:cBhvr additive="base">
                                        <p:cTn id="41" dur="500" fill="hold"/>
                                        <p:tgtEl>
                                          <p:spTgt spid="16"/>
                                        </p:tgtEl>
                                        <p:attrNameLst>
                                          <p:attrName>ppt_y</p:attrName>
                                        </p:attrNameLst>
                                      </p:cBhvr>
                                      <p:tavLst>
                                        <p:tav tm="0">
                                          <p:val>
                                            <p:strVal val="#ppt_y"/>
                                          </p:val>
                                        </p:tav>
                                        <p:tav tm="100000">
                                          <p:val>
                                            <p:strVal val="#ppt_y"/>
                                          </p:val>
                                        </p:tav>
                                      </p:tavLst>
                                    </p:anim>
                                  </p:childTnLst>
                                </p:cTn>
                              </p:par>
                              <p:par>
                                <p:cTn id="42" presetID="10" presetClass="entr" presetSubtype="0" fill="hold" grpId="0" nodeType="withEffect">
                                  <p:stCondLst>
                                    <p:cond delay="450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par>
                                <p:cTn id="45" presetID="42" presetClass="entr" presetSubtype="0" fill="hold" grpId="0" nodeType="withEffect">
                                  <p:stCondLst>
                                    <p:cond delay="475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anim calcmode="lin" valueType="num">
                                      <p:cBhvr>
                                        <p:cTn id="48" dur="500" fill="hold"/>
                                        <p:tgtEl>
                                          <p:spTgt spid="20"/>
                                        </p:tgtEl>
                                        <p:attrNameLst>
                                          <p:attrName>ppt_x</p:attrName>
                                        </p:attrNameLst>
                                      </p:cBhvr>
                                      <p:tavLst>
                                        <p:tav tm="0">
                                          <p:val>
                                            <p:strVal val="#ppt_x"/>
                                          </p:val>
                                        </p:tav>
                                        <p:tav tm="100000">
                                          <p:val>
                                            <p:strVal val="#ppt_x"/>
                                          </p:val>
                                        </p:tav>
                                      </p:tavLst>
                                    </p:anim>
                                    <p:anim calcmode="lin" valueType="num">
                                      <p:cBhvr>
                                        <p:cTn id="49" dur="500" fill="hold"/>
                                        <p:tgtEl>
                                          <p:spTgt spid="20"/>
                                        </p:tgtEl>
                                        <p:attrNameLst>
                                          <p:attrName>ppt_y</p:attrName>
                                        </p:attrNameLst>
                                      </p:cBhvr>
                                      <p:tavLst>
                                        <p:tav tm="0">
                                          <p:val>
                                            <p:strVal val="#ppt_y+.1"/>
                                          </p:val>
                                        </p:tav>
                                        <p:tav tm="100000">
                                          <p:val>
                                            <p:strVal val="#ppt_y"/>
                                          </p:val>
                                        </p:tav>
                                      </p:tavLst>
                                    </p:anim>
                                  </p:childTnLst>
                                </p:cTn>
                              </p:par>
                              <p:par>
                                <p:cTn id="50" presetID="2" presetClass="entr" presetSubtype="2" fill="hold" grpId="0" nodeType="withEffect">
                                  <p:stCondLst>
                                    <p:cond delay="550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1+#ppt_w/2"/>
                                          </p:val>
                                        </p:tav>
                                        <p:tav tm="100000">
                                          <p:val>
                                            <p:strVal val="#ppt_x"/>
                                          </p:val>
                                        </p:tav>
                                      </p:tavLst>
                                    </p:anim>
                                    <p:anim calcmode="lin" valueType="num">
                                      <p:cBhvr additive="base">
                                        <p:cTn id="53" dur="500" fill="hold"/>
                                        <p:tgtEl>
                                          <p:spTgt spid="18"/>
                                        </p:tgtEl>
                                        <p:attrNameLst>
                                          <p:attrName>ppt_y</p:attrName>
                                        </p:attrNameLst>
                                      </p:cBhvr>
                                      <p:tavLst>
                                        <p:tav tm="0">
                                          <p:val>
                                            <p:strVal val="#ppt_y"/>
                                          </p:val>
                                        </p:tav>
                                        <p:tav tm="100000">
                                          <p:val>
                                            <p:strVal val="#ppt_y"/>
                                          </p:val>
                                        </p:tav>
                                      </p:tavLst>
                                    </p:anim>
                                  </p:childTnLst>
                                </p:cTn>
                              </p:par>
                              <p:par>
                                <p:cTn id="54" presetID="10" presetClass="entr" presetSubtype="0" fill="hold" grpId="0" nodeType="withEffect">
                                  <p:stCondLst>
                                    <p:cond delay="550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par>
                                <p:cTn id="57" presetID="42" presetClass="entr" presetSubtype="0" fill="hold" grpId="0" nodeType="withEffect">
                                  <p:stCondLst>
                                    <p:cond delay="575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anim calcmode="lin" valueType="num">
                                      <p:cBhvr>
                                        <p:cTn id="60" dur="500" fill="hold"/>
                                        <p:tgtEl>
                                          <p:spTgt spid="21"/>
                                        </p:tgtEl>
                                        <p:attrNameLst>
                                          <p:attrName>ppt_x</p:attrName>
                                        </p:attrNameLst>
                                      </p:cBhvr>
                                      <p:tavLst>
                                        <p:tav tm="0">
                                          <p:val>
                                            <p:strVal val="#ppt_x"/>
                                          </p:val>
                                        </p:tav>
                                        <p:tav tm="100000">
                                          <p:val>
                                            <p:strVal val="#ppt_x"/>
                                          </p:val>
                                        </p:tav>
                                      </p:tavLst>
                                    </p:anim>
                                    <p:anim calcmode="lin" valueType="num">
                                      <p:cBhvr>
                                        <p:cTn id="61" dur="500" fill="hold"/>
                                        <p:tgtEl>
                                          <p:spTgt spid="21"/>
                                        </p:tgtEl>
                                        <p:attrNameLst>
                                          <p:attrName>ppt_y</p:attrName>
                                        </p:attrNameLst>
                                      </p:cBhvr>
                                      <p:tavLst>
                                        <p:tav tm="0">
                                          <p:val>
                                            <p:strVal val="#ppt_y+.1"/>
                                          </p:val>
                                        </p:tav>
                                        <p:tav tm="100000">
                                          <p:val>
                                            <p:strVal val="#ppt_y"/>
                                          </p:val>
                                        </p:tav>
                                      </p:tavLst>
                                    </p:anim>
                                  </p:childTnLst>
                                </p:cTn>
                              </p:par>
                              <p:par>
                                <p:cTn id="62" presetID="2" presetClass="entr" presetSubtype="2" fill="hold" grpId="0" nodeType="withEffect">
                                  <p:stCondLst>
                                    <p:cond delay="650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fill="hold"/>
                                        <p:tgtEl>
                                          <p:spTgt spid="17"/>
                                        </p:tgtEl>
                                        <p:attrNameLst>
                                          <p:attrName>ppt_x</p:attrName>
                                        </p:attrNameLst>
                                      </p:cBhvr>
                                      <p:tavLst>
                                        <p:tav tm="0">
                                          <p:val>
                                            <p:strVal val="1+#ppt_w/2"/>
                                          </p:val>
                                        </p:tav>
                                        <p:tav tm="100000">
                                          <p:val>
                                            <p:strVal val="#ppt_x"/>
                                          </p:val>
                                        </p:tav>
                                      </p:tavLst>
                                    </p:anim>
                                    <p:anim calcmode="lin" valueType="num">
                                      <p:cBhvr additive="base">
                                        <p:cTn id="65" dur="500" fill="hold"/>
                                        <p:tgtEl>
                                          <p:spTgt spid="17"/>
                                        </p:tgtEl>
                                        <p:attrNameLst>
                                          <p:attrName>ppt_y</p:attrName>
                                        </p:attrNameLst>
                                      </p:cBhvr>
                                      <p:tavLst>
                                        <p:tav tm="0">
                                          <p:val>
                                            <p:strVal val="#ppt_y"/>
                                          </p:val>
                                        </p:tav>
                                        <p:tav tm="100000">
                                          <p:val>
                                            <p:strVal val="#ppt_y"/>
                                          </p:val>
                                        </p:tav>
                                      </p:tavLst>
                                    </p:anim>
                                  </p:childTnLst>
                                </p:cTn>
                              </p:par>
                              <p:par>
                                <p:cTn id="66" presetID="10" presetClass="entr" presetSubtype="0" fill="hold" grpId="0" nodeType="withEffect">
                                  <p:stCondLst>
                                    <p:cond delay="700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p:bldP spid="5" grpId="0" animBg="1"/>
      <p:bldP spid="6" grpId="0"/>
      <p:bldP spid="7" grpId="0"/>
      <p:bldP spid="8" grpId="0" animBg="1"/>
      <p:bldP spid="15" grpId="0"/>
      <p:bldP spid="16" grpId="0" animBg="1"/>
      <p:bldP spid="17" grpId="0" animBg="1"/>
      <p:bldP spid="18" grpId="0" animBg="1"/>
      <p:bldP spid="19" grpId="0"/>
      <p:bldP spid="20" grpId="0"/>
      <p:bldP spid="21" grpId="0"/>
      <p:bldP spid="22" grpId="0"/>
      <p:bldP spid="23" grpId="0"/>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3" name="等腰三角形 2"/>
          <p:cNvSpPr/>
          <p:nvPr/>
        </p:nvSpPr>
        <p:spPr>
          <a:xfrm rot="7309647">
            <a:off x="6220325" y="1744577"/>
            <a:ext cx="2177716" cy="1828800"/>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9578595">
            <a:off x="3114173" y="1554074"/>
            <a:ext cx="3324726" cy="2426369"/>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938122" y="2127344"/>
            <a:ext cx="6927773" cy="1938992"/>
          </a:xfrm>
          <a:prstGeom prst="rect">
            <a:avLst/>
          </a:prstGeom>
          <a:noFill/>
        </p:spPr>
        <p:txBody>
          <a:bodyPr wrap="square" rtlCol="0">
            <a:spAutoFit/>
          </a:bodyPr>
          <a:lstStyle/>
          <a:p>
            <a:r>
              <a:rPr lang="zh-CN" altLang="en-US" sz="12000" b="1" u="sng" dirty="0" smtClean="0">
                <a:gradFill flip="none" rotWithShape="1">
                  <a:gsLst>
                    <a:gs pos="0">
                      <a:schemeClr val="accent1">
                        <a:lumMod val="5000"/>
                        <a:lumOff val="95000"/>
                      </a:schemeClr>
                    </a:gs>
                    <a:gs pos="0">
                      <a:schemeClr val="accent5">
                        <a:lumMod val="50000"/>
                      </a:schemeClr>
                    </a:gs>
                    <a:gs pos="32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谢谢欣赏</a:t>
            </a:r>
            <a:endParaRPr lang="zh-CN" altLang="en-US" sz="12000" b="1" u="sng" dirty="0">
              <a:gradFill flip="none" rotWithShape="1">
                <a:gsLst>
                  <a:gs pos="0">
                    <a:schemeClr val="accent1">
                      <a:lumMod val="5000"/>
                      <a:lumOff val="95000"/>
                    </a:schemeClr>
                  </a:gs>
                  <a:gs pos="0">
                    <a:schemeClr val="accent5">
                      <a:lumMod val="50000"/>
                    </a:schemeClr>
                  </a:gs>
                  <a:gs pos="32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Tree>
    <p:extLst>
      <p:ext uri="{BB962C8B-B14F-4D97-AF65-F5344CB8AC3E}">
        <p14:creationId xmlns:p14="http://schemas.microsoft.com/office/powerpoint/2010/main" val="12739164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8" presetClass="emph" presetSubtype="0" repeatCount="3000" fill="hold" grpId="0" nodeType="withEffect">
                                  <p:stCondLst>
                                    <p:cond delay="0"/>
                                  </p:stCondLst>
                                  <p:childTnLst>
                                    <p:animRot by="21600000">
                                      <p:cBhvr>
                                        <p:cTn id="10" dur="3000" fill="hold"/>
                                        <p:tgtEl>
                                          <p:spTgt spid="5"/>
                                        </p:tgtEl>
                                        <p:attrNameLst>
                                          <p:attrName>r</p:attrName>
                                        </p:attrNameLst>
                                      </p:cBhvr>
                                    </p:animRot>
                                  </p:childTnLst>
                                </p:cTn>
                              </p:par>
                              <p:par>
                                <p:cTn id="11" presetID="8" presetClass="emph" presetSubtype="0" repeatCount="4000" fill="hold" grpId="0" nodeType="withEffect">
                                  <p:stCondLst>
                                    <p:cond delay="0"/>
                                  </p:stCondLst>
                                  <p:childTnLst>
                                    <p:animRot by="21600000">
                                      <p:cBhvr>
                                        <p:cTn id="12" dur="2000" fill="hold"/>
                                        <p:tgtEl>
                                          <p:spTgt spid="3"/>
                                        </p:tgtEl>
                                        <p:attrNameLst>
                                          <p:attrName>r</p:attrName>
                                        </p:attrNameLst>
                                      </p:cBhvr>
                                    </p:animRot>
                                  </p:childTnLst>
                                </p:cTn>
                              </p:par>
                              <p:par>
                                <p:cTn id="13" presetID="41" presetClass="entr" presetSubtype="0" fill="hold" grpId="0" nodeType="withEffect">
                                  <p:stCondLst>
                                    <p:cond delay="250"/>
                                  </p:stCondLst>
                                  <p:iterate type="lt">
                                    <p:tmPct val="10000"/>
                                  </p:iterate>
                                  <p:childTnLst>
                                    <p:set>
                                      <p:cBhvr>
                                        <p:cTn id="14" dur="1" fill="hold">
                                          <p:stCondLst>
                                            <p:cond delay="0"/>
                                          </p:stCondLst>
                                        </p:cTn>
                                        <p:tgtEl>
                                          <p:spTgt spid="6"/>
                                        </p:tgtEl>
                                        <p:attrNameLst>
                                          <p:attrName>style.visibility</p:attrName>
                                        </p:attrNameLst>
                                      </p:cBhvr>
                                      <p:to>
                                        <p:strVal val="visible"/>
                                      </p:to>
                                    </p:set>
                                    <p:anim calcmode="lin" valueType="num">
                                      <p:cBhvr>
                                        <p:cTn id="15"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6"/>
                                        </p:tgtEl>
                                        <p:attrNameLst>
                                          <p:attrName>ppt_y</p:attrName>
                                        </p:attrNameLst>
                                      </p:cBhvr>
                                      <p:tavLst>
                                        <p:tav tm="0">
                                          <p:val>
                                            <p:strVal val="#ppt_y"/>
                                          </p:val>
                                        </p:tav>
                                        <p:tav tm="100000">
                                          <p:val>
                                            <p:strVal val="#ppt_y"/>
                                          </p:val>
                                        </p:tav>
                                      </p:tavLst>
                                    </p:anim>
                                    <p:anim calcmode="lin" valueType="num">
                                      <p:cBhvr>
                                        <p:cTn id="17"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001156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rot="19578595">
            <a:off x="3980446" y="471231"/>
            <a:ext cx="3324726" cy="2426369"/>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1231" y="1070810"/>
            <a:ext cx="2779295" cy="1938992"/>
          </a:xfrm>
          <a:prstGeom prst="rect">
            <a:avLst/>
          </a:prstGeom>
          <a:noFill/>
        </p:spPr>
        <p:txBody>
          <a:bodyPr wrap="square" rtlCol="0">
            <a:spAutoFit/>
          </a:bodyPr>
          <a:lstStyle/>
          <a:p>
            <a:r>
              <a:rPr lang="en-US" altLang="zh-CN" sz="120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01</a:t>
            </a:r>
            <a:endParaRPr lang="zh-CN" altLang="en-US" sz="120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6" name="文本框 5"/>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7" name="矩形 6"/>
          <p:cNvSpPr/>
          <p:nvPr/>
        </p:nvSpPr>
        <p:spPr>
          <a:xfrm>
            <a:off x="3695343" y="4026521"/>
            <a:ext cx="4801314" cy="1015663"/>
          </a:xfrm>
          <a:prstGeom prst="rect">
            <a:avLst/>
          </a:prstGeom>
        </p:spPr>
        <p:txBody>
          <a:bodyPr wrap="none">
            <a:spAutoFit/>
          </a:bodyPr>
          <a:lstStyle/>
          <a:p>
            <a:r>
              <a:rPr lang="zh-CN" altLang="en-US" sz="6000" b="1" dirty="0">
                <a:solidFill>
                  <a:srgbClr val="BDD7EE"/>
                </a:solidFill>
                <a:latin typeface="Arial Black" panose="020B0A04020102020204" pitchFamily="34" charset="0"/>
              </a:rPr>
              <a:t>工作完成情况</a:t>
            </a:r>
          </a:p>
        </p:txBody>
      </p:sp>
      <p:sp>
        <p:nvSpPr>
          <p:cNvPr id="8" name="矩形 7"/>
          <p:cNvSpPr/>
          <p:nvPr/>
        </p:nvSpPr>
        <p:spPr>
          <a:xfrm>
            <a:off x="3048000" y="4933899"/>
            <a:ext cx="6096000" cy="584775"/>
          </a:xfrm>
          <a:prstGeom prst="rect">
            <a:avLst/>
          </a:prstGeom>
        </p:spPr>
        <p:txBody>
          <a:bodyPr>
            <a:spAutoFit/>
          </a:bodyPr>
          <a:lstStyle/>
          <a:p>
            <a:pPr algn="ctr"/>
            <a:r>
              <a:rPr lang="en-US" altLang="zh-CN" sz="1600" dirty="0">
                <a:solidFill>
                  <a:srgbClr val="BDD7EE"/>
                </a:solidFill>
                <a:latin typeface="Arial Black" panose="020B0A04020102020204" pitchFamily="34" charset="0"/>
                <a:ea typeface="Roboto" panose="02000000000000000000" pitchFamily="2" charset="0"/>
              </a:rPr>
              <a:t>Lorem ipsum dolor sit </a:t>
            </a:r>
            <a:r>
              <a:rPr lang="en-US" altLang="zh-CN" sz="1600" dirty="0" err="1">
                <a:solidFill>
                  <a:srgbClr val="BDD7EE"/>
                </a:solidFill>
                <a:latin typeface="Arial Black" panose="020B0A04020102020204" pitchFamily="34" charset="0"/>
                <a:ea typeface="Roboto" panose="02000000000000000000" pitchFamily="2" charset="0"/>
              </a:rPr>
              <a:t>amet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consectetur</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adipiscing</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elit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Fusce</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suscipit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neque</a:t>
            </a:r>
            <a:r>
              <a:rPr lang="en-US" altLang="zh-CN" sz="1600" dirty="0">
                <a:solidFill>
                  <a:srgbClr val="BDD7EE"/>
                </a:solidFill>
                <a:latin typeface="Arial Black" panose="020B0A04020102020204" pitchFamily="34" charset="0"/>
                <a:ea typeface="Roboto" panose="02000000000000000000" pitchFamily="2" charset="0"/>
              </a:rPr>
              <a:t> non </a:t>
            </a:r>
            <a:endParaRPr lang="zh-CN" altLang="en-US" sz="1600" dirty="0">
              <a:solidFill>
                <a:srgbClr val="BDD7EE"/>
              </a:solidFill>
              <a:latin typeface="Arial Black" panose="020B0A04020102020204" pitchFamily="34" charset="0"/>
            </a:endParaRPr>
          </a:p>
        </p:txBody>
      </p:sp>
      <p:sp>
        <p:nvSpPr>
          <p:cNvPr id="9" name="等腰三角形 8"/>
          <p:cNvSpPr/>
          <p:nvPr/>
        </p:nvSpPr>
        <p:spPr>
          <a:xfrm rot="19050072">
            <a:off x="5642771" y="2637752"/>
            <a:ext cx="906456" cy="723990"/>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601249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par>
                                <p:cTn id="14" presetID="8" presetClass="emph" presetSubtype="0" fill="hold" grpId="0" nodeType="withEffect">
                                  <p:stCondLst>
                                    <p:cond delay="500"/>
                                  </p:stCondLst>
                                  <p:childTnLst>
                                    <p:animRot by="21600000">
                                      <p:cBhvr>
                                        <p:cTn id="15" dur="3000" fill="hold"/>
                                        <p:tgtEl>
                                          <p:spTgt spid="4"/>
                                        </p:tgtEl>
                                        <p:attrNameLst>
                                          <p:attrName>r</p:attrName>
                                        </p:attrNameLst>
                                      </p:cBhvr>
                                    </p:animRot>
                                  </p:childTnLst>
                                </p:cTn>
                              </p:par>
                              <p:par>
                                <p:cTn id="16" presetID="8" presetClass="emph" presetSubtype="0" fill="hold" grpId="0" nodeType="withEffect">
                                  <p:stCondLst>
                                    <p:cond delay="750"/>
                                  </p:stCondLst>
                                  <p:childTnLst>
                                    <p:animRot by="-21600000">
                                      <p:cBhvr>
                                        <p:cTn id="17" dur="2500" fill="hold"/>
                                        <p:tgtEl>
                                          <p:spTgt spid="9"/>
                                        </p:tgtEl>
                                        <p:attrNameLst>
                                          <p:attrName>r</p:attrName>
                                        </p:attrNameLst>
                                      </p:cBhvr>
                                    </p:animRot>
                                  </p:childTnLst>
                                </p:cTn>
                              </p:par>
                              <p:par>
                                <p:cTn id="18" presetID="42" presetClass="entr" presetSubtype="0" fill="hold" grpId="0" nodeType="withEffect">
                                  <p:stCondLst>
                                    <p:cond delay="1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523800" y="1001430"/>
            <a:ext cx="2526879" cy="603711"/>
          </a:xfrm>
          <a:prstGeom prst="roundRect">
            <a:avLst/>
          </a:prstGeom>
          <a:solidFill>
            <a:schemeClr val="accent3">
              <a:alpha val="33000"/>
            </a:schemeClr>
          </a:solidFill>
          <a:ln>
            <a:noFill/>
          </a:ln>
          <a:effectLst>
            <a:outerShdw blurRad="50800" dist="38100" dir="5400000" algn="t"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tlCol="0" anchor="ctr"/>
          <a:lstStyle/>
          <a:p>
            <a:pPr algn="ctr"/>
            <a:r>
              <a:rPr lang="zh-CN" altLang="en-US" sz="2000" dirty="0" smtClean="0">
                <a:solidFill>
                  <a:srgbClr val="002060"/>
                </a:solidFill>
                <a:latin typeface="汉真广标" panose="02010609000101010101" pitchFamily="49" charset="-122"/>
                <a:ea typeface="汉真广标" panose="02010609000101010101" pitchFamily="49" charset="-122"/>
              </a:rPr>
              <a:t>请在此添加小标题</a:t>
            </a:r>
            <a:endParaRPr lang="zh-CN" altLang="en-US" sz="2000" dirty="0">
              <a:solidFill>
                <a:srgbClr val="002060"/>
              </a:solidFill>
              <a:latin typeface="汉真广标" panose="02010609000101010101" pitchFamily="49" charset="-122"/>
              <a:ea typeface="汉真广标" panose="02010609000101010101" pitchFamily="49" charset="-122"/>
            </a:endParaRPr>
          </a:p>
        </p:txBody>
      </p:sp>
      <p:sp>
        <p:nvSpPr>
          <p:cNvPr id="5" name="矩形 4"/>
          <p:cNvSpPr/>
          <p:nvPr/>
        </p:nvSpPr>
        <p:spPr>
          <a:xfrm>
            <a:off x="2074688" y="2036617"/>
            <a:ext cx="4003701" cy="45719"/>
          </a:xfrm>
          <a:prstGeom prst="rect">
            <a:avLst/>
          </a:prstGeom>
          <a:solidFill>
            <a:srgbClr val="B7999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088403" y="4283083"/>
            <a:ext cx="4136069" cy="369332"/>
          </a:xfrm>
          <a:prstGeom prst="rect">
            <a:avLst/>
          </a:prstGeom>
        </p:spPr>
        <p:txBody>
          <a:bodyPr wrap="none">
            <a:spAutoFit/>
          </a:bodyPr>
          <a:lstStyle/>
          <a:p>
            <a:r>
              <a:rPr lang="zh-CN" altLang="en-US" b="1" dirty="0">
                <a:solidFill>
                  <a:srgbClr val="BDD7EE"/>
                </a:solidFill>
                <a:latin typeface="方正舒体" panose="02010601030101010101" pitchFamily="2" charset="-122"/>
                <a:ea typeface="方正舒体" panose="02010601030101010101" pitchFamily="2" charset="-122"/>
              </a:rPr>
              <a:t>请在此添加演示文稿目录标题文字说明</a:t>
            </a:r>
          </a:p>
        </p:txBody>
      </p:sp>
      <p:sp>
        <p:nvSpPr>
          <p:cNvPr id="8" name="矩形 7"/>
          <p:cNvSpPr/>
          <p:nvPr/>
        </p:nvSpPr>
        <p:spPr>
          <a:xfrm>
            <a:off x="2088403" y="4681890"/>
            <a:ext cx="4003701" cy="45719"/>
          </a:xfrm>
          <a:prstGeom prst="rect">
            <a:avLst/>
          </a:prstGeom>
          <a:solidFill>
            <a:srgbClr val="B7999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088402" y="1667285"/>
            <a:ext cx="4136069" cy="369332"/>
          </a:xfrm>
          <a:prstGeom prst="rect">
            <a:avLst/>
          </a:prstGeom>
        </p:spPr>
        <p:txBody>
          <a:bodyPr wrap="none">
            <a:spAutoFit/>
          </a:bodyPr>
          <a:lstStyle/>
          <a:p>
            <a:r>
              <a:rPr lang="zh-CN" altLang="en-US" b="1" dirty="0">
                <a:solidFill>
                  <a:srgbClr val="BDD7EE"/>
                </a:solidFill>
                <a:latin typeface="方正舒体" panose="02010601030101010101" pitchFamily="2" charset="-122"/>
                <a:ea typeface="方正舒体" panose="02010601030101010101" pitchFamily="2" charset="-122"/>
              </a:rPr>
              <a:t>请在此添加演示文稿目录标题文字说明</a:t>
            </a:r>
          </a:p>
        </p:txBody>
      </p:sp>
      <p:sp>
        <p:nvSpPr>
          <p:cNvPr id="16" name="等腰三角形 15"/>
          <p:cNvSpPr/>
          <p:nvPr/>
        </p:nvSpPr>
        <p:spPr>
          <a:xfrm rot="19050072">
            <a:off x="6308347" y="917379"/>
            <a:ext cx="527268" cy="453347"/>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509666" y="2082336"/>
            <a:ext cx="4627899" cy="1915909"/>
          </a:xfrm>
          <a:prstGeom prst="rect">
            <a:avLst/>
          </a:prstGeom>
          <a:noFill/>
        </p:spPr>
        <p:txBody>
          <a:bodyPr wrap="square" rtlCol="0">
            <a:spAutoFit/>
          </a:bodyPr>
          <a:lstStyle/>
          <a:p>
            <a:pPr lvl="0" algn="r">
              <a:lnSpc>
                <a:spcPts val="3300"/>
              </a:lnSpc>
            </a:pPr>
            <a:r>
              <a:rPr lang="zh-CN" altLang="en-US" sz="2000" dirty="0">
                <a:solidFill>
                  <a:srgbClr val="BDD7EE"/>
                </a:solidFill>
                <a:latin typeface="华文楷体" panose="02010600040101010101" pitchFamily="2" charset="-122"/>
                <a:ea typeface="华文楷体" panose="02010600040101010101" pitchFamily="2" charset="-122"/>
              </a:rPr>
              <a:t>请在此添加文本</a:t>
            </a:r>
            <a:r>
              <a:rPr lang="zh-CN" altLang="en-US" sz="2000" dirty="0" smtClean="0">
                <a:solidFill>
                  <a:srgbClr val="BDD7EE"/>
                </a:solidFill>
                <a:latin typeface="华文楷体" panose="02010600040101010101" pitchFamily="2" charset="-122"/>
                <a:ea typeface="华文楷体" panose="02010600040101010101" pitchFamily="2" charset="-122"/>
              </a:rPr>
              <a:t>内容调整行距和字体大小</a:t>
            </a:r>
            <a:r>
              <a:rPr lang="zh-CN" altLang="en-US" sz="2000" dirty="0">
                <a:solidFill>
                  <a:srgbClr val="BDD7EE"/>
                </a:solidFill>
                <a:latin typeface="华文楷体" panose="02010600040101010101" pitchFamily="2" charset="-122"/>
                <a:ea typeface="华文楷体" panose="02010600040101010101" pitchFamily="2" charset="-122"/>
              </a:rPr>
              <a:t>请在此添加文本</a:t>
            </a:r>
            <a:r>
              <a:rPr lang="zh-CN" altLang="en-US" sz="2000" dirty="0" smtClean="0">
                <a:solidFill>
                  <a:srgbClr val="BDD7EE"/>
                </a:solidFill>
                <a:latin typeface="华文楷体" panose="02010600040101010101" pitchFamily="2" charset="-122"/>
                <a:ea typeface="华文楷体" panose="02010600040101010101" pitchFamily="2" charset="-122"/>
              </a:rPr>
              <a:t>内容调整行距和字体              大小</a:t>
            </a:r>
            <a:endParaRPr lang="en-US" altLang="zh-CN" sz="2000" dirty="0">
              <a:solidFill>
                <a:srgbClr val="BDD7EE"/>
              </a:solidFill>
              <a:latin typeface="华文楷体" panose="02010600040101010101" pitchFamily="2" charset="-122"/>
              <a:ea typeface="华文楷体" panose="02010600040101010101" pitchFamily="2" charset="-122"/>
            </a:endParaRPr>
          </a:p>
          <a:p>
            <a:pPr lvl="0" algn="just"/>
            <a:endParaRPr lang="zh-CN" altLang="en-US" dirty="0">
              <a:solidFill>
                <a:prstClr val="black"/>
              </a:solidFill>
            </a:endParaRPr>
          </a:p>
          <a:p>
            <a:pPr lvl="0" algn="just"/>
            <a:endParaRPr lang="zh-CN" altLang="en-US" dirty="0">
              <a:solidFill>
                <a:prstClr val="black"/>
              </a:solidFill>
            </a:endParaRPr>
          </a:p>
        </p:txBody>
      </p:sp>
      <p:sp>
        <p:nvSpPr>
          <p:cNvPr id="18" name="文本框 17"/>
          <p:cNvSpPr txBox="1"/>
          <p:nvPr/>
        </p:nvSpPr>
        <p:spPr>
          <a:xfrm>
            <a:off x="1596571" y="4935655"/>
            <a:ext cx="4627899" cy="2062103"/>
          </a:xfrm>
          <a:prstGeom prst="rect">
            <a:avLst/>
          </a:prstGeom>
          <a:noFill/>
        </p:spPr>
        <p:txBody>
          <a:bodyPr wrap="square" rtlCol="0">
            <a:spAutoFit/>
          </a:bodyPr>
          <a:lstStyle/>
          <a:p>
            <a:pPr algn="r">
              <a:lnSpc>
                <a:spcPts val="3300"/>
              </a:lnSpc>
            </a:pPr>
            <a:r>
              <a:rPr lang="zh-CN" altLang="en-US" sz="2000" dirty="0">
                <a:solidFill>
                  <a:srgbClr val="BDD7EE"/>
                </a:solidFill>
                <a:latin typeface="华文楷体" panose="02010600040101010101" pitchFamily="2" charset="-122"/>
                <a:ea typeface="华文楷体" panose="02010600040101010101" pitchFamily="2" charset="-122"/>
              </a:rPr>
              <a:t>请在此添加文本内容调整行距和字体大小请在此添加文本内容调整行距和字体              大小</a:t>
            </a:r>
            <a:endParaRPr lang="en-US" altLang="zh-CN" sz="2000" dirty="0">
              <a:solidFill>
                <a:srgbClr val="BDD7EE"/>
              </a:solidFill>
              <a:latin typeface="华文楷体" panose="02010600040101010101" pitchFamily="2" charset="-122"/>
              <a:ea typeface="华文楷体" panose="02010600040101010101" pitchFamily="2" charset="-122"/>
            </a:endParaRPr>
          </a:p>
          <a:p>
            <a:pPr algn="r">
              <a:lnSpc>
                <a:spcPts val="3300"/>
              </a:lnSpc>
            </a:pPr>
            <a:endParaRPr lang="zh-CN" altLang="en-US" sz="2000" dirty="0">
              <a:solidFill>
                <a:srgbClr val="BDD7EE"/>
              </a:solidFill>
              <a:latin typeface="华文楷体" panose="02010600040101010101" pitchFamily="2" charset="-122"/>
              <a:ea typeface="华文楷体" panose="02010600040101010101" pitchFamily="2" charset="-122"/>
            </a:endParaRPr>
          </a:p>
          <a:p>
            <a:pPr lvl="0" algn="just"/>
            <a:endParaRPr lang="zh-CN" altLang="en-US" dirty="0">
              <a:solidFill>
                <a:prstClr val="black"/>
              </a:solidFill>
            </a:endParaRPr>
          </a:p>
        </p:txBody>
      </p:sp>
      <p:sp>
        <p:nvSpPr>
          <p:cNvPr id="19" name="圆角矩形 18"/>
          <p:cNvSpPr/>
          <p:nvPr/>
        </p:nvSpPr>
        <p:spPr>
          <a:xfrm>
            <a:off x="3523799" y="3569205"/>
            <a:ext cx="2526879" cy="603711"/>
          </a:xfrm>
          <a:prstGeom prst="roundRect">
            <a:avLst/>
          </a:prstGeom>
          <a:solidFill>
            <a:schemeClr val="accent3">
              <a:alpha val="33000"/>
            </a:schemeClr>
          </a:solidFill>
          <a:ln>
            <a:noFill/>
          </a:ln>
          <a:effectLst>
            <a:outerShdw blurRad="50800" dist="38100" dir="5400000" algn="t"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tlCol="0" anchor="ctr"/>
          <a:lstStyle/>
          <a:p>
            <a:pPr algn="ctr"/>
            <a:r>
              <a:rPr lang="zh-CN" altLang="en-US" sz="2000" dirty="0" smtClean="0">
                <a:solidFill>
                  <a:srgbClr val="002060"/>
                </a:solidFill>
                <a:latin typeface="汉真广标" panose="02010609000101010101" pitchFamily="49" charset="-122"/>
                <a:ea typeface="汉真广标" panose="02010609000101010101" pitchFamily="49" charset="-122"/>
              </a:rPr>
              <a:t>请在此添加小标题</a:t>
            </a:r>
            <a:endParaRPr lang="zh-CN" altLang="en-US" sz="2000" dirty="0">
              <a:solidFill>
                <a:srgbClr val="002060"/>
              </a:solidFill>
              <a:latin typeface="汉真广标" panose="02010609000101010101" pitchFamily="49" charset="-122"/>
              <a:ea typeface="汉真广标" panose="02010609000101010101" pitchFamily="49" charset="-122"/>
            </a:endParaRPr>
          </a:p>
        </p:txBody>
      </p:sp>
      <p:sp>
        <p:nvSpPr>
          <p:cNvPr id="20" name="等腰三角形 19"/>
          <p:cNvSpPr/>
          <p:nvPr/>
        </p:nvSpPr>
        <p:spPr>
          <a:xfrm rot="19050072">
            <a:off x="6308347" y="3607157"/>
            <a:ext cx="527268" cy="453347"/>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6371384" y="894962"/>
            <a:ext cx="613611" cy="646331"/>
          </a:xfrm>
          <a:prstGeom prst="rect">
            <a:avLst/>
          </a:prstGeom>
          <a:noFill/>
        </p:spPr>
        <p:txBody>
          <a:bodyPr wrap="square" rtlCol="0">
            <a:spAutoFit/>
          </a:bodyPr>
          <a:lstStyle/>
          <a:p>
            <a:r>
              <a:rPr lang="en-US" altLang="zh-CN" sz="3600" b="1" dirty="0" smtClean="0">
                <a:solidFill>
                  <a:srgbClr val="587297"/>
                </a:solidFill>
                <a:latin typeface="Arial Black" panose="020B0A04020102020204" pitchFamily="34" charset="0"/>
              </a:rPr>
              <a:t>1</a:t>
            </a:r>
            <a:endParaRPr lang="zh-CN" altLang="en-US" sz="3600" b="1" dirty="0">
              <a:solidFill>
                <a:srgbClr val="587297"/>
              </a:solidFill>
              <a:latin typeface="Arial Black" panose="020B0A04020102020204" pitchFamily="34" charset="0"/>
            </a:endParaRPr>
          </a:p>
        </p:txBody>
      </p:sp>
      <p:sp>
        <p:nvSpPr>
          <p:cNvPr id="23" name="文本框 22"/>
          <p:cNvSpPr txBox="1"/>
          <p:nvPr/>
        </p:nvSpPr>
        <p:spPr>
          <a:xfrm>
            <a:off x="6392786" y="3587861"/>
            <a:ext cx="613611" cy="646331"/>
          </a:xfrm>
          <a:prstGeom prst="rect">
            <a:avLst/>
          </a:prstGeom>
          <a:noFill/>
        </p:spPr>
        <p:txBody>
          <a:bodyPr wrap="square" rtlCol="0">
            <a:spAutoFit/>
          </a:bodyPr>
          <a:lstStyle/>
          <a:p>
            <a:r>
              <a:rPr lang="en-US" altLang="zh-CN" sz="3600" b="1" dirty="0">
                <a:solidFill>
                  <a:srgbClr val="587297"/>
                </a:solidFill>
                <a:latin typeface="Arial Black" panose="020B0A04020102020204" pitchFamily="34" charset="0"/>
              </a:rPr>
              <a:t>2</a:t>
            </a:r>
            <a:endParaRPr lang="zh-CN" altLang="en-US" sz="3600" b="1" dirty="0">
              <a:solidFill>
                <a:srgbClr val="587297"/>
              </a:solidFill>
              <a:latin typeface="Arial Black" panose="020B0A04020102020204" pitchFamily="34" charset="0"/>
            </a:endParaRPr>
          </a:p>
        </p:txBody>
      </p:sp>
      <p:sp>
        <p:nvSpPr>
          <p:cNvPr id="24" name="文本框 2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25" name="椭圆 24"/>
          <p:cNvSpPr/>
          <p:nvPr/>
        </p:nvSpPr>
        <p:spPr>
          <a:xfrm>
            <a:off x="7355316" y="4170297"/>
            <a:ext cx="2261937" cy="2261937"/>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4925">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9591709" y="1360666"/>
            <a:ext cx="982569" cy="982569"/>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34925">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9516979" y="2802029"/>
            <a:ext cx="1584147" cy="1669481"/>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34925">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258305" y="417858"/>
            <a:ext cx="517348" cy="517348"/>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34925">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767582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6" presetClass="entr" presetSubtype="16"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circle(in)">
                                      <p:cBhvr>
                                        <p:cTn id="11" dur="250"/>
                                        <p:tgtEl>
                                          <p:spTgt spid="21"/>
                                        </p:tgtEl>
                                      </p:cBhvr>
                                    </p:animEffect>
                                  </p:childTnLst>
                                </p:cTn>
                              </p:par>
                              <p:par>
                                <p:cTn id="12" presetID="2" presetClass="entr" presetSubtype="8" fill="hold" grpId="0" nodeType="withEffect">
                                  <p:stCondLst>
                                    <p:cond delay="100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0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250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par>
                                <p:cTn id="23" presetID="22" presetClass="entr" presetSubtype="1" fill="hold" grpId="0" nodeType="withEffect">
                                  <p:stCondLst>
                                    <p:cond delay="275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2000"/>
                                        <p:tgtEl>
                                          <p:spTgt spid="17"/>
                                        </p:tgtEl>
                                      </p:cBhvr>
                                    </p:animEffect>
                                  </p:childTnLst>
                                </p:cTn>
                              </p:par>
                              <p:par>
                                <p:cTn id="26" presetID="6" presetClass="entr" presetSubtype="16" fill="hold" grpId="0" nodeType="withEffect">
                                  <p:stCondLst>
                                    <p:cond delay="3750"/>
                                  </p:stCondLst>
                                  <p:childTnLst>
                                    <p:set>
                                      <p:cBhvr>
                                        <p:cTn id="27" dur="1" fill="hold">
                                          <p:stCondLst>
                                            <p:cond delay="0"/>
                                          </p:stCondLst>
                                        </p:cTn>
                                        <p:tgtEl>
                                          <p:spTgt spid="23"/>
                                        </p:tgtEl>
                                        <p:attrNameLst>
                                          <p:attrName>style.visibility</p:attrName>
                                        </p:attrNameLst>
                                      </p:cBhvr>
                                      <p:to>
                                        <p:strVal val="visible"/>
                                      </p:to>
                                    </p:set>
                                    <p:animEffect transition="in" filter="circle(in)">
                                      <p:cBhvr>
                                        <p:cTn id="28" dur="1500"/>
                                        <p:tgtEl>
                                          <p:spTgt spid="23"/>
                                        </p:tgtEl>
                                      </p:cBhvr>
                                    </p:animEffect>
                                  </p:childTnLst>
                                </p:cTn>
                              </p:par>
                              <p:par>
                                <p:cTn id="29" presetID="2" presetClass="entr" presetSubtype="8" fill="hold" grpId="0" nodeType="withEffect">
                                  <p:stCondLst>
                                    <p:cond delay="400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0-#ppt_w/2"/>
                                          </p:val>
                                        </p:tav>
                                        <p:tav tm="100000">
                                          <p:val>
                                            <p:strVal val="#ppt_x"/>
                                          </p:val>
                                        </p:tav>
                                      </p:tavLst>
                                    </p:anim>
                                    <p:anim calcmode="lin" valueType="num">
                                      <p:cBhvr additive="base">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45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0-#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par>
                                <p:cTn id="37" presetID="22" presetClass="entr" presetSubtype="8" fill="hold" grpId="0" nodeType="withEffect">
                                  <p:stCondLst>
                                    <p:cond delay="500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250"/>
                                        <p:tgtEl>
                                          <p:spTgt spid="8"/>
                                        </p:tgtEl>
                                      </p:cBhvr>
                                    </p:animEffect>
                                  </p:childTnLst>
                                </p:cTn>
                              </p:par>
                              <p:par>
                                <p:cTn id="40" presetID="22" presetClass="entr" presetSubtype="1" fill="hold" grpId="0" nodeType="withEffect">
                                  <p:stCondLst>
                                    <p:cond delay="6000"/>
                                  </p:stCondLst>
                                  <p:childTnLst>
                                    <p:set>
                                      <p:cBhvr>
                                        <p:cTn id="41" dur="1" fill="hold">
                                          <p:stCondLst>
                                            <p:cond delay="0"/>
                                          </p:stCondLst>
                                        </p:cTn>
                                        <p:tgtEl>
                                          <p:spTgt spid="18"/>
                                        </p:tgtEl>
                                        <p:attrNameLst>
                                          <p:attrName>style.visibility</p:attrName>
                                        </p:attrNameLst>
                                      </p:cBhvr>
                                      <p:to>
                                        <p:strVal val="visible"/>
                                      </p:to>
                                    </p:set>
                                    <p:animEffect transition="in" filter="wipe(up)">
                                      <p:cBhvr>
                                        <p:cTn id="42" dur="2000"/>
                                        <p:tgtEl>
                                          <p:spTgt spid="18"/>
                                        </p:tgtEl>
                                      </p:cBhvr>
                                    </p:animEffect>
                                  </p:childTnLst>
                                </p:cTn>
                              </p:par>
                              <p:par>
                                <p:cTn id="43" presetID="1" presetClass="entr" presetSubtype="0" fill="hold" grpId="2" nodeType="withEffect">
                                  <p:stCondLst>
                                    <p:cond delay="750"/>
                                  </p:stCondLst>
                                  <p:childTnLst>
                                    <p:set>
                                      <p:cBhvr>
                                        <p:cTn id="44" dur="1" fill="hold">
                                          <p:stCondLst>
                                            <p:cond delay="0"/>
                                          </p:stCondLst>
                                        </p:cTn>
                                        <p:tgtEl>
                                          <p:spTgt spid="25"/>
                                        </p:tgtEl>
                                        <p:attrNameLst>
                                          <p:attrName>style.visibility</p:attrName>
                                        </p:attrNameLst>
                                      </p:cBhvr>
                                      <p:to>
                                        <p:strVal val="visible"/>
                                      </p:to>
                                    </p:set>
                                  </p:childTnLst>
                                </p:cTn>
                              </p:par>
                              <p:par>
                                <p:cTn id="45" presetID="8" presetClass="emph" presetSubtype="0" fill="hold" grpId="0" nodeType="withEffect">
                                  <p:stCondLst>
                                    <p:cond delay="750"/>
                                  </p:stCondLst>
                                  <p:childTnLst>
                                    <p:animRot by="21600000">
                                      <p:cBhvr>
                                        <p:cTn id="46" dur="6750" fill="hold"/>
                                        <p:tgtEl>
                                          <p:spTgt spid="25"/>
                                        </p:tgtEl>
                                        <p:attrNameLst>
                                          <p:attrName>r</p:attrName>
                                        </p:attrNameLst>
                                      </p:cBhvr>
                                    </p:animRot>
                                  </p:childTnLst>
                                </p:cTn>
                              </p:par>
                              <p:par>
                                <p:cTn id="47" presetID="42" presetClass="entr" presetSubtype="0" fill="hold" grpId="1" nodeType="withEffect">
                                  <p:stCondLst>
                                    <p:cond delay="75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0"/>
                                        <p:tgtEl>
                                          <p:spTgt spid="25"/>
                                        </p:tgtEl>
                                      </p:cBhvr>
                                    </p:animEffect>
                                    <p:anim calcmode="lin" valueType="num">
                                      <p:cBhvr>
                                        <p:cTn id="50" dur="1000" fill="hold"/>
                                        <p:tgtEl>
                                          <p:spTgt spid="25"/>
                                        </p:tgtEl>
                                        <p:attrNameLst>
                                          <p:attrName>ppt_x</p:attrName>
                                        </p:attrNameLst>
                                      </p:cBhvr>
                                      <p:tavLst>
                                        <p:tav tm="0">
                                          <p:val>
                                            <p:strVal val="#ppt_x"/>
                                          </p:val>
                                        </p:tav>
                                        <p:tav tm="100000">
                                          <p:val>
                                            <p:strVal val="#ppt_x"/>
                                          </p:val>
                                        </p:tav>
                                      </p:tavLst>
                                    </p:anim>
                                    <p:anim calcmode="lin" valueType="num">
                                      <p:cBhvr>
                                        <p:cTn id="51" dur="1000" fill="hold"/>
                                        <p:tgtEl>
                                          <p:spTgt spid="25"/>
                                        </p:tgtEl>
                                        <p:attrNameLst>
                                          <p:attrName>ppt_y</p:attrName>
                                        </p:attrNameLst>
                                      </p:cBhvr>
                                      <p:tavLst>
                                        <p:tav tm="0">
                                          <p:val>
                                            <p:strVal val="#ppt_y+.1"/>
                                          </p:val>
                                        </p:tav>
                                        <p:tav tm="100000">
                                          <p:val>
                                            <p:strVal val="#ppt_y"/>
                                          </p:val>
                                        </p:tav>
                                      </p:tavLst>
                                    </p:anim>
                                  </p:childTnLst>
                                </p:cTn>
                              </p:par>
                              <p:par>
                                <p:cTn id="52" presetID="1" presetClass="entr" presetSubtype="0" fill="hold" grpId="2" nodeType="withEffect">
                                  <p:stCondLst>
                                    <p:cond delay="750"/>
                                  </p:stCondLst>
                                  <p:childTnLst>
                                    <p:set>
                                      <p:cBhvr>
                                        <p:cTn id="53" dur="1" fill="hold">
                                          <p:stCondLst>
                                            <p:cond delay="0"/>
                                          </p:stCondLst>
                                        </p:cTn>
                                        <p:tgtEl>
                                          <p:spTgt spid="30"/>
                                        </p:tgtEl>
                                        <p:attrNameLst>
                                          <p:attrName>style.visibility</p:attrName>
                                        </p:attrNameLst>
                                      </p:cBhvr>
                                      <p:to>
                                        <p:strVal val="visible"/>
                                      </p:to>
                                    </p:set>
                                  </p:childTnLst>
                                </p:cTn>
                              </p:par>
                              <p:par>
                                <p:cTn id="54" presetID="8" presetClass="emph" presetSubtype="0" fill="hold" grpId="0" nodeType="withEffect">
                                  <p:stCondLst>
                                    <p:cond delay="1250"/>
                                  </p:stCondLst>
                                  <p:childTnLst>
                                    <p:animRot by="21600000">
                                      <p:cBhvr>
                                        <p:cTn id="55" dur="6750" fill="hold"/>
                                        <p:tgtEl>
                                          <p:spTgt spid="30"/>
                                        </p:tgtEl>
                                        <p:attrNameLst>
                                          <p:attrName>r</p:attrName>
                                        </p:attrNameLst>
                                      </p:cBhvr>
                                    </p:animRot>
                                  </p:childTnLst>
                                </p:cTn>
                              </p:par>
                              <p:par>
                                <p:cTn id="56" presetID="42" presetClass="entr" presetSubtype="0" fill="hold" grpId="1" nodeType="withEffect">
                                  <p:stCondLst>
                                    <p:cond delay="125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par>
                                <p:cTn id="61" presetID="1" presetClass="entr" presetSubtype="0" fill="hold" grpId="2" nodeType="withEffect">
                                  <p:stCondLst>
                                    <p:cond delay="2000"/>
                                  </p:stCondLst>
                                  <p:childTnLst>
                                    <p:set>
                                      <p:cBhvr>
                                        <p:cTn id="62" dur="1" fill="hold">
                                          <p:stCondLst>
                                            <p:cond delay="0"/>
                                          </p:stCondLst>
                                        </p:cTn>
                                        <p:tgtEl>
                                          <p:spTgt spid="29"/>
                                        </p:tgtEl>
                                        <p:attrNameLst>
                                          <p:attrName>style.visibility</p:attrName>
                                        </p:attrNameLst>
                                      </p:cBhvr>
                                      <p:to>
                                        <p:strVal val="visible"/>
                                      </p:to>
                                    </p:set>
                                  </p:childTnLst>
                                </p:cTn>
                              </p:par>
                              <p:par>
                                <p:cTn id="63" presetID="8" presetClass="emph" presetSubtype="0" fill="hold" grpId="0" nodeType="withEffect">
                                  <p:stCondLst>
                                    <p:cond delay="2000"/>
                                  </p:stCondLst>
                                  <p:childTnLst>
                                    <p:animRot by="21600000">
                                      <p:cBhvr>
                                        <p:cTn id="64" dur="6750" fill="hold"/>
                                        <p:tgtEl>
                                          <p:spTgt spid="29"/>
                                        </p:tgtEl>
                                        <p:attrNameLst>
                                          <p:attrName>r</p:attrName>
                                        </p:attrNameLst>
                                      </p:cBhvr>
                                    </p:animRot>
                                  </p:childTnLst>
                                </p:cTn>
                              </p:par>
                              <p:par>
                                <p:cTn id="65" presetID="42" presetClass="entr" presetSubtype="0" fill="hold" grpId="1" nodeType="withEffect">
                                  <p:stCondLst>
                                    <p:cond delay="200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1000"/>
                                        <p:tgtEl>
                                          <p:spTgt spid="29"/>
                                        </p:tgtEl>
                                      </p:cBhvr>
                                    </p:animEffect>
                                    <p:anim calcmode="lin" valueType="num">
                                      <p:cBhvr>
                                        <p:cTn id="68" dur="1000" fill="hold"/>
                                        <p:tgtEl>
                                          <p:spTgt spid="29"/>
                                        </p:tgtEl>
                                        <p:attrNameLst>
                                          <p:attrName>ppt_x</p:attrName>
                                        </p:attrNameLst>
                                      </p:cBhvr>
                                      <p:tavLst>
                                        <p:tav tm="0">
                                          <p:val>
                                            <p:strVal val="#ppt_x"/>
                                          </p:val>
                                        </p:tav>
                                        <p:tav tm="100000">
                                          <p:val>
                                            <p:strVal val="#ppt_x"/>
                                          </p:val>
                                        </p:tav>
                                      </p:tavLst>
                                    </p:anim>
                                    <p:anim calcmode="lin" valueType="num">
                                      <p:cBhvr>
                                        <p:cTn id="69" dur="1000" fill="hold"/>
                                        <p:tgtEl>
                                          <p:spTgt spid="29"/>
                                        </p:tgtEl>
                                        <p:attrNameLst>
                                          <p:attrName>ppt_y</p:attrName>
                                        </p:attrNameLst>
                                      </p:cBhvr>
                                      <p:tavLst>
                                        <p:tav tm="0">
                                          <p:val>
                                            <p:strVal val="#ppt_y+.1"/>
                                          </p:val>
                                        </p:tav>
                                        <p:tav tm="100000">
                                          <p:val>
                                            <p:strVal val="#ppt_y"/>
                                          </p:val>
                                        </p:tav>
                                      </p:tavLst>
                                    </p:anim>
                                  </p:childTnLst>
                                </p:cTn>
                              </p:par>
                              <p:par>
                                <p:cTn id="70" presetID="8" presetClass="emph" presetSubtype="0" fill="hold" grpId="0" nodeType="withEffect">
                                  <p:stCondLst>
                                    <p:cond delay="2750"/>
                                  </p:stCondLst>
                                  <p:childTnLst>
                                    <p:animRot by="21600000">
                                      <p:cBhvr>
                                        <p:cTn id="71" dur="6750" fill="hold"/>
                                        <p:tgtEl>
                                          <p:spTgt spid="31"/>
                                        </p:tgtEl>
                                        <p:attrNameLst>
                                          <p:attrName>r</p:attrName>
                                        </p:attrNameLst>
                                      </p:cBhvr>
                                    </p:animRot>
                                  </p:childTnLst>
                                </p:cTn>
                              </p:par>
                              <p:par>
                                <p:cTn id="72" presetID="42" presetClass="entr" presetSubtype="0" fill="hold" grpId="1" nodeType="withEffect">
                                  <p:stCondLst>
                                    <p:cond delay="275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1000"/>
                                        <p:tgtEl>
                                          <p:spTgt spid="31"/>
                                        </p:tgtEl>
                                      </p:cBhvr>
                                    </p:animEffect>
                                    <p:anim calcmode="lin" valueType="num">
                                      <p:cBhvr>
                                        <p:cTn id="75" dur="1000" fill="hold"/>
                                        <p:tgtEl>
                                          <p:spTgt spid="31"/>
                                        </p:tgtEl>
                                        <p:attrNameLst>
                                          <p:attrName>ppt_x</p:attrName>
                                        </p:attrNameLst>
                                      </p:cBhvr>
                                      <p:tavLst>
                                        <p:tav tm="0">
                                          <p:val>
                                            <p:strVal val="#ppt_x"/>
                                          </p:val>
                                        </p:tav>
                                        <p:tav tm="100000">
                                          <p:val>
                                            <p:strVal val="#ppt_x"/>
                                          </p:val>
                                        </p:tav>
                                      </p:tavLst>
                                    </p:anim>
                                    <p:anim calcmode="lin" valueType="num">
                                      <p:cBhvr>
                                        <p:cTn id="76" dur="1000" fill="hold"/>
                                        <p:tgtEl>
                                          <p:spTgt spid="31"/>
                                        </p:tgtEl>
                                        <p:attrNameLst>
                                          <p:attrName>ppt_y</p:attrName>
                                        </p:attrNameLst>
                                      </p:cBhvr>
                                      <p:tavLst>
                                        <p:tav tm="0">
                                          <p:val>
                                            <p:strVal val="#ppt_y+.1"/>
                                          </p:val>
                                        </p:tav>
                                        <p:tav tm="100000">
                                          <p:val>
                                            <p:strVal val="#ppt_y"/>
                                          </p:val>
                                        </p:tav>
                                      </p:tavLst>
                                    </p:anim>
                                  </p:childTnLst>
                                </p:cTn>
                              </p:par>
                              <p:par>
                                <p:cTn id="77" presetID="1" presetClass="entr" presetSubtype="0" fill="hold" grpId="2" nodeType="withEffect">
                                  <p:stCondLst>
                                    <p:cond delay="2750"/>
                                  </p:stCondLst>
                                  <p:childTnLst>
                                    <p:set>
                                      <p:cBhvr>
                                        <p:cTn id="7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animBg="1"/>
      <p:bldP spid="15" grpId="0"/>
      <p:bldP spid="17" grpId="0"/>
      <p:bldP spid="18" grpId="0"/>
      <p:bldP spid="19" grpId="0" animBg="1"/>
      <p:bldP spid="21" grpId="0"/>
      <p:bldP spid="23" grpId="0"/>
      <p:bldP spid="24" grpId="0"/>
      <p:bldP spid="25" grpId="0" animBg="1"/>
      <p:bldP spid="25" grpId="1" animBg="1"/>
      <p:bldP spid="25" grpId="2" animBg="1"/>
      <p:bldP spid="29" grpId="0" animBg="1"/>
      <p:bldP spid="29" grpId="1" animBg="1"/>
      <p:bldP spid="29" grpId="2" animBg="1"/>
      <p:bldP spid="30" grpId="0" animBg="1"/>
      <p:bldP spid="30" grpId="1" animBg="1"/>
      <p:bldP spid="30" grpId="2" animBg="1"/>
      <p:bldP spid="31" grpId="0" animBg="1"/>
      <p:bldP spid="31" grpId="1" animBg="1"/>
      <p:bldP spid="31" grpId="2"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过程 5"/>
          <p:cNvSpPr/>
          <p:nvPr/>
        </p:nvSpPr>
        <p:spPr>
          <a:xfrm>
            <a:off x="0" y="1356894"/>
            <a:ext cx="3431006" cy="3503863"/>
          </a:xfrm>
          <a:prstGeom prst="flowChartProcess">
            <a:avLst/>
          </a:prstGeom>
          <a:solidFill>
            <a:srgbClr val="BC9D98">
              <a:alpha val="28000"/>
            </a:srgbClr>
          </a:solidFill>
          <a:ln>
            <a:noFill/>
          </a:ln>
          <a:effectLst>
            <a:outerShdw blurRad="50800" dist="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2060"/>
              </a:solidFill>
              <a:latin typeface="汉真广标" panose="02010609000101010101" pitchFamily="49" charset="-122"/>
              <a:ea typeface="汉真广标" panose="02010609000101010101" pitchFamily="49" charset="-122"/>
            </a:endParaRPr>
          </a:p>
        </p:txBody>
      </p:sp>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1006" y="1356894"/>
            <a:ext cx="5329988" cy="3503863"/>
          </a:xfrm>
          <a:prstGeom prst="rect">
            <a:avLst/>
          </a:prstGeom>
        </p:spPr>
      </p:pic>
      <p:sp>
        <p:nvSpPr>
          <p:cNvPr id="8" name="流程图: 过程 7"/>
          <p:cNvSpPr/>
          <p:nvPr/>
        </p:nvSpPr>
        <p:spPr>
          <a:xfrm>
            <a:off x="8760994" y="1356894"/>
            <a:ext cx="3431006" cy="3503863"/>
          </a:xfrm>
          <a:prstGeom prst="flowChartProcess">
            <a:avLst/>
          </a:prstGeom>
          <a:solidFill>
            <a:srgbClr val="BC9D98">
              <a:alpha val="28000"/>
            </a:srgbClr>
          </a:solidFill>
          <a:ln>
            <a:noFill/>
          </a:ln>
          <a:effectLst>
            <a:outerShdw blurRad="50800" dist="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92821" y="1547881"/>
            <a:ext cx="2031325" cy="369332"/>
          </a:xfrm>
          <a:prstGeom prst="rect">
            <a:avLst/>
          </a:prstGeom>
        </p:spPr>
        <p:txBody>
          <a:bodyPr wrap="none">
            <a:spAutoFit/>
          </a:bodyPr>
          <a:lstStyle/>
          <a:p>
            <a:pPr algn="ctr"/>
            <a:r>
              <a:rPr lang="zh-CN" altLang="en-US" dirty="0">
                <a:solidFill>
                  <a:srgbClr val="002060"/>
                </a:solidFill>
                <a:latin typeface="汉真广标" panose="02010609000101010101" pitchFamily="49" charset="-122"/>
                <a:ea typeface="汉真广标" panose="02010609000101010101" pitchFamily="49" charset="-122"/>
              </a:rPr>
              <a:t>请在此添加小标题</a:t>
            </a:r>
          </a:p>
        </p:txBody>
      </p:sp>
      <p:grpSp>
        <p:nvGrpSpPr>
          <p:cNvPr id="12" name="组合 11"/>
          <p:cNvGrpSpPr/>
          <p:nvPr/>
        </p:nvGrpSpPr>
        <p:grpSpPr>
          <a:xfrm>
            <a:off x="244642" y="1917213"/>
            <a:ext cx="2787316" cy="2573340"/>
            <a:chOff x="244642" y="1917213"/>
            <a:chExt cx="2787316" cy="2573340"/>
          </a:xfrm>
        </p:grpSpPr>
        <p:sp>
          <p:nvSpPr>
            <p:cNvPr id="10" name="矩形 9"/>
            <p:cNvSpPr/>
            <p:nvPr/>
          </p:nvSpPr>
          <p:spPr>
            <a:xfrm>
              <a:off x="244642" y="1917213"/>
              <a:ext cx="2787316" cy="1320426"/>
            </a:xfrm>
            <a:prstGeom prst="rect">
              <a:avLst/>
            </a:prstGeom>
          </p:spPr>
          <p:txBody>
            <a:bodyPr wrap="square">
              <a:spAutoFit/>
            </a:bodyPr>
            <a:lstStyle/>
            <a:p>
              <a:pPr lvl="0" algn="r">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a:t>
              </a:r>
              <a:r>
                <a:rPr lang="zh-CN" altLang="en-US" dirty="0" smtClean="0">
                  <a:solidFill>
                    <a:srgbClr val="BDD7EE"/>
                  </a:solidFill>
                  <a:latin typeface="华文楷体" panose="02010600040101010101" pitchFamily="2" charset="-122"/>
                  <a:ea typeface="华文楷体" panose="02010600040101010101" pitchFamily="2" charset="-122"/>
                </a:rPr>
                <a:t>在此添加文本内容调整行距和字</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11" name="矩形 10"/>
            <p:cNvSpPr/>
            <p:nvPr/>
          </p:nvSpPr>
          <p:spPr>
            <a:xfrm>
              <a:off x="244642" y="3170127"/>
              <a:ext cx="2787316" cy="1320426"/>
            </a:xfrm>
            <a:prstGeom prst="rect">
              <a:avLst/>
            </a:prstGeom>
          </p:spPr>
          <p:txBody>
            <a:bodyPr wrap="square">
              <a:spAutoFit/>
            </a:bodyPr>
            <a:lstStyle/>
            <a:p>
              <a:pPr lvl="0" algn="r">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a:t>
              </a:r>
              <a:r>
                <a:rPr lang="zh-CN" altLang="en-US" dirty="0" smtClean="0">
                  <a:solidFill>
                    <a:srgbClr val="BDD7EE"/>
                  </a:solidFill>
                  <a:latin typeface="华文楷体" panose="02010600040101010101" pitchFamily="2" charset="-122"/>
                  <a:ea typeface="华文楷体" panose="02010600040101010101" pitchFamily="2" charset="-122"/>
                </a:rPr>
                <a:t>在此添加文本内容调整行距和字</a:t>
              </a:r>
              <a:endParaRPr lang="en-US" altLang="zh-CN" dirty="0">
                <a:solidFill>
                  <a:srgbClr val="BDD7EE"/>
                </a:solidFill>
                <a:latin typeface="华文楷体" panose="02010600040101010101" pitchFamily="2" charset="-122"/>
                <a:ea typeface="华文楷体" panose="02010600040101010101" pitchFamily="2" charset="-122"/>
              </a:endParaRPr>
            </a:p>
          </p:txBody>
        </p:sp>
      </p:grpSp>
      <p:sp>
        <p:nvSpPr>
          <p:cNvPr id="13" name="矩形 12"/>
          <p:cNvSpPr/>
          <p:nvPr/>
        </p:nvSpPr>
        <p:spPr>
          <a:xfrm>
            <a:off x="9531018" y="1547881"/>
            <a:ext cx="2031325" cy="369332"/>
          </a:xfrm>
          <a:prstGeom prst="rect">
            <a:avLst/>
          </a:prstGeom>
        </p:spPr>
        <p:txBody>
          <a:bodyPr wrap="none">
            <a:spAutoFit/>
          </a:bodyPr>
          <a:lstStyle/>
          <a:p>
            <a:pPr algn="ctr"/>
            <a:r>
              <a:rPr lang="zh-CN" altLang="en-US" dirty="0">
                <a:solidFill>
                  <a:srgbClr val="002060"/>
                </a:solidFill>
                <a:latin typeface="汉真广标" panose="02010609000101010101" pitchFamily="49" charset="-122"/>
                <a:ea typeface="汉真广标" panose="02010609000101010101" pitchFamily="49" charset="-122"/>
              </a:rPr>
              <a:t>请在此添加小标题</a:t>
            </a:r>
          </a:p>
        </p:txBody>
      </p:sp>
      <p:grpSp>
        <p:nvGrpSpPr>
          <p:cNvPr id="14" name="组合 13"/>
          <p:cNvGrpSpPr/>
          <p:nvPr/>
        </p:nvGrpSpPr>
        <p:grpSpPr>
          <a:xfrm>
            <a:off x="9082839" y="1917213"/>
            <a:ext cx="2787316" cy="2573340"/>
            <a:chOff x="244642" y="1917213"/>
            <a:chExt cx="2787316" cy="2573340"/>
          </a:xfrm>
        </p:grpSpPr>
        <p:sp>
          <p:nvSpPr>
            <p:cNvPr id="15" name="矩形 14"/>
            <p:cNvSpPr/>
            <p:nvPr/>
          </p:nvSpPr>
          <p:spPr>
            <a:xfrm>
              <a:off x="244642" y="1917213"/>
              <a:ext cx="2787316" cy="1320426"/>
            </a:xfrm>
            <a:prstGeom prst="rect">
              <a:avLst/>
            </a:prstGeom>
          </p:spPr>
          <p:txBody>
            <a:bodyPr wrap="square">
              <a:spAutoFit/>
            </a:bodyPr>
            <a:lstStyle/>
            <a:p>
              <a:pPr lvl="0" algn="r">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a:t>
              </a:r>
              <a:r>
                <a:rPr lang="zh-CN" altLang="en-US" dirty="0" smtClean="0">
                  <a:solidFill>
                    <a:srgbClr val="BDD7EE"/>
                  </a:solidFill>
                  <a:latin typeface="华文楷体" panose="02010600040101010101" pitchFamily="2" charset="-122"/>
                  <a:ea typeface="华文楷体" panose="02010600040101010101" pitchFamily="2" charset="-122"/>
                </a:rPr>
                <a:t>在此添加文本内容调整行距和字</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16" name="矩形 15"/>
            <p:cNvSpPr/>
            <p:nvPr/>
          </p:nvSpPr>
          <p:spPr>
            <a:xfrm>
              <a:off x="244642" y="3170127"/>
              <a:ext cx="2787316" cy="1320426"/>
            </a:xfrm>
            <a:prstGeom prst="rect">
              <a:avLst/>
            </a:prstGeom>
          </p:spPr>
          <p:txBody>
            <a:bodyPr wrap="square">
              <a:spAutoFit/>
            </a:bodyPr>
            <a:lstStyle/>
            <a:p>
              <a:pPr lvl="0" algn="r">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a:t>
              </a:r>
              <a:r>
                <a:rPr lang="zh-CN" altLang="en-US" dirty="0" smtClean="0">
                  <a:solidFill>
                    <a:srgbClr val="BDD7EE"/>
                  </a:solidFill>
                  <a:latin typeface="华文楷体" panose="02010600040101010101" pitchFamily="2" charset="-122"/>
                  <a:ea typeface="华文楷体" panose="02010600040101010101" pitchFamily="2" charset="-122"/>
                </a:rPr>
                <a:t>在此添加文本内容调整行距和字</a:t>
              </a:r>
              <a:endParaRPr lang="en-US" altLang="zh-CN" dirty="0">
                <a:solidFill>
                  <a:srgbClr val="BDD7EE"/>
                </a:solidFill>
                <a:latin typeface="华文楷体" panose="02010600040101010101" pitchFamily="2" charset="-122"/>
                <a:ea typeface="华文楷体" panose="02010600040101010101" pitchFamily="2" charset="-122"/>
              </a:endParaRPr>
            </a:p>
          </p:txBody>
        </p:sp>
      </p:grpSp>
      <p:sp>
        <p:nvSpPr>
          <p:cNvPr id="17" name="矩形 16"/>
          <p:cNvSpPr/>
          <p:nvPr/>
        </p:nvSpPr>
        <p:spPr>
          <a:xfrm>
            <a:off x="1638300" y="4866304"/>
            <a:ext cx="8736426" cy="1754326"/>
          </a:xfrm>
          <a:prstGeom prst="rect">
            <a:avLst/>
          </a:prstGeom>
        </p:spPr>
        <p:txBody>
          <a:bodyPr wrap="square">
            <a:spAutoFit/>
          </a:bodyPr>
          <a:lstStyle/>
          <a:p>
            <a:pPr algn="ctr">
              <a:lnSpc>
                <a:spcPct val="150000"/>
              </a:lnSpc>
            </a:pPr>
            <a:r>
              <a:rPr lang="en-US" altLang="zh-CN" dirty="0">
                <a:solidFill>
                  <a:schemeClr val="bg1">
                    <a:lumMod val="65000"/>
                  </a:schemeClr>
                </a:solidFill>
                <a:ea typeface="Roboto" panose="02000000000000000000" pitchFamily="2"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endParaRPr lang="id-ID" altLang="zh-CN" dirty="0">
              <a:solidFill>
                <a:schemeClr val="bg1">
                  <a:lumMod val="65000"/>
                </a:schemeClr>
              </a:solidFill>
              <a:ea typeface="Roboto" panose="02000000000000000000" pitchFamily="2" charset="0"/>
            </a:endParaRPr>
          </a:p>
        </p:txBody>
      </p:sp>
    </p:spTree>
    <p:extLst>
      <p:ext uri="{BB962C8B-B14F-4D97-AF65-F5344CB8AC3E}">
        <p14:creationId xmlns:p14="http://schemas.microsoft.com/office/powerpoint/2010/main" val="22199694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125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2000"/>
                                        <p:tgtEl>
                                          <p:spTgt spid="9"/>
                                        </p:tgtEl>
                                      </p:cBhvr>
                                    </p:animEffect>
                                  </p:childTnLst>
                                </p:cTn>
                              </p:par>
                              <p:par>
                                <p:cTn id="24" presetID="22" presetClass="entr" presetSubtype="1" fill="hold" nodeType="withEffect">
                                  <p:stCondLst>
                                    <p:cond delay="200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1000"/>
                                        <p:tgtEl>
                                          <p:spTgt spid="12"/>
                                        </p:tgtEl>
                                      </p:cBhvr>
                                    </p:animEffect>
                                  </p:childTnLst>
                                </p:cTn>
                              </p:par>
                              <p:par>
                                <p:cTn id="27" presetID="22" presetClass="entr" presetSubtype="1" fill="hold" grpId="0" nodeType="withEffect">
                                  <p:stCondLst>
                                    <p:cond delay="125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2000"/>
                                        <p:tgtEl>
                                          <p:spTgt spid="13"/>
                                        </p:tgtEl>
                                      </p:cBhvr>
                                    </p:animEffect>
                                  </p:childTnLst>
                                </p:cTn>
                              </p:par>
                              <p:par>
                                <p:cTn id="30" presetID="22" presetClass="entr" presetSubtype="1" fill="hold" nodeType="withEffect">
                                  <p:stCondLst>
                                    <p:cond delay="200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1000"/>
                                        <p:tgtEl>
                                          <p:spTgt spid="14"/>
                                        </p:tgtEl>
                                      </p:cBhvr>
                                    </p:animEffect>
                                  </p:childTnLst>
                                </p:cTn>
                              </p:par>
                              <p:par>
                                <p:cTn id="33" presetID="42" presetClass="entr" presetSubtype="0" fill="hold" grpId="0" nodeType="withEffect">
                                  <p:stCondLst>
                                    <p:cond delay="30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8" grpId="0" animBg="1"/>
      <p:bldP spid="9" grpId="0"/>
      <p:bldP spid="13"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26" name="矩形 25"/>
          <p:cNvSpPr/>
          <p:nvPr/>
        </p:nvSpPr>
        <p:spPr>
          <a:xfrm>
            <a:off x="469231" y="3805028"/>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27" name="矩形 26"/>
          <p:cNvSpPr/>
          <p:nvPr/>
        </p:nvSpPr>
        <p:spPr>
          <a:xfrm>
            <a:off x="1472357" y="3592889"/>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
        <p:nvSpPr>
          <p:cNvPr id="28" name="矩形 27"/>
          <p:cNvSpPr/>
          <p:nvPr/>
        </p:nvSpPr>
        <p:spPr>
          <a:xfrm>
            <a:off x="5917727" y="794423"/>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29" name="矩形 28"/>
          <p:cNvSpPr/>
          <p:nvPr/>
        </p:nvSpPr>
        <p:spPr>
          <a:xfrm>
            <a:off x="6920853" y="582284"/>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
        <p:nvSpPr>
          <p:cNvPr id="30" name="矩形 29"/>
          <p:cNvSpPr/>
          <p:nvPr/>
        </p:nvSpPr>
        <p:spPr>
          <a:xfrm>
            <a:off x="3269514" y="2272250"/>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31" name="矩形 30"/>
          <p:cNvSpPr/>
          <p:nvPr/>
        </p:nvSpPr>
        <p:spPr>
          <a:xfrm>
            <a:off x="4272640" y="2060111"/>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grpSp>
        <p:nvGrpSpPr>
          <p:cNvPr id="2" name="组合 1"/>
          <p:cNvGrpSpPr/>
          <p:nvPr/>
        </p:nvGrpSpPr>
        <p:grpSpPr>
          <a:xfrm>
            <a:off x="1708484" y="667753"/>
            <a:ext cx="9631278" cy="4421606"/>
            <a:chOff x="1708484" y="667753"/>
            <a:chExt cx="9631278" cy="4421606"/>
          </a:xfrm>
        </p:grpSpPr>
        <p:grpSp>
          <p:nvGrpSpPr>
            <p:cNvPr id="25" name="组合 24"/>
            <p:cNvGrpSpPr/>
            <p:nvPr/>
          </p:nvGrpSpPr>
          <p:grpSpPr>
            <a:xfrm>
              <a:off x="1708484" y="842211"/>
              <a:ext cx="9300411" cy="4247148"/>
              <a:chOff x="1359568" y="2658977"/>
              <a:chExt cx="8510337" cy="2983834"/>
            </a:xfrm>
          </p:grpSpPr>
          <p:cxnSp>
            <p:nvCxnSpPr>
              <p:cNvPr id="8" name="肘形连接符 7"/>
              <p:cNvCxnSpPr/>
              <p:nvPr/>
            </p:nvCxnSpPr>
            <p:spPr>
              <a:xfrm flipV="1">
                <a:off x="1359568" y="4644191"/>
                <a:ext cx="3200400" cy="998620"/>
              </a:xfrm>
              <a:prstGeom prst="bentConnector3">
                <a:avLst>
                  <a:gd name="adj1" fmla="val 65789"/>
                </a:avLst>
              </a:prstGeom>
              <a:ln w="38100">
                <a:solidFill>
                  <a:schemeClr val="bg2">
                    <a:lumMod val="50000"/>
                    <a:alpha val="39000"/>
                  </a:schemeClr>
                </a:solidFill>
              </a:ln>
            </p:spPr>
            <p:style>
              <a:lnRef idx="1">
                <a:schemeClr val="accent1"/>
              </a:lnRef>
              <a:fillRef idx="0">
                <a:schemeClr val="accent1"/>
              </a:fillRef>
              <a:effectRef idx="0">
                <a:schemeClr val="accent1"/>
              </a:effectRef>
              <a:fontRef idx="minor">
                <a:schemeClr val="tx1"/>
              </a:fontRef>
            </p:style>
          </p:cxnSp>
          <p:cxnSp>
            <p:nvCxnSpPr>
              <p:cNvPr id="12" name="肘形连接符 11"/>
              <p:cNvCxnSpPr/>
              <p:nvPr/>
            </p:nvCxnSpPr>
            <p:spPr>
              <a:xfrm flipV="1">
                <a:off x="4471737" y="3645569"/>
                <a:ext cx="2586789" cy="998621"/>
              </a:xfrm>
              <a:prstGeom prst="bentConnector3">
                <a:avLst>
                  <a:gd name="adj1" fmla="val 50000"/>
                </a:avLst>
              </a:prstGeom>
              <a:ln w="38100">
                <a:solidFill>
                  <a:schemeClr val="bg2">
                    <a:lumMod val="50000"/>
                    <a:alpha val="39000"/>
                  </a:schemeClr>
                </a:solidFill>
              </a:ln>
            </p:spPr>
            <p:style>
              <a:lnRef idx="1">
                <a:schemeClr val="accent1"/>
              </a:lnRef>
              <a:fillRef idx="0">
                <a:schemeClr val="accent1"/>
              </a:fillRef>
              <a:effectRef idx="0">
                <a:schemeClr val="accent1"/>
              </a:effectRef>
              <a:fontRef idx="minor">
                <a:schemeClr val="tx1"/>
              </a:fontRef>
            </p:style>
          </p:cxnSp>
          <p:cxnSp>
            <p:nvCxnSpPr>
              <p:cNvPr id="13" name="肘形连接符 12"/>
              <p:cNvCxnSpPr/>
              <p:nvPr/>
            </p:nvCxnSpPr>
            <p:spPr>
              <a:xfrm flipV="1">
                <a:off x="7058526" y="2658977"/>
                <a:ext cx="2811379" cy="986591"/>
              </a:xfrm>
              <a:prstGeom prst="bentConnector3">
                <a:avLst>
                  <a:gd name="adj1" fmla="val 34593"/>
                </a:avLst>
              </a:prstGeom>
              <a:ln w="38100">
                <a:solidFill>
                  <a:schemeClr val="bg2">
                    <a:lumMod val="50000"/>
                    <a:alpha val="39000"/>
                  </a:schemeClr>
                </a:solidFill>
              </a:ln>
            </p:spPr>
            <p:style>
              <a:lnRef idx="1">
                <a:schemeClr val="accent1"/>
              </a:lnRef>
              <a:fillRef idx="0">
                <a:schemeClr val="accent1"/>
              </a:fillRef>
              <a:effectRef idx="0">
                <a:schemeClr val="accent1"/>
              </a:effectRef>
              <a:fontRef idx="minor">
                <a:schemeClr val="tx1"/>
              </a:fontRef>
            </p:style>
          </p:cxnSp>
        </p:grpSp>
        <p:sp>
          <p:nvSpPr>
            <p:cNvPr id="32" name="等腰三角形 31"/>
            <p:cNvSpPr/>
            <p:nvPr/>
          </p:nvSpPr>
          <p:spPr>
            <a:xfrm rot="5400000">
              <a:off x="11014910" y="691816"/>
              <a:ext cx="348915" cy="300789"/>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圆角矩形 32"/>
          <p:cNvSpPr/>
          <p:nvPr/>
        </p:nvSpPr>
        <p:spPr>
          <a:xfrm>
            <a:off x="8053679" y="2997388"/>
            <a:ext cx="2466474" cy="2935705"/>
          </a:xfrm>
          <a:prstGeom prst="roundRect">
            <a:avLst/>
          </a:prstGeom>
          <a:solidFill>
            <a:srgbClr val="BC9D98">
              <a:alpha val="28000"/>
            </a:srgbClr>
          </a:solidFill>
          <a:ln>
            <a:noFill/>
          </a:ln>
          <a:effectLst>
            <a:outerShdw blurRad="50800" dist="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latin typeface="汉真广标" panose="02010609000101010101" pitchFamily="49" charset="-122"/>
              <a:ea typeface="汉真广标" panose="02010609000101010101" pitchFamily="49" charset="-122"/>
            </a:endParaRPr>
          </a:p>
        </p:txBody>
      </p:sp>
      <p:sp>
        <p:nvSpPr>
          <p:cNvPr id="34" name="矩形 33"/>
          <p:cNvSpPr/>
          <p:nvPr/>
        </p:nvSpPr>
        <p:spPr>
          <a:xfrm>
            <a:off x="8386669" y="3314759"/>
            <a:ext cx="1800493" cy="369332"/>
          </a:xfrm>
          <a:prstGeom prst="rect">
            <a:avLst/>
          </a:prstGeom>
        </p:spPr>
        <p:txBody>
          <a:bodyPr wrap="none">
            <a:spAutoFit/>
          </a:bodyPr>
          <a:lstStyle/>
          <a:p>
            <a:pPr algn="ctr"/>
            <a:r>
              <a:rPr lang="zh-CN" altLang="en-US" dirty="0" smtClean="0">
                <a:solidFill>
                  <a:srgbClr val="002060"/>
                </a:solidFill>
                <a:latin typeface="汉真广标" panose="02010609000101010101" pitchFamily="49" charset="-122"/>
                <a:ea typeface="汉真广标" panose="02010609000101010101" pitchFamily="49" charset="-122"/>
              </a:rPr>
              <a:t>在此</a:t>
            </a:r>
            <a:r>
              <a:rPr lang="zh-CN" altLang="en-US" dirty="0">
                <a:solidFill>
                  <a:srgbClr val="002060"/>
                </a:solidFill>
                <a:latin typeface="汉真广标" panose="02010609000101010101" pitchFamily="49" charset="-122"/>
                <a:ea typeface="汉真广标" panose="02010609000101010101" pitchFamily="49" charset="-122"/>
              </a:rPr>
              <a:t>添加小标题</a:t>
            </a:r>
          </a:p>
        </p:txBody>
      </p:sp>
      <p:grpSp>
        <p:nvGrpSpPr>
          <p:cNvPr id="35" name="组合 34"/>
          <p:cNvGrpSpPr/>
          <p:nvPr/>
        </p:nvGrpSpPr>
        <p:grpSpPr>
          <a:xfrm>
            <a:off x="8195032" y="3703388"/>
            <a:ext cx="1980098" cy="1768440"/>
            <a:chOff x="244642" y="1917213"/>
            <a:chExt cx="2787316" cy="1768440"/>
          </a:xfrm>
        </p:grpSpPr>
        <p:sp>
          <p:nvSpPr>
            <p:cNvPr id="36" name="矩形 35"/>
            <p:cNvSpPr/>
            <p:nvPr/>
          </p:nvSpPr>
          <p:spPr>
            <a:xfrm>
              <a:off x="244642" y="1917213"/>
              <a:ext cx="2787316" cy="1361911"/>
            </a:xfrm>
            <a:prstGeom prst="rect">
              <a:avLst/>
            </a:prstGeom>
          </p:spPr>
          <p:txBody>
            <a:bodyPr wrap="square">
              <a:spAutoFit/>
            </a:bodyPr>
            <a:lstStyle/>
            <a:p>
              <a:pPr lvl="0" algn="r">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a:t>
              </a:r>
              <a:r>
                <a:rPr lang="zh-CN" altLang="en-US" dirty="0" smtClean="0">
                  <a:solidFill>
                    <a:srgbClr val="BDD7EE"/>
                  </a:solidFill>
                  <a:latin typeface="华文楷体" panose="02010600040101010101" pitchFamily="2" charset="-122"/>
                  <a:ea typeface="华文楷体" panose="02010600040101010101" pitchFamily="2" charset="-122"/>
                </a:rPr>
                <a:t>在此</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37" name="矩形 36"/>
            <p:cNvSpPr/>
            <p:nvPr/>
          </p:nvSpPr>
          <p:spPr>
            <a:xfrm>
              <a:off x="244642" y="3170127"/>
              <a:ext cx="2787316" cy="515526"/>
            </a:xfrm>
            <a:prstGeom prst="rect">
              <a:avLst/>
            </a:prstGeom>
          </p:spPr>
          <p:txBody>
            <a:bodyPr wrap="square">
              <a:spAutoFit/>
            </a:bodyPr>
            <a:lstStyle/>
            <a:p>
              <a:pPr lvl="0" algn="r">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a:t>
              </a:r>
              <a:r>
                <a:rPr lang="zh-CN" altLang="en-US" dirty="0" smtClean="0">
                  <a:solidFill>
                    <a:srgbClr val="BDD7EE"/>
                  </a:solidFill>
                  <a:latin typeface="华文楷体" panose="02010600040101010101" pitchFamily="2" charset="-122"/>
                  <a:ea typeface="华文楷体" panose="02010600040101010101" pitchFamily="2" charset="-122"/>
                </a:rPr>
                <a:t>文本</a:t>
              </a:r>
              <a:endParaRPr lang="en-US" altLang="zh-CN" dirty="0">
                <a:solidFill>
                  <a:srgbClr val="BDD7EE"/>
                </a:solidFill>
                <a:latin typeface="华文楷体" panose="02010600040101010101" pitchFamily="2" charset="-122"/>
                <a:ea typeface="华文楷体" panose="02010600040101010101" pitchFamily="2" charset="-122"/>
              </a:endParaRPr>
            </a:p>
          </p:txBody>
        </p:sp>
      </p:grpSp>
    </p:spTree>
    <p:extLst>
      <p:ext uri="{BB962C8B-B14F-4D97-AF65-F5344CB8AC3E}">
        <p14:creationId xmlns:p14="http://schemas.microsoft.com/office/powerpoint/2010/main" val="40631563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2" presetClass="entr" presetSubtype="1" fill="hold" grpId="0" nodeType="afterEffect">
                                  <p:stCondLst>
                                    <p:cond delay="750"/>
                                  </p:stCondLst>
                                  <p:childTnLst>
                                    <p:set>
                                      <p:cBhvr>
                                        <p:cTn id="15" dur="1" fill="hold">
                                          <p:stCondLst>
                                            <p:cond delay="0"/>
                                          </p:stCondLst>
                                        </p:cTn>
                                        <p:tgtEl>
                                          <p:spTgt spid="28"/>
                                        </p:tgtEl>
                                        <p:attrNameLst>
                                          <p:attrName>style.visibility</p:attrName>
                                        </p:attrNameLst>
                                      </p:cBhvr>
                                      <p:to>
                                        <p:strVal val="visible"/>
                                      </p:to>
                                    </p:set>
                                    <p:animEffect transition="in" filter="wipe(up)">
                                      <p:cBhvr>
                                        <p:cTn id="16" dur="750"/>
                                        <p:tgtEl>
                                          <p:spTgt spid="28"/>
                                        </p:tgtEl>
                                      </p:cBhvr>
                                    </p:animEffect>
                                  </p:childTnLst>
                                </p:cTn>
                              </p:par>
                            </p:childTnLst>
                          </p:cTn>
                        </p:par>
                        <p:par>
                          <p:cTn id="17" fill="hold">
                            <p:stCondLst>
                              <p:cond delay="2750"/>
                            </p:stCondLst>
                            <p:childTnLst>
                              <p:par>
                                <p:cTn id="18" presetID="2" presetClass="entr" presetSubtype="8" fill="hold" grpId="0" nodeType="afterEffect">
                                  <p:stCondLst>
                                    <p:cond delay="100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750" fill="hold"/>
                                        <p:tgtEl>
                                          <p:spTgt spid="31"/>
                                        </p:tgtEl>
                                        <p:attrNameLst>
                                          <p:attrName>ppt_x</p:attrName>
                                        </p:attrNameLst>
                                      </p:cBhvr>
                                      <p:tavLst>
                                        <p:tav tm="0">
                                          <p:val>
                                            <p:strVal val="0-#ppt_w/2"/>
                                          </p:val>
                                        </p:tav>
                                        <p:tav tm="100000">
                                          <p:val>
                                            <p:strVal val="#ppt_x"/>
                                          </p:val>
                                        </p:tav>
                                      </p:tavLst>
                                    </p:anim>
                                    <p:anim calcmode="lin" valueType="num">
                                      <p:cBhvr additive="base">
                                        <p:cTn id="21" dur="75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4500"/>
                            </p:stCondLst>
                            <p:childTnLst>
                              <p:par>
                                <p:cTn id="23" presetID="22" presetClass="entr" presetSubtype="1" fill="hold" grpId="0" nodeType="afterEffect">
                                  <p:stCondLst>
                                    <p:cond delay="500"/>
                                  </p:stCondLst>
                                  <p:childTnLst>
                                    <p:set>
                                      <p:cBhvr>
                                        <p:cTn id="24" dur="1" fill="hold">
                                          <p:stCondLst>
                                            <p:cond delay="0"/>
                                          </p:stCondLst>
                                        </p:cTn>
                                        <p:tgtEl>
                                          <p:spTgt spid="30"/>
                                        </p:tgtEl>
                                        <p:attrNameLst>
                                          <p:attrName>style.visibility</p:attrName>
                                        </p:attrNameLst>
                                      </p:cBhvr>
                                      <p:to>
                                        <p:strVal val="visible"/>
                                      </p:to>
                                    </p:set>
                                    <p:animEffect transition="in" filter="wipe(up)">
                                      <p:cBhvr>
                                        <p:cTn id="25" dur="750"/>
                                        <p:tgtEl>
                                          <p:spTgt spid="30"/>
                                        </p:tgtEl>
                                      </p:cBhvr>
                                    </p:animEffect>
                                  </p:childTnLst>
                                </p:cTn>
                              </p:par>
                              <p:par>
                                <p:cTn id="26" presetID="2" presetClass="entr" presetSubtype="8"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0-#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6500"/>
                            </p:stCondLst>
                            <p:childTnLst>
                              <p:par>
                                <p:cTn id="31" presetID="22" presetClass="entr" presetSubtype="1" fill="hold" grpId="0" nodeType="afterEffect">
                                  <p:stCondLst>
                                    <p:cond delay="200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par>
                                <p:cTn id="34" presetID="42" presetClass="entr" presetSubtype="0" fill="hold" grpId="0" nodeType="withEffect">
                                  <p:stCondLst>
                                    <p:cond delay="10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100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cTn>
                              </p:par>
                              <p:par>
                                <p:cTn id="42" presetID="10" presetClass="entr" presetSubtype="0" fill="hold" nodeType="withEffect">
                                  <p:stCondLst>
                                    <p:cond delay="100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par>
                                <p:cTn id="45" presetID="22" presetClass="entr" presetSubtype="4" fill="hold" nodeType="withEffect">
                                  <p:stCondLst>
                                    <p:cond delay="500"/>
                                  </p:stCondLst>
                                  <p:childTnLst>
                                    <p:set>
                                      <p:cBhvr>
                                        <p:cTn id="46" dur="1" fill="hold">
                                          <p:stCondLst>
                                            <p:cond delay="0"/>
                                          </p:stCondLst>
                                        </p:cTn>
                                        <p:tgtEl>
                                          <p:spTgt spid="2"/>
                                        </p:tgtEl>
                                        <p:attrNameLst>
                                          <p:attrName>style.visibility</p:attrName>
                                        </p:attrNameLst>
                                      </p:cBhvr>
                                      <p:to>
                                        <p:strVal val="visible"/>
                                      </p:to>
                                    </p:set>
                                    <p:animEffect transition="in" filter="wipe(down)">
                                      <p:cBhvr>
                                        <p:cTn id="47" dur="3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6" grpId="0"/>
      <p:bldP spid="27" grpId="0"/>
      <p:bldP spid="28" grpId="0"/>
      <p:bldP spid="29" grpId="0"/>
      <p:bldP spid="30" grpId="0"/>
      <p:bldP spid="31" grpId="0"/>
      <p:bldP spid="33" grpId="0" animBg="1"/>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rot="19578595">
            <a:off x="3980446" y="471231"/>
            <a:ext cx="3324726" cy="2426369"/>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41231" y="1070810"/>
            <a:ext cx="2779295" cy="1938992"/>
          </a:xfrm>
          <a:prstGeom prst="rect">
            <a:avLst/>
          </a:prstGeom>
          <a:noFill/>
        </p:spPr>
        <p:txBody>
          <a:bodyPr wrap="square" rtlCol="0">
            <a:spAutoFit/>
          </a:bodyPr>
          <a:lstStyle/>
          <a:p>
            <a:r>
              <a:rPr lang="en-US" altLang="zh-CN" sz="12000" b="1" dirty="0" smtClean="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02</a:t>
            </a:r>
            <a:endParaRPr lang="zh-CN" altLang="en-US" sz="120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6" name="文本框 5"/>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7" name="矩形 6"/>
          <p:cNvSpPr/>
          <p:nvPr/>
        </p:nvSpPr>
        <p:spPr>
          <a:xfrm>
            <a:off x="3695343" y="4026521"/>
            <a:ext cx="4801314" cy="1938992"/>
          </a:xfrm>
          <a:prstGeom prst="rect">
            <a:avLst/>
          </a:prstGeom>
        </p:spPr>
        <p:txBody>
          <a:bodyPr wrap="none">
            <a:spAutoFit/>
          </a:bodyPr>
          <a:lstStyle/>
          <a:p>
            <a:r>
              <a:rPr lang="zh-CN" altLang="en-US" sz="6000" b="1" dirty="0" smtClean="0">
                <a:solidFill>
                  <a:srgbClr val="BDD7EE"/>
                </a:solidFill>
                <a:latin typeface="Arial Black" panose="020B0A04020102020204" pitchFamily="34" charset="0"/>
              </a:rPr>
              <a:t>成功项目展示</a:t>
            </a:r>
          </a:p>
          <a:p>
            <a:endParaRPr lang="zh-CN" altLang="en-US" sz="6000" b="1" dirty="0">
              <a:solidFill>
                <a:srgbClr val="BDD7EE"/>
              </a:solidFill>
              <a:latin typeface="Arial Black" panose="020B0A04020102020204" pitchFamily="34" charset="0"/>
            </a:endParaRPr>
          </a:p>
        </p:txBody>
      </p:sp>
      <p:sp>
        <p:nvSpPr>
          <p:cNvPr id="8" name="矩形 7"/>
          <p:cNvSpPr/>
          <p:nvPr/>
        </p:nvSpPr>
        <p:spPr>
          <a:xfrm>
            <a:off x="3048000" y="4933899"/>
            <a:ext cx="6096000" cy="584775"/>
          </a:xfrm>
          <a:prstGeom prst="rect">
            <a:avLst/>
          </a:prstGeom>
        </p:spPr>
        <p:txBody>
          <a:bodyPr>
            <a:spAutoFit/>
          </a:bodyPr>
          <a:lstStyle/>
          <a:p>
            <a:pPr algn="ctr"/>
            <a:r>
              <a:rPr lang="en-US" altLang="zh-CN" sz="1600" dirty="0">
                <a:solidFill>
                  <a:srgbClr val="BDD7EE"/>
                </a:solidFill>
                <a:latin typeface="Arial Black" panose="020B0A04020102020204" pitchFamily="34" charset="0"/>
                <a:ea typeface="Roboto" panose="02000000000000000000" pitchFamily="2" charset="0"/>
              </a:rPr>
              <a:t>Lorem ipsum dolor sit </a:t>
            </a:r>
            <a:r>
              <a:rPr lang="en-US" altLang="zh-CN" sz="1600" dirty="0" err="1">
                <a:solidFill>
                  <a:srgbClr val="BDD7EE"/>
                </a:solidFill>
                <a:latin typeface="Arial Black" panose="020B0A04020102020204" pitchFamily="34" charset="0"/>
                <a:ea typeface="Roboto" panose="02000000000000000000" pitchFamily="2" charset="0"/>
              </a:rPr>
              <a:t>amet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consectetur</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adipiscing</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elit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Fusce</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suscipit</a:t>
            </a:r>
            <a:r>
              <a:rPr lang="en-US" altLang="zh-CN" sz="1600" dirty="0">
                <a:solidFill>
                  <a:srgbClr val="BDD7EE"/>
                </a:solidFill>
                <a:latin typeface="Arial Black" panose="020B0A04020102020204" pitchFamily="34" charset="0"/>
                <a:ea typeface="Roboto" panose="02000000000000000000" pitchFamily="2" charset="0"/>
              </a:rPr>
              <a:t> </a:t>
            </a:r>
            <a:r>
              <a:rPr lang="en-US" altLang="zh-CN" sz="1600" dirty="0" err="1">
                <a:solidFill>
                  <a:srgbClr val="BDD7EE"/>
                </a:solidFill>
                <a:latin typeface="Arial Black" panose="020B0A04020102020204" pitchFamily="34" charset="0"/>
                <a:ea typeface="Roboto" panose="02000000000000000000" pitchFamily="2" charset="0"/>
              </a:rPr>
              <a:t>neque</a:t>
            </a:r>
            <a:r>
              <a:rPr lang="en-US" altLang="zh-CN" sz="1600" dirty="0">
                <a:solidFill>
                  <a:srgbClr val="BDD7EE"/>
                </a:solidFill>
                <a:latin typeface="Arial Black" panose="020B0A04020102020204" pitchFamily="34" charset="0"/>
                <a:ea typeface="Roboto" panose="02000000000000000000" pitchFamily="2" charset="0"/>
              </a:rPr>
              <a:t> non </a:t>
            </a:r>
            <a:endParaRPr lang="zh-CN" altLang="en-US" sz="1600" dirty="0">
              <a:solidFill>
                <a:srgbClr val="BDD7EE"/>
              </a:solidFill>
              <a:latin typeface="Arial Black" panose="020B0A04020102020204" pitchFamily="34" charset="0"/>
            </a:endParaRPr>
          </a:p>
        </p:txBody>
      </p:sp>
      <p:sp>
        <p:nvSpPr>
          <p:cNvPr id="9" name="等腰三角形 8"/>
          <p:cNvSpPr/>
          <p:nvPr/>
        </p:nvSpPr>
        <p:spPr>
          <a:xfrm rot="19050072">
            <a:off x="5642771" y="2637752"/>
            <a:ext cx="906456" cy="723990"/>
          </a:xfrm>
          <a:prstGeom prst="triangle">
            <a:avLst/>
          </a:prstGeom>
          <a:noFill/>
          <a:ln w="28575">
            <a:solidFill>
              <a:schemeClr val="bg1">
                <a:lumMod val="7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565616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par>
                                <p:cTn id="14" presetID="8" presetClass="emph" presetSubtype="0" fill="hold" grpId="0" nodeType="withEffect">
                                  <p:stCondLst>
                                    <p:cond delay="500"/>
                                  </p:stCondLst>
                                  <p:childTnLst>
                                    <p:animRot by="21600000">
                                      <p:cBhvr>
                                        <p:cTn id="15" dur="3000" fill="hold"/>
                                        <p:tgtEl>
                                          <p:spTgt spid="4"/>
                                        </p:tgtEl>
                                        <p:attrNameLst>
                                          <p:attrName>r</p:attrName>
                                        </p:attrNameLst>
                                      </p:cBhvr>
                                    </p:animRot>
                                  </p:childTnLst>
                                </p:cTn>
                              </p:par>
                              <p:par>
                                <p:cTn id="16" presetID="8" presetClass="emph" presetSubtype="0" fill="hold" grpId="0" nodeType="withEffect">
                                  <p:stCondLst>
                                    <p:cond delay="750"/>
                                  </p:stCondLst>
                                  <p:childTnLst>
                                    <p:animRot by="-21600000">
                                      <p:cBhvr>
                                        <p:cTn id="17" dur="2500" fill="hold"/>
                                        <p:tgtEl>
                                          <p:spTgt spid="9"/>
                                        </p:tgtEl>
                                        <p:attrNameLst>
                                          <p:attrName>r</p:attrName>
                                        </p:attrNameLst>
                                      </p:cBhvr>
                                    </p:animRot>
                                  </p:childTnLst>
                                </p:cTn>
                              </p:par>
                              <p:par>
                                <p:cTn id="18" presetID="42" presetClass="entr" presetSubtype="0" fill="hold" grpId="0" nodeType="withEffect">
                                  <p:stCondLst>
                                    <p:cond delay="1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sp>
        <p:nvSpPr>
          <p:cNvPr id="6" name="Content Placeholder 7"/>
          <p:cNvSpPr txBox="1">
            <a:spLocks noChangeAspect="1"/>
          </p:cNvSpPr>
          <p:nvPr/>
        </p:nvSpPr>
        <p:spPr>
          <a:xfrm>
            <a:off x="941025" y="4174583"/>
            <a:ext cx="1978835" cy="44935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80000"/>
              </a:lnSpc>
              <a:buFont typeface="Arial" pitchFamily="34" charset="0"/>
              <a:buNone/>
            </a:pPr>
            <a:r>
              <a:rPr lang="id-ID" sz="1400" dirty="0" smtClean="0">
                <a:solidFill>
                  <a:schemeClr val="bg1">
                    <a:lumMod val="50000"/>
                  </a:schemeClr>
                </a:solidFill>
                <a:ea typeface="Roboto" panose="02000000000000000000" pitchFamily="2" charset="0"/>
              </a:rPr>
              <a:t>Robben Van Rozak</a:t>
            </a:r>
          </a:p>
          <a:p>
            <a:pPr marL="0" indent="0" algn="ctr">
              <a:lnSpc>
                <a:spcPct val="80000"/>
              </a:lnSpc>
              <a:buFont typeface="Arial" pitchFamily="34" charset="0"/>
              <a:buNone/>
            </a:pPr>
            <a:r>
              <a:rPr lang="id-ID" sz="1200" dirty="0" smtClean="0">
                <a:solidFill>
                  <a:schemeClr val="bg1">
                    <a:lumMod val="65000"/>
                  </a:schemeClr>
                </a:solidFill>
                <a:ea typeface="Roboto" panose="02000000000000000000" pitchFamily="2" charset="0"/>
              </a:rPr>
              <a:t>Administration</a:t>
            </a:r>
            <a:endParaRPr lang="en-US" sz="1400" dirty="0" smtClean="0">
              <a:solidFill>
                <a:schemeClr val="bg1">
                  <a:lumMod val="65000"/>
                </a:schemeClr>
              </a:solidFill>
              <a:ea typeface="Roboto" panose="02000000000000000000" pitchFamily="2" charset="0"/>
            </a:endParaRPr>
          </a:p>
        </p:txBody>
      </p:sp>
      <p:grpSp>
        <p:nvGrpSpPr>
          <p:cNvPr id="7" name="Group 6"/>
          <p:cNvGrpSpPr>
            <a:grpSpLocks noChangeAspect="1"/>
          </p:cNvGrpSpPr>
          <p:nvPr/>
        </p:nvGrpSpPr>
        <p:grpSpPr>
          <a:xfrm>
            <a:off x="941026" y="4038098"/>
            <a:ext cx="1978834" cy="109645"/>
            <a:chOff x="821415" y="5132620"/>
            <a:chExt cx="3298056" cy="182741"/>
          </a:xfrm>
        </p:grpSpPr>
        <p:cxnSp>
          <p:nvCxnSpPr>
            <p:cNvPr id="8" name="Straight Connector 7"/>
            <p:cNvCxnSpPr/>
            <p:nvPr/>
          </p:nvCxnSpPr>
          <p:spPr>
            <a:xfrm>
              <a:off x="821415" y="5132620"/>
              <a:ext cx="10800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039471" y="5132620"/>
              <a:ext cx="10800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1930443" y="5132620"/>
              <a:ext cx="1080000" cy="182741"/>
              <a:chOff x="1930443" y="5132620"/>
              <a:chExt cx="1080000" cy="182741"/>
            </a:xfrm>
          </p:grpSpPr>
          <p:cxnSp>
            <p:nvCxnSpPr>
              <p:cNvPr id="11" name="Straight Connector 10"/>
              <p:cNvCxnSpPr/>
              <p:nvPr/>
            </p:nvCxnSpPr>
            <p:spPr>
              <a:xfrm>
                <a:off x="1930443" y="5132620"/>
                <a:ext cx="1080000" cy="0"/>
              </a:xfrm>
              <a:prstGeom prst="line">
                <a:avLst/>
              </a:prstGeom>
              <a:ln w="762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Flowchart: Merge 11"/>
              <p:cNvSpPr/>
              <p:nvPr/>
            </p:nvSpPr>
            <p:spPr>
              <a:xfrm>
                <a:off x="2368840" y="5206293"/>
                <a:ext cx="203205" cy="109068"/>
              </a:xfrm>
              <a:prstGeom prst="flowChartMerg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p>
            </p:txBody>
          </p:sp>
        </p:grpSp>
      </p:grpSp>
      <p:grpSp>
        <p:nvGrpSpPr>
          <p:cNvPr id="13" name="Group 12"/>
          <p:cNvGrpSpPr>
            <a:grpSpLocks noChangeAspect="1"/>
          </p:cNvGrpSpPr>
          <p:nvPr/>
        </p:nvGrpSpPr>
        <p:grpSpPr>
          <a:xfrm>
            <a:off x="3309262" y="2199044"/>
            <a:ext cx="2332311" cy="117794"/>
            <a:chOff x="5805714" y="2264228"/>
            <a:chExt cx="2873824" cy="145143"/>
          </a:xfrm>
          <a:noFill/>
        </p:grpSpPr>
        <p:sp>
          <p:nvSpPr>
            <p:cNvPr id="14" name="Rounded Rectangle 13"/>
            <p:cNvSpPr/>
            <p:nvPr/>
          </p:nvSpPr>
          <p:spPr>
            <a:xfrm>
              <a:off x="5805714"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5" name="Rounded Rectangle 14"/>
            <p:cNvSpPr/>
            <p:nvPr/>
          </p:nvSpPr>
          <p:spPr>
            <a:xfrm>
              <a:off x="6386285"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6" name="Rounded Rectangle 15"/>
            <p:cNvSpPr/>
            <p:nvPr/>
          </p:nvSpPr>
          <p:spPr>
            <a:xfrm>
              <a:off x="6966855"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7" name="Rounded Rectangle 16"/>
            <p:cNvSpPr/>
            <p:nvPr/>
          </p:nvSpPr>
          <p:spPr>
            <a:xfrm>
              <a:off x="7547425" y="2264228"/>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8" name="Rounded Rectangle 17"/>
            <p:cNvSpPr/>
            <p:nvPr/>
          </p:nvSpPr>
          <p:spPr>
            <a:xfrm>
              <a:off x="8127995" y="2264228"/>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19" name="Title 13"/>
          <p:cNvSpPr txBox="1">
            <a:spLocks/>
          </p:cNvSpPr>
          <p:nvPr/>
        </p:nvSpPr>
        <p:spPr>
          <a:xfrm>
            <a:off x="3222023" y="1997752"/>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Powerpoint</a:t>
            </a:r>
            <a:endParaRPr lang="en-US" sz="1000" dirty="0">
              <a:solidFill>
                <a:schemeClr val="bg1">
                  <a:lumMod val="65000"/>
                </a:schemeClr>
              </a:solidFill>
              <a:latin typeface="+mn-lt"/>
              <a:ea typeface="Roboto" panose="02000000000000000000" pitchFamily="2" charset="0"/>
            </a:endParaRPr>
          </a:p>
        </p:txBody>
      </p:sp>
      <p:grpSp>
        <p:nvGrpSpPr>
          <p:cNvPr id="20" name="Group 19"/>
          <p:cNvGrpSpPr>
            <a:grpSpLocks noChangeAspect="1"/>
          </p:cNvGrpSpPr>
          <p:nvPr/>
        </p:nvGrpSpPr>
        <p:grpSpPr>
          <a:xfrm>
            <a:off x="3309261" y="2206181"/>
            <a:ext cx="1861138" cy="117794"/>
            <a:chOff x="5805714" y="2264228"/>
            <a:chExt cx="2293254" cy="145143"/>
          </a:xfrm>
          <a:solidFill>
            <a:schemeClr val="accent1"/>
          </a:solidFill>
        </p:grpSpPr>
        <p:sp>
          <p:nvSpPr>
            <p:cNvPr id="21" name="Rounded Rectangle 20"/>
            <p:cNvSpPr/>
            <p:nvPr/>
          </p:nvSpPr>
          <p:spPr>
            <a:xfrm>
              <a:off x="5805714"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2" name="Rounded Rectangle 21"/>
            <p:cNvSpPr/>
            <p:nvPr/>
          </p:nvSpPr>
          <p:spPr>
            <a:xfrm>
              <a:off x="6386285"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3" name="Rounded Rectangle 22"/>
            <p:cNvSpPr/>
            <p:nvPr/>
          </p:nvSpPr>
          <p:spPr>
            <a:xfrm>
              <a:off x="6966855"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4" name="Rounded Rectangle 23"/>
            <p:cNvSpPr/>
            <p:nvPr/>
          </p:nvSpPr>
          <p:spPr>
            <a:xfrm>
              <a:off x="7547425" y="2264228"/>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25" name="Group 24"/>
          <p:cNvGrpSpPr>
            <a:grpSpLocks noChangeAspect="1"/>
          </p:cNvGrpSpPr>
          <p:nvPr/>
        </p:nvGrpSpPr>
        <p:grpSpPr>
          <a:xfrm>
            <a:off x="3320480" y="2545836"/>
            <a:ext cx="2332311" cy="117794"/>
            <a:chOff x="5805714" y="2264228"/>
            <a:chExt cx="2873824" cy="145143"/>
          </a:xfrm>
          <a:noFill/>
        </p:grpSpPr>
        <p:sp>
          <p:nvSpPr>
            <p:cNvPr id="26" name="Rounded Rectangle 25"/>
            <p:cNvSpPr/>
            <p:nvPr/>
          </p:nvSpPr>
          <p:spPr>
            <a:xfrm>
              <a:off x="5805714" y="2264229"/>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7" name="Rounded Rectangle 26"/>
            <p:cNvSpPr/>
            <p:nvPr/>
          </p:nvSpPr>
          <p:spPr>
            <a:xfrm>
              <a:off x="6386285" y="2264229"/>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8" name="Rounded Rectangle 27"/>
            <p:cNvSpPr/>
            <p:nvPr/>
          </p:nvSpPr>
          <p:spPr>
            <a:xfrm>
              <a:off x="6966855" y="2264229"/>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9" name="Rounded Rectangle 28"/>
            <p:cNvSpPr/>
            <p:nvPr/>
          </p:nvSpPr>
          <p:spPr>
            <a:xfrm>
              <a:off x="7547425" y="2264228"/>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0" name="Rounded Rectangle 29"/>
            <p:cNvSpPr/>
            <p:nvPr/>
          </p:nvSpPr>
          <p:spPr>
            <a:xfrm>
              <a:off x="8127995" y="2264228"/>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31" name="Title 13"/>
          <p:cNvSpPr txBox="1">
            <a:spLocks/>
          </p:cNvSpPr>
          <p:nvPr/>
        </p:nvSpPr>
        <p:spPr>
          <a:xfrm>
            <a:off x="3233241" y="2344544"/>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Css</a:t>
            </a:r>
            <a:endParaRPr lang="en-US" sz="1000" dirty="0">
              <a:solidFill>
                <a:schemeClr val="bg1">
                  <a:lumMod val="65000"/>
                </a:schemeClr>
              </a:solidFill>
              <a:latin typeface="+mn-lt"/>
              <a:ea typeface="Roboto" panose="02000000000000000000" pitchFamily="2" charset="0"/>
            </a:endParaRPr>
          </a:p>
        </p:txBody>
      </p:sp>
      <p:grpSp>
        <p:nvGrpSpPr>
          <p:cNvPr id="32" name="Group 31"/>
          <p:cNvGrpSpPr>
            <a:grpSpLocks noChangeAspect="1"/>
          </p:cNvGrpSpPr>
          <p:nvPr/>
        </p:nvGrpSpPr>
        <p:grpSpPr>
          <a:xfrm>
            <a:off x="3320480" y="2552975"/>
            <a:ext cx="918791" cy="117793"/>
            <a:chOff x="5805714" y="2264229"/>
            <a:chExt cx="1132114" cy="145142"/>
          </a:xfrm>
          <a:solidFill>
            <a:srgbClr val="002060"/>
          </a:solidFill>
        </p:grpSpPr>
        <p:sp>
          <p:nvSpPr>
            <p:cNvPr id="33" name="Rounded Rectangle 32"/>
            <p:cNvSpPr/>
            <p:nvPr/>
          </p:nvSpPr>
          <p:spPr>
            <a:xfrm>
              <a:off x="5805714" y="2264229"/>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4" name="Rounded Rectangle 33"/>
            <p:cNvSpPr/>
            <p:nvPr/>
          </p:nvSpPr>
          <p:spPr>
            <a:xfrm>
              <a:off x="6386285" y="2264229"/>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35" name="Group 34"/>
          <p:cNvGrpSpPr>
            <a:grpSpLocks noChangeAspect="1"/>
          </p:cNvGrpSpPr>
          <p:nvPr/>
        </p:nvGrpSpPr>
        <p:grpSpPr>
          <a:xfrm>
            <a:off x="3323776" y="2885491"/>
            <a:ext cx="2332311" cy="117794"/>
            <a:chOff x="5805714" y="2264228"/>
            <a:chExt cx="2873824" cy="145143"/>
          </a:xfrm>
          <a:noFill/>
        </p:grpSpPr>
        <p:sp>
          <p:nvSpPr>
            <p:cNvPr id="36" name="Rounded Rectangle 35"/>
            <p:cNvSpPr/>
            <p:nvPr/>
          </p:nvSpPr>
          <p:spPr>
            <a:xfrm>
              <a:off x="5805714"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7" name="Rounded Rectangle 36"/>
            <p:cNvSpPr/>
            <p:nvPr/>
          </p:nvSpPr>
          <p:spPr>
            <a:xfrm>
              <a:off x="6386285"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8" name="Rounded Rectangle 37"/>
            <p:cNvSpPr/>
            <p:nvPr/>
          </p:nvSpPr>
          <p:spPr>
            <a:xfrm>
              <a:off x="6966855"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9" name="Rounded Rectangle 38"/>
            <p:cNvSpPr/>
            <p:nvPr/>
          </p:nvSpPr>
          <p:spPr>
            <a:xfrm>
              <a:off x="7547425" y="2264228"/>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0" name="Rounded Rectangle 39"/>
            <p:cNvSpPr/>
            <p:nvPr/>
          </p:nvSpPr>
          <p:spPr>
            <a:xfrm>
              <a:off x="8127995" y="2264228"/>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41" name="Title 13"/>
          <p:cNvSpPr txBox="1">
            <a:spLocks/>
          </p:cNvSpPr>
          <p:nvPr/>
        </p:nvSpPr>
        <p:spPr>
          <a:xfrm>
            <a:off x="3236537" y="2684199"/>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Photoshop</a:t>
            </a:r>
            <a:endParaRPr lang="en-US" sz="1000" dirty="0">
              <a:solidFill>
                <a:schemeClr val="bg1">
                  <a:lumMod val="65000"/>
                </a:schemeClr>
              </a:solidFill>
              <a:latin typeface="+mn-lt"/>
              <a:ea typeface="Roboto" panose="02000000000000000000" pitchFamily="2" charset="0"/>
            </a:endParaRPr>
          </a:p>
        </p:txBody>
      </p:sp>
      <p:grpSp>
        <p:nvGrpSpPr>
          <p:cNvPr id="42" name="Group 41"/>
          <p:cNvGrpSpPr>
            <a:grpSpLocks noChangeAspect="1"/>
          </p:cNvGrpSpPr>
          <p:nvPr/>
        </p:nvGrpSpPr>
        <p:grpSpPr>
          <a:xfrm>
            <a:off x="3323775" y="2892630"/>
            <a:ext cx="1389964" cy="117793"/>
            <a:chOff x="5805714" y="2264229"/>
            <a:chExt cx="1712684" cy="145142"/>
          </a:xfrm>
          <a:solidFill>
            <a:schemeClr val="accent3"/>
          </a:solidFill>
        </p:grpSpPr>
        <p:sp>
          <p:nvSpPr>
            <p:cNvPr id="43" name="Rounded Rectangle 42"/>
            <p:cNvSpPr/>
            <p:nvPr/>
          </p:nvSpPr>
          <p:spPr>
            <a:xfrm>
              <a:off x="5805714"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4" name="Rounded Rectangle 43"/>
            <p:cNvSpPr/>
            <p:nvPr/>
          </p:nvSpPr>
          <p:spPr>
            <a:xfrm>
              <a:off x="6386285"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5" name="Rounded Rectangle 44"/>
            <p:cNvSpPr/>
            <p:nvPr/>
          </p:nvSpPr>
          <p:spPr>
            <a:xfrm>
              <a:off x="6966855"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46" name="Group 45"/>
          <p:cNvGrpSpPr>
            <a:grpSpLocks noChangeAspect="1"/>
          </p:cNvGrpSpPr>
          <p:nvPr/>
        </p:nvGrpSpPr>
        <p:grpSpPr>
          <a:xfrm>
            <a:off x="3320480" y="3235181"/>
            <a:ext cx="2332311" cy="117794"/>
            <a:chOff x="5805714" y="2264228"/>
            <a:chExt cx="2873824" cy="145143"/>
          </a:xfrm>
          <a:solidFill>
            <a:srgbClr val="7030A0"/>
          </a:solidFill>
        </p:grpSpPr>
        <p:sp>
          <p:nvSpPr>
            <p:cNvPr id="47" name="Rounded Rectangle 46"/>
            <p:cNvSpPr/>
            <p:nvPr/>
          </p:nvSpPr>
          <p:spPr>
            <a:xfrm>
              <a:off x="5805714"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8" name="Rounded Rectangle 47"/>
            <p:cNvSpPr/>
            <p:nvPr/>
          </p:nvSpPr>
          <p:spPr>
            <a:xfrm>
              <a:off x="638628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9" name="Rounded Rectangle 48"/>
            <p:cNvSpPr/>
            <p:nvPr/>
          </p:nvSpPr>
          <p:spPr>
            <a:xfrm>
              <a:off x="696685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50" name="Rounded Rectangle 49"/>
            <p:cNvSpPr/>
            <p:nvPr/>
          </p:nvSpPr>
          <p:spPr>
            <a:xfrm>
              <a:off x="7547425" y="2264228"/>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51" name="Rounded Rectangle 50"/>
            <p:cNvSpPr/>
            <p:nvPr/>
          </p:nvSpPr>
          <p:spPr>
            <a:xfrm>
              <a:off x="8127995" y="2264228"/>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52" name="Title 13"/>
          <p:cNvSpPr txBox="1">
            <a:spLocks/>
          </p:cNvSpPr>
          <p:nvPr/>
        </p:nvSpPr>
        <p:spPr>
          <a:xfrm>
            <a:off x="3233241" y="3033889"/>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Indesign</a:t>
            </a:r>
            <a:endParaRPr lang="en-US" sz="1000" dirty="0">
              <a:solidFill>
                <a:schemeClr val="bg1">
                  <a:lumMod val="65000"/>
                </a:schemeClr>
              </a:solidFill>
              <a:latin typeface="+mn-lt"/>
              <a:ea typeface="Roboto" panose="02000000000000000000" pitchFamily="2" charset="0"/>
            </a:endParaRPr>
          </a:p>
        </p:txBody>
      </p:sp>
      <p:grpSp>
        <p:nvGrpSpPr>
          <p:cNvPr id="53" name="Group 52"/>
          <p:cNvGrpSpPr>
            <a:grpSpLocks noChangeAspect="1"/>
          </p:cNvGrpSpPr>
          <p:nvPr/>
        </p:nvGrpSpPr>
        <p:grpSpPr>
          <a:xfrm>
            <a:off x="3320479" y="3242318"/>
            <a:ext cx="1861138" cy="117794"/>
            <a:chOff x="5805714" y="2264228"/>
            <a:chExt cx="2293254" cy="145143"/>
          </a:xfrm>
          <a:solidFill>
            <a:srgbClr val="7030A0"/>
          </a:solidFill>
        </p:grpSpPr>
        <p:sp>
          <p:nvSpPr>
            <p:cNvPr id="54" name="Rounded Rectangle 53"/>
            <p:cNvSpPr/>
            <p:nvPr/>
          </p:nvSpPr>
          <p:spPr>
            <a:xfrm>
              <a:off x="5805714"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55" name="Rounded Rectangle 54"/>
            <p:cNvSpPr/>
            <p:nvPr/>
          </p:nvSpPr>
          <p:spPr>
            <a:xfrm>
              <a:off x="638628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56" name="Rounded Rectangle 55"/>
            <p:cNvSpPr/>
            <p:nvPr/>
          </p:nvSpPr>
          <p:spPr>
            <a:xfrm>
              <a:off x="696685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57" name="Rounded Rectangle 56"/>
            <p:cNvSpPr/>
            <p:nvPr/>
          </p:nvSpPr>
          <p:spPr>
            <a:xfrm>
              <a:off x="7547425" y="2264228"/>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58" name="Group 57"/>
          <p:cNvGrpSpPr>
            <a:grpSpLocks noChangeAspect="1"/>
          </p:cNvGrpSpPr>
          <p:nvPr/>
        </p:nvGrpSpPr>
        <p:grpSpPr>
          <a:xfrm>
            <a:off x="3309262" y="3592248"/>
            <a:ext cx="2332311" cy="117794"/>
            <a:chOff x="5805714" y="2264228"/>
            <a:chExt cx="2873824" cy="145143"/>
          </a:xfrm>
          <a:noFill/>
        </p:grpSpPr>
        <p:sp>
          <p:nvSpPr>
            <p:cNvPr id="59" name="Rounded Rectangle 58"/>
            <p:cNvSpPr/>
            <p:nvPr/>
          </p:nvSpPr>
          <p:spPr>
            <a:xfrm>
              <a:off x="5805714"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60" name="Rounded Rectangle 59"/>
            <p:cNvSpPr/>
            <p:nvPr/>
          </p:nvSpPr>
          <p:spPr>
            <a:xfrm>
              <a:off x="6386285"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61" name="Rounded Rectangle 60"/>
            <p:cNvSpPr/>
            <p:nvPr/>
          </p:nvSpPr>
          <p:spPr>
            <a:xfrm>
              <a:off x="6966855"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62" name="Rounded Rectangle 61"/>
            <p:cNvSpPr/>
            <p:nvPr/>
          </p:nvSpPr>
          <p:spPr>
            <a:xfrm>
              <a:off x="7547425" y="2264228"/>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63" name="Rounded Rectangle 62"/>
            <p:cNvSpPr/>
            <p:nvPr/>
          </p:nvSpPr>
          <p:spPr>
            <a:xfrm>
              <a:off x="8127995" y="2264228"/>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64" name="Title 13"/>
          <p:cNvSpPr txBox="1">
            <a:spLocks/>
          </p:cNvSpPr>
          <p:nvPr/>
        </p:nvSpPr>
        <p:spPr>
          <a:xfrm>
            <a:off x="3222023" y="3390956"/>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Illustrator</a:t>
            </a:r>
            <a:endParaRPr lang="en-US" sz="1000" dirty="0">
              <a:solidFill>
                <a:schemeClr val="bg1">
                  <a:lumMod val="65000"/>
                </a:schemeClr>
              </a:solidFill>
              <a:latin typeface="+mn-lt"/>
              <a:ea typeface="Roboto" panose="02000000000000000000" pitchFamily="2" charset="0"/>
            </a:endParaRPr>
          </a:p>
        </p:txBody>
      </p:sp>
      <p:grpSp>
        <p:nvGrpSpPr>
          <p:cNvPr id="65" name="Group 64"/>
          <p:cNvGrpSpPr>
            <a:grpSpLocks noChangeAspect="1"/>
          </p:cNvGrpSpPr>
          <p:nvPr/>
        </p:nvGrpSpPr>
        <p:grpSpPr>
          <a:xfrm>
            <a:off x="3309261" y="3599387"/>
            <a:ext cx="1389964" cy="117793"/>
            <a:chOff x="5805714" y="2264229"/>
            <a:chExt cx="1712684" cy="145142"/>
          </a:xfrm>
          <a:solidFill>
            <a:schemeClr val="accent5"/>
          </a:solidFill>
        </p:grpSpPr>
        <p:sp>
          <p:nvSpPr>
            <p:cNvPr id="66" name="Rounded Rectangle 65"/>
            <p:cNvSpPr/>
            <p:nvPr/>
          </p:nvSpPr>
          <p:spPr>
            <a:xfrm>
              <a:off x="5805714"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67" name="Rounded Rectangle 66"/>
            <p:cNvSpPr/>
            <p:nvPr/>
          </p:nvSpPr>
          <p:spPr>
            <a:xfrm>
              <a:off x="6386285"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68" name="Rounded Rectangle 67"/>
            <p:cNvSpPr/>
            <p:nvPr/>
          </p:nvSpPr>
          <p:spPr>
            <a:xfrm>
              <a:off x="6966855"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69" name="Group 68"/>
          <p:cNvGrpSpPr>
            <a:grpSpLocks noChangeAspect="1"/>
          </p:cNvGrpSpPr>
          <p:nvPr/>
        </p:nvGrpSpPr>
        <p:grpSpPr>
          <a:xfrm>
            <a:off x="3320480" y="3936955"/>
            <a:ext cx="2332311" cy="117794"/>
            <a:chOff x="5805714" y="2264228"/>
            <a:chExt cx="2873824" cy="145143"/>
          </a:xfrm>
          <a:solidFill>
            <a:schemeClr val="accent5">
              <a:lumMod val="40000"/>
              <a:lumOff val="60000"/>
            </a:schemeClr>
          </a:solidFill>
        </p:grpSpPr>
        <p:sp>
          <p:nvSpPr>
            <p:cNvPr id="70" name="Rounded Rectangle 69"/>
            <p:cNvSpPr/>
            <p:nvPr/>
          </p:nvSpPr>
          <p:spPr>
            <a:xfrm>
              <a:off x="5805714"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71" name="Rounded Rectangle 70"/>
            <p:cNvSpPr/>
            <p:nvPr/>
          </p:nvSpPr>
          <p:spPr>
            <a:xfrm>
              <a:off x="638628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72" name="Rounded Rectangle 71"/>
            <p:cNvSpPr/>
            <p:nvPr/>
          </p:nvSpPr>
          <p:spPr>
            <a:xfrm>
              <a:off x="696685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73" name="Rounded Rectangle 72"/>
            <p:cNvSpPr/>
            <p:nvPr/>
          </p:nvSpPr>
          <p:spPr>
            <a:xfrm>
              <a:off x="7547425" y="2264228"/>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74" name="Rounded Rectangle 73"/>
            <p:cNvSpPr/>
            <p:nvPr/>
          </p:nvSpPr>
          <p:spPr>
            <a:xfrm>
              <a:off x="8127995" y="2264228"/>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75" name="Title 13"/>
          <p:cNvSpPr txBox="1">
            <a:spLocks/>
          </p:cNvSpPr>
          <p:nvPr/>
        </p:nvSpPr>
        <p:spPr>
          <a:xfrm>
            <a:off x="3233241" y="3735663"/>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Web</a:t>
            </a:r>
            <a:endParaRPr lang="en-US" sz="1000" dirty="0">
              <a:solidFill>
                <a:schemeClr val="bg1">
                  <a:lumMod val="65000"/>
                </a:schemeClr>
              </a:solidFill>
              <a:latin typeface="+mn-lt"/>
              <a:ea typeface="Roboto" panose="02000000000000000000" pitchFamily="2" charset="0"/>
            </a:endParaRPr>
          </a:p>
        </p:txBody>
      </p:sp>
      <p:grpSp>
        <p:nvGrpSpPr>
          <p:cNvPr id="76" name="Group 75"/>
          <p:cNvGrpSpPr>
            <a:grpSpLocks noChangeAspect="1"/>
          </p:cNvGrpSpPr>
          <p:nvPr/>
        </p:nvGrpSpPr>
        <p:grpSpPr>
          <a:xfrm>
            <a:off x="3320480" y="3944094"/>
            <a:ext cx="918791" cy="117793"/>
            <a:chOff x="5805714" y="2264229"/>
            <a:chExt cx="1132114" cy="145142"/>
          </a:xfrm>
          <a:solidFill>
            <a:schemeClr val="accent5">
              <a:lumMod val="40000"/>
              <a:lumOff val="60000"/>
            </a:schemeClr>
          </a:solidFill>
        </p:grpSpPr>
        <p:sp>
          <p:nvSpPr>
            <p:cNvPr id="77" name="Rounded Rectangle 76"/>
            <p:cNvSpPr/>
            <p:nvPr/>
          </p:nvSpPr>
          <p:spPr>
            <a:xfrm>
              <a:off x="5805714"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78" name="Rounded Rectangle 77"/>
            <p:cNvSpPr/>
            <p:nvPr/>
          </p:nvSpPr>
          <p:spPr>
            <a:xfrm>
              <a:off x="638628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79" name="Title 13"/>
          <p:cNvSpPr txBox="1">
            <a:spLocks/>
          </p:cNvSpPr>
          <p:nvPr/>
        </p:nvSpPr>
        <p:spPr>
          <a:xfrm>
            <a:off x="3229796" y="1653084"/>
            <a:ext cx="943579" cy="400110"/>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000" dirty="0" smtClean="0">
                <a:solidFill>
                  <a:schemeClr val="bg1">
                    <a:lumMod val="50000"/>
                  </a:schemeClr>
                </a:solidFill>
                <a:latin typeface="+mn-lt"/>
                <a:ea typeface="Roboto" panose="02000000000000000000" pitchFamily="2" charset="0"/>
              </a:rPr>
              <a:t>Skills</a:t>
            </a:r>
            <a:endParaRPr lang="en-US" sz="2400" dirty="0">
              <a:solidFill>
                <a:schemeClr val="bg1">
                  <a:lumMod val="50000"/>
                </a:schemeClr>
              </a:solidFill>
              <a:latin typeface="+mn-lt"/>
              <a:ea typeface="Roboto" panose="02000000000000000000" pitchFamily="2" charset="0"/>
            </a:endParaRPr>
          </a:p>
        </p:txBody>
      </p:sp>
      <p:sp>
        <p:nvSpPr>
          <p:cNvPr id="82" name="椭圆 81"/>
          <p:cNvSpPr/>
          <p:nvPr/>
        </p:nvSpPr>
        <p:spPr>
          <a:xfrm>
            <a:off x="941025" y="1866381"/>
            <a:ext cx="1967605" cy="1967605"/>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Content Placeholder 7"/>
          <p:cNvSpPr txBox="1">
            <a:spLocks noChangeAspect="1"/>
          </p:cNvSpPr>
          <p:nvPr/>
        </p:nvSpPr>
        <p:spPr>
          <a:xfrm>
            <a:off x="6567793" y="4174583"/>
            <a:ext cx="1978835" cy="44935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80000"/>
              </a:lnSpc>
              <a:buFont typeface="Arial" pitchFamily="34" charset="0"/>
              <a:buNone/>
            </a:pPr>
            <a:r>
              <a:rPr lang="id-ID" sz="1400" dirty="0" smtClean="0">
                <a:solidFill>
                  <a:schemeClr val="bg1">
                    <a:lumMod val="50000"/>
                  </a:schemeClr>
                </a:solidFill>
                <a:ea typeface="Roboto" panose="02000000000000000000" pitchFamily="2" charset="0"/>
              </a:rPr>
              <a:t>Robben Van Rozak</a:t>
            </a:r>
          </a:p>
          <a:p>
            <a:pPr marL="0" indent="0" algn="ctr">
              <a:lnSpc>
                <a:spcPct val="80000"/>
              </a:lnSpc>
              <a:buFont typeface="Arial" pitchFamily="34" charset="0"/>
              <a:buNone/>
            </a:pPr>
            <a:r>
              <a:rPr lang="id-ID" sz="1200" dirty="0" smtClean="0">
                <a:solidFill>
                  <a:schemeClr val="bg1">
                    <a:lumMod val="65000"/>
                  </a:schemeClr>
                </a:solidFill>
                <a:ea typeface="Roboto" panose="02000000000000000000" pitchFamily="2" charset="0"/>
              </a:rPr>
              <a:t>Administration</a:t>
            </a:r>
            <a:endParaRPr lang="en-US" sz="1400" dirty="0" smtClean="0">
              <a:solidFill>
                <a:schemeClr val="bg1">
                  <a:lumMod val="65000"/>
                </a:schemeClr>
              </a:solidFill>
              <a:ea typeface="Roboto" panose="02000000000000000000" pitchFamily="2" charset="0"/>
            </a:endParaRPr>
          </a:p>
        </p:txBody>
      </p:sp>
      <p:grpSp>
        <p:nvGrpSpPr>
          <p:cNvPr id="84" name="Group 6"/>
          <p:cNvGrpSpPr>
            <a:grpSpLocks noChangeAspect="1"/>
          </p:cNvGrpSpPr>
          <p:nvPr/>
        </p:nvGrpSpPr>
        <p:grpSpPr>
          <a:xfrm>
            <a:off x="6567794" y="4038098"/>
            <a:ext cx="1978834" cy="109645"/>
            <a:chOff x="821415" y="5132620"/>
            <a:chExt cx="3298056" cy="182741"/>
          </a:xfrm>
        </p:grpSpPr>
        <p:cxnSp>
          <p:nvCxnSpPr>
            <p:cNvPr id="85" name="Straight Connector 7"/>
            <p:cNvCxnSpPr/>
            <p:nvPr/>
          </p:nvCxnSpPr>
          <p:spPr>
            <a:xfrm>
              <a:off x="821415" y="5132620"/>
              <a:ext cx="10800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6" name="Straight Connector 8"/>
            <p:cNvCxnSpPr/>
            <p:nvPr/>
          </p:nvCxnSpPr>
          <p:spPr>
            <a:xfrm>
              <a:off x="3039471" y="5132620"/>
              <a:ext cx="10800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7" name="Group 9"/>
            <p:cNvGrpSpPr/>
            <p:nvPr/>
          </p:nvGrpSpPr>
          <p:grpSpPr>
            <a:xfrm>
              <a:off x="1930443" y="5132620"/>
              <a:ext cx="1080000" cy="182741"/>
              <a:chOff x="1930443" y="5132620"/>
              <a:chExt cx="1080000" cy="182741"/>
            </a:xfrm>
          </p:grpSpPr>
          <p:cxnSp>
            <p:nvCxnSpPr>
              <p:cNvPr id="88" name="Straight Connector 10"/>
              <p:cNvCxnSpPr/>
              <p:nvPr/>
            </p:nvCxnSpPr>
            <p:spPr>
              <a:xfrm>
                <a:off x="1930443" y="5132620"/>
                <a:ext cx="1080000" cy="0"/>
              </a:xfrm>
              <a:prstGeom prst="line">
                <a:avLst/>
              </a:prstGeom>
              <a:ln w="762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9" name="Flowchart: Merge 11"/>
              <p:cNvSpPr/>
              <p:nvPr/>
            </p:nvSpPr>
            <p:spPr>
              <a:xfrm>
                <a:off x="2368840" y="5206293"/>
                <a:ext cx="203205" cy="109068"/>
              </a:xfrm>
              <a:prstGeom prst="flowChartMerg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p>
            </p:txBody>
          </p:sp>
        </p:grpSp>
      </p:grpSp>
      <p:grpSp>
        <p:nvGrpSpPr>
          <p:cNvPr id="90" name="Group 12"/>
          <p:cNvGrpSpPr>
            <a:grpSpLocks noChangeAspect="1"/>
          </p:cNvGrpSpPr>
          <p:nvPr/>
        </p:nvGrpSpPr>
        <p:grpSpPr>
          <a:xfrm>
            <a:off x="8936030" y="2199044"/>
            <a:ext cx="2332311" cy="117794"/>
            <a:chOff x="5805714" y="2264228"/>
            <a:chExt cx="2873824" cy="145143"/>
          </a:xfrm>
          <a:noFill/>
        </p:grpSpPr>
        <p:sp>
          <p:nvSpPr>
            <p:cNvPr id="91" name="Rounded Rectangle 13"/>
            <p:cNvSpPr/>
            <p:nvPr/>
          </p:nvSpPr>
          <p:spPr>
            <a:xfrm>
              <a:off x="5805714"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92" name="Rounded Rectangle 14"/>
            <p:cNvSpPr/>
            <p:nvPr/>
          </p:nvSpPr>
          <p:spPr>
            <a:xfrm>
              <a:off x="6386285"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93" name="Rounded Rectangle 15"/>
            <p:cNvSpPr/>
            <p:nvPr/>
          </p:nvSpPr>
          <p:spPr>
            <a:xfrm>
              <a:off x="6966855"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94" name="Rounded Rectangle 16"/>
            <p:cNvSpPr/>
            <p:nvPr/>
          </p:nvSpPr>
          <p:spPr>
            <a:xfrm>
              <a:off x="7547425" y="2264228"/>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95" name="Rounded Rectangle 17"/>
            <p:cNvSpPr/>
            <p:nvPr/>
          </p:nvSpPr>
          <p:spPr>
            <a:xfrm>
              <a:off x="8127995" y="2264228"/>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96" name="Title 13"/>
          <p:cNvSpPr txBox="1">
            <a:spLocks/>
          </p:cNvSpPr>
          <p:nvPr/>
        </p:nvSpPr>
        <p:spPr>
          <a:xfrm>
            <a:off x="8848791" y="1997752"/>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Powerpoint</a:t>
            </a:r>
            <a:endParaRPr lang="en-US" sz="1000" dirty="0">
              <a:solidFill>
                <a:schemeClr val="bg1">
                  <a:lumMod val="65000"/>
                </a:schemeClr>
              </a:solidFill>
              <a:latin typeface="+mn-lt"/>
              <a:ea typeface="Roboto" panose="02000000000000000000" pitchFamily="2" charset="0"/>
            </a:endParaRPr>
          </a:p>
        </p:txBody>
      </p:sp>
      <p:grpSp>
        <p:nvGrpSpPr>
          <p:cNvPr id="97" name="Group 19"/>
          <p:cNvGrpSpPr>
            <a:grpSpLocks noChangeAspect="1"/>
          </p:cNvGrpSpPr>
          <p:nvPr/>
        </p:nvGrpSpPr>
        <p:grpSpPr>
          <a:xfrm>
            <a:off x="8936029" y="2206181"/>
            <a:ext cx="1861138" cy="117794"/>
            <a:chOff x="5805714" y="2264228"/>
            <a:chExt cx="2293254" cy="145143"/>
          </a:xfrm>
          <a:solidFill>
            <a:schemeClr val="accent1"/>
          </a:solidFill>
        </p:grpSpPr>
        <p:sp>
          <p:nvSpPr>
            <p:cNvPr id="98" name="Rounded Rectangle 20"/>
            <p:cNvSpPr/>
            <p:nvPr/>
          </p:nvSpPr>
          <p:spPr>
            <a:xfrm>
              <a:off x="5805714"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99" name="Rounded Rectangle 21"/>
            <p:cNvSpPr/>
            <p:nvPr/>
          </p:nvSpPr>
          <p:spPr>
            <a:xfrm>
              <a:off x="6386285"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00" name="Rounded Rectangle 22"/>
            <p:cNvSpPr/>
            <p:nvPr/>
          </p:nvSpPr>
          <p:spPr>
            <a:xfrm>
              <a:off x="6966855" y="2264229"/>
              <a:ext cx="551543" cy="145142"/>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01" name="Rounded Rectangle 23"/>
            <p:cNvSpPr/>
            <p:nvPr/>
          </p:nvSpPr>
          <p:spPr>
            <a:xfrm>
              <a:off x="7547425" y="2264228"/>
              <a:ext cx="551543" cy="14514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102" name="Group 24"/>
          <p:cNvGrpSpPr>
            <a:grpSpLocks noChangeAspect="1"/>
          </p:cNvGrpSpPr>
          <p:nvPr/>
        </p:nvGrpSpPr>
        <p:grpSpPr>
          <a:xfrm>
            <a:off x="8947248" y="2545836"/>
            <a:ext cx="2332311" cy="117794"/>
            <a:chOff x="5805714" y="2264228"/>
            <a:chExt cx="2873824" cy="145143"/>
          </a:xfrm>
          <a:noFill/>
        </p:grpSpPr>
        <p:sp>
          <p:nvSpPr>
            <p:cNvPr id="103" name="Rounded Rectangle 25"/>
            <p:cNvSpPr/>
            <p:nvPr/>
          </p:nvSpPr>
          <p:spPr>
            <a:xfrm>
              <a:off x="5805714" y="2264229"/>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04" name="Rounded Rectangle 26"/>
            <p:cNvSpPr/>
            <p:nvPr/>
          </p:nvSpPr>
          <p:spPr>
            <a:xfrm>
              <a:off x="6386285" y="2264229"/>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05" name="Rounded Rectangle 27"/>
            <p:cNvSpPr/>
            <p:nvPr/>
          </p:nvSpPr>
          <p:spPr>
            <a:xfrm>
              <a:off x="6966855" y="2264229"/>
              <a:ext cx="551543" cy="145142"/>
            </a:xfrm>
            <a:prstGeom prst="roundRect">
              <a:avLst/>
            </a:prstGeom>
            <a:solidFill>
              <a:srgbClr val="00206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06" name="Rounded Rectangle 28"/>
            <p:cNvSpPr/>
            <p:nvPr/>
          </p:nvSpPr>
          <p:spPr>
            <a:xfrm>
              <a:off x="7547425" y="2264228"/>
              <a:ext cx="551543" cy="145142"/>
            </a:xfrm>
            <a:prstGeom prst="roundRect">
              <a:avLst/>
            </a:prstGeom>
            <a:solidFill>
              <a:srgbClr val="00206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07" name="Rounded Rectangle 29"/>
            <p:cNvSpPr/>
            <p:nvPr/>
          </p:nvSpPr>
          <p:spPr>
            <a:xfrm>
              <a:off x="8127995" y="2264228"/>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108" name="Title 13"/>
          <p:cNvSpPr txBox="1">
            <a:spLocks/>
          </p:cNvSpPr>
          <p:nvPr/>
        </p:nvSpPr>
        <p:spPr>
          <a:xfrm>
            <a:off x="8860009" y="2344544"/>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Css</a:t>
            </a:r>
            <a:endParaRPr lang="en-US" sz="1000" dirty="0">
              <a:solidFill>
                <a:schemeClr val="bg1">
                  <a:lumMod val="65000"/>
                </a:schemeClr>
              </a:solidFill>
              <a:latin typeface="+mn-lt"/>
              <a:ea typeface="Roboto" panose="02000000000000000000" pitchFamily="2" charset="0"/>
            </a:endParaRPr>
          </a:p>
        </p:txBody>
      </p:sp>
      <p:grpSp>
        <p:nvGrpSpPr>
          <p:cNvPr id="109" name="Group 31"/>
          <p:cNvGrpSpPr>
            <a:grpSpLocks noChangeAspect="1"/>
          </p:cNvGrpSpPr>
          <p:nvPr/>
        </p:nvGrpSpPr>
        <p:grpSpPr>
          <a:xfrm>
            <a:off x="8947248" y="2552975"/>
            <a:ext cx="918791" cy="117793"/>
            <a:chOff x="5805714" y="2264229"/>
            <a:chExt cx="1132114" cy="145142"/>
          </a:xfrm>
          <a:solidFill>
            <a:srgbClr val="002060"/>
          </a:solidFill>
        </p:grpSpPr>
        <p:sp>
          <p:nvSpPr>
            <p:cNvPr id="110" name="Rounded Rectangle 32"/>
            <p:cNvSpPr/>
            <p:nvPr/>
          </p:nvSpPr>
          <p:spPr>
            <a:xfrm>
              <a:off x="5805714" y="2264229"/>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11" name="Rounded Rectangle 33"/>
            <p:cNvSpPr/>
            <p:nvPr/>
          </p:nvSpPr>
          <p:spPr>
            <a:xfrm>
              <a:off x="6386285" y="2264229"/>
              <a:ext cx="551543" cy="145142"/>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112" name="Group 34"/>
          <p:cNvGrpSpPr>
            <a:grpSpLocks noChangeAspect="1"/>
          </p:cNvGrpSpPr>
          <p:nvPr/>
        </p:nvGrpSpPr>
        <p:grpSpPr>
          <a:xfrm>
            <a:off x="8950544" y="2885491"/>
            <a:ext cx="2332311" cy="117794"/>
            <a:chOff x="5805714" y="2264228"/>
            <a:chExt cx="2873824" cy="145143"/>
          </a:xfrm>
          <a:noFill/>
        </p:grpSpPr>
        <p:sp>
          <p:nvSpPr>
            <p:cNvPr id="113" name="Rounded Rectangle 35"/>
            <p:cNvSpPr/>
            <p:nvPr/>
          </p:nvSpPr>
          <p:spPr>
            <a:xfrm>
              <a:off x="5805714"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14" name="Rounded Rectangle 36"/>
            <p:cNvSpPr/>
            <p:nvPr/>
          </p:nvSpPr>
          <p:spPr>
            <a:xfrm>
              <a:off x="6386285"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15" name="Rounded Rectangle 37"/>
            <p:cNvSpPr/>
            <p:nvPr/>
          </p:nvSpPr>
          <p:spPr>
            <a:xfrm>
              <a:off x="6966855"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16" name="Rounded Rectangle 38"/>
            <p:cNvSpPr/>
            <p:nvPr/>
          </p:nvSpPr>
          <p:spPr>
            <a:xfrm>
              <a:off x="7547425" y="2264228"/>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17" name="Rounded Rectangle 39"/>
            <p:cNvSpPr/>
            <p:nvPr/>
          </p:nvSpPr>
          <p:spPr>
            <a:xfrm>
              <a:off x="8127995" y="2264228"/>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118" name="Title 13"/>
          <p:cNvSpPr txBox="1">
            <a:spLocks/>
          </p:cNvSpPr>
          <p:nvPr/>
        </p:nvSpPr>
        <p:spPr>
          <a:xfrm>
            <a:off x="8863305" y="2684199"/>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Photoshop</a:t>
            </a:r>
            <a:endParaRPr lang="en-US" sz="1000" dirty="0">
              <a:solidFill>
                <a:schemeClr val="bg1">
                  <a:lumMod val="65000"/>
                </a:schemeClr>
              </a:solidFill>
              <a:latin typeface="+mn-lt"/>
              <a:ea typeface="Roboto" panose="02000000000000000000" pitchFamily="2" charset="0"/>
            </a:endParaRPr>
          </a:p>
        </p:txBody>
      </p:sp>
      <p:grpSp>
        <p:nvGrpSpPr>
          <p:cNvPr id="119" name="Group 41"/>
          <p:cNvGrpSpPr>
            <a:grpSpLocks noChangeAspect="1"/>
          </p:cNvGrpSpPr>
          <p:nvPr/>
        </p:nvGrpSpPr>
        <p:grpSpPr>
          <a:xfrm>
            <a:off x="8950543" y="2892630"/>
            <a:ext cx="1389964" cy="117793"/>
            <a:chOff x="5805714" y="2264229"/>
            <a:chExt cx="1712684" cy="145142"/>
          </a:xfrm>
          <a:solidFill>
            <a:schemeClr val="accent3"/>
          </a:solidFill>
        </p:grpSpPr>
        <p:sp>
          <p:nvSpPr>
            <p:cNvPr id="120" name="Rounded Rectangle 42"/>
            <p:cNvSpPr/>
            <p:nvPr/>
          </p:nvSpPr>
          <p:spPr>
            <a:xfrm>
              <a:off x="5805714"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21" name="Rounded Rectangle 43"/>
            <p:cNvSpPr/>
            <p:nvPr/>
          </p:nvSpPr>
          <p:spPr>
            <a:xfrm>
              <a:off x="6386285" y="2264229"/>
              <a:ext cx="551543" cy="145142"/>
            </a:xfrm>
            <a:prstGeom prst="round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22" name="Rounded Rectangle 44"/>
            <p:cNvSpPr/>
            <p:nvPr/>
          </p:nvSpPr>
          <p:spPr>
            <a:xfrm>
              <a:off x="6966855" y="2264229"/>
              <a:ext cx="551543" cy="145142"/>
            </a:xfrm>
            <a:prstGeom prst="round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123" name="Group 45"/>
          <p:cNvGrpSpPr>
            <a:grpSpLocks noChangeAspect="1"/>
          </p:cNvGrpSpPr>
          <p:nvPr/>
        </p:nvGrpSpPr>
        <p:grpSpPr>
          <a:xfrm>
            <a:off x="8947248" y="3235181"/>
            <a:ext cx="2332311" cy="117794"/>
            <a:chOff x="5805714" y="2264228"/>
            <a:chExt cx="2873824" cy="145143"/>
          </a:xfrm>
          <a:solidFill>
            <a:srgbClr val="7030A0"/>
          </a:solidFill>
        </p:grpSpPr>
        <p:sp>
          <p:nvSpPr>
            <p:cNvPr id="124" name="Rounded Rectangle 46"/>
            <p:cNvSpPr/>
            <p:nvPr/>
          </p:nvSpPr>
          <p:spPr>
            <a:xfrm>
              <a:off x="5805714"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25" name="Rounded Rectangle 47"/>
            <p:cNvSpPr/>
            <p:nvPr/>
          </p:nvSpPr>
          <p:spPr>
            <a:xfrm>
              <a:off x="638628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26" name="Rounded Rectangle 48"/>
            <p:cNvSpPr/>
            <p:nvPr/>
          </p:nvSpPr>
          <p:spPr>
            <a:xfrm>
              <a:off x="696685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27" name="Rounded Rectangle 49"/>
            <p:cNvSpPr/>
            <p:nvPr/>
          </p:nvSpPr>
          <p:spPr>
            <a:xfrm>
              <a:off x="7547425" y="2264228"/>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28" name="Rounded Rectangle 50"/>
            <p:cNvSpPr/>
            <p:nvPr/>
          </p:nvSpPr>
          <p:spPr>
            <a:xfrm>
              <a:off x="8127995" y="2264228"/>
              <a:ext cx="551543" cy="14514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129" name="Title 13"/>
          <p:cNvSpPr txBox="1">
            <a:spLocks/>
          </p:cNvSpPr>
          <p:nvPr/>
        </p:nvSpPr>
        <p:spPr>
          <a:xfrm>
            <a:off x="8860009" y="3033889"/>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Indesign</a:t>
            </a:r>
            <a:endParaRPr lang="en-US" sz="1000" dirty="0">
              <a:solidFill>
                <a:schemeClr val="bg1">
                  <a:lumMod val="65000"/>
                </a:schemeClr>
              </a:solidFill>
              <a:latin typeface="+mn-lt"/>
              <a:ea typeface="Roboto" panose="02000000000000000000" pitchFamily="2" charset="0"/>
            </a:endParaRPr>
          </a:p>
        </p:txBody>
      </p:sp>
      <p:grpSp>
        <p:nvGrpSpPr>
          <p:cNvPr id="130" name="Group 52"/>
          <p:cNvGrpSpPr>
            <a:grpSpLocks noChangeAspect="1"/>
          </p:cNvGrpSpPr>
          <p:nvPr/>
        </p:nvGrpSpPr>
        <p:grpSpPr>
          <a:xfrm>
            <a:off x="8947247" y="3242318"/>
            <a:ext cx="1861138" cy="117794"/>
            <a:chOff x="5805714" y="2264228"/>
            <a:chExt cx="2293254" cy="145143"/>
          </a:xfrm>
          <a:solidFill>
            <a:srgbClr val="7030A0"/>
          </a:solidFill>
        </p:grpSpPr>
        <p:sp>
          <p:nvSpPr>
            <p:cNvPr id="131" name="Rounded Rectangle 53"/>
            <p:cNvSpPr/>
            <p:nvPr/>
          </p:nvSpPr>
          <p:spPr>
            <a:xfrm>
              <a:off x="5805714"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32" name="Rounded Rectangle 54"/>
            <p:cNvSpPr/>
            <p:nvPr/>
          </p:nvSpPr>
          <p:spPr>
            <a:xfrm>
              <a:off x="638628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33" name="Rounded Rectangle 55"/>
            <p:cNvSpPr/>
            <p:nvPr/>
          </p:nvSpPr>
          <p:spPr>
            <a:xfrm>
              <a:off x="696685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34" name="Rounded Rectangle 56"/>
            <p:cNvSpPr/>
            <p:nvPr/>
          </p:nvSpPr>
          <p:spPr>
            <a:xfrm>
              <a:off x="7547425" y="2264228"/>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135" name="Group 57"/>
          <p:cNvGrpSpPr>
            <a:grpSpLocks noChangeAspect="1"/>
          </p:cNvGrpSpPr>
          <p:nvPr/>
        </p:nvGrpSpPr>
        <p:grpSpPr>
          <a:xfrm>
            <a:off x="8936030" y="3592248"/>
            <a:ext cx="2332311" cy="117794"/>
            <a:chOff x="5805714" y="2264228"/>
            <a:chExt cx="2873824" cy="145143"/>
          </a:xfrm>
          <a:noFill/>
        </p:grpSpPr>
        <p:sp>
          <p:nvSpPr>
            <p:cNvPr id="136" name="Rounded Rectangle 58"/>
            <p:cNvSpPr/>
            <p:nvPr/>
          </p:nvSpPr>
          <p:spPr>
            <a:xfrm>
              <a:off x="5805714"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37" name="Rounded Rectangle 59"/>
            <p:cNvSpPr/>
            <p:nvPr/>
          </p:nvSpPr>
          <p:spPr>
            <a:xfrm>
              <a:off x="6386285"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38" name="Rounded Rectangle 60"/>
            <p:cNvSpPr/>
            <p:nvPr/>
          </p:nvSpPr>
          <p:spPr>
            <a:xfrm>
              <a:off x="6966855"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39" name="Rounded Rectangle 61"/>
            <p:cNvSpPr/>
            <p:nvPr/>
          </p:nvSpPr>
          <p:spPr>
            <a:xfrm>
              <a:off x="7547425" y="2264228"/>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40" name="Rounded Rectangle 62"/>
            <p:cNvSpPr/>
            <p:nvPr/>
          </p:nvSpPr>
          <p:spPr>
            <a:xfrm>
              <a:off x="8127995" y="2264228"/>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141" name="Title 13"/>
          <p:cNvSpPr txBox="1">
            <a:spLocks/>
          </p:cNvSpPr>
          <p:nvPr/>
        </p:nvSpPr>
        <p:spPr>
          <a:xfrm>
            <a:off x="8848791" y="3390956"/>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Illustrator</a:t>
            </a:r>
            <a:endParaRPr lang="en-US" sz="1000" dirty="0">
              <a:solidFill>
                <a:schemeClr val="bg1">
                  <a:lumMod val="65000"/>
                </a:schemeClr>
              </a:solidFill>
              <a:latin typeface="+mn-lt"/>
              <a:ea typeface="Roboto" panose="02000000000000000000" pitchFamily="2" charset="0"/>
            </a:endParaRPr>
          </a:p>
        </p:txBody>
      </p:sp>
      <p:grpSp>
        <p:nvGrpSpPr>
          <p:cNvPr id="142" name="Group 64"/>
          <p:cNvGrpSpPr>
            <a:grpSpLocks noChangeAspect="1"/>
          </p:cNvGrpSpPr>
          <p:nvPr/>
        </p:nvGrpSpPr>
        <p:grpSpPr>
          <a:xfrm>
            <a:off x="8936029" y="3599387"/>
            <a:ext cx="1389964" cy="117793"/>
            <a:chOff x="5805714" y="2264229"/>
            <a:chExt cx="1712684" cy="145142"/>
          </a:xfrm>
          <a:solidFill>
            <a:schemeClr val="accent5"/>
          </a:solidFill>
        </p:grpSpPr>
        <p:sp>
          <p:nvSpPr>
            <p:cNvPr id="143" name="Rounded Rectangle 65"/>
            <p:cNvSpPr/>
            <p:nvPr/>
          </p:nvSpPr>
          <p:spPr>
            <a:xfrm>
              <a:off x="5805714"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44" name="Rounded Rectangle 66"/>
            <p:cNvSpPr/>
            <p:nvPr/>
          </p:nvSpPr>
          <p:spPr>
            <a:xfrm>
              <a:off x="6386285"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45" name="Rounded Rectangle 67"/>
            <p:cNvSpPr/>
            <p:nvPr/>
          </p:nvSpPr>
          <p:spPr>
            <a:xfrm>
              <a:off x="6966855" y="2264229"/>
              <a:ext cx="551543" cy="145142"/>
            </a:xfrm>
            <a:prstGeom prst="roundRect">
              <a:avLst/>
            </a:prstGeom>
            <a:gr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146" name="Group 68"/>
          <p:cNvGrpSpPr>
            <a:grpSpLocks noChangeAspect="1"/>
          </p:cNvGrpSpPr>
          <p:nvPr/>
        </p:nvGrpSpPr>
        <p:grpSpPr>
          <a:xfrm>
            <a:off x="8947248" y="3936955"/>
            <a:ext cx="2332311" cy="117794"/>
            <a:chOff x="5805714" y="2264228"/>
            <a:chExt cx="2873824" cy="145143"/>
          </a:xfrm>
          <a:solidFill>
            <a:schemeClr val="accent5">
              <a:lumMod val="40000"/>
              <a:lumOff val="60000"/>
            </a:schemeClr>
          </a:solidFill>
        </p:grpSpPr>
        <p:sp>
          <p:nvSpPr>
            <p:cNvPr id="147" name="Rounded Rectangle 69"/>
            <p:cNvSpPr/>
            <p:nvPr/>
          </p:nvSpPr>
          <p:spPr>
            <a:xfrm>
              <a:off x="5805714"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48" name="Rounded Rectangle 70"/>
            <p:cNvSpPr/>
            <p:nvPr/>
          </p:nvSpPr>
          <p:spPr>
            <a:xfrm>
              <a:off x="638628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49" name="Rounded Rectangle 71"/>
            <p:cNvSpPr/>
            <p:nvPr/>
          </p:nvSpPr>
          <p:spPr>
            <a:xfrm>
              <a:off x="6966855" y="2264229"/>
              <a:ext cx="551543" cy="14514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50" name="Rounded Rectangle 72"/>
            <p:cNvSpPr/>
            <p:nvPr/>
          </p:nvSpPr>
          <p:spPr>
            <a:xfrm>
              <a:off x="7547425" y="2264228"/>
              <a:ext cx="551543" cy="14514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51" name="Rounded Rectangle 73"/>
            <p:cNvSpPr/>
            <p:nvPr/>
          </p:nvSpPr>
          <p:spPr>
            <a:xfrm>
              <a:off x="8127995" y="2264228"/>
              <a:ext cx="551543" cy="145142"/>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152" name="Title 13"/>
          <p:cNvSpPr txBox="1">
            <a:spLocks/>
          </p:cNvSpPr>
          <p:nvPr/>
        </p:nvSpPr>
        <p:spPr>
          <a:xfrm>
            <a:off x="8860009" y="3735663"/>
            <a:ext cx="943579" cy="246221"/>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000" dirty="0" smtClean="0">
                <a:solidFill>
                  <a:schemeClr val="bg1">
                    <a:lumMod val="65000"/>
                  </a:schemeClr>
                </a:solidFill>
                <a:latin typeface="+mn-lt"/>
                <a:ea typeface="Roboto" panose="02000000000000000000" pitchFamily="2" charset="0"/>
              </a:rPr>
              <a:t>Web</a:t>
            </a:r>
            <a:endParaRPr lang="en-US" sz="1000" dirty="0">
              <a:solidFill>
                <a:schemeClr val="bg1">
                  <a:lumMod val="65000"/>
                </a:schemeClr>
              </a:solidFill>
              <a:latin typeface="+mn-lt"/>
              <a:ea typeface="Roboto" panose="02000000000000000000" pitchFamily="2" charset="0"/>
            </a:endParaRPr>
          </a:p>
        </p:txBody>
      </p:sp>
      <p:grpSp>
        <p:nvGrpSpPr>
          <p:cNvPr id="153" name="Group 75"/>
          <p:cNvGrpSpPr>
            <a:grpSpLocks noChangeAspect="1"/>
          </p:cNvGrpSpPr>
          <p:nvPr/>
        </p:nvGrpSpPr>
        <p:grpSpPr>
          <a:xfrm>
            <a:off x="8947248" y="3944094"/>
            <a:ext cx="918791" cy="117793"/>
            <a:chOff x="5805714" y="2264229"/>
            <a:chExt cx="1132114" cy="145142"/>
          </a:xfrm>
          <a:solidFill>
            <a:schemeClr val="accent5">
              <a:lumMod val="40000"/>
              <a:lumOff val="60000"/>
            </a:schemeClr>
          </a:solidFill>
        </p:grpSpPr>
        <p:sp>
          <p:nvSpPr>
            <p:cNvPr id="154" name="Rounded Rectangle 76"/>
            <p:cNvSpPr/>
            <p:nvPr/>
          </p:nvSpPr>
          <p:spPr>
            <a:xfrm>
              <a:off x="5805714"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55" name="Rounded Rectangle 77"/>
            <p:cNvSpPr/>
            <p:nvPr/>
          </p:nvSpPr>
          <p:spPr>
            <a:xfrm>
              <a:off x="6386285" y="2264229"/>
              <a:ext cx="551543" cy="145142"/>
            </a:xfrm>
            <a:prstGeom prst="roundRect">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sp>
        <p:nvSpPr>
          <p:cNvPr id="156" name="Title 13"/>
          <p:cNvSpPr txBox="1">
            <a:spLocks/>
          </p:cNvSpPr>
          <p:nvPr/>
        </p:nvSpPr>
        <p:spPr>
          <a:xfrm>
            <a:off x="8856564" y="1653084"/>
            <a:ext cx="943579" cy="400110"/>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000" dirty="0" smtClean="0">
                <a:solidFill>
                  <a:schemeClr val="bg1">
                    <a:lumMod val="50000"/>
                  </a:schemeClr>
                </a:solidFill>
                <a:latin typeface="+mn-lt"/>
                <a:ea typeface="Roboto" panose="02000000000000000000" pitchFamily="2" charset="0"/>
              </a:rPr>
              <a:t>Skills</a:t>
            </a:r>
            <a:endParaRPr lang="en-US" sz="2400" dirty="0">
              <a:solidFill>
                <a:schemeClr val="bg1">
                  <a:lumMod val="50000"/>
                </a:schemeClr>
              </a:solidFill>
              <a:latin typeface="+mn-lt"/>
              <a:ea typeface="Roboto" panose="02000000000000000000" pitchFamily="2" charset="0"/>
            </a:endParaRPr>
          </a:p>
        </p:txBody>
      </p:sp>
      <p:sp>
        <p:nvSpPr>
          <p:cNvPr id="159" name="椭圆 158"/>
          <p:cNvSpPr/>
          <p:nvPr/>
        </p:nvSpPr>
        <p:spPr>
          <a:xfrm>
            <a:off x="6567793" y="1866381"/>
            <a:ext cx="1967605" cy="1967605"/>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矩形 159"/>
          <p:cNvSpPr/>
          <p:nvPr/>
        </p:nvSpPr>
        <p:spPr>
          <a:xfrm>
            <a:off x="923155" y="5325944"/>
            <a:ext cx="4247244" cy="938719"/>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161" name="矩形 160"/>
          <p:cNvSpPr/>
          <p:nvPr/>
        </p:nvSpPr>
        <p:spPr>
          <a:xfrm>
            <a:off x="969626" y="4920778"/>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
        <p:nvSpPr>
          <p:cNvPr id="162" name="矩形 161"/>
          <p:cNvSpPr/>
          <p:nvPr/>
        </p:nvSpPr>
        <p:spPr>
          <a:xfrm>
            <a:off x="6501560" y="5358192"/>
            <a:ext cx="4247244" cy="938719"/>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163" name="矩形 162"/>
          <p:cNvSpPr/>
          <p:nvPr/>
        </p:nvSpPr>
        <p:spPr>
          <a:xfrm>
            <a:off x="6548031" y="4953026"/>
            <a:ext cx="2031325" cy="369332"/>
          </a:xfrm>
          <a:prstGeom prst="rect">
            <a:avLst/>
          </a:prstGeom>
        </p:spPr>
        <p:txBody>
          <a:bodyPr wrap="none">
            <a:spAutoFit/>
          </a:bodyPr>
          <a:lstStyle/>
          <a:p>
            <a:pPr algn="ctr"/>
            <a:r>
              <a:rPr lang="zh-CN" altLang="en-US" dirty="0">
                <a:solidFill>
                  <a:srgbClr val="BDD7EE"/>
                </a:solidFill>
                <a:latin typeface="汉真广标" panose="02010609000101010101" pitchFamily="49" charset="-122"/>
                <a:ea typeface="汉真广标" panose="02010609000101010101" pitchFamily="49" charset="-122"/>
              </a:rPr>
              <a:t>请在此添加小标题</a:t>
            </a:r>
          </a:p>
        </p:txBody>
      </p:sp>
    </p:spTree>
    <p:extLst>
      <p:ext uri="{BB962C8B-B14F-4D97-AF65-F5344CB8AC3E}">
        <p14:creationId xmlns:p14="http://schemas.microsoft.com/office/powerpoint/2010/main" val="23846781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82"/>
                                        </p:tgtEl>
                                        <p:attrNameLst>
                                          <p:attrName>style.visibility</p:attrName>
                                        </p:attrNameLst>
                                      </p:cBhvr>
                                      <p:to>
                                        <p:strVal val="visible"/>
                                      </p:to>
                                    </p:set>
                                    <p:animEffect transition="in" filter="fade">
                                      <p:cBhvr>
                                        <p:cTn id="11" dur="1000"/>
                                        <p:tgtEl>
                                          <p:spTgt spid="82"/>
                                        </p:tgtEl>
                                      </p:cBhvr>
                                    </p:animEffect>
                                    <p:anim calcmode="lin" valueType="num">
                                      <p:cBhvr>
                                        <p:cTn id="12" dur="1000" fill="hold"/>
                                        <p:tgtEl>
                                          <p:spTgt spid="82"/>
                                        </p:tgtEl>
                                        <p:attrNameLst>
                                          <p:attrName>ppt_x</p:attrName>
                                        </p:attrNameLst>
                                      </p:cBhvr>
                                      <p:tavLst>
                                        <p:tav tm="0">
                                          <p:val>
                                            <p:strVal val="#ppt_x"/>
                                          </p:val>
                                        </p:tav>
                                        <p:tav tm="100000">
                                          <p:val>
                                            <p:strVal val="#ppt_x"/>
                                          </p:val>
                                        </p:tav>
                                      </p:tavLst>
                                    </p:anim>
                                    <p:anim calcmode="lin" valueType="num">
                                      <p:cBhvr>
                                        <p:cTn id="13" dur="1000" fill="hold"/>
                                        <p:tgtEl>
                                          <p:spTgt spid="8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500"/>
                                  </p:stCondLst>
                                  <p:childTnLst>
                                    <p:set>
                                      <p:cBhvr>
                                        <p:cTn id="15" dur="1" fill="hold">
                                          <p:stCondLst>
                                            <p:cond delay="0"/>
                                          </p:stCondLst>
                                        </p:cTn>
                                        <p:tgtEl>
                                          <p:spTgt spid="159"/>
                                        </p:tgtEl>
                                        <p:attrNameLst>
                                          <p:attrName>style.visibility</p:attrName>
                                        </p:attrNameLst>
                                      </p:cBhvr>
                                      <p:to>
                                        <p:strVal val="visible"/>
                                      </p:to>
                                    </p:set>
                                    <p:animEffect transition="in" filter="fade">
                                      <p:cBhvr>
                                        <p:cTn id="16" dur="1000"/>
                                        <p:tgtEl>
                                          <p:spTgt spid="159"/>
                                        </p:tgtEl>
                                      </p:cBhvr>
                                    </p:animEffect>
                                    <p:anim calcmode="lin" valueType="num">
                                      <p:cBhvr>
                                        <p:cTn id="17" dur="1000" fill="hold"/>
                                        <p:tgtEl>
                                          <p:spTgt spid="159"/>
                                        </p:tgtEl>
                                        <p:attrNameLst>
                                          <p:attrName>ppt_x</p:attrName>
                                        </p:attrNameLst>
                                      </p:cBhvr>
                                      <p:tavLst>
                                        <p:tav tm="0">
                                          <p:val>
                                            <p:strVal val="#ppt_x"/>
                                          </p:val>
                                        </p:tav>
                                        <p:tav tm="100000">
                                          <p:val>
                                            <p:strVal val="#ppt_x"/>
                                          </p:val>
                                        </p:tav>
                                      </p:tavLst>
                                    </p:anim>
                                    <p:anim calcmode="lin" valueType="num">
                                      <p:cBhvr>
                                        <p:cTn id="18" dur="1000" fill="hold"/>
                                        <p:tgtEl>
                                          <p:spTgt spid="159"/>
                                        </p:tgtEl>
                                        <p:attrNameLst>
                                          <p:attrName>ppt_y</p:attrName>
                                        </p:attrNameLst>
                                      </p:cBhvr>
                                      <p:tavLst>
                                        <p:tav tm="0">
                                          <p:val>
                                            <p:strVal val="#ppt_y+.1"/>
                                          </p:val>
                                        </p:tav>
                                        <p:tav tm="100000">
                                          <p:val>
                                            <p:strVal val="#ppt_y"/>
                                          </p:val>
                                        </p:tav>
                                      </p:tavLst>
                                    </p:anim>
                                  </p:childTnLst>
                                </p:cTn>
                              </p:par>
                              <p:par>
                                <p:cTn id="19" presetID="16" presetClass="entr" presetSubtype="37" fill="hold" nodeType="withEffect">
                                  <p:stCondLst>
                                    <p:cond delay="2500"/>
                                  </p:stCondLst>
                                  <p:childTnLst>
                                    <p:set>
                                      <p:cBhvr>
                                        <p:cTn id="20" dur="1" fill="hold">
                                          <p:stCondLst>
                                            <p:cond delay="0"/>
                                          </p:stCondLst>
                                        </p:cTn>
                                        <p:tgtEl>
                                          <p:spTgt spid="7"/>
                                        </p:tgtEl>
                                        <p:attrNameLst>
                                          <p:attrName>style.visibility</p:attrName>
                                        </p:attrNameLst>
                                      </p:cBhvr>
                                      <p:to>
                                        <p:strVal val="visible"/>
                                      </p:to>
                                    </p:set>
                                    <p:animEffect transition="in" filter="barn(outVertical)">
                                      <p:cBhvr>
                                        <p:cTn id="21" dur="500"/>
                                        <p:tgtEl>
                                          <p:spTgt spid="7"/>
                                        </p:tgtEl>
                                      </p:cBhvr>
                                    </p:animEffect>
                                  </p:childTnLst>
                                </p:cTn>
                              </p:par>
                              <p:par>
                                <p:cTn id="22" presetID="22" presetClass="entr" presetSubtype="1" fill="hold" grpId="0" nodeType="withEffect">
                                  <p:stCondLst>
                                    <p:cond delay="300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par>
                                <p:cTn id="25" presetID="22" presetClass="entr" presetSubtype="8" fill="hold" grpId="0" nodeType="withEffect">
                                  <p:stCondLst>
                                    <p:cond delay="400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par>
                                <p:cTn id="28" presetID="22" presetClass="entr" presetSubtype="8" fill="hold" nodeType="withEffect">
                                  <p:stCondLst>
                                    <p:cond delay="450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nodeType="withEffect">
                                  <p:stCondLst>
                                    <p:cond delay="500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par>
                                <p:cTn id="34" presetID="22" presetClass="entr" presetSubtype="8" fill="hold" grpId="0" nodeType="withEffect">
                                  <p:stCondLst>
                                    <p:cond delay="400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par>
                                <p:cTn id="37" presetID="22" presetClass="entr" presetSubtype="8" fill="hold" nodeType="withEffect">
                                  <p:stCondLst>
                                    <p:cond delay="450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par>
                                <p:cTn id="40" presetID="22" presetClass="entr" presetSubtype="8" fill="hold" nodeType="withEffect">
                                  <p:stCondLst>
                                    <p:cond delay="5000"/>
                                  </p:stCondLst>
                                  <p:childTnLst>
                                    <p:set>
                                      <p:cBhvr>
                                        <p:cTn id="41" dur="1" fill="hold">
                                          <p:stCondLst>
                                            <p:cond delay="0"/>
                                          </p:stCondLst>
                                        </p:cTn>
                                        <p:tgtEl>
                                          <p:spTgt spid="32"/>
                                        </p:tgtEl>
                                        <p:attrNameLst>
                                          <p:attrName>style.visibility</p:attrName>
                                        </p:attrNameLst>
                                      </p:cBhvr>
                                      <p:to>
                                        <p:strVal val="visible"/>
                                      </p:to>
                                    </p:set>
                                    <p:animEffect transition="in" filter="wipe(left)">
                                      <p:cBhvr>
                                        <p:cTn id="42" dur="500"/>
                                        <p:tgtEl>
                                          <p:spTgt spid="32"/>
                                        </p:tgtEl>
                                      </p:cBhvr>
                                    </p:animEffect>
                                  </p:childTnLst>
                                </p:cTn>
                              </p:par>
                              <p:par>
                                <p:cTn id="43" presetID="22" presetClass="entr" presetSubtype="8" fill="hold" grpId="0" nodeType="withEffect">
                                  <p:stCondLst>
                                    <p:cond delay="400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500"/>
                                        <p:tgtEl>
                                          <p:spTgt spid="41"/>
                                        </p:tgtEl>
                                      </p:cBhvr>
                                    </p:animEffect>
                                  </p:childTnLst>
                                </p:cTn>
                              </p:par>
                              <p:par>
                                <p:cTn id="46" presetID="22" presetClass="entr" presetSubtype="8" fill="hold" nodeType="withEffect">
                                  <p:stCondLst>
                                    <p:cond delay="4500"/>
                                  </p:stCondLst>
                                  <p:childTnLst>
                                    <p:set>
                                      <p:cBhvr>
                                        <p:cTn id="47" dur="1" fill="hold">
                                          <p:stCondLst>
                                            <p:cond delay="0"/>
                                          </p:stCondLst>
                                        </p:cTn>
                                        <p:tgtEl>
                                          <p:spTgt spid="35"/>
                                        </p:tgtEl>
                                        <p:attrNameLst>
                                          <p:attrName>style.visibility</p:attrName>
                                        </p:attrNameLst>
                                      </p:cBhvr>
                                      <p:to>
                                        <p:strVal val="visible"/>
                                      </p:to>
                                    </p:set>
                                    <p:animEffect transition="in" filter="wipe(left)">
                                      <p:cBhvr>
                                        <p:cTn id="48" dur="500"/>
                                        <p:tgtEl>
                                          <p:spTgt spid="35"/>
                                        </p:tgtEl>
                                      </p:cBhvr>
                                    </p:animEffect>
                                  </p:childTnLst>
                                </p:cTn>
                              </p:par>
                              <p:par>
                                <p:cTn id="49" presetID="22" presetClass="entr" presetSubtype="8" fill="hold" nodeType="withEffect">
                                  <p:stCondLst>
                                    <p:cond delay="500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par>
                                <p:cTn id="52" presetID="22" presetClass="entr" presetSubtype="8" fill="hold" grpId="0" nodeType="withEffect">
                                  <p:stCondLst>
                                    <p:cond delay="4000"/>
                                  </p:stCondLst>
                                  <p:childTnLst>
                                    <p:set>
                                      <p:cBhvr>
                                        <p:cTn id="53" dur="1" fill="hold">
                                          <p:stCondLst>
                                            <p:cond delay="0"/>
                                          </p:stCondLst>
                                        </p:cTn>
                                        <p:tgtEl>
                                          <p:spTgt spid="52"/>
                                        </p:tgtEl>
                                        <p:attrNameLst>
                                          <p:attrName>style.visibility</p:attrName>
                                        </p:attrNameLst>
                                      </p:cBhvr>
                                      <p:to>
                                        <p:strVal val="visible"/>
                                      </p:to>
                                    </p:set>
                                    <p:animEffect transition="in" filter="wipe(left)">
                                      <p:cBhvr>
                                        <p:cTn id="54" dur="500"/>
                                        <p:tgtEl>
                                          <p:spTgt spid="52"/>
                                        </p:tgtEl>
                                      </p:cBhvr>
                                    </p:animEffect>
                                  </p:childTnLst>
                                </p:cTn>
                              </p:par>
                              <p:par>
                                <p:cTn id="55" presetID="22" presetClass="entr" presetSubtype="8" fill="hold" nodeType="withEffect">
                                  <p:stCondLst>
                                    <p:cond delay="4500"/>
                                  </p:stCondLst>
                                  <p:childTnLst>
                                    <p:set>
                                      <p:cBhvr>
                                        <p:cTn id="56" dur="1" fill="hold">
                                          <p:stCondLst>
                                            <p:cond delay="0"/>
                                          </p:stCondLst>
                                        </p:cTn>
                                        <p:tgtEl>
                                          <p:spTgt spid="46"/>
                                        </p:tgtEl>
                                        <p:attrNameLst>
                                          <p:attrName>style.visibility</p:attrName>
                                        </p:attrNameLst>
                                      </p:cBhvr>
                                      <p:to>
                                        <p:strVal val="visible"/>
                                      </p:to>
                                    </p:set>
                                    <p:animEffect transition="in" filter="wipe(left)">
                                      <p:cBhvr>
                                        <p:cTn id="57" dur="500"/>
                                        <p:tgtEl>
                                          <p:spTgt spid="46"/>
                                        </p:tgtEl>
                                      </p:cBhvr>
                                    </p:animEffect>
                                  </p:childTnLst>
                                </p:cTn>
                              </p:par>
                              <p:par>
                                <p:cTn id="58" presetID="22" presetClass="entr" presetSubtype="8" fill="hold" nodeType="withEffect">
                                  <p:stCondLst>
                                    <p:cond delay="5000"/>
                                  </p:stCondLst>
                                  <p:childTnLst>
                                    <p:set>
                                      <p:cBhvr>
                                        <p:cTn id="59" dur="1" fill="hold">
                                          <p:stCondLst>
                                            <p:cond delay="0"/>
                                          </p:stCondLst>
                                        </p:cTn>
                                        <p:tgtEl>
                                          <p:spTgt spid="53"/>
                                        </p:tgtEl>
                                        <p:attrNameLst>
                                          <p:attrName>style.visibility</p:attrName>
                                        </p:attrNameLst>
                                      </p:cBhvr>
                                      <p:to>
                                        <p:strVal val="visible"/>
                                      </p:to>
                                    </p:set>
                                    <p:animEffect transition="in" filter="wipe(left)">
                                      <p:cBhvr>
                                        <p:cTn id="60" dur="500"/>
                                        <p:tgtEl>
                                          <p:spTgt spid="53"/>
                                        </p:tgtEl>
                                      </p:cBhvr>
                                    </p:animEffect>
                                  </p:childTnLst>
                                </p:cTn>
                              </p:par>
                              <p:par>
                                <p:cTn id="61" presetID="22" presetClass="entr" presetSubtype="8" fill="hold" grpId="0" nodeType="withEffect">
                                  <p:stCondLst>
                                    <p:cond delay="4000"/>
                                  </p:stCondLst>
                                  <p:childTnLst>
                                    <p:set>
                                      <p:cBhvr>
                                        <p:cTn id="62" dur="1" fill="hold">
                                          <p:stCondLst>
                                            <p:cond delay="0"/>
                                          </p:stCondLst>
                                        </p:cTn>
                                        <p:tgtEl>
                                          <p:spTgt spid="64"/>
                                        </p:tgtEl>
                                        <p:attrNameLst>
                                          <p:attrName>style.visibility</p:attrName>
                                        </p:attrNameLst>
                                      </p:cBhvr>
                                      <p:to>
                                        <p:strVal val="visible"/>
                                      </p:to>
                                    </p:set>
                                    <p:animEffect transition="in" filter="wipe(left)">
                                      <p:cBhvr>
                                        <p:cTn id="63" dur="500"/>
                                        <p:tgtEl>
                                          <p:spTgt spid="64"/>
                                        </p:tgtEl>
                                      </p:cBhvr>
                                    </p:animEffect>
                                  </p:childTnLst>
                                </p:cTn>
                              </p:par>
                              <p:par>
                                <p:cTn id="64" presetID="22" presetClass="entr" presetSubtype="8" fill="hold" nodeType="withEffect">
                                  <p:stCondLst>
                                    <p:cond delay="4500"/>
                                  </p:stCondLst>
                                  <p:childTnLst>
                                    <p:set>
                                      <p:cBhvr>
                                        <p:cTn id="65" dur="1" fill="hold">
                                          <p:stCondLst>
                                            <p:cond delay="0"/>
                                          </p:stCondLst>
                                        </p:cTn>
                                        <p:tgtEl>
                                          <p:spTgt spid="58"/>
                                        </p:tgtEl>
                                        <p:attrNameLst>
                                          <p:attrName>style.visibility</p:attrName>
                                        </p:attrNameLst>
                                      </p:cBhvr>
                                      <p:to>
                                        <p:strVal val="visible"/>
                                      </p:to>
                                    </p:set>
                                    <p:animEffect transition="in" filter="wipe(left)">
                                      <p:cBhvr>
                                        <p:cTn id="66" dur="500"/>
                                        <p:tgtEl>
                                          <p:spTgt spid="58"/>
                                        </p:tgtEl>
                                      </p:cBhvr>
                                    </p:animEffect>
                                  </p:childTnLst>
                                </p:cTn>
                              </p:par>
                              <p:par>
                                <p:cTn id="67" presetID="22" presetClass="entr" presetSubtype="8" fill="hold" nodeType="withEffect">
                                  <p:stCondLst>
                                    <p:cond delay="5000"/>
                                  </p:stCondLst>
                                  <p:childTnLst>
                                    <p:set>
                                      <p:cBhvr>
                                        <p:cTn id="68" dur="1" fill="hold">
                                          <p:stCondLst>
                                            <p:cond delay="0"/>
                                          </p:stCondLst>
                                        </p:cTn>
                                        <p:tgtEl>
                                          <p:spTgt spid="65"/>
                                        </p:tgtEl>
                                        <p:attrNameLst>
                                          <p:attrName>style.visibility</p:attrName>
                                        </p:attrNameLst>
                                      </p:cBhvr>
                                      <p:to>
                                        <p:strVal val="visible"/>
                                      </p:to>
                                    </p:set>
                                    <p:animEffect transition="in" filter="wipe(left)">
                                      <p:cBhvr>
                                        <p:cTn id="69" dur="500"/>
                                        <p:tgtEl>
                                          <p:spTgt spid="65"/>
                                        </p:tgtEl>
                                      </p:cBhvr>
                                    </p:animEffect>
                                  </p:childTnLst>
                                </p:cTn>
                              </p:par>
                              <p:par>
                                <p:cTn id="70" presetID="22" presetClass="entr" presetSubtype="8" fill="hold" grpId="0" nodeType="withEffect">
                                  <p:stCondLst>
                                    <p:cond delay="400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par>
                                <p:cTn id="73" presetID="22" presetClass="entr" presetSubtype="8" fill="hold" nodeType="withEffect">
                                  <p:stCondLst>
                                    <p:cond delay="4500"/>
                                  </p:stCondLst>
                                  <p:childTnLst>
                                    <p:set>
                                      <p:cBhvr>
                                        <p:cTn id="74" dur="1" fill="hold">
                                          <p:stCondLst>
                                            <p:cond delay="0"/>
                                          </p:stCondLst>
                                        </p:cTn>
                                        <p:tgtEl>
                                          <p:spTgt spid="69"/>
                                        </p:tgtEl>
                                        <p:attrNameLst>
                                          <p:attrName>style.visibility</p:attrName>
                                        </p:attrNameLst>
                                      </p:cBhvr>
                                      <p:to>
                                        <p:strVal val="visible"/>
                                      </p:to>
                                    </p:set>
                                    <p:animEffect transition="in" filter="wipe(left)">
                                      <p:cBhvr>
                                        <p:cTn id="75" dur="500"/>
                                        <p:tgtEl>
                                          <p:spTgt spid="69"/>
                                        </p:tgtEl>
                                      </p:cBhvr>
                                    </p:animEffect>
                                  </p:childTnLst>
                                </p:cTn>
                              </p:par>
                              <p:par>
                                <p:cTn id="76" presetID="22" presetClass="entr" presetSubtype="8" fill="hold" nodeType="withEffect">
                                  <p:stCondLst>
                                    <p:cond delay="5000"/>
                                  </p:stCondLst>
                                  <p:childTnLst>
                                    <p:set>
                                      <p:cBhvr>
                                        <p:cTn id="77" dur="1" fill="hold">
                                          <p:stCondLst>
                                            <p:cond delay="0"/>
                                          </p:stCondLst>
                                        </p:cTn>
                                        <p:tgtEl>
                                          <p:spTgt spid="76"/>
                                        </p:tgtEl>
                                        <p:attrNameLst>
                                          <p:attrName>style.visibility</p:attrName>
                                        </p:attrNameLst>
                                      </p:cBhvr>
                                      <p:to>
                                        <p:strVal val="visible"/>
                                      </p:to>
                                    </p:set>
                                    <p:animEffect transition="in" filter="wipe(left)">
                                      <p:cBhvr>
                                        <p:cTn id="78" dur="500"/>
                                        <p:tgtEl>
                                          <p:spTgt spid="76"/>
                                        </p:tgtEl>
                                      </p:cBhvr>
                                    </p:animEffect>
                                  </p:childTnLst>
                                </p:cTn>
                              </p:par>
                              <p:par>
                                <p:cTn id="79" presetID="22" presetClass="entr" presetSubtype="8" fill="hold" grpId="0" nodeType="withEffect">
                                  <p:stCondLst>
                                    <p:cond delay="350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500"/>
                                        <p:tgtEl>
                                          <p:spTgt spid="79"/>
                                        </p:tgtEl>
                                      </p:cBhvr>
                                    </p:animEffect>
                                  </p:childTnLst>
                                </p:cTn>
                              </p:par>
                              <p:par>
                                <p:cTn id="82" presetID="16" presetClass="entr" presetSubtype="37" fill="hold" nodeType="withEffect">
                                  <p:stCondLst>
                                    <p:cond delay="2500"/>
                                  </p:stCondLst>
                                  <p:childTnLst>
                                    <p:set>
                                      <p:cBhvr>
                                        <p:cTn id="83" dur="1" fill="hold">
                                          <p:stCondLst>
                                            <p:cond delay="0"/>
                                          </p:stCondLst>
                                        </p:cTn>
                                        <p:tgtEl>
                                          <p:spTgt spid="84"/>
                                        </p:tgtEl>
                                        <p:attrNameLst>
                                          <p:attrName>style.visibility</p:attrName>
                                        </p:attrNameLst>
                                      </p:cBhvr>
                                      <p:to>
                                        <p:strVal val="visible"/>
                                      </p:to>
                                    </p:set>
                                    <p:animEffect transition="in" filter="barn(outVertical)">
                                      <p:cBhvr>
                                        <p:cTn id="84" dur="500"/>
                                        <p:tgtEl>
                                          <p:spTgt spid="84"/>
                                        </p:tgtEl>
                                      </p:cBhvr>
                                    </p:animEffect>
                                  </p:childTnLst>
                                </p:cTn>
                              </p:par>
                              <p:par>
                                <p:cTn id="85" presetID="22" presetClass="entr" presetSubtype="1" fill="hold" grpId="0" nodeType="withEffect">
                                  <p:stCondLst>
                                    <p:cond delay="3000"/>
                                  </p:stCondLst>
                                  <p:childTnLst>
                                    <p:set>
                                      <p:cBhvr>
                                        <p:cTn id="86" dur="1" fill="hold">
                                          <p:stCondLst>
                                            <p:cond delay="0"/>
                                          </p:stCondLst>
                                        </p:cTn>
                                        <p:tgtEl>
                                          <p:spTgt spid="83"/>
                                        </p:tgtEl>
                                        <p:attrNameLst>
                                          <p:attrName>style.visibility</p:attrName>
                                        </p:attrNameLst>
                                      </p:cBhvr>
                                      <p:to>
                                        <p:strVal val="visible"/>
                                      </p:to>
                                    </p:set>
                                    <p:animEffect transition="in" filter="wipe(up)">
                                      <p:cBhvr>
                                        <p:cTn id="87" dur="500"/>
                                        <p:tgtEl>
                                          <p:spTgt spid="83"/>
                                        </p:tgtEl>
                                      </p:cBhvr>
                                    </p:animEffect>
                                  </p:childTnLst>
                                </p:cTn>
                              </p:par>
                              <p:par>
                                <p:cTn id="88" presetID="22" presetClass="entr" presetSubtype="8" fill="hold" grpId="0" nodeType="withEffect">
                                  <p:stCondLst>
                                    <p:cond delay="4000"/>
                                  </p:stCondLst>
                                  <p:childTnLst>
                                    <p:set>
                                      <p:cBhvr>
                                        <p:cTn id="89" dur="1" fill="hold">
                                          <p:stCondLst>
                                            <p:cond delay="0"/>
                                          </p:stCondLst>
                                        </p:cTn>
                                        <p:tgtEl>
                                          <p:spTgt spid="96"/>
                                        </p:tgtEl>
                                        <p:attrNameLst>
                                          <p:attrName>style.visibility</p:attrName>
                                        </p:attrNameLst>
                                      </p:cBhvr>
                                      <p:to>
                                        <p:strVal val="visible"/>
                                      </p:to>
                                    </p:set>
                                    <p:animEffect transition="in" filter="wipe(left)">
                                      <p:cBhvr>
                                        <p:cTn id="90" dur="500"/>
                                        <p:tgtEl>
                                          <p:spTgt spid="96"/>
                                        </p:tgtEl>
                                      </p:cBhvr>
                                    </p:animEffect>
                                  </p:childTnLst>
                                </p:cTn>
                              </p:par>
                              <p:par>
                                <p:cTn id="91" presetID="22" presetClass="entr" presetSubtype="8" fill="hold" nodeType="withEffect">
                                  <p:stCondLst>
                                    <p:cond delay="4500"/>
                                  </p:stCondLst>
                                  <p:childTnLst>
                                    <p:set>
                                      <p:cBhvr>
                                        <p:cTn id="92" dur="1" fill="hold">
                                          <p:stCondLst>
                                            <p:cond delay="0"/>
                                          </p:stCondLst>
                                        </p:cTn>
                                        <p:tgtEl>
                                          <p:spTgt spid="90"/>
                                        </p:tgtEl>
                                        <p:attrNameLst>
                                          <p:attrName>style.visibility</p:attrName>
                                        </p:attrNameLst>
                                      </p:cBhvr>
                                      <p:to>
                                        <p:strVal val="visible"/>
                                      </p:to>
                                    </p:set>
                                    <p:animEffect transition="in" filter="wipe(left)">
                                      <p:cBhvr>
                                        <p:cTn id="93" dur="500"/>
                                        <p:tgtEl>
                                          <p:spTgt spid="90"/>
                                        </p:tgtEl>
                                      </p:cBhvr>
                                    </p:animEffect>
                                  </p:childTnLst>
                                </p:cTn>
                              </p:par>
                              <p:par>
                                <p:cTn id="94" presetID="22" presetClass="entr" presetSubtype="8" fill="hold" nodeType="withEffect">
                                  <p:stCondLst>
                                    <p:cond delay="5000"/>
                                  </p:stCondLst>
                                  <p:childTnLst>
                                    <p:set>
                                      <p:cBhvr>
                                        <p:cTn id="95" dur="1" fill="hold">
                                          <p:stCondLst>
                                            <p:cond delay="0"/>
                                          </p:stCondLst>
                                        </p:cTn>
                                        <p:tgtEl>
                                          <p:spTgt spid="97"/>
                                        </p:tgtEl>
                                        <p:attrNameLst>
                                          <p:attrName>style.visibility</p:attrName>
                                        </p:attrNameLst>
                                      </p:cBhvr>
                                      <p:to>
                                        <p:strVal val="visible"/>
                                      </p:to>
                                    </p:set>
                                    <p:animEffect transition="in" filter="wipe(left)">
                                      <p:cBhvr>
                                        <p:cTn id="96" dur="500"/>
                                        <p:tgtEl>
                                          <p:spTgt spid="97"/>
                                        </p:tgtEl>
                                      </p:cBhvr>
                                    </p:animEffect>
                                  </p:childTnLst>
                                </p:cTn>
                              </p:par>
                              <p:par>
                                <p:cTn id="97" presetID="22" presetClass="entr" presetSubtype="8" fill="hold" grpId="0" nodeType="withEffect">
                                  <p:stCondLst>
                                    <p:cond delay="4000"/>
                                  </p:stCondLst>
                                  <p:childTnLst>
                                    <p:set>
                                      <p:cBhvr>
                                        <p:cTn id="98" dur="1" fill="hold">
                                          <p:stCondLst>
                                            <p:cond delay="0"/>
                                          </p:stCondLst>
                                        </p:cTn>
                                        <p:tgtEl>
                                          <p:spTgt spid="108"/>
                                        </p:tgtEl>
                                        <p:attrNameLst>
                                          <p:attrName>style.visibility</p:attrName>
                                        </p:attrNameLst>
                                      </p:cBhvr>
                                      <p:to>
                                        <p:strVal val="visible"/>
                                      </p:to>
                                    </p:set>
                                    <p:animEffect transition="in" filter="wipe(left)">
                                      <p:cBhvr>
                                        <p:cTn id="99" dur="500"/>
                                        <p:tgtEl>
                                          <p:spTgt spid="108"/>
                                        </p:tgtEl>
                                      </p:cBhvr>
                                    </p:animEffect>
                                  </p:childTnLst>
                                </p:cTn>
                              </p:par>
                              <p:par>
                                <p:cTn id="100" presetID="22" presetClass="entr" presetSubtype="8" fill="hold" nodeType="withEffect">
                                  <p:stCondLst>
                                    <p:cond delay="4500"/>
                                  </p:stCondLst>
                                  <p:childTnLst>
                                    <p:set>
                                      <p:cBhvr>
                                        <p:cTn id="101" dur="1" fill="hold">
                                          <p:stCondLst>
                                            <p:cond delay="0"/>
                                          </p:stCondLst>
                                        </p:cTn>
                                        <p:tgtEl>
                                          <p:spTgt spid="102"/>
                                        </p:tgtEl>
                                        <p:attrNameLst>
                                          <p:attrName>style.visibility</p:attrName>
                                        </p:attrNameLst>
                                      </p:cBhvr>
                                      <p:to>
                                        <p:strVal val="visible"/>
                                      </p:to>
                                    </p:set>
                                    <p:animEffect transition="in" filter="wipe(left)">
                                      <p:cBhvr>
                                        <p:cTn id="102" dur="500"/>
                                        <p:tgtEl>
                                          <p:spTgt spid="102"/>
                                        </p:tgtEl>
                                      </p:cBhvr>
                                    </p:animEffect>
                                  </p:childTnLst>
                                </p:cTn>
                              </p:par>
                              <p:par>
                                <p:cTn id="103" presetID="22" presetClass="entr" presetSubtype="8" fill="hold" nodeType="withEffect">
                                  <p:stCondLst>
                                    <p:cond delay="5000"/>
                                  </p:stCondLst>
                                  <p:childTnLst>
                                    <p:set>
                                      <p:cBhvr>
                                        <p:cTn id="104" dur="1" fill="hold">
                                          <p:stCondLst>
                                            <p:cond delay="0"/>
                                          </p:stCondLst>
                                        </p:cTn>
                                        <p:tgtEl>
                                          <p:spTgt spid="109"/>
                                        </p:tgtEl>
                                        <p:attrNameLst>
                                          <p:attrName>style.visibility</p:attrName>
                                        </p:attrNameLst>
                                      </p:cBhvr>
                                      <p:to>
                                        <p:strVal val="visible"/>
                                      </p:to>
                                    </p:set>
                                    <p:animEffect transition="in" filter="wipe(left)">
                                      <p:cBhvr>
                                        <p:cTn id="105" dur="500"/>
                                        <p:tgtEl>
                                          <p:spTgt spid="109"/>
                                        </p:tgtEl>
                                      </p:cBhvr>
                                    </p:animEffect>
                                  </p:childTnLst>
                                </p:cTn>
                              </p:par>
                              <p:par>
                                <p:cTn id="106" presetID="22" presetClass="entr" presetSubtype="8" fill="hold" grpId="0" nodeType="withEffect">
                                  <p:stCondLst>
                                    <p:cond delay="4000"/>
                                  </p:stCondLst>
                                  <p:childTnLst>
                                    <p:set>
                                      <p:cBhvr>
                                        <p:cTn id="107" dur="1" fill="hold">
                                          <p:stCondLst>
                                            <p:cond delay="0"/>
                                          </p:stCondLst>
                                        </p:cTn>
                                        <p:tgtEl>
                                          <p:spTgt spid="118"/>
                                        </p:tgtEl>
                                        <p:attrNameLst>
                                          <p:attrName>style.visibility</p:attrName>
                                        </p:attrNameLst>
                                      </p:cBhvr>
                                      <p:to>
                                        <p:strVal val="visible"/>
                                      </p:to>
                                    </p:set>
                                    <p:animEffect transition="in" filter="wipe(left)">
                                      <p:cBhvr>
                                        <p:cTn id="108" dur="500"/>
                                        <p:tgtEl>
                                          <p:spTgt spid="118"/>
                                        </p:tgtEl>
                                      </p:cBhvr>
                                    </p:animEffect>
                                  </p:childTnLst>
                                </p:cTn>
                              </p:par>
                              <p:par>
                                <p:cTn id="109" presetID="22" presetClass="entr" presetSubtype="8" fill="hold" nodeType="withEffect">
                                  <p:stCondLst>
                                    <p:cond delay="4500"/>
                                  </p:stCondLst>
                                  <p:childTnLst>
                                    <p:set>
                                      <p:cBhvr>
                                        <p:cTn id="110" dur="1" fill="hold">
                                          <p:stCondLst>
                                            <p:cond delay="0"/>
                                          </p:stCondLst>
                                        </p:cTn>
                                        <p:tgtEl>
                                          <p:spTgt spid="112"/>
                                        </p:tgtEl>
                                        <p:attrNameLst>
                                          <p:attrName>style.visibility</p:attrName>
                                        </p:attrNameLst>
                                      </p:cBhvr>
                                      <p:to>
                                        <p:strVal val="visible"/>
                                      </p:to>
                                    </p:set>
                                    <p:animEffect transition="in" filter="wipe(left)">
                                      <p:cBhvr>
                                        <p:cTn id="111" dur="500"/>
                                        <p:tgtEl>
                                          <p:spTgt spid="112"/>
                                        </p:tgtEl>
                                      </p:cBhvr>
                                    </p:animEffect>
                                  </p:childTnLst>
                                </p:cTn>
                              </p:par>
                              <p:par>
                                <p:cTn id="112" presetID="22" presetClass="entr" presetSubtype="8" fill="hold" nodeType="withEffect">
                                  <p:stCondLst>
                                    <p:cond delay="5000"/>
                                  </p:stCondLst>
                                  <p:childTnLst>
                                    <p:set>
                                      <p:cBhvr>
                                        <p:cTn id="113" dur="1" fill="hold">
                                          <p:stCondLst>
                                            <p:cond delay="0"/>
                                          </p:stCondLst>
                                        </p:cTn>
                                        <p:tgtEl>
                                          <p:spTgt spid="119"/>
                                        </p:tgtEl>
                                        <p:attrNameLst>
                                          <p:attrName>style.visibility</p:attrName>
                                        </p:attrNameLst>
                                      </p:cBhvr>
                                      <p:to>
                                        <p:strVal val="visible"/>
                                      </p:to>
                                    </p:set>
                                    <p:animEffect transition="in" filter="wipe(left)">
                                      <p:cBhvr>
                                        <p:cTn id="114" dur="500"/>
                                        <p:tgtEl>
                                          <p:spTgt spid="119"/>
                                        </p:tgtEl>
                                      </p:cBhvr>
                                    </p:animEffect>
                                  </p:childTnLst>
                                </p:cTn>
                              </p:par>
                              <p:par>
                                <p:cTn id="115" presetID="22" presetClass="entr" presetSubtype="8" fill="hold" grpId="0" nodeType="withEffect">
                                  <p:stCondLst>
                                    <p:cond delay="4000"/>
                                  </p:stCondLst>
                                  <p:childTnLst>
                                    <p:set>
                                      <p:cBhvr>
                                        <p:cTn id="116" dur="1" fill="hold">
                                          <p:stCondLst>
                                            <p:cond delay="0"/>
                                          </p:stCondLst>
                                        </p:cTn>
                                        <p:tgtEl>
                                          <p:spTgt spid="129"/>
                                        </p:tgtEl>
                                        <p:attrNameLst>
                                          <p:attrName>style.visibility</p:attrName>
                                        </p:attrNameLst>
                                      </p:cBhvr>
                                      <p:to>
                                        <p:strVal val="visible"/>
                                      </p:to>
                                    </p:set>
                                    <p:animEffect transition="in" filter="wipe(left)">
                                      <p:cBhvr>
                                        <p:cTn id="117" dur="500"/>
                                        <p:tgtEl>
                                          <p:spTgt spid="129"/>
                                        </p:tgtEl>
                                      </p:cBhvr>
                                    </p:animEffect>
                                  </p:childTnLst>
                                </p:cTn>
                              </p:par>
                              <p:par>
                                <p:cTn id="118" presetID="22" presetClass="entr" presetSubtype="8" fill="hold" nodeType="withEffect">
                                  <p:stCondLst>
                                    <p:cond delay="4500"/>
                                  </p:stCondLst>
                                  <p:childTnLst>
                                    <p:set>
                                      <p:cBhvr>
                                        <p:cTn id="119" dur="1" fill="hold">
                                          <p:stCondLst>
                                            <p:cond delay="0"/>
                                          </p:stCondLst>
                                        </p:cTn>
                                        <p:tgtEl>
                                          <p:spTgt spid="123"/>
                                        </p:tgtEl>
                                        <p:attrNameLst>
                                          <p:attrName>style.visibility</p:attrName>
                                        </p:attrNameLst>
                                      </p:cBhvr>
                                      <p:to>
                                        <p:strVal val="visible"/>
                                      </p:to>
                                    </p:set>
                                    <p:animEffect transition="in" filter="wipe(left)">
                                      <p:cBhvr>
                                        <p:cTn id="120" dur="500"/>
                                        <p:tgtEl>
                                          <p:spTgt spid="123"/>
                                        </p:tgtEl>
                                      </p:cBhvr>
                                    </p:animEffect>
                                  </p:childTnLst>
                                </p:cTn>
                              </p:par>
                              <p:par>
                                <p:cTn id="121" presetID="22" presetClass="entr" presetSubtype="8" fill="hold" nodeType="withEffect">
                                  <p:stCondLst>
                                    <p:cond delay="5000"/>
                                  </p:stCondLst>
                                  <p:childTnLst>
                                    <p:set>
                                      <p:cBhvr>
                                        <p:cTn id="122" dur="1" fill="hold">
                                          <p:stCondLst>
                                            <p:cond delay="0"/>
                                          </p:stCondLst>
                                        </p:cTn>
                                        <p:tgtEl>
                                          <p:spTgt spid="130"/>
                                        </p:tgtEl>
                                        <p:attrNameLst>
                                          <p:attrName>style.visibility</p:attrName>
                                        </p:attrNameLst>
                                      </p:cBhvr>
                                      <p:to>
                                        <p:strVal val="visible"/>
                                      </p:to>
                                    </p:set>
                                    <p:animEffect transition="in" filter="wipe(left)">
                                      <p:cBhvr>
                                        <p:cTn id="123" dur="500"/>
                                        <p:tgtEl>
                                          <p:spTgt spid="130"/>
                                        </p:tgtEl>
                                      </p:cBhvr>
                                    </p:animEffect>
                                  </p:childTnLst>
                                </p:cTn>
                              </p:par>
                              <p:par>
                                <p:cTn id="124" presetID="22" presetClass="entr" presetSubtype="8" fill="hold" grpId="0" nodeType="withEffect">
                                  <p:stCondLst>
                                    <p:cond delay="4000"/>
                                  </p:stCondLst>
                                  <p:childTnLst>
                                    <p:set>
                                      <p:cBhvr>
                                        <p:cTn id="125" dur="1" fill="hold">
                                          <p:stCondLst>
                                            <p:cond delay="0"/>
                                          </p:stCondLst>
                                        </p:cTn>
                                        <p:tgtEl>
                                          <p:spTgt spid="141"/>
                                        </p:tgtEl>
                                        <p:attrNameLst>
                                          <p:attrName>style.visibility</p:attrName>
                                        </p:attrNameLst>
                                      </p:cBhvr>
                                      <p:to>
                                        <p:strVal val="visible"/>
                                      </p:to>
                                    </p:set>
                                    <p:animEffect transition="in" filter="wipe(left)">
                                      <p:cBhvr>
                                        <p:cTn id="126" dur="500"/>
                                        <p:tgtEl>
                                          <p:spTgt spid="141"/>
                                        </p:tgtEl>
                                      </p:cBhvr>
                                    </p:animEffect>
                                  </p:childTnLst>
                                </p:cTn>
                              </p:par>
                              <p:par>
                                <p:cTn id="127" presetID="22" presetClass="entr" presetSubtype="8" fill="hold" nodeType="withEffect">
                                  <p:stCondLst>
                                    <p:cond delay="4500"/>
                                  </p:stCondLst>
                                  <p:childTnLst>
                                    <p:set>
                                      <p:cBhvr>
                                        <p:cTn id="128" dur="1" fill="hold">
                                          <p:stCondLst>
                                            <p:cond delay="0"/>
                                          </p:stCondLst>
                                        </p:cTn>
                                        <p:tgtEl>
                                          <p:spTgt spid="135"/>
                                        </p:tgtEl>
                                        <p:attrNameLst>
                                          <p:attrName>style.visibility</p:attrName>
                                        </p:attrNameLst>
                                      </p:cBhvr>
                                      <p:to>
                                        <p:strVal val="visible"/>
                                      </p:to>
                                    </p:set>
                                    <p:animEffect transition="in" filter="wipe(left)">
                                      <p:cBhvr>
                                        <p:cTn id="129" dur="500"/>
                                        <p:tgtEl>
                                          <p:spTgt spid="135"/>
                                        </p:tgtEl>
                                      </p:cBhvr>
                                    </p:animEffect>
                                  </p:childTnLst>
                                </p:cTn>
                              </p:par>
                              <p:par>
                                <p:cTn id="130" presetID="22" presetClass="entr" presetSubtype="8" fill="hold" nodeType="withEffect">
                                  <p:stCondLst>
                                    <p:cond delay="5000"/>
                                  </p:stCondLst>
                                  <p:childTnLst>
                                    <p:set>
                                      <p:cBhvr>
                                        <p:cTn id="131" dur="1" fill="hold">
                                          <p:stCondLst>
                                            <p:cond delay="0"/>
                                          </p:stCondLst>
                                        </p:cTn>
                                        <p:tgtEl>
                                          <p:spTgt spid="142"/>
                                        </p:tgtEl>
                                        <p:attrNameLst>
                                          <p:attrName>style.visibility</p:attrName>
                                        </p:attrNameLst>
                                      </p:cBhvr>
                                      <p:to>
                                        <p:strVal val="visible"/>
                                      </p:to>
                                    </p:set>
                                    <p:animEffect transition="in" filter="wipe(left)">
                                      <p:cBhvr>
                                        <p:cTn id="132" dur="500"/>
                                        <p:tgtEl>
                                          <p:spTgt spid="142"/>
                                        </p:tgtEl>
                                      </p:cBhvr>
                                    </p:animEffect>
                                  </p:childTnLst>
                                </p:cTn>
                              </p:par>
                              <p:par>
                                <p:cTn id="133" presetID="22" presetClass="entr" presetSubtype="8" fill="hold" grpId="0" nodeType="withEffect">
                                  <p:stCondLst>
                                    <p:cond delay="4000"/>
                                  </p:stCondLst>
                                  <p:childTnLst>
                                    <p:set>
                                      <p:cBhvr>
                                        <p:cTn id="134" dur="1" fill="hold">
                                          <p:stCondLst>
                                            <p:cond delay="0"/>
                                          </p:stCondLst>
                                        </p:cTn>
                                        <p:tgtEl>
                                          <p:spTgt spid="152"/>
                                        </p:tgtEl>
                                        <p:attrNameLst>
                                          <p:attrName>style.visibility</p:attrName>
                                        </p:attrNameLst>
                                      </p:cBhvr>
                                      <p:to>
                                        <p:strVal val="visible"/>
                                      </p:to>
                                    </p:set>
                                    <p:animEffect transition="in" filter="wipe(left)">
                                      <p:cBhvr>
                                        <p:cTn id="135" dur="500"/>
                                        <p:tgtEl>
                                          <p:spTgt spid="152"/>
                                        </p:tgtEl>
                                      </p:cBhvr>
                                    </p:animEffect>
                                  </p:childTnLst>
                                </p:cTn>
                              </p:par>
                              <p:par>
                                <p:cTn id="136" presetID="22" presetClass="entr" presetSubtype="8" fill="hold" nodeType="withEffect">
                                  <p:stCondLst>
                                    <p:cond delay="4500"/>
                                  </p:stCondLst>
                                  <p:childTnLst>
                                    <p:set>
                                      <p:cBhvr>
                                        <p:cTn id="137" dur="1" fill="hold">
                                          <p:stCondLst>
                                            <p:cond delay="0"/>
                                          </p:stCondLst>
                                        </p:cTn>
                                        <p:tgtEl>
                                          <p:spTgt spid="146"/>
                                        </p:tgtEl>
                                        <p:attrNameLst>
                                          <p:attrName>style.visibility</p:attrName>
                                        </p:attrNameLst>
                                      </p:cBhvr>
                                      <p:to>
                                        <p:strVal val="visible"/>
                                      </p:to>
                                    </p:set>
                                    <p:animEffect transition="in" filter="wipe(left)">
                                      <p:cBhvr>
                                        <p:cTn id="138" dur="500"/>
                                        <p:tgtEl>
                                          <p:spTgt spid="146"/>
                                        </p:tgtEl>
                                      </p:cBhvr>
                                    </p:animEffect>
                                  </p:childTnLst>
                                </p:cTn>
                              </p:par>
                              <p:par>
                                <p:cTn id="139" presetID="22" presetClass="entr" presetSubtype="8" fill="hold" nodeType="withEffect">
                                  <p:stCondLst>
                                    <p:cond delay="5000"/>
                                  </p:stCondLst>
                                  <p:childTnLst>
                                    <p:set>
                                      <p:cBhvr>
                                        <p:cTn id="140" dur="1" fill="hold">
                                          <p:stCondLst>
                                            <p:cond delay="0"/>
                                          </p:stCondLst>
                                        </p:cTn>
                                        <p:tgtEl>
                                          <p:spTgt spid="153"/>
                                        </p:tgtEl>
                                        <p:attrNameLst>
                                          <p:attrName>style.visibility</p:attrName>
                                        </p:attrNameLst>
                                      </p:cBhvr>
                                      <p:to>
                                        <p:strVal val="visible"/>
                                      </p:to>
                                    </p:set>
                                    <p:animEffect transition="in" filter="wipe(left)">
                                      <p:cBhvr>
                                        <p:cTn id="141" dur="500"/>
                                        <p:tgtEl>
                                          <p:spTgt spid="153"/>
                                        </p:tgtEl>
                                      </p:cBhvr>
                                    </p:animEffect>
                                  </p:childTnLst>
                                </p:cTn>
                              </p:par>
                              <p:par>
                                <p:cTn id="142" presetID="22" presetClass="entr" presetSubtype="8" fill="hold" grpId="0" nodeType="withEffect">
                                  <p:stCondLst>
                                    <p:cond delay="3500"/>
                                  </p:stCondLst>
                                  <p:childTnLst>
                                    <p:set>
                                      <p:cBhvr>
                                        <p:cTn id="143" dur="1" fill="hold">
                                          <p:stCondLst>
                                            <p:cond delay="0"/>
                                          </p:stCondLst>
                                        </p:cTn>
                                        <p:tgtEl>
                                          <p:spTgt spid="156"/>
                                        </p:tgtEl>
                                        <p:attrNameLst>
                                          <p:attrName>style.visibility</p:attrName>
                                        </p:attrNameLst>
                                      </p:cBhvr>
                                      <p:to>
                                        <p:strVal val="visible"/>
                                      </p:to>
                                    </p:set>
                                    <p:animEffect transition="in" filter="wipe(left)">
                                      <p:cBhvr>
                                        <p:cTn id="144" dur="500"/>
                                        <p:tgtEl>
                                          <p:spTgt spid="156"/>
                                        </p:tgtEl>
                                      </p:cBhvr>
                                    </p:animEffect>
                                  </p:childTnLst>
                                </p:cTn>
                              </p:par>
                            </p:childTnLst>
                          </p:cTn>
                        </p:par>
                        <p:par>
                          <p:cTn id="145" fill="hold">
                            <p:stCondLst>
                              <p:cond delay="5500"/>
                            </p:stCondLst>
                            <p:childTnLst>
                              <p:par>
                                <p:cTn id="146" presetID="2" presetClass="entr" presetSubtype="8" fill="hold" grpId="0" nodeType="afterEffect">
                                  <p:stCondLst>
                                    <p:cond delay="0"/>
                                  </p:stCondLst>
                                  <p:childTnLst>
                                    <p:set>
                                      <p:cBhvr>
                                        <p:cTn id="147" dur="1" fill="hold">
                                          <p:stCondLst>
                                            <p:cond delay="0"/>
                                          </p:stCondLst>
                                        </p:cTn>
                                        <p:tgtEl>
                                          <p:spTgt spid="161"/>
                                        </p:tgtEl>
                                        <p:attrNameLst>
                                          <p:attrName>style.visibility</p:attrName>
                                        </p:attrNameLst>
                                      </p:cBhvr>
                                      <p:to>
                                        <p:strVal val="visible"/>
                                      </p:to>
                                    </p:set>
                                    <p:anim calcmode="lin" valueType="num">
                                      <p:cBhvr additive="base">
                                        <p:cTn id="148" dur="500" fill="hold"/>
                                        <p:tgtEl>
                                          <p:spTgt spid="161"/>
                                        </p:tgtEl>
                                        <p:attrNameLst>
                                          <p:attrName>ppt_x</p:attrName>
                                        </p:attrNameLst>
                                      </p:cBhvr>
                                      <p:tavLst>
                                        <p:tav tm="0">
                                          <p:val>
                                            <p:strVal val="0-#ppt_w/2"/>
                                          </p:val>
                                        </p:tav>
                                        <p:tav tm="100000">
                                          <p:val>
                                            <p:strVal val="#ppt_x"/>
                                          </p:val>
                                        </p:tav>
                                      </p:tavLst>
                                    </p:anim>
                                    <p:anim calcmode="lin" valueType="num">
                                      <p:cBhvr additive="base">
                                        <p:cTn id="149" dur="500" fill="hold"/>
                                        <p:tgtEl>
                                          <p:spTgt spid="161"/>
                                        </p:tgtEl>
                                        <p:attrNameLst>
                                          <p:attrName>ppt_y</p:attrName>
                                        </p:attrNameLst>
                                      </p:cBhvr>
                                      <p:tavLst>
                                        <p:tav tm="0">
                                          <p:val>
                                            <p:strVal val="#ppt_y"/>
                                          </p:val>
                                        </p:tav>
                                        <p:tav tm="100000">
                                          <p:val>
                                            <p:strVal val="#ppt_y"/>
                                          </p:val>
                                        </p:tav>
                                      </p:tavLst>
                                    </p:anim>
                                  </p:childTnLst>
                                </p:cTn>
                              </p:par>
                            </p:childTnLst>
                          </p:cTn>
                        </p:par>
                        <p:par>
                          <p:cTn id="150" fill="hold">
                            <p:stCondLst>
                              <p:cond delay="6000"/>
                            </p:stCondLst>
                            <p:childTnLst>
                              <p:par>
                                <p:cTn id="151" presetID="22" presetClass="entr" presetSubtype="1" fill="hold" grpId="0" nodeType="afterEffect">
                                  <p:stCondLst>
                                    <p:cond delay="0"/>
                                  </p:stCondLst>
                                  <p:childTnLst>
                                    <p:set>
                                      <p:cBhvr>
                                        <p:cTn id="152" dur="1" fill="hold">
                                          <p:stCondLst>
                                            <p:cond delay="0"/>
                                          </p:stCondLst>
                                        </p:cTn>
                                        <p:tgtEl>
                                          <p:spTgt spid="160"/>
                                        </p:tgtEl>
                                        <p:attrNameLst>
                                          <p:attrName>style.visibility</p:attrName>
                                        </p:attrNameLst>
                                      </p:cBhvr>
                                      <p:to>
                                        <p:strVal val="visible"/>
                                      </p:to>
                                    </p:set>
                                    <p:animEffect transition="in" filter="wipe(up)">
                                      <p:cBhvr>
                                        <p:cTn id="153" dur="500"/>
                                        <p:tgtEl>
                                          <p:spTgt spid="160"/>
                                        </p:tgtEl>
                                      </p:cBhvr>
                                    </p:animEffect>
                                  </p:childTnLst>
                                </p:cTn>
                              </p:par>
                            </p:childTnLst>
                          </p:cTn>
                        </p:par>
                        <p:par>
                          <p:cTn id="154" fill="hold">
                            <p:stCondLst>
                              <p:cond delay="6500"/>
                            </p:stCondLst>
                            <p:childTnLst>
                              <p:par>
                                <p:cTn id="155" presetID="2" presetClass="entr" presetSubtype="8" fill="hold" grpId="0" nodeType="afterEffect">
                                  <p:stCondLst>
                                    <p:cond delay="0"/>
                                  </p:stCondLst>
                                  <p:childTnLst>
                                    <p:set>
                                      <p:cBhvr>
                                        <p:cTn id="156" dur="1" fill="hold">
                                          <p:stCondLst>
                                            <p:cond delay="0"/>
                                          </p:stCondLst>
                                        </p:cTn>
                                        <p:tgtEl>
                                          <p:spTgt spid="163"/>
                                        </p:tgtEl>
                                        <p:attrNameLst>
                                          <p:attrName>style.visibility</p:attrName>
                                        </p:attrNameLst>
                                      </p:cBhvr>
                                      <p:to>
                                        <p:strVal val="visible"/>
                                      </p:to>
                                    </p:set>
                                    <p:anim calcmode="lin" valueType="num">
                                      <p:cBhvr additive="base">
                                        <p:cTn id="157" dur="500" fill="hold"/>
                                        <p:tgtEl>
                                          <p:spTgt spid="163"/>
                                        </p:tgtEl>
                                        <p:attrNameLst>
                                          <p:attrName>ppt_x</p:attrName>
                                        </p:attrNameLst>
                                      </p:cBhvr>
                                      <p:tavLst>
                                        <p:tav tm="0">
                                          <p:val>
                                            <p:strVal val="0-#ppt_w/2"/>
                                          </p:val>
                                        </p:tav>
                                        <p:tav tm="100000">
                                          <p:val>
                                            <p:strVal val="#ppt_x"/>
                                          </p:val>
                                        </p:tav>
                                      </p:tavLst>
                                    </p:anim>
                                    <p:anim calcmode="lin" valueType="num">
                                      <p:cBhvr additive="base">
                                        <p:cTn id="158" dur="500" fill="hold"/>
                                        <p:tgtEl>
                                          <p:spTgt spid="163"/>
                                        </p:tgtEl>
                                        <p:attrNameLst>
                                          <p:attrName>ppt_y</p:attrName>
                                        </p:attrNameLst>
                                      </p:cBhvr>
                                      <p:tavLst>
                                        <p:tav tm="0">
                                          <p:val>
                                            <p:strVal val="#ppt_y"/>
                                          </p:val>
                                        </p:tav>
                                        <p:tav tm="100000">
                                          <p:val>
                                            <p:strVal val="#ppt_y"/>
                                          </p:val>
                                        </p:tav>
                                      </p:tavLst>
                                    </p:anim>
                                  </p:childTnLst>
                                </p:cTn>
                              </p:par>
                            </p:childTnLst>
                          </p:cTn>
                        </p:par>
                        <p:par>
                          <p:cTn id="159" fill="hold">
                            <p:stCondLst>
                              <p:cond delay="7000"/>
                            </p:stCondLst>
                            <p:childTnLst>
                              <p:par>
                                <p:cTn id="160" presetID="22" presetClass="entr" presetSubtype="1" fill="hold" grpId="0" nodeType="afterEffect">
                                  <p:stCondLst>
                                    <p:cond delay="0"/>
                                  </p:stCondLst>
                                  <p:childTnLst>
                                    <p:set>
                                      <p:cBhvr>
                                        <p:cTn id="161" dur="1" fill="hold">
                                          <p:stCondLst>
                                            <p:cond delay="0"/>
                                          </p:stCondLst>
                                        </p:cTn>
                                        <p:tgtEl>
                                          <p:spTgt spid="162"/>
                                        </p:tgtEl>
                                        <p:attrNameLst>
                                          <p:attrName>style.visibility</p:attrName>
                                        </p:attrNameLst>
                                      </p:cBhvr>
                                      <p:to>
                                        <p:strVal val="visible"/>
                                      </p:to>
                                    </p:set>
                                    <p:animEffect transition="in" filter="wipe(up)">
                                      <p:cBhvr>
                                        <p:cTn id="162"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9" grpId="0"/>
      <p:bldP spid="31" grpId="0"/>
      <p:bldP spid="41" grpId="0"/>
      <p:bldP spid="52" grpId="0"/>
      <p:bldP spid="64" grpId="0"/>
      <p:bldP spid="75" grpId="0"/>
      <p:bldP spid="79" grpId="0"/>
      <p:bldP spid="82" grpId="0" animBg="1"/>
      <p:bldP spid="83" grpId="0"/>
      <p:bldP spid="96" grpId="0"/>
      <p:bldP spid="108" grpId="0"/>
      <p:bldP spid="118" grpId="0"/>
      <p:bldP spid="129" grpId="0"/>
      <p:bldP spid="141" grpId="0"/>
      <p:bldP spid="152" grpId="0"/>
      <p:bldP spid="156" grpId="0"/>
      <p:bldP spid="159" grpId="0" animBg="1"/>
      <p:bldP spid="160" grpId="0"/>
      <p:bldP spid="161" grpId="0"/>
      <p:bldP spid="162" grpId="0"/>
      <p:bldP spid="1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9231" y="156410"/>
            <a:ext cx="1239253" cy="830997"/>
          </a:xfrm>
          <a:prstGeom prst="rect">
            <a:avLst/>
          </a:prstGeom>
          <a:noFill/>
        </p:spPr>
        <p:txBody>
          <a:bodyPr wrap="square" rtlCol="0">
            <a:spAutoFit/>
          </a:bodyPr>
          <a:lstStyle/>
          <a:p>
            <a:r>
              <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公司</a:t>
            </a:r>
            <a:r>
              <a:rPr lang="en-US" altLang="zh-CN"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rPr>
              <a:t>logo</a:t>
            </a:r>
            <a:endParaRPr lang="zh-CN" altLang="en-US" sz="2400" b="1" dirty="0">
              <a:gradFill flip="none" rotWithShape="1">
                <a:gsLst>
                  <a:gs pos="0">
                    <a:schemeClr val="accent1">
                      <a:lumMod val="5000"/>
                      <a:lumOff val="95000"/>
                    </a:schemeClr>
                  </a:gs>
                  <a:gs pos="11000">
                    <a:schemeClr val="accent5">
                      <a:lumMod val="50000"/>
                    </a:schemeClr>
                  </a:gs>
                  <a:gs pos="60000">
                    <a:schemeClr val="accent1">
                      <a:lumMod val="45000"/>
                      <a:lumOff val="55000"/>
                    </a:schemeClr>
                  </a:gs>
                  <a:gs pos="100000">
                    <a:schemeClr val="accent1">
                      <a:lumMod val="30000"/>
                      <a:lumOff val="70000"/>
                    </a:schemeClr>
                  </a:gs>
                </a:gsLst>
                <a:lin ang="5400000" scaled="1"/>
                <a:tileRect/>
              </a:gradFill>
              <a:latin typeface="Arial Black" panose="020B0A04020102020204" pitchFamily="34" charset="0"/>
            </a:endParaRPr>
          </a:p>
        </p:txBody>
      </p:sp>
      <p:graphicFrame>
        <p:nvGraphicFramePr>
          <p:cNvPr id="7" name="图表 6"/>
          <p:cNvGraphicFramePr/>
          <p:nvPr>
            <p:extLst>
              <p:ext uri="{D42A27DB-BD31-4B8C-83A1-F6EECF244321}">
                <p14:modId xmlns:p14="http://schemas.microsoft.com/office/powerpoint/2010/main" val="637221905"/>
              </p:ext>
            </p:extLst>
          </p:nvPr>
        </p:nvGraphicFramePr>
        <p:xfrm>
          <a:off x="1177757" y="1323474"/>
          <a:ext cx="7039811" cy="4995333"/>
        </p:xfrm>
        <a:graphic>
          <a:graphicData uri="http://schemas.openxmlformats.org/drawingml/2006/chart">
            <c:chart xmlns:c="http://schemas.openxmlformats.org/drawingml/2006/chart" xmlns:r="http://schemas.openxmlformats.org/officeDocument/2006/relationships" r:id="rId2"/>
          </a:graphicData>
        </a:graphic>
      </p:graphicFrame>
      <p:sp>
        <p:nvSpPr>
          <p:cNvPr id="8" name="矩形 7"/>
          <p:cNvSpPr/>
          <p:nvPr/>
        </p:nvSpPr>
        <p:spPr>
          <a:xfrm>
            <a:off x="8217568" y="1404901"/>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9" name="矩形 8"/>
          <p:cNvSpPr/>
          <p:nvPr/>
        </p:nvSpPr>
        <p:spPr>
          <a:xfrm>
            <a:off x="8217568" y="1035569"/>
            <a:ext cx="2031325" cy="369332"/>
          </a:xfrm>
          <a:prstGeom prst="rect">
            <a:avLst/>
          </a:prstGeom>
        </p:spPr>
        <p:txBody>
          <a:bodyPr wrap="none">
            <a:spAutoFit/>
          </a:bodyPr>
          <a:lstStyle/>
          <a:p>
            <a:pPr algn="ctr"/>
            <a:r>
              <a:rPr lang="zh-CN" altLang="en-US" dirty="0">
                <a:solidFill>
                  <a:srgbClr val="332C46"/>
                </a:solidFill>
                <a:latin typeface="汉真广标" panose="02010609000101010101" pitchFamily="49" charset="-122"/>
                <a:ea typeface="汉真广标" panose="02010609000101010101" pitchFamily="49" charset="-122"/>
              </a:rPr>
              <a:t>请在此添加小标题</a:t>
            </a:r>
          </a:p>
        </p:txBody>
      </p:sp>
      <p:sp>
        <p:nvSpPr>
          <p:cNvPr id="10" name="矩形 9"/>
          <p:cNvSpPr/>
          <p:nvPr/>
        </p:nvSpPr>
        <p:spPr>
          <a:xfrm>
            <a:off x="8217568" y="3517163"/>
            <a:ext cx="3034451" cy="1320426"/>
          </a:xfrm>
          <a:prstGeom prst="rect">
            <a:avLst/>
          </a:prstGeom>
        </p:spPr>
        <p:txBody>
          <a:bodyPr wrap="square">
            <a:spAutoFit/>
          </a:bodyPr>
          <a:lstStyle/>
          <a:p>
            <a:pPr lvl="0" algn="just">
              <a:lnSpc>
                <a:spcPts val="3300"/>
              </a:lnSpc>
            </a:pPr>
            <a:r>
              <a:rPr lang="zh-CN" altLang="en-US" dirty="0">
                <a:solidFill>
                  <a:srgbClr val="BDD7EE"/>
                </a:solidFill>
                <a:latin typeface="华文楷体" panose="02010600040101010101" pitchFamily="2" charset="-122"/>
                <a:ea typeface="华文楷体" panose="02010600040101010101" pitchFamily="2" charset="-122"/>
              </a:rPr>
              <a:t>请在此添加文本内容调整行距和字体大小请在此</a:t>
            </a:r>
            <a:r>
              <a:rPr lang="zh-CN" altLang="en-US" dirty="0" smtClean="0">
                <a:solidFill>
                  <a:srgbClr val="BDD7EE"/>
                </a:solidFill>
                <a:latin typeface="华文楷体" panose="02010600040101010101" pitchFamily="2" charset="-122"/>
                <a:ea typeface="华文楷体" panose="02010600040101010101" pitchFamily="2" charset="-122"/>
              </a:rPr>
              <a:t>添加文本</a:t>
            </a:r>
            <a:r>
              <a:rPr lang="zh-CN" altLang="en-US" dirty="0">
                <a:solidFill>
                  <a:srgbClr val="BDD7EE"/>
                </a:solidFill>
                <a:latin typeface="华文楷体" panose="02010600040101010101" pitchFamily="2" charset="-122"/>
                <a:ea typeface="华文楷体" panose="02010600040101010101" pitchFamily="2" charset="-122"/>
              </a:rPr>
              <a:t>内容调整行距和</a:t>
            </a:r>
            <a:r>
              <a:rPr lang="zh-CN" altLang="en-US" dirty="0" smtClean="0">
                <a:solidFill>
                  <a:srgbClr val="BDD7EE"/>
                </a:solidFill>
                <a:latin typeface="华文楷体" panose="02010600040101010101" pitchFamily="2" charset="-122"/>
                <a:ea typeface="华文楷体" panose="02010600040101010101" pitchFamily="2" charset="-122"/>
              </a:rPr>
              <a:t>字体              </a:t>
            </a:r>
            <a:endParaRPr lang="en-US" altLang="zh-CN" dirty="0">
              <a:solidFill>
                <a:srgbClr val="BDD7EE"/>
              </a:solidFill>
              <a:latin typeface="华文楷体" panose="02010600040101010101" pitchFamily="2" charset="-122"/>
              <a:ea typeface="华文楷体" panose="02010600040101010101" pitchFamily="2" charset="-122"/>
            </a:endParaRPr>
          </a:p>
        </p:txBody>
      </p:sp>
      <p:sp>
        <p:nvSpPr>
          <p:cNvPr id="11" name="矩形 10"/>
          <p:cNvSpPr/>
          <p:nvPr/>
        </p:nvSpPr>
        <p:spPr>
          <a:xfrm>
            <a:off x="8217568" y="3147831"/>
            <a:ext cx="2031325" cy="369332"/>
          </a:xfrm>
          <a:prstGeom prst="rect">
            <a:avLst/>
          </a:prstGeom>
        </p:spPr>
        <p:txBody>
          <a:bodyPr wrap="none">
            <a:spAutoFit/>
          </a:bodyPr>
          <a:lstStyle/>
          <a:p>
            <a:pPr algn="ctr"/>
            <a:r>
              <a:rPr lang="zh-CN" altLang="en-US" dirty="0">
                <a:solidFill>
                  <a:srgbClr val="332C46"/>
                </a:solidFill>
                <a:latin typeface="汉真广标" panose="02010609000101010101" pitchFamily="49" charset="-122"/>
                <a:ea typeface="汉真广标" panose="02010609000101010101" pitchFamily="49" charset="-122"/>
              </a:rPr>
              <a:t>请在此添加小标题</a:t>
            </a:r>
          </a:p>
        </p:txBody>
      </p:sp>
    </p:spTree>
    <p:extLst>
      <p:ext uri="{BB962C8B-B14F-4D97-AF65-F5344CB8AC3E}">
        <p14:creationId xmlns:p14="http://schemas.microsoft.com/office/powerpoint/2010/main" val="20765734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pageCurlDoubl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500"/>
                                        <p:tgtEl>
                                          <p:spTgt spid="7"/>
                                        </p:tgtEl>
                                      </p:cBhvr>
                                    </p:animEffect>
                                  </p:childTnLst>
                                </p:cTn>
                              </p:par>
                            </p:childTnLst>
                          </p:cTn>
                        </p:par>
                        <p:par>
                          <p:cTn id="12" fill="hold">
                            <p:stCondLst>
                              <p:cond delay="2500"/>
                            </p:stCondLst>
                            <p:childTnLst>
                              <p:par>
                                <p:cTn id="13" presetID="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2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childTnLst>
                          </p:cTn>
                        </p:par>
                        <p:par>
                          <p:cTn id="21" fill="hold">
                            <p:stCondLst>
                              <p:cond delay="3500"/>
                            </p:stCondLst>
                            <p:childTnLst>
                              <p:par>
                                <p:cTn id="22" presetID="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0-#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22"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7" grpId="0">
        <p:bldAsOne/>
      </p:bldGraphic>
      <p:bldP spid="8" grpId="0"/>
      <p:bldP spid="9" grpId="0"/>
      <p:bldP spid="10" grpId="0"/>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ADV_TOP" val="99,90228"/>
  <p:tag name="ADV_LEFT" val="144,3124"/>
  <p:tag name="ADV_HEIGHT" val="281,25"/>
  <p:tag name="ADV_WIDTH" val="491,3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A000120150407A18KPBG</Template>
  <TotalTime>398</TotalTime>
  <Words>1247</Words>
  <Application>Microsoft Office PowerPoint</Application>
  <PresentationFormat>宽屏</PresentationFormat>
  <Paragraphs>177</Paragraphs>
  <Slides>21</Slides>
  <Notes>1</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21</vt:i4>
      </vt:variant>
    </vt:vector>
  </HeadingPairs>
  <TitlesOfParts>
    <vt:vector size="39" baseType="lpstr">
      <vt:lpstr>Helvetica Neue</vt:lpstr>
      <vt:lpstr>Meiryo</vt:lpstr>
      <vt:lpstr>Ubuntu</vt:lpstr>
      <vt:lpstr>等线</vt:lpstr>
      <vt:lpstr>等线 Light</vt:lpstr>
      <vt:lpstr>方正舒体</vt:lpstr>
      <vt:lpstr>汉真广标</vt:lpstr>
      <vt:lpstr>华文楷体</vt:lpstr>
      <vt:lpstr>宋体</vt:lpstr>
      <vt:lpstr>微软雅黑</vt:lpstr>
      <vt:lpstr>Arial</vt:lpstr>
      <vt:lpstr>Arial Black</vt:lpstr>
      <vt:lpstr>Calibri</vt:lpstr>
      <vt:lpstr>Calibri Light</vt:lpstr>
      <vt:lpstr>FontAwesome</vt:lpstr>
      <vt:lpstr>Roboto</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14</cp:revision>
  <dcterms:created xsi:type="dcterms:W3CDTF">2016-03-30T07:00:11Z</dcterms:created>
  <dcterms:modified xsi:type="dcterms:W3CDTF">2022-06-14T01:47:07Z</dcterms:modified>
</cp:coreProperties>
</file>