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7"/>
  </p:notes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59" r:id="rId10"/>
    <p:sldId id="266" r:id="rId11"/>
    <p:sldId id="268" r:id="rId12"/>
    <p:sldId id="269" r:id="rId13"/>
    <p:sldId id="267" r:id="rId14"/>
    <p:sldId id="260" r:id="rId15"/>
    <p:sldId id="270" r:id="rId16"/>
    <p:sldId id="271" r:id="rId17"/>
    <p:sldId id="272" r:id="rId18"/>
    <p:sldId id="273" r:id="rId19"/>
    <p:sldId id="261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3"/>
    <a:srgbClr val="00877F"/>
    <a:srgbClr val="E25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317" autoAdjust="0"/>
  </p:normalViewPr>
  <p:slideViewPr>
    <p:cSldViewPr snapToGrid="0">
      <p:cViewPr varScale="1">
        <p:scale>
          <a:sx n="139" d="100"/>
          <a:sy n="139" d="100"/>
        </p:scale>
        <p:origin x="104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AC2ED0F-307E-416F-982D-8022EE9E2216}" type="datetimeFigureOut">
              <a:rPr lang="zh-CN" altLang="en-US" smtClean="0"/>
              <a:pPr/>
              <a:t>2022/6/1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B9020974-66D7-48CD-9810-AF62A4527D7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355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6272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1996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18732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4561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34170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0129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2493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69585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18696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36185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6517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6740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49111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65880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84645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63316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3759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9155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889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0466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887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2046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08019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020974-66D7-48CD-9810-AF62A4527D7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2790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latin typeface="微软雅黑" panose="020B0503020204020204" pitchFamily="34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185526C9-B2C0-492D-90DF-A8524B9AB35C}" type="datetimeFigureOut">
              <a:rPr lang="zh-CN" altLang="en-US" smtClean="0"/>
              <a:pPr/>
              <a:t>2022/6/1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64633F5E-5282-4713-B5B8-DB76AF6F6DF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2607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185526C9-B2C0-492D-90DF-A8524B9AB35C}" type="datetimeFigureOut">
              <a:rPr lang="zh-CN" altLang="en-US" smtClean="0"/>
              <a:pPr/>
              <a:t>2022/6/1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64633F5E-5282-4713-B5B8-DB76AF6F6DF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5185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185526C9-B2C0-492D-90DF-A8524B9AB35C}" type="datetimeFigureOut">
              <a:rPr lang="zh-CN" altLang="en-US" smtClean="0"/>
              <a:pPr/>
              <a:t>2022/6/1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64633F5E-5282-4713-B5B8-DB76AF6F6DF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453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405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570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575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548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232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555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434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459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185526C9-B2C0-492D-90DF-A8524B9AB35C}" type="datetimeFigureOut">
              <a:rPr lang="zh-CN" altLang="en-US" smtClean="0"/>
              <a:pPr/>
              <a:t>2022/6/1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64633F5E-5282-4713-B5B8-DB76AF6F6DF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47373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677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0659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37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185526C9-B2C0-492D-90DF-A8524B9AB35C}" type="datetimeFigureOut">
              <a:rPr lang="zh-CN" altLang="en-US" smtClean="0"/>
              <a:pPr/>
              <a:t>2022/6/1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64633F5E-5282-4713-B5B8-DB76AF6F6DF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6723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185526C9-B2C0-492D-90DF-A8524B9AB35C}" type="datetimeFigureOut">
              <a:rPr lang="zh-CN" altLang="en-US" smtClean="0"/>
              <a:pPr/>
              <a:t>2022/6/1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64633F5E-5282-4713-B5B8-DB76AF6F6DF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2197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latin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latin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185526C9-B2C0-492D-90DF-A8524B9AB35C}" type="datetimeFigureOut">
              <a:rPr lang="zh-CN" altLang="en-US" smtClean="0"/>
              <a:pPr/>
              <a:t>2022/6/1</a:t>
            </a:fld>
            <a:endParaRPr lang="zh-CN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64633F5E-5282-4713-B5B8-DB76AF6F6DF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308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185526C9-B2C0-492D-90DF-A8524B9AB35C}" type="datetimeFigureOut">
              <a:rPr lang="zh-CN" altLang="en-US" smtClean="0"/>
              <a:pPr/>
              <a:t>2022/6/1</a:t>
            </a:fld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64633F5E-5282-4713-B5B8-DB76AF6F6DF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7756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185526C9-B2C0-492D-90DF-A8524B9AB35C}" type="datetimeFigureOut">
              <a:rPr lang="zh-CN" altLang="en-US" smtClean="0"/>
              <a:pPr/>
              <a:t>2022/6/1</a:t>
            </a:fld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64633F5E-5282-4713-B5B8-DB76AF6F6DF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7262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微软雅黑" panose="020B0503020204020204" pitchFamily="34" charset="-122"/>
              </a:defRPr>
            </a:lvl1pPr>
            <a:lvl2pPr>
              <a:defRPr sz="2100">
                <a:latin typeface="微软雅黑" panose="020B0503020204020204" pitchFamily="34" charset="-122"/>
              </a:defRPr>
            </a:lvl2pPr>
            <a:lvl3pPr>
              <a:defRPr sz="1800">
                <a:latin typeface="微软雅黑" panose="020B0503020204020204" pitchFamily="34" charset="-122"/>
              </a:defRPr>
            </a:lvl3pPr>
            <a:lvl4pPr>
              <a:defRPr sz="1500">
                <a:latin typeface="微软雅黑" panose="020B0503020204020204" pitchFamily="34" charset="-122"/>
              </a:defRPr>
            </a:lvl4pPr>
            <a:lvl5pPr>
              <a:defRPr sz="1500">
                <a:latin typeface="微软雅黑" panose="020B0503020204020204" pitchFamily="34" charset="-122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latin typeface="微软雅黑" panose="020B0503020204020204" pitchFamily="34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185526C9-B2C0-492D-90DF-A8524B9AB35C}" type="datetimeFigureOut">
              <a:rPr lang="zh-CN" altLang="en-US" smtClean="0"/>
              <a:pPr/>
              <a:t>2022/6/1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64633F5E-5282-4713-B5B8-DB76AF6F6DF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492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>
                <a:latin typeface="微软雅黑" panose="020B0503020204020204" pitchFamily="34" charset="-122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latin typeface="微软雅黑" panose="020B0503020204020204" pitchFamily="34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185526C9-B2C0-492D-90DF-A8524B9AB35C}" type="datetimeFigureOut">
              <a:rPr lang="zh-CN" altLang="en-US" smtClean="0"/>
              <a:pPr/>
              <a:t>2022/6/1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</a:defRPr>
            </a:lvl1pPr>
          </a:lstStyle>
          <a:p>
            <a:fld id="{64633F5E-5282-4713-B5B8-DB76AF6F6DF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5711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"/>
            <a:ext cx="9144000" cy="513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0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397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2389902" y="1230427"/>
            <a:ext cx="1046460" cy="1046460"/>
            <a:chOff x="1677608" y="2996952"/>
            <a:chExt cx="1395643" cy="1395643"/>
          </a:xfrm>
        </p:grpSpPr>
        <p:sp>
          <p:nvSpPr>
            <p:cNvPr id="4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endParaRPr>
            </a:p>
          </p:txBody>
        </p:sp>
      </p:grpSp>
      <p:sp>
        <p:nvSpPr>
          <p:cNvPr id="49" name="TextBox 11"/>
          <p:cNvSpPr txBox="1"/>
          <p:nvPr/>
        </p:nvSpPr>
        <p:spPr>
          <a:xfrm flipH="1">
            <a:off x="2782990" y="1404296"/>
            <a:ext cx="269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2</a:t>
            </a:r>
            <a:endParaRPr lang="id-ID" sz="4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579532" y="1240749"/>
            <a:ext cx="1046460" cy="1046460"/>
            <a:chOff x="1677608" y="2996952"/>
            <a:chExt cx="1395643" cy="1395643"/>
          </a:xfrm>
        </p:grpSpPr>
        <p:sp>
          <p:nvSpPr>
            <p:cNvPr id="5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endParaRPr>
            </a:p>
          </p:txBody>
        </p:sp>
      </p:grpSp>
      <p:sp>
        <p:nvSpPr>
          <p:cNvPr id="53" name="TextBox 15"/>
          <p:cNvSpPr txBox="1"/>
          <p:nvPr/>
        </p:nvSpPr>
        <p:spPr>
          <a:xfrm flipH="1">
            <a:off x="3952638" y="1395819"/>
            <a:ext cx="269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0</a:t>
            </a:r>
            <a:endParaRPr lang="id-ID" sz="4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769162" y="1230427"/>
            <a:ext cx="1046460" cy="1046460"/>
            <a:chOff x="1677608" y="2996952"/>
            <a:chExt cx="1395643" cy="1395643"/>
          </a:xfrm>
        </p:grpSpPr>
        <p:sp>
          <p:nvSpPr>
            <p:cNvPr id="5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endParaRPr>
            </a:p>
          </p:txBody>
        </p:sp>
      </p:grpSp>
      <p:sp>
        <p:nvSpPr>
          <p:cNvPr id="57" name="TextBox 19"/>
          <p:cNvSpPr txBox="1"/>
          <p:nvPr/>
        </p:nvSpPr>
        <p:spPr>
          <a:xfrm flipH="1">
            <a:off x="5155497" y="1406124"/>
            <a:ext cx="269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X</a:t>
            </a:r>
            <a:endParaRPr lang="id-ID" sz="40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5958792" y="1220762"/>
            <a:ext cx="1046460" cy="1046460"/>
            <a:chOff x="1677608" y="2996952"/>
            <a:chExt cx="1395643" cy="1395643"/>
          </a:xfrm>
        </p:grpSpPr>
        <p:sp>
          <p:nvSpPr>
            <p:cNvPr id="5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6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3435D"/>
                </a:gs>
                <a:gs pos="100000">
                  <a:srgbClr val="037A9B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endParaRPr>
            </a:p>
          </p:txBody>
        </p:sp>
      </p:grpSp>
      <p:sp>
        <p:nvSpPr>
          <p:cNvPr id="61" name="TextBox 23"/>
          <p:cNvSpPr txBox="1"/>
          <p:nvPr/>
        </p:nvSpPr>
        <p:spPr>
          <a:xfrm flipH="1">
            <a:off x="6342204" y="1403334"/>
            <a:ext cx="269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X</a:t>
            </a:r>
            <a:endParaRPr lang="id-ID" sz="40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2" name="TextBox 7"/>
          <p:cNvSpPr>
            <a:spLocks noChangeArrowheads="1"/>
          </p:cNvSpPr>
          <p:nvPr/>
        </p:nvSpPr>
        <p:spPr bwMode="auto">
          <a:xfrm>
            <a:off x="2223567" y="2554316"/>
            <a:ext cx="528186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600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工作总结</a:t>
            </a:r>
            <a:r>
              <a:rPr lang="zh-CN" altLang="en-US" sz="3600" b="1" dirty="0" smtClean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暨</a:t>
            </a:r>
            <a:r>
              <a:rPr lang="zh-CN" altLang="en-US" sz="3600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</a:t>
            </a:r>
            <a:r>
              <a:rPr lang="zh-CN" altLang="en-US" sz="3600" b="1" dirty="0" smtClean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计</a:t>
            </a:r>
            <a:r>
              <a:rPr lang="zh-CN" altLang="en-US" sz="3600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划模板</a:t>
            </a:r>
          </a:p>
        </p:txBody>
      </p:sp>
      <p:sp>
        <p:nvSpPr>
          <p:cNvPr id="63" name="TextBox 7"/>
          <p:cNvSpPr>
            <a:spLocks noChangeArrowheads="1"/>
          </p:cNvSpPr>
          <p:nvPr/>
        </p:nvSpPr>
        <p:spPr bwMode="auto">
          <a:xfrm>
            <a:off x="2957437" y="3194450"/>
            <a:ext cx="3738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年终总结</a:t>
            </a: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新年计划</a:t>
            </a: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述职报告  工作汇报</a:t>
            </a:r>
          </a:p>
        </p:txBody>
      </p:sp>
      <p:cxnSp>
        <p:nvCxnSpPr>
          <p:cNvPr id="64" name="直接连接符 63"/>
          <p:cNvCxnSpPr/>
          <p:nvPr/>
        </p:nvCxnSpPr>
        <p:spPr>
          <a:xfrm>
            <a:off x="2249091" y="3130638"/>
            <a:ext cx="527575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 64"/>
          <p:cNvSpPr/>
          <p:nvPr/>
        </p:nvSpPr>
        <p:spPr>
          <a:xfrm>
            <a:off x="-17314" y="-151"/>
            <a:ext cx="2285999" cy="34280"/>
          </a:xfrm>
          <a:prstGeom prst="rect">
            <a:avLst/>
          </a:prstGeom>
          <a:solidFill>
            <a:srgbClr val="F66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268686" y="-151"/>
            <a:ext cx="2285999" cy="34280"/>
          </a:xfrm>
          <a:prstGeom prst="rect">
            <a:avLst/>
          </a:prstGeom>
          <a:solidFill>
            <a:srgbClr val="F343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554685" y="-151"/>
            <a:ext cx="2285999" cy="34280"/>
          </a:xfrm>
          <a:prstGeom prst="rect">
            <a:avLst/>
          </a:prstGeom>
          <a:solidFill>
            <a:srgbClr val="059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822346" y="-151"/>
            <a:ext cx="2304339" cy="34280"/>
          </a:xfrm>
          <a:prstGeom prst="rect">
            <a:avLst/>
          </a:prstGeom>
          <a:solidFill>
            <a:srgbClr val="037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 rot="2700000">
            <a:off x="2872928" y="4168591"/>
            <a:ext cx="933655" cy="933655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 rot="2700000">
            <a:off x="-571369" y="2935559"/>
            <a:ext cx="1235233" cy="1235233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 rot="2700000">
            <a:off x="1147313" y="3950900"/>
            <a:ext cx="1216668" cy="1216668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 rot="2700000">
            <a:off x="-207106" y="3804555"/>
            <a:ext cx="1235233" cy="1235233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 rot="2700000">
            <a:off x="957345" y="4876754"/>
            <a:ext cx="824636" cy="824636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 rot="2700000">
            <a:off x="2118758" y="4572759"/>
            <a:ext cx="1040367" cy="1040367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 rot="2700000">
            <a:off x="3536199" y="5057545"/>
            <a:ext cx="615819" cy="615819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 rot="2700000">
            <a:off x="4213837" y="4492167"/>
            <a:ext cx="1301326" cy="130132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 rot="2700000">
            <a:off x="6406107" y="4023964"/>
            <a:ext cx="1364004" cy="1364004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 rot="2700000">
            <a:off x="4564746" y="3923693"/>
            <a:ext cx="996953" cy="996953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 rot="2700000">
            <a:off x="5630731" y="4682681"/>
            <a:ext cx="895127" cy="895127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 rot="2700000">
            <a:off x="7564936" y="3515674"/>
            <a:ext cx="1155661" cy="1155661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 rot="2700000">
            <a:off x="5827316" y="3861103"/>
            <a:ext cx="464804" cy="464804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 rot="2700000">
            <a:off x="8000882" y="4312387"/>
            <a:ext cx="1235233" cy="1235233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 rot="2700000">
            <a:off x="8746039" y="3588561"/>
            <a:ext cx="615819" cy="615819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 rot="2700000">
            <a:off x="4057978" y="4419790"/>
            <a:ext cx="301767" cy="301767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 rot="2700000">
            <a:off x="2557353" y="4245157"/>
            <a:ext cx="163181" cy="163181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102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60000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0000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60000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accel="60000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3" presetID="3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Scale>
                                          <p:cBhvr>
                                            <p:cTn id="54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5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6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7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53" grpId="0"/>
          <p:bldP spid="57" grpId="0"/>
          <p:bldP spid="61" grpId="0"/>
          <p:bldP spid="62" grpId="0"/>
          <p:bldP spid="62" grpId="1"/>
          <p:bldP spid="63" grpId="0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6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6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accel="6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3" presetID="3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Scale>
                                          <p:cBhvr>
                                            <p:cTn id="54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5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6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7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53" grpId="0"/>
          <p:bldP spid="57" grpId="0"/>
          <p:bldP spid="61" grpId="0"/>
          <p:bldP spid="62" grpId="0"/>
          <p:bldP spid="62" grpId="1"/>
          <p:bldP spid="63" grpId="0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 rot="9205952">
            <a:off x="3698028" y="2676129"/>
            <a:ext cx="1684862" cy="187315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 rot="2256138">
            <a:off x="3490362" y="3570569"/>
            <a:ext cx="1904407" cy="175448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innerShdw blurRad="50800" dist="508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 rot="2256138">
            <a:off x="3490362" y="1672376"/>
            <a:ext cx="1904407" cy="175448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innerShdw blurRad="50800" dist="508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456384" y="920105"/>
            <a:ext cx="717759" cy="576907"/>
            <a:chOff x="4609713" y="938201"/>
            <a:chExt cx="957262" cy="769410"/>
          </a:xfrm>
        </p:grpSpPr>
        <p:grpSp>
          <p:nvGrpSpPr>
            <p:cNvPr id="12" name="组合 11"/>
            <p:cNvGrpSpPr/>
            <p:nvPr/>
          </p:nvGrpSpPr>
          <p:grpSpPr>
            <a:xfrm>
              <a:off x="4609713" y="938201"/>
              <a:ext cx="769410" cy="769410"/>
              <a:chOff x="1273629" y="1224643"/>
              <a:chExt cx="2171700" cy="2171700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rgbClr val="F66C47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rgbClr val="F66C47"/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13" name="文本框 23"/>
            <p:cNvSpPr txBox="1"/>
            <p:nvPr/>
          </p:nvSpPr>
          <p:spPr>
            <a:xfrm>
              <a:off x="4658606" y="1029291"/>
              <a:ext cx="908369" cy="615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99" dirty="0">
                  <a:solidFill>
                    <a:srgbClr val="F66C47"/>
                  </a:solidFill>
                  <a:latin typeface="微软雅黑" panose="020B0503020204020204" pitchFamily="34" charset="-122"/>
                  <a:cs typeface="Aharoni" panose="02010803020104030203" pitchFamily="2" charset="-79"/>
                </a:rPr>
                <a:t>01</a:t>
              </a:r>
              <a:endParaRPr lang="zh-CN" altLang="en-US" sz="2399" dirty="0">
                <a:solidFill>
                  <a:srgbClr val="F66C47"/>
                </a:solidFill>
                <a:latin typeface="微软雅黑" panose="020B0503020204020204" pitchFamily="34" charset="-122"/>
                <a:cs typeface="Aharoni" panose="02010803020104030203" pitchFamily="2" charset="-79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963012" y="1990257"/>
            <a:ext cx="632988" cy="576907"/>
            <a:chOff x="6619070" y="2365442"/>
            <a:chExt cx="844204" cy="769410"/>
          </a:xfrm>
        </p:grpSpPr>
        <p:grpSp>
          <p:nvGrpSpPr>
            <p:cNvPr id="17" name="组合 16"/>
            <p:cNvGrpSpPr/>
            <p:nvPr/>
          </p:nvGrpSpPr>
          <p:grpSpPr>
            <a:xfrm>
              <a:off x="6619070" y="2365442"/>
              <a:ext cx="769410" cy="769410"/>
              <a:chOff x="1273629" y="1224643"/>
              <a:chExt cx="2171700" cy="2171700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rgbClr val="F34347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rgbClr val="F34347"/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18" name="文本框 24"/>
            <p:cNvSpPr txBox="1"/>
            <p:nvPr/>
          </p:nvSpPr>
          <p:spPr>
            <a:xfrm>
              <a:off x="6662164" y="2400633"/>
              <a:ext cx="801110" cy="615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99" dirty="0">
                  <a:solidFill>
                    <a:srgbClr val="F34347"/>
                  </a:solidFill>
                  <a:latin typeface="微软雅黑" panose="020B0503020204020204" pitchFamily="34" charset="-122"/>
                  <a:cs typeface="Aharoni" panose="02010803020104030203" pitchFamily="2" charset="-79"/>
                </a:rPr>
                <a:t>02</a:t>
              </a:r>
              <a:endParaRPr lang="zh-CN" altLang="en-US" sz="2399" dirty="0">
                <a:solidFill>
                  <a:srgbClr val="F34347"/>
                </a:solidFill>
                <a:latin typeface="微软雅黑" panose="020B0503020204020204" pitchFamily="34" charset="-122"/>
                <a:cs typeface="Aharoni" panose="02010803020104030203" pitchFamily="2" charset="-79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456383" y="2938879"/>
            <a:ext cx="739136" cy="576907"/>
            <a:chOff x="4609713" y="3630601"/>
            <a:chExt cx="985772" cy="769410"/>
          </a:xfrm>
        </p:grpSpPr>
        <p:grpSp>
          <p:nvGrpSpPr>
            <p:cNvPr id="22" name="组合 21"/>
            <p:cNvGrpSpPr/>
            <p:nvPr/>
          </p:nvGrpSpPr>
          <p:grpSpPr>
            <a:xfrm>
              <a:off x="4609713" y="3630601"/>
              <a:ext cx="769410" cy="769410"/>
              <a:chOff x="1273629" y="1224643"/>
              <a:chExt cx="2171700" cy="2171700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rgbClr val="059188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rgbClr val="059188"/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23" name="文本框 25"/>
            <p:cNvSpPr txBox="1"/>
            <p:nvPr/>
          </p:nvSpPr>
          <p:spPr>
            <a:xfrm>
              <a:off x="4658607" y="3707533"/>
              <a:ext cx="936878" cy="615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99" dirty="0">
                  <a:solidFill>
                    <a:srgbClr val="059188"/>
                  </a:solidFill>
                  <a:latin typeface="微软雅黑" panose="020B0503020204020204" pitchFamily="34" charset="-122"/>
                  <a:cs typeface="Aharoni" panose="02010803020104030203" pitchFamily="2" charset="-79"/>
                </a:rPr>
                <a:t>03</a:t>
              </a:r>
              <a:endParaRPr lang="zh-CN" altLang="en-US" sz="2399" dirty="0">
                <a:solidFill>
                  <a:srgbClr val="059188"/>
                </a:solidFill>
                <a:latin typeface="微软雅黑" panose="020B0503020204020204" pitchFamily="34" charset="-122"/>
                <a:cs typeface="Aharoni" panose="02010803020104030203" pitchFamily="2" charset="-79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961453" y="3881609"/>
            <a:ext cx="591042" cy="576907"/>
            <a:chOff x="6616997" y="4887901"/>
            <a:chExt cx="788262" cy="769410"/>
          </a:xfrm>
        </p:grpSpPr>
        <p:grpSp>
          <p:nvGrpSpPr>
            <p:cNvPr id="27" name="组合 26"/>
            <p:cNvGrpSpPr/>
            <p:nvPr/>
          </p:nvGrpSpPr>
          <p:grpSpPr>
            <a:xfrm>
              <a:off x="6616997" y="4887901"/>
              <a:ext cx="769410" cy="769410"/>
              <a:chOff x="1273629" y="1224643"/>
              <a:chExt cx="2171700" cy="2171700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rgbClr val="037A9B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0" name="圆角矩形 29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rgbClr val="037A9B"/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28" name="文本框 26"/>
            <p:cNvSpPr txBox="1"/>
            <p:nvPr/>
          </p:nvSpPr>
          <p:spPr>
            <a:xfrm>
              <a:off x="6636249" y="4941452"/>
              <a:ext cx="769010" cy="615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99" dirty="0">
                  <a:solidFill>
                    <a:srgbClr val="037A9B"/>
                  </a:solidFill>
                  <a:latin typeface="微软雅黑" panose="020B0503020204020204" pitchFamily="34" charset="-122"/>
                  <a:cs typeface="Aharoni" panose="02010803020104030203" pitchFamily="2" charset="-79"/>
                </a:rPr>
                <a:t>04</a:t>
              </a:r>
              <a:endParaRPr lang="zh-CN" altLang="en-US" sz="2399" dirty="0">
                <a:solidFill>
                  <a:srgbClr val="037A9B"/>
                </a:solidFill>
                <a:latin typeface="微软雅黑" panose="020B0503020204020204" pitchFamily="34" charset="-122"/>
                <a:cs typeface="Aharoni" panose="02010803020104030203" pitchFamily="2" charset="-79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88973" y="1660970"/>
            <a:ext cx="2988538" cy="920487"/>
            <a:chOff x="1852445" y="1926278"/>
            <a:chExt cx="3985755" cy="1227635"/>
          </a:xfrm>
        </p:grpSpPr>
        <p:sp>
          <p:nvSpPr>
            <p:cNvPr id="32" name="任意多边形 31"/>
            <p:cNvSpPr/>
            <p:nvPr/>
          </p:nvSpPr>
          <p:spPr>
            <a:xfrm>
              <a:off x="1852445" y="1926278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-1" fmla="*/ 2975428 w 2975428"/>
                <a:gd name="connsiteY0-2" fmla="*/ 537029 h 537029"/>
                <a:gd name="connsiteX1-3" fmla="*/ 2307771 w 2975428"/>
                <a:gd name="connsiteY1-4" fmla="*/ 0 h 537029"/>
                <a:gd name="connsiteX2-5" fmla="*/ 0 w 2975428"/>
                <a:gd name="connsiteY2-6" fmla="*/ 0 h 537029"/>
                <a:gd name="connsiteX0-7" fmla="*/ 3004456 w 3004456"/>
                <a:gd name="connsiteY0-8" fmla="*/ 537029 h 537029"/>
                <a:gd name="connsiteX1-9" fmla="*/ 2336799 w 3004456"/>
                <a:gd name="connsiteY1-10" fmla="*/ 0 h 537029"/>
                <a:gd name="connsiteX2-11" fmla="*/ 0 w 3004456"/>
                <a:gd name="connsiteY2-12" fmla="*/ 0 h 537029"/>
                <a:gd name="connsiteX0-13" fmla="*/ 3156340 w 3156340"/>
                <a:gd name="connsiteY0-14" fmla="*/ 537029 h 537029"/>
                <a:gd name="connsiteX1-15" fmla="*/ 2488683 w 3156340"/>
                <a:gd name="connsiteY1-16" fmla="*/ 0 h 537029"/>
                <a:gd name="connsiteX2-17" fmla="*/ 0 w 3156340"/>
                <a:gd name="connsiteY2-18" fmla="*/ 0 h 537029"/>
                <a:gd name="connsiteX0-19" fmla="*/ 3788175 w 3788175"/>
                <a:gd name="connsiteY0-20" fmla="*/ 537029 h 537029"/>
                <a:gd name="connsiteX1-21" fmla="*/ 3120518 w 3788175"/>
                <a:gd name="connsiteY1-22" fmla="*/ 0 h 537029"/>
                <a:gd name="connsiteX2-23" fmla="*/ 0 w 3788175"/>
                <a:gd name="connsiteY2-24" fmla="*/ 0 h 537029"/>
                <a:gd name="connsiteX0-25" fmla="*/ 5035644 w 5035644"/>
                <a:gd name="connsiteY0-26" fmla="*/ 1492882 h 1492882"/>
                <a:gd name="connsiteX1-27" fmla="*/ 3120518 w 5035644"/>
                <a:gd name="connsiteY1-28" fmla="*/ 0 h 1492882"/>
                <a:gd name="connsiteX2-29" fmla="*/ 0 w 5035644"/>
                <a:gd name="connsiteY2-30" fmla="*/ 0 h 1492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702241" y="3017954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388973" y="3552505"/>
            <a:ext cx="2988538" cy="920487"/>
            <a:chOff x="1852445" y="4448982"/>
            <a:chExt cx="3985755" cy="1227635"/>
          </a:xfrm>
        </p:grpSpPr>
        <p:sp>
          <p:nvSpPr>
            <p:cNvPr id="35" name="任意多边形 34"/>
            <p:cNvSpPr/>
            <p:nvPr/>
          </p:nvSpPr>
          <p:spPr>
            <a:xfrm>
              <a:off x="1852445" y="4448982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-1" fmla="*/ 2975428 w 2975428"/>
                <a:gd name="connsiteY0-2" fmla="*/ 537029 h 537029"/>
                <a:gd name="connsiteX1-3" fmla="*/ 2307771 w 2975428"/>
                <a:gd name="connsiteY1-4" fmla="*/ 0 h 537029"/>
                <a:gd name="connsiteX2-5" fmla="*/ 0 w 2975428"/>
                <a:gd name="connsiteY2-6" fmla="*/ 0 h 537029"/>
                <a:gd name="connsiteX0-7" fmla="*/ 3004456 w 3004456"/>
                <a:gd name="connsiteY0-8" fmla="*/ 537029 h 537029"/>
                <a:gd name="connsiteX1-9" fmla="*/ 2336799 w 3004456"/>
                <a:gd name="connsiteY1-10" fmla="*/ 0 h 537029"/>
                <a:gd name="connsiteX2-11" fmla="*/ 0 w 3004456"/>
                <a:gd name="connsiteY2-12" fmla="*/ 0 h 537029"/>
                <a:gd name="connsiteX0-13" fmla="*/ 3156340 w 3156340"/>
                <a:gd name="connsiteY0-14" fmla="*/ 537029 h 537029"/>
                <a:gd name="connsiteX1-15" fmla="*/ 2488683 w 3156340"/>
                <a:gd name="connsiteY1-16" fmla="*/ 0 h 537029"/>
                <a:gd name="connsiteX2-17" fmla="*/ 0 w 3156340"/>
                <a:gd name="connsiteY2-18" fmla="*/ 0 h 537029"/>
                <a:gd name="connsiteX0-19" fmla="*/ 3788175 w 3788175"/>
                <a:gd name="connsiteY0-20" fmla="*/ 537029 h 537029"/>
                <a:gd name="connsiteX1-21" fmla="*/ 3120518 w 3788175"/>
                <a:gd name="connsiteY1-22" fmla="*/ 0 h 537029"/>
                <a:gd name="connsiteX2-23" fmla="*/ 0 w 3788175"/>
                <a:gd name="connsiteY2-24" fmla="*/ 0 h 537029"/>
                <a:gd name="connsiteX0-25" fmla="*/ 5035644 w 5035644"/>
                <a:gd name="connsiteY0-26" fmla="*/ 1492882 h 1492882"/>
                <a:gd name="connsiteX1-27" fmla="*/ 3120518 w 5035644"/>
                <a:gd name="connsiteY1-28" fmla="*/ 0 h 1492882"/>
                <a:gd name="connsiteX2-29" fmla="*/ 0 w 5035644"/>
                <a:gd name="connsiteY2-30" fmla="*/ 0 h 1492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702241" y="5540658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681721" y="2970225"/>
            <a:ext cx="3183881" cy="951537"/>
            <a:chOff x="6243920" y="3672406"/>
            <a:chExt cx="4246280" cy="1269047"/>
          </a:xfrm>
        </p:grpSpPr>
        <p:sp>
          <p:nvSpPr>
            <p:cNvPr id="38" name="任意多边形 37"/>
            <p:cNvSpPr/>
            <p:nvPr/>
          </p:nvSpPr>
          <p:spPr>
            <a:xfrm flipV="1">
              <a:off x="6286500" y="3734953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-1" fmla="*/ 0 w 4203700"/>
                <a:gd name="connsiteY0-2" fmla="*/ 1206500 h 1206500"/>
                <a:gd name="connsiteX1-3" fmla="*/ 1701800 w 4203700"/>
                <a:gd name="connsiteY1-4" fmla="*/ 25400 h 1206500"/>
                <a:gd name="connsiteX2-5" fmla="*/ 4203700 w 4203700"/>
                <a:gd name="connsiteY2-6" fmla="*/ 0 h 1206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6243920" y="3672406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681721" y="1045792"/>
            <a:ext cx="3183881" cy="951537"/>
            <a:chOff x="6243920" y="1105827"/>
            <a:chExt cx="4246280" cy="1269047"/>
          </a:xfrm>
        </p:grpSpPr>
        <p:sp>
          <p:nvSpPr>
            <p:cNvPr id="41" name="任意多边形 40"/>
            <p:cNvSpPr/>
            <p:nvPr/>
          </p:nvSpPr>
          <p:spPr>
            <a:xfrm flipV="1">
              <a:off x="6286500" y="1168374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-1" fmla="*/ 0 w 4203700"/>
                <a:gd name="connsiteY0-2" fmla="*/ 1206500 h 1206500"/>
                <a:gd name="connsiteX1-3" fmla="*/ 1701800 w 4203700"/>
                <a:gd name="connsiteY1-4" fmla="*/ 25400 h 1206500"/>
                <a:gd name="connsiteX2-5" fmla="*/ 4203700 w 4203700"/>
                <a:gd name="connsiteY2-6" fmla="*/ 0 h 1206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6243920" y="1105827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43" name="文本框 44"/>
          <p:cNvSpPr txBox="1"/>
          <p:nvPr/>
        </p:nvSpPr>
        <p:spPr>
          <a:xfrm>
            <a:off x="6386825" y="1700912"/>
            <a:ext cx="704039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2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6404145" y="1997329"/>
            <a:ext cx="1512347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407726" y="3627787"/>
            <a:ext cx="704039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2" b="1" dirty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6" name="矩形 45"/>
          <p:cNvSpPr/>
          <p:nvPr/>
        </p:nvSpPr>
        <p:spPr>
          <a:xfrm>
            <a:off x="6425047" y="3924204"/>
            <a:ext cx="1512347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47" name="文本框 44"/>
          <p:cNvSpPr txBox="1"/>
          <p:nvPr/>
        </p:nvSpPr>
        <p:spPr>
          <a:xfrm>
            <a:off x="1494460" y="3273646"/>
            <a:ext cx="704039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2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1511780" y="3570062"/>
            <a:ext cx="1512347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49" name="文本框 44"/>
          <p:cNvSpPr txBox="1"/>
          <p:nvPr/>
        </p:nvSpPr>
        <p:spPr>
          <a:xfrm>
            <a:off x="1494460" y="1383928"/>
            <a:ext cx="704039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2" b="1" dirty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1511780" y="1680345"/>
            <a:ext cx="1512347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</p:spTree>
    <p:extLst>
      <p:ext uri="{BB962C8B-B14F-4D97-AF65-F5344CB8AC3E}">
        <p14:creationId xmlns:p14="http://schemas.microsoft.com/office/powerpoint/2010/main" val="322621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52404" y="3733421"/>
            <a:ext cx="1600415" cy="1142585"/>
            <a:chOff x="1052404" y="3733421"/>
            <a:chExt cx="1600415" cy="1142585"/>
          </a:xfrm>
        </p:grpSpPr>
        <p:sp>
          <p:nvSpPr>
            <p:cNvPr id="9" name="文本框 63"/>
            <p:cNvSpPr txBox="1"/>
            <p:nvPr/>
          </p:nvSpPr>
          <p:spPr>
            <a:xfrm>
              <a:off x="1268980" y="3733421"/>
              <a:ext cx="1167265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项目名称</a:t>
              </a:r>
            </a:p>
          </p:txBody>
        </p:sp>
        <p:sp>
          <p:nvSpPr>
            <p:cNvPr id="10" name="文本框 66"/>
            <p:cNvSpPr txBox="1"/>
            <p:nvPr/>
          </p:nvSpPr>
          <p:spPr>
            <a:xfrm>
              <a:off x="1052404" y="3975760"/>
              <a:ext cx="1600415" cy="90024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此处添加详细文本描述，建议与标题相关并符合整体语言风格，语言描述尽量简洁生动有内涵。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784359" y="3733421"/>
            <a:ext cx="1600415" cy="1142585"/>
            <a:chOff x="3784359" y="3733421"/>
            <a:chExt cx="1600415" cy="1142585"/>
          </a:xfrm>
        </p:grpSpPr>
        <p:sp>
          <p:nvSpPr>
            <p:cNvPr id="12" name="文本框 64"/>
            <p:cNvSpPr txBox="1"/>
            <p:nvPr/>
          </p:nvSpPr>
          <p:spPr>
            <a:xfrm>
              <a:off x="3988368" y="3733421"/>
              <a:ext cx="1167265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项目名称</a:t>
              </a:r>
            </a:p>
          </p:txBody>
        </p:sp>
        <p:sp>
          <p:nvSpPr>
            <p:cNvPr id="13" name="文本框 67"/>
            <p:cNvSpPr txBox="1"/>
            <p:nvPr/>
          </p:nvSpPr>
          <p:spPr>
            <a:xfrm>
              <a:off x="3784359" y="3975760"/>
              <a:ext cx="1600415" cy="90024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此处添加详细文本描述，建议与标题相关并符合整体语言风格，语言描述尽量简洁生动有内涵。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01703" y="3733421"/>
            <a:ext cx="1600415" cy="1142585"/>
            <a:chOff x="6501703" y="3733421"/>
            <a:chExt cx="1600415" cy="1142585"/>
          </a:xfrm>
        </p:grpSpPr>
        <p:sp>
          <p:nvSpPr>
            <p:cNvPr id="15" name="文本框 65"/>
            <p:cNvSpPr txBox="1"/>
            <p:nvPr/>
          </p:nvSpPr>
          <p:spPr>
            <a:xfrm>
              <a:off x="6707755" y="3733421"/>
              <a:ext cx="1167265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项目名称</a:t>
              </a:r>
            </a:p>
          </p:txBody>
        </p:sp>
        <p:sp>
          <p:nvSpPr>
            <p:cNvPr id="16" name="文本框 68"/>
            <p:cNvSpPr txBox="1"/>
            <p:nvPr/>
          </p:nvSpPr>
          <p:spPr>
            <a:xfrm>
              <a:off x="6501703" y="3975760"/>
              <a:ext cx="1600415" cy="90024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此处添加详细文本描述，建议与标题相关并符合整体语言风格，语言描述尽量简洁生动有内涵。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64041" y="1315350"/>
            <a:ext cx="2177144" cy="2177144"/>
            <a:chOff x="764041" y="1315350"/>
            <a:chExt cx="2177144" cy="2177144"/>
          </a:xfrm>
        </p:grpSpPr>
        <p:grpSp>
          <p:nvGrpSpPr>
            <p:cNvPr id="18" name="组合 17"/>
            <p:cNvGrpSpPr/>
            <p:nvPr/>
          </p:nvGrpSpPr>
          <p:grpSpPr>
            <a:xfrm>
              <a:off x="764041" y="1315350"/>
              <a:ext cx="2177144" cy="2177144"/>
              <a:chOff x="4165600" y="1852139"/>
              <a:chExt cx="2902858" cy="2902858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4165600" y="1852139"/>
                <a:ext cx="2902858" cy="2902858"/>
              </a:xfrm>
              <a:prstGeom prst="roundRect">
                <a:avLst>
                  <a:gd name="adj" fmla="val 18269"/>
                </a:avLst>
              </a:pr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2222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469900" dist="1524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4321814" y="2008353"/>
                <a:ext cx="2590430" cy="2590430"/>
              </a:xfrm>
              <a:prstGeom prst="roundRect">
                <a:avLst>
                  <a:gd name="adj" fmla="val 18269"/>
                </a:avLst>
              </a:pr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2222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1016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028159" y="1597327"/>
              <a:ext cx="155864" cy="155864"/>
              <a:chOff x="4559531" y="2227811"/>
              <a:chExt cx="207818" cy="207818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4559531" y="2227811"/>
                <a:ext cx="207818" cy="20781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39700" dist="63500" dir="2700000" algn="tl" rotWithShape="0">
                  <a:prstClr val="black">
                    <a:alpha val="2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3" name="六边形 32"/>
              <p:cNvSpPr/>
              <p:nvPr/>
            </p:nvSpPr>
            <p:spPr>
              <a:xfrm>
                <a:off x="4605890" y="2272872"/>
                <a:ext cx="115099" cy="117695"/>
              </a:xfrm>
              <a:prstGeom prst="hexag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521203" y="1597327"/>
              <a:ext cx="155864" cy="155864"/>
              <a:chOff x="4559531" y="2227811"/>
              <a:chExt cx="207818" cy="207818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4559531" y="2227811"/>
                <a:ext cx="207818" cy="20781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39700" dist="63500" dir="2700000" algn="tl" rotWithShape="0">
                  <a:prstClr val="black">
                    <a:alpha val="2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1" name="六边形 30"/>
              <p:cNvSpPr/>
              <p:nvPr/>
            </p:nvSpPr>
            <p:spPr>
              <a:xfrm>
                <a:off x="4605890" y="2272872"/>
                <a:ext cx="115099" cy="117695"/>
              </a:xfrm>
              <a:prstGeom prst="hexag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028159" y="3054652"/>
              <a:ext cx="155864" cy="155864"/>
              <a:chOff x="4559531" y="2227811"/>
              <a:chExt cx="207818" cy="207818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559531" y="2227811"/>
                <a:ext cx="207818" cy="20781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39700" dist="63500" dir="2700000" algn="tl" rotWithShape="0">
                  <a:prstClr val="black">
                    <a:alpha val="2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9" name="六边形 28"/>
              <p:cNvSpPr/>
              <p:nvPr/>
            </p:nvSpPr>
            <p:spPr>
              <a:xfrm>
                <a:off x="4605890" y="2272872"/>
                <a:ext cx="115099" cy="117695"/>
              </a:xfrm>
              <a:prstGeom prst="hexag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2521203" y="3054652"/>
              <a:ext cx="155864" cy="155864"/>
              <a:chOff x="4559531" y="2227811"/>
              <a:chExt cx="207818" cy="20781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559531" y="2227811"/>
                <a:ext cx="207818" cy="20781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39700" dist="63500" dir="2700000" algn="tl" rotWithShape="0">
                  <a:prstClr val="black">
                    <a:alpha val="2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7" name="六边形 26"/>
              <p:cNvSpPr/>
              <p:nvPr/>
            </p:nvSpPr>
            <p:spPr>
              <a:xfrm>
                <a:off x="4605890" y="2272872"/>
                <a:ext cx="115099" cy="117695"/>
              </a:xfrm>
              <a:prstGeom prst="hexag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1052406" y="1817743"/>
              <a:ext cx="1600413" cy="295655"/>
            </a:xfrm>
            <a:prstGeom prst="rect">
              <a:avLst/>
            </a:prstGeom>
            <a:solidFill>
              <a:srgbClr val="006583"/>
            </a:solidFill>
            <a:ln w="158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25" name="文本框 69"/>
            <p:cNvSpPr txBox="1"/>
            <p:nvPr/>
          </p:nvSpPr>
          <p:spPr>
            <a:xfrm>
              <a:off x="1149253" y="1851670"/>
              <a:ext cx="1406721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dist"/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项目编号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483428" y="1315350"/>
            <a:ext cx="2177144" cy="2177144"/>
            <a:chOff x="3483428" y="1315350"/>
            <a:chExt cx="2177144" cy="2177144"/>
          </a:xfrm>
        </p:grpSpPr>
        <p:grpSp>
          <p:nvGrpSpPr>
            <p:cNvPr id="37" name="组合 36"/>
            <p:cNvGrpSpPr/>
            <p:nvPr/>
          </p:nvGrpSpPr>
          <p:grpSpPr>
            <a:xfrm>
              <a:off x="3483428" y="1315350"/>
              <a:ext cx="2177144" cy="2177144"/>
              <a:chOff x="4644571" y="1977571"/>
              <a:chExt cx="2902858" cy="2902858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4644571" y="1977571"/>
                <a:ext cx="2902858" cy="2902858"/>
                <a:chOff x="4165600" y="1852139"/>
                <a:chExt cx="2902858" cy="2902858"/>
              </a:xfrm>
            </p:grpSpPr>
            <p:sp>
              <p:nvSpPr>
                <p:cNvPr id="55" name="圆角矩形 54"/>
                <p:cNvSpPr/>
                <p:nvPr/>
              </p:nvSpPr>
              <p:spPr>
                <a:xfrm>
                  <a:off x="4165600" y="1852139"/>
                  <a:ext cx="2902858" cy="2902858"/>
                </a:xfrm>
                <a:prstGeom prst="roundRect">
                  <a:avLst>
                    <a:gd name="adj" fmla="val 18269"/>
                  </a:avLst>
                </a:prstGeom>
                <a:gradFill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2700000" scaled="1"/>
                </a:gradFill>
                <a:ln w="22225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  <a:effectLst>
                  <a:outerShdw blurRad="469900" dist="152400" dir="2700000" algn="tl" rotWithShape="0">
                    <a:prstClr val="black">
                      <a:alpha val="3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>
                  <a:off x="4321814" y="2008353"/>
                  <a:ext cx="2590430" cy="2590430"/>
                </a:xfrm>
                <a:prstGeom prst="roundRect">
                  <a:avLst>
                    <a:gd name="adj" fmla="val 18269"/>
                  </a:avLst>
                </a:prstGeom>
                <a:gradFill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2700000" scaled="1"/>
                </a:gradFill>
                <a:ln w="22225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  <a:effectLst>
                  <a:outerShdw blurRad="1016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40" name="组合 39"/>
              <p:cNvGrpSpPr/>
              <p:nvPr/>
            </p:nvGrpSpPr>
            <p:grpSpPr>
              <a:xfrm>
                <a:off x="4996729" y="2353541"/>
                <a:ext cx="2198543" cy="2150918"/>
                <a:chOff x="4559531" y="2227811"/>
                <a:chExt cx="2198543" cy="2150918"/>
              </a:xfrm>
            </p:grpSpPr>
            <p:grpSp>
              <p:nvGrpSpPr>
                <p:cNvPr id="43" name="组合 42"/>
                <p:cNvGrpSpPr/>
                <p:nvPr/>
              </p:nvGrpSpPr>
              <p:grpSpPr>
                <a:xfrm>
                  <a:off x="4559531" y="2227811"/>
                  <a:ext cx="207818" cy="207818"/>
                  <a:chOff x="4559531" y="2227811"/>
                  <a:chExt cx="207818" cy="207818"/>
                </a:xfrm>
              </p:grpSpPr>
              <p:sp>
                <p:nvSpPr>
                  <p:cNvPr id="53" name="椭圆 52"/>
                  <p:cNvSpPr/>
                  <p:nvPr/>
                </p:nvSpPr>
                <p:spPr>
                  <a:xfrm>
                    <a:off x="4559531" y="2227811"/>
                    <a:ext cx="207818" cy="20781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39700" dist="63500" dir="2700000" algn="tl" rotWithShape="0">
                      <a:prstClr val="black">
                        <a:alpha val="29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4" name="六边形 53"/>
                  <p:cNvSpPr/>
                  <p:nvPr/>
                </p:nvSpPr>
                <p:spPr>
                  <a:xfrm>
                    <a:off x="4605890" y="2272872"/>
                    <a:ext cx="115099" cy="117695"/>
                  </a:xfrm>
                  <a:prstGeom prst="hexagon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50800" dist="254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44" name="组合 43"/>
                <p:cNvGrpSpPr/>
                <p:nvPr/>
              </p:nvGrpSpPr>
              <p:grpSpPr>
                <a:xfrm>
                  <a:off x="6550256" y="2227811"/>
                  <a:ext cx="207818" cy="207818"/>
                  <a:chOff x="4559531" y="2227811"/>
                  <a:chExt cx="207818" cy="207818"/>
                </a:xfrm>
              </p:grpSpPr>
              <p:sp>
                <p:nvSpPr>
                  <p:cNvPr id="51" name="椭圆 50"/>
                  <p:cNvSpPr/>
                  <p:nvPr/>
                </p:nvSpPr>
                <p:spPr>
                  <a:xfrm>
                    <a:off x="4559531" y="2227811"/>
                    <a:ext cx="207818" cy="20781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39700" dist="63500" dir="2700000" algn="tl" rotWithShape="0">
                      <a:prstClr val="black">
                        <a:alpha val="29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2" name="六边形 51"/>
                  <p:cNvSpPr/>
                  <p:nvPr/>
                </p:nvSpPr>
                <p:spPr>
                  <a:xfrm>
                    <a:off x="4605890" y="2272872"/>
                    <a:ext cx="115099" cy="117695"/>
                  </a:xfrm>
                  <a:prstGeom prst="hexagon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50800" dist="254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45" name="组合 44"/>
                <p:cNvGrpSpPr/>
                <p:nvPr/>
              </p:nvGrpSpPr>
              <p:grpSpPr>
                <a:xfrm>
                  <a:off x="4559531" y="4170911"/>
                  <a:ext cx="207818" cy="207818"/>
                  <a:chOff x="4559531" y="2227811"/>
                  <a:chExt cx="207818" cy="207818"/>
                </a:xfrm>
              </p:grpSpPr>
              <p:sp>
                <p:nvSpPr>
                  <p:cNvPr id="49" name="椭圆 48"/>
                  <p:cNvSpPr/>
                  <p:nvPr/>
                </p:nvSpPr>
                <p:spPr>
                  <a:xfrm>
                    <a:off x="4559531" y="2227811"/>
                    <a:ext cx="207818" cy="20781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39700" dist="63500" dir="2700000" algn="tl" rotWithShape="0">
                      <a:prstClr val="black">
                        <a:alpha val="29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0" name="六边形 49"/>
                  <p:cNvSpPr/>
                  <p:nvPr/>
                </p:nvSpPr>
                <p:spPr>
                  <a:xfrm>
                    <a:off x="4605890" y="2272872"/>
                    <a:ext cx="115099" cy="117695"/>
                  </a:xfrm>
                  <a:prstGeom prst="hexagon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50800" dist="254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46" name="组合 45"/>
                <p:cNvGrpSpPr/>
                <p:nvPr/>
              </p:nvGrpSpPr>
              <p:grpSpPr>
                <a:xfrm>
                  <a:off x="6550256" y="4170911"/>
                  <a:ext cx="207818" cy="207818"/>
                  <a:chOff x="4559531" y="2227811"/>
                  <a:chExt cx="207818" cy="207818"/>
                </a:xfrm>
              </p:grpSpPr>
              <p:sp>
                <p:nvSpPr>
                  <p:cNvPr id="47" name="椭圆 46"/>
                  <p:cNvSpPr/>
                  <p:nvPr/>
                </p:nvSpPr>
                <p:spPr>
                  <a:xfrm>
                    <a:off x="4559531" y="2227811"/>
                    <a:ext cx="207818" cy="20781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39700" dist="63500" dir="2700000" algn="tl" rotWithShape="0">
                      <a:prstClr val="black">
                        <a:alpha val="29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8" name="六边形 47"/>
                  <p:cNvSpPr/>
                  <p:nvPr/>
                </p:nvSpPr>
                <p:spPr>
                  <a:xfrm>
                    <a:off x="4605890" y="2272872"/>
                    <a:ext cx="115099" cy="117695"/>
                  </a:xfrm>
                  <a:prstGeom prst="hexagon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50800" dist="254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</a:endParaRPr>
                  </a:p>
                </p:txBody>
              </p:sp>
            </p:grpSp>
          </p:grpSp>
          <p:sp>
            <p:nvSpPr>
              <p:cNvPr id="41" name="矩形 40"/>
              <p:cNvSpPr/>
              <p:nvPr/>
            </p:nvSpPr>
            <p:spPr>
              <a:xfrm>
                <a:off x="5029058" y="2647429"/>
                <a:ext cx="2133884" cy="394206"/>
              </a:xfrm>
              <a:prstGeom prst="rect">
                <a:avLst/>
              </a:prstGeom>
              <a:solidFill>
                <a:srgbClr val="E2532A"/>
              </a:solidFill>
              <a:ln w="15875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38" name="文本框 70"/>
            <p:cNvSpPr txBox="1"/>
            <p:nvPr/>
          </p:nvSpPr>
          <p:spPr>
            <a:xfrm>
              <a:off x="3881206" y="1851670"/>
              <a:ext cx="1406721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lvl="0" algn="dist"/>
              <a:r>
                <a:rPr lang="zh-CN" altLang="en-US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项目编号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202816" y="1315350"/>
            <a:ext cx="2177144" cy="2177144"/>
            <a:chOff x="6202816" y="1315350"/>
            <a:chExt cx="2177144" cy="2177144"/>
          </a:xfrm>
        </p:grpSpPr>
        <p:grpSp>
          <p:nvGrpSpPr>
            <p:cNvPr id="58" name="组合 57"/>
            <p:cNvGrpSpPr/>
            <p:nvPr/>
          </p:nvGrpSpPr>
          <p:grpSpPr>
            <a:xfrm>
              <a:off x="6202816" y="1315350"/>
              <a:ext cx="2177144" cy="2177144"/>
              <a:chOff x="4644571" y="1977571"/>
              <a:chExt cx="2902858" cy="2902858"/>
            </a:xfrm>
          </p:grpSpPr>
          <p:grpSp>
            <p:nvGrpSpPr>
              <p:cNvPr id="60" name="组合 59"/>
              <p:cNvGrpSpPr/>
              <p:nvPr/>
            </p:nvGrpSpPr>
            <p:grpSpPr>
              <a:xfrm>
                <a:off x="4644571" y="1977571"/>
                <a:ext cx="2902858" cy="2902858"/>
                <a:chOff x="4165600" y="1852139"/>
                <a:chExt cx="2902858" cy="2902858"/>
              </a:xfrm>
            </p:grpSpPr>
            <p:sp>
              <p:nvSpPr>
                <p:cNvPr id="76" name="圆角矩形 75"/>
                <p:cNvSpPr/>
                <p:nvPr/>
              </p:nvSpPr>
              <p:spPr>
                <a:xfrm>
                  <a:off x="4165600" y="1852139"/>
                  <a:ext cx="2902858" cy="2902858"/>
                </a:xfrm>
                <a:prstGeom prst="roundRect">
                  <a:avLst>
                    <a:gd name="adj" fmla="val 18269"/>
                  </a:avLst>
                </a:prstGeom>
                <a:gradFill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2700000" scaled="1"/>
                </a:gradFill>
                <a:ln w="22225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  <a:effectLst>
                  <a:outerShdw blurRad="469900" dist="152400" dir="2700000" algn="tl" rotWithShape="0">
                    <a:prstClr val="black">
                      <a:alpha val="3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>
                  <a:off x="4321814" y="2008353"/>
                  <a:ext cx="2590430" cy="2590430"/>
                </a:xfrm>
                <a:prstGeom prst="roundRect">
                  <a:avLst>
                    <a:gd name="adj" fmla="val 18269"/>
                  </a:avLst>
                </a:prstGeom>
                <a:gradFill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2700000" scaled="1"/>
                </a:gradFill>
                <a:ln w="22225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  <a:effectLst>
                  <a:outerShdw blurRad="1016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61" name="组合 60"/>
              <p:cNvGrpSpPr/>
              <p:nvPr/>
            </p:nvGrpSpPr>
            <p:grpSpPr>
              <a:xfrm>
                <a:off x="4996729" y="2353541"/>
                <a:ext cx="2198543" cy="2150918"/>
                <a:chOff x="4559531" y="2227811"/>
                <a:chExt cx="2198543" cy="2150918"/>
              </a:xfrm>
            </p:grpSpPr>
            <p:grpSp>
              <p:nvGrpSpPr>
                <p:cNvPr id="64" name="组合 63"/>
                <p:cNvGrpSpPr/>
                <p:nvPr/>
              </p:nvGrpSpPr>
              <p:grpSpPr>
                <a:xfrm>
                  <a:off x="4559531" y="2227811"/>
                  <a:ext cx="207818" cy="207818"/>
                  <a:chOff x="4559531" y="2227811"/>
                  <a:chExt cx="207818" cy="207818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4559531" y="2227811"/>
                    <a:ext cx="207818" cy="20781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39700" dist="63500" dir="2700000" algn="tl" rotWithShape="0">
                      <a:prstClr val="black">
                        <a:alpha val="29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5" name="六边形 74"/>
                  <p:cNvSpPr/>
                  <p:nvPr/>
                </p:nvSpPr>
                <p:spPr>
                  <a:xfrm>
                    <a:off x="4605890" y="2272872"/>
                    <a:ext cx="115099" cy="117695"/>
                  </a:xfrm>
                  <a:prstGeom prst="hexagon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50800" dist="254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65" name="组合 64"/>
                <p:cNvGrpSpPr/>
                <p:nvPr/>
              </p:nvGrpSpPr>
              <p:grpSpPr>
                <a:xfrm>
                  <a:off x="6550256" y="2227811"/>
                  <a:ext cx="207818" cy="207818"/>
                  <a:chOff x="4559531" y="2227811"/>
                  <a:chExt cx="207818" cy="207818"/>
                </a:xfrm>
              </p:grpSpPr>
              <p:sp>
                <p:nvSpPr>
                  <p:cNvPr id="72" name="椭圆 71"/>
                  <p:cNvSpPr/>
                  <p:nvPr/>
                </p:nvSpPr>
                <p:spPr>
                  <a:xfrm>
                    <a:off x="4559531" y="2227811"/>
                    <a:ext cx="207818" cy="20781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39700" dist="63500" dir="2700000" algn="tl" rotWithShape="0">
                      <a:prstClr val="black">
                        <a:alpha val="29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3" name="六边形 72"/>
                  <p:cNvSpPr/>
                  <p:nvPr/>
                </p:nvSpPr>
                <p:spPr>
                  <a:xfrm>
                    <a:off x="4605890" y="2272872"/>
                    <a:ext cx="115099" cy="117695"/>
                  </a:xfrm>
                  <a:prstGeom prst="hexagon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50800" dist="254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66" name="组合 65"/>
                <p:cNvGrpSpPr/>
                <p:nvPr/>
              </p:nvGrpSpPr>
              <p:grpSpPr>
                <a:xfrm>
                  <a:off x="4559531" y="4170911"/>
                  <a:ext cx="207818" cy="207818"/>
                  <a:chOff x="4559531" y="2227811"/>
                  <a:chExt cx="207818" cy="207818"/>
                </a:xfrm>
              </p:grpSpPr>
              <p:sp>
                <p:nvSpPr>
                  <p:cNvPr id="70" name="椭圆 69"/>
                  <p:cNvSpPr/>
                  <p:nvPr/>
                </p:nvSpPr>
                <p:spPr>
                  <a:xfrm>
                    <a:off x="4559531" y="2227811"/>
                    <a:ext cx="207818" cy="20781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39700" dist="63500" dir="2700000" algn="tl" rotWithShape="0">
                      <a:prstClr val="black">
                        <a:alpha val="29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1" name="六边形 70"/>
                  <p:cNvSpPr/>
                  <p:nvPr/>
                </p:nvSpPr>
                <p:spPr>
                  <a:xfrm>
                    <a:off x="4605890" y="2272872"/>
                    <a:ext cx="115099" cy="117695"/>
                  </a:xfrm>
                  <a:prstGeom prst="hexagon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50800" dist="254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67" name="组合 66"/>
                <p:cNvGrpSpPr/>
                <p:nvPr/>
              </p:nvGrpSpPr>
              <p:grpSpPr>
                <a:xfrm>
                  <a:off x="6550256" y="4170911"/>
                  <a:ext cx="207818" cy="207818"/>
                  <a:chOff x="4559531" y="2227811"/>
                  <a:chExt cx="207818" cy="207818"/>
                </a:xfrm>
              </p:grpSpPr>
              <p:sp>
                <p:nvSpPr>
                  <p:cNvPr id="68" name="椭圆 67"/>
                  <p:cNvSpPr/>
                  <p:nvPr/>
                </p:nvSpPr>
                <p:spPr>
                  <a:xfrm>
                    <a:off x="4559531" y="2227811"/>
                    <a:ext cx="207818" cy="207818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  <a:effectLst>
                    <a:outerShdw blurRad="139700" dist="63500" dir="2700000" algn="tl" rotWithShape="0">
                      <a:prstClr val="black">
                        <a:alpha val="29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69" name="六边形 68"/>
                  <p:cNvSpPr/>
                  <p:nvPr/>
                </p:nvSpPr>
                <p:spPr>
                  <a:xfrm>
                    <a:off x="4605890" y="2272872"/>
                    <a:ext cx="115099" cy="117695"/>
                  </a:xfrm>
                  <a:prstGeom prst="hexagon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>
                    <a:innerShdw blurRad="50800" dist="254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</a:endParaRPr>
                  </a:p>
                </p:txBody>
              </p:sp>
            </p:grpSp>
          </p:grpSp>
          <p:sp>
            <p:nvSpPr>
              <p:cNvPr id="62" name="矩形 61"/>
              <p:cNvSpPr/>
              <p:nvPr/>
            </p:nvSpPr>
            <p:spPr>
              <a:xfrm>
                <a:off x="5029058" y="2647429"/>
                <a:ext cx="2133884" cy="394206"/>
              </a:xfrm>
              <a:prstGeom prst="rect">
                <a:avLst/>
              </a:prstGeom>
              <a:solidFill>
                <a:srgbClr val="00877F"/>
              </a:solidFill>
              <a:ln w="15875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59" name="文本框 71"/>
            <p:cNvSpPr txBox="1"/>
            <p:nvPr/>
          </p:nvSpPr>
          <p:spPr>
            <a:xfrm>
              <a:off x="6598880" y="1851670"/>
              <a:ext cx="1406721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lvl="0" algn="dist"/>
              <a:r>
                <a:rPr lang="zh-CN" altLang="en-US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项目编号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380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2000" fill="hold" nodeType="withEffect" p14:presetBounceEnd="42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2000" fill="hold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6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8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2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2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6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8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968" y="1286201"/>
            <a:ext cx="5937665" cy="358399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99213" y="1707879"/>
            <a:ext cx="551226" cy="551226"/>
            <a:chOff x="857214" y="1809740"/>
            <a:chExt cx="735160" cy="735160"/>
          </a:xfrm>
        </p:grpSpPr>
        <p:sp>
          <p:nvSpPr>
            <p:cNvPr id="12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99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3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F66C47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9213" y="3247324"/>
            <a:ext cx="551226" cy="551226"/>
            <a:chOff x="857214" y="1809740"/>
            <a:chExt cx="735160" cy="735160"/>
          </a:xfrm>
        </p:grpSpPr>
        <p:sp>
          <p:nvSpPr>
            <p:cNvPr id="15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99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6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059188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886943" y="1707879"/>
            <a:ext cx="551226" cy="551226"/>
            <a:chOff x="857214" y="1809740"/>
            <a:chExt cx="735160" cy="735160"/>
          </a:xfrm>
        </p:grpSpPr>
        <p:sp>
          <p:nvSpPr>
            <p:cNvPr id="18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99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F34347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886943" y="3247324"/>
            <a:ext cx="551226" cy="551226"/>
            <a:chOff x="857214" y="1809740"/>
            <a:chExt cx="735160" cy="735160"/>
          </a:xfrm>
        </p:grpSpPr>
        <p:sp>
          <p:nvSpPr>
            <p:cNvPr id="21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99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2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037A9B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169554" y="1738572"/>
            <a:ext cx="1566720" cy="931918"/>
            <a:chOff x="8779234" y="2030754"/>
            <a:chExt cx="2089504" cy="1242881"/>
          </a:xfrm>
        </p:grpSpPr>
        <p:sp>
          <p:nvSpPr>
            <p:cNvPr id="24" name="矩形 23"/>
            <p:cNvSpPr/>
            <p:nvPr/>
          </p:nvSpPr>
          <p:spPr>
            <a:xfrm>
              <a:off x="8954177" y="2030754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F66C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8779234" y="2310044"/>
              <a:ext cx="2089504" cy="96359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438169" y="1738572"/>
            <a:ext cx="1566720" cy="931918"/>
            <a:chOff x="8779234" y="2030754"/>
            <a:chExt cx="2089504" cy="1242881"/>
          </a:xfrm>
        </p:grpSpPr>
        <p:sp>
          <p:nvSpPr>
            <p:cNvPr id="27" name="矩形 26"/>
            <p:cNvSpPr/>
            <p:nvPr/>
          </p:nvSpPr>
          <p:spPr>
            <a:xfrm>
              <a:off x="8954177" y="2030754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F343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8779234" y="2310044"/>
              <a:ext cx="2089504" cy="96359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70508" y="3258164"/>
            <a:ext cx="1566720" cy="931918"/>
            <a:chOff x="8779234" y="2030754"/>
            <a:chExt cx="2089504" cy="1242881"/>
          </a:xfrm>
        </p:grpSpPr>
        <p:sp>
          <p:nvSpPr>
            <p:cNvPr id="30" name="矩形 29"/>
            <p:cNvSpPr/>
            <p:nvPr/>
          </p:nvSpPr>
          <p:spPr>
            <a:xfrm>
              <a:off x="8954177" y="2030754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059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8779234" y="2310044"/>
              <a:ext cx="2089504" cy="96359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438169" y="3250346"/>
            <a:ext cx="1566720" cy="931918"/>
            <a:chOff x="8779234" y="2030754"/>
            <a:chExt cx="2089504" cy="1242881"/>
          </a:xfrm>
        </p:grpSpPr>
        <p:sp>
          <p:nvSpPr>
            <p:cNvPr id="33" name="矩形 32"/>
            <p:cNvSpPr/>
            <p:nvPr/>
          </p:nvSpPr>
          <p:spPr>
            <a:xfrm>
              <a:off x="8954177" y="2030754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037A9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8779234" y="2310044"/>
              <a:ext cx="2089504" cy="96359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436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2700000">
            <a:off x="8067341" y="-168090"/>
            <a:ext cx="1235233" cy="1235233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2700000">
            <a:off x="7450106" y="181235"/>
            <a:ext cx="722819" cy="72281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9053937" y="-158463"/>
            <a:ext cx="418412" cy="41841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2700000">
            <a:off x="7100120" y="74861"/>
            <a:ext cx="209206" cy="20920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700000">
            <a:off x="255826" y="3652442"/>
            <a:ext cx="1235233" cy="1235233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 rot="2700000">
            <a:off x="1475483" y="4090779"/>
            <a:ext cx="722819" cy="72281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 rot="2700000">
            <a:off x="196710" y="3564963"/>
            <a:ext cx="418412" cy="41841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700000">
            <a:off x="2561347" y="4495516"/>
            <a:ext cx="209206" cy="20920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" y="1815863"/>
            <a:ext cx="9144000" cy="1511774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24097" y="2551402"/>
            <a:ext cx="2321653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086073" y="2125451"/>
            <a:ext cx="1997701" cy="392263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成功项目展示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194057" y="2680169"/>
            <a:ext cx="1077226" cy="161583"/>
            <a:chOff x="4369395" y="3284984"/>
            <a:chExt cx="1436675" cy="215500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59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219904" y="2679734"/>
            <a:ext cx="1077226" cy="161583"/>
            <a:chOff x="4369395" y="3284984"/>
            <a:chExt cx="1436675" cy="21550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59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194057" y="2896137"/>
            <a:ext cx="1077226" cy="161583"/>
            <a:chOff x="4369395" y="3284984"/>
            <a:chExt cx="1436675" cy="21550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59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219904" y="2895702"/>
            <a:ext cx="1077226" cy="161583"/>
            <a:chOff x="4369395" y="3284984"/>
            <a:chExt cx="1436675" cy="21550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59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2952242" y="2011218"/>
            <a:ext cx="1046460" cy="1046460"/>
            <a:chOff x="1677608" y="2996952"/>
            <a:chExt cx="1395643" cy="1395643"/>
          </a:xfrm>
        </p:grpSpPr>
        <p:sp>
          <p:nvSpPr>
            <p:cNvPr id="3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38" name="KSO_Shape"/>
          <p:cNvSpPr/>
          <p:nvPr/>
        </p:nvSpPr>
        <p:spPr bwMode="auto">
          <a:xfrm>
            <a:off x="3209723" y="2301791"/>
            <a:ext cx="498406" cy="493423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 dirty="0">
              <a:solidFill>
                <a:srgbClr val="1C666E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3598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5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2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250"/>
                            </p:stCondLst>
                            <p:childTnLst>
                              <p:par>
                                <p:cTn id="8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750"/>
                            </p:stCondLst>
                            <p:childTnLst>
                              <p:par>
                                <p:cTn id="9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250"/>
                            </p:stCondLst>
                            <p:childTnLst>
                              <p:par>
                                <p:cTn id="9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750"/>
                            </p:stCondLst>
                            <p:childTnLst>
                              <p:par>
                                <p:cTn id="10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342758" y="2461475"/>
            <a:ext cx="1997702" cy="386506"/>
            <a:chOff x="1777107" y="3110791"/>
            <a:chExt cx="2664296" cy="515476"/>
          </a:xfrm>
        </p:grpSpPr>
        <p:sp>
          <p:nvSpPr>
            <p:cNvPr id="12" name="圆角矩形 11"/>
            <p:cNvSpPr/>
            <p:nvPr/>
          </p:nvSpPr>
          <p:spPr>
            <a:xfrm>
              <a:off x="1777107" y="3110791"/>
              <a:ext cx="2664296" cy="51547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solidFill>
                  <a:srgbClr val="F66C47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641203" y="3140969"/>
              <a:ext cx="932748" cy="438678"/>
            </a:xfrm>
            <a:prstGeom prst="rect">
              <a:avLst/>
            </a:prstGeom>
            <a:noFill/>
            <a:effectLst/>
          </p:spPr>
          <p:txBody>
            <a:bodyPr wrap="square" lIns="51422" tIns="25711" rIns="51422" bIns="25711" rtlCol="0">
              <a:spAutoFit/>
            </a:bodyPr>
            <a:lstStyle/>
            <a:p>
              <a:pPr marL="0" lvl="1" algn="ctr"/>
              <a:r>
                <a:rPr lang="en-US" altLang="zh-CN" sz="1800" dirty="0">
                  <a:solidFill>
                    <a:srgbClr val="F66C47"/>
                  </a:solidFill>
                  <a:latin typeface="微软雅黑" panose="020B0503020204020204" pitchFamily="34" charset="-122"/>
                  <a:ea typeface="方正兰亭黑简体" panose="02000000000000000000" pitchFamily="2" charset="-122"/>
                </a:rPr>
                <a:t>01</a:t>
              </a:r>
              <a:endParaRPr lang="zh-CN" altLang="en-US" sz="1800" dirty="0">
                <a:solidFill>
                  <a:srgbClr val="F66C47"/>
                </a:solidFill>
                <a:latin typeface="微软雅黑" panose="020B0503020204020204" pitchFamily="34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610419" y="2431853"/>
            <a:ext cx="1944445" cy="381172"/>
            <a:chOff x="4801443" y="3071283"/>
            <a:chExt cx="2593268" cy="508362"/>
          </a:xfrm>
        </p:grpSpPr>
        <p:sp>
          <p:nvSpPr>
            <p:cNvPr id="17" name="圆角矩形 16"/>
            <p:cNvSpPr/>
            <p:nvPr/>
          </p:nvSpPr>
          <p:spPr>
            <a:xfrm>
              <a:off x="4801443" y="3071283"/>
              <a:ext cx="2593268" cy="50173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solidFill>
                  <a:srgbClr val="F34347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5" name="文本框 9"/>
            <p:cNvSpPr txBox="1"/>
            <p:nvPr/>
          </p:nvSpPr>
          <p:spPr>
            <a:xfrm>
              <a:off x="5665538" y="3140967"/>
              <a:ext cx="907883" cy="438678"/>
            </a:xfrm>
            <a:prstGeom prst="rect">
              <a:avLst/>
            </a:prstGeom>
            <a:noFill/>
            <a:effectLst/>
          </p:spPr>
          <p:txBody>
            <a:bodyPr wrap="square" lIns="51422" tIns="25711" rIns="51422" bIns="25711" rtlCol="0">
              <a:spAutoFit/>
            </a:bodyPr>
            <a:lstStyle/>
            <a:p>
              <a:pPr marL="0" lvl="1" algn="ctr"/>
              <a:r>
                <a:rPr lang="en-US" altLang="zh-CN" sz="1800" dirty="0">
                  <a:solidFill>
                    <a:srgbClr val="F34347"/>
                  </a:solidFill>
                  <a:latin typeface="微软雅黑" panose="020B0503020204020204" pitchFamily="34" charset="-122"/>
                  <a:ea typeface="方正兰亭黑简体" panose="02000000000000000000" pitchFamily="2" charset="-122"/>
                </a:rPr>
                <a:t>02</a:t>
              </a:r>
              <a:endParaRPr lang="zh-CN" altLang="en-US" sz="1800" dirty="0">
                <a:solidFill>
                  <a:srgbClr val="F34347"/>
                </a:solidFill>
                <a:latin typeface="微软雅黑" panose="020B0503020204020204" pitchFamily="34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841664" y="2431853"/>
            <a:ext cx="1944445" cy="381172"/>
            <a:chOff x="7777211" y="3071283"/>
            <a:chExt cx="2593268" cy="508362"/>
          </a:xfrm>
        </p:grpSpPr>
        <p:sp>
          <p:nvSpPr>
            <p:cNvPr id="22" name="圆角矩形 21"/>
            <p:cNvSpPr/>
            <p:nvPr/>
          </p:nvSpPr>
          <p:spPr>
            <a:xfrm>
              <a:off x="7777211" y="3071283"/>
              <a:ext cx="2593268" cy="50173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solidFill>
                  <a:srgbClr val="059188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0" name="文本框 9"/>
            <p:cNvSpPr txBox="1"/>
            <p:nvPr/>
          </p:nvSpPr>
          <p:spPr>
            <a:xfrm>
              <a:off x="8689875" y="3140967"/>
              <a:ext cx="859314" cy="438678"/>
            </a:xfrm>
            <a:prstGeom prst="rect">
              <a:avLst/>
            </a:prstGeom>
            <a:noFill/>
            <a:effectLst/>
          </p:spPr>
          <p:txBody>
            <a:bodyPr wrap="square" lIns="51422" tIns="25711" rIns="51422" bIns="25711" rtlCol="0">
              <a:spAutoFit/>
            </a:bodyPr>
            <a:lstStyle/>
            <a:p>
              <a:pPr marL="0" lvl="1" algn="ctr"/>
              <a:r>
                <a:rPr lang="en-US" altLang="zh-CN" sz="1800" dirty="0">
                  <a:solidFill>
                    <a:srgbClr val="059188"/>
                  </a:solidFill>
                  <a:latin typeface="微软雅黑" panose="020B0503020204020204" pitchFamily="34" charset="-122"/>
                  <a:ea typeface="方正兰亭黑简体" panose="02000000000000000000" pitchFamily="2" charset="-122"/>
                </a:rPr>
                <a:t>03</a:t>
              </a:r>
              <a:endParaRPr lang="zh-CN" altLang="en-US" sz="1800" dirty="0">
                <a:solidFill>
                  <a:srgbClr val="059188"/>
                </a:solidFill>
                <a:latin typeface="微软雅黑" panose="020B0503020204020204" pitchFamily="34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936889" y="2979328"/>
            <a:ext cx="851730" cy="851730"/>
            <a:chOff x="1677608" y="2996952"/>
            <a:chExt cx="1395643" cy="1395643"/>
          </a:xfrm>
        </p:grpSpPr>
        <p:sp>
          <p:nvSpPr>
            <p:cNvPr id="2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204114" y="3261841"/>
            <a:ext cx="317280" cy="292542"/>
            <a:chOff x="7339246" y="1487600"/>
            <a:chExt cx="423150" cy="390158"/>
          </a:xfrm>
        </p:grpSpPr>
        <p:sp>
          <p:nvSpPr>
            <p:cNvPr id="27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8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9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150339" y="3007057"/>
            <a:ext cx="851730" cy="851730"/>
            <a:chOff x="1677608" y="2996952"/>
            <a:chExt cx="1395643" cy="1395643"/>
          </a:xfrm>
        </p:grpSpPr>
        <p:sp>
          <p:nvSpPr>
            <p:cNvPr id="3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rgbClr val="F34347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srgbClr val="F3434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10261" y="3273540"/>
            <a:ext cx="336553" cy="342670"/>
            <a:chOff x="2000378" y="1974523"/>
            <a:chExt cx="576064" cy="586534"/>
          </a:xfrm>
        </p:grpSpPr>
        <p:sp>
          <p:nvSpPr>
            <p:cNvPr id="34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solidFill>
                  <a:srgbClr val="F34347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5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800" dirty="0">
                <a:solidFill>
                  <a:srgbClr val="F34347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29701" y="2994916"/>
            <a:ext cx="851730" cy="851730"/>
            <a:chOff x="1677608" y="2996952"/>
            <a:chExt cx="1395643" cy="1395643"/>
          </a:xfrm>
        </p:grpSpPr>
        <p:sp>
          <p:nvSpPr>
            <p:cNvPr id="3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39" name="Freeform 133"/>
          <p:cNvSpPr/>
          <p:nvPr/>
        </p:nvSpPr>
        <p:spPr bwMode="auto">
          <a:xfrm>
            <a:off x="6678950" y="3237276"/>
            <a:ext cx="353231" cy="318243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 dirty="0">
              <a:latin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872397" y="3995877"/>
            <a:ext cx="1000047" cy="703135"/>
            <a:chOff x="4271689" y="1207551"/>
            <a:chExt cx="1333743" cy="937757"/>
          </a:xfrm>
        </p:grpSpPr>
        <p:sp>
          <p:nvSpPr>
            <p:cNvPr id="44" name="文本框 30"/>
            <p:cNvSpPr txBox="1"/>
            <p:nvPr/>
          </p:nvSpPr>
          <p:spPr>
            <a:xfrm>
              <a:off x="4283968" y="1207551"/>
              <a:ext cx="1276564" cy="330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2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45" name="文本框 31"/>
            <p:cNvSpPr txBox="1"/>
            <p:nvPr/>
          </p:nvSpPr>
          <p:spPr>
            <a:xfrm>
              <a:off x="4271689" y="1504967"/>
              <a:ext cx="1333743" cy="640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点击添加内容点击添加内容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086066" y="3995877"/>
            <a:ext cx="1000047" cy="703135"/>
            <a:chOff x="4271689" y="1207551"/>
            <a:chExt cx="1333743" cy="937757"/>
          </a:xfrm>
        </p:grpSpPr>
        <p:sp>
          <p:nvSpPr>
            <p:cNvPr id="52" name="文本框 30"/>
            <p:cNvSpPr txBox="1"/>
            <p:nvPr/>
          </p:nvSpPr>
          <p:spPr>
            <a:xfrm>
              <a:off x="4283968" y="1207551"/>
              <a:ext cx="1276564" cy="330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2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53" name="文本框 31"/>
            <p:cNvSpPr txBox="1"/>
            <p:nvPr/>
          </p:nvSpPr>
          <p:spPr>
            <a:xfrm>
              <a:off x="4271689" y="1504967"/>
              <a:ext cx="1333743" cy="640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点击添加内容点击添加内容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407720" y="3995877"/>
            <a:ext cx="1000047" cy="703135"/>
            <a:chOff x="4271689" y="1207551"/>
            <a:chExt cx="1333743" cy="937757"/>
          </a:xfrm>
        </p:grpSpPr>
        <p:sp>
          <p:nvSpPr>
            <p:cNvPr id="60" name="文本框 30"/>
            <p:cNvSpPr txBox="1"/>
            <p:nvPr/>
          </p:nvSpPr>
          <p:spPr>
            <a:xfrm>
              <a:off x="4283968" y="1207551"/>
              <a:ext cx="1276564" cy="330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2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61" name="文本框 31"/>
            <p:cNvSpPr txBox="1"/>
            <p:nvPr/>
          </p:nvSpPr>
          <p:spPr>
            <a:xfrm>
              <a:off x="4271689" y="1504967"/>
              <a:ext cx="1333743" cy="640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点击添加内容点击添加内容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873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Freeform 5"/>
          <p:cNvSpPr/>
          <p:nvPr/>
        </p:nvSpPr>
        <p:spPr bwMode="auto">
          <a:xfrm flipH="1">
            <a:off x="3792624" y="1829309"/>
            <a:ext cx="1388626" cy="1602792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9" name="Freeform 5"/>
          <p:cNvSpPr/>
          <p:nvPr/>
        </p:nvSpPr>
        <p:spPr bwMode="auto">
          <a:xfrm flipH="1">
            <a:off x="3341195" y="3103597"/>
            <a:ext cx="884818" cy="1021282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0" name="Freeform 5"/>
          <p:cNvSpPr/>
          <p:nvPr/>
        </p:nvSpPr>
        <p:spPr bwMode="auto">
          <a:xfrm flipH="1">
            <a:off x="5253414" y="2012461"/>
            <a:ext cx="779734" cy="899991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1" name="Freeform 5"/>
          <p:cNvSpPr/>
          <p:nvPr/>
        </p:nvSpPr>
        <p:spPr bwMode="auto">
          <a:xfrm flipH="1">
            <a:off x="5670416" y="2621050"/>
            <a:ext cx="1224736" cy="1413626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9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12" name="Freeform 5"/>
          <p:cNvSpPr/>
          <p:nvPr/>
        </p:nvSpPr>
        <p:spPr bwMode="auto">
          <a:xfrm flipH="1">
            <a:off x="6972466" y="2782653"/>
            <a:ext cx="659705" cy="761451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3" name="Freeform 5"/>
          <p:cNvSpPr/>
          <p:nvPr/>
        </p:nvSpPr>
        <p:spPr bwMode="auto">
          <a:xfrm flipH="1">
            <a:off x="2619927" y="2758824"/>
            <a:ext cx="659705" cy="761451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9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grpSp>
        <p:nvGrpSpPr>
          <p:cNvPr id="14" name="Group 42"/>
          <p:cNvGrpSpPr/>
          <p:nvPr/>
        </p:nvGrpSpPr>
        <p:grpSpPr>
          <a:xfrm>
            <a:off x="1770982" y="3160548"/>
            <a:ext cx="769342" cy="270073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15" name="Straight Connector 43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F66C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4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F66C4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45"/>
          <p:cNvGrpSpPr/>
          <p:nvPr/>
        </p:nvGrpSpPr>
        <p:grpSpPr>
          <a:xfrm rot="10800000" flipH="1">
            <a:off x="2478150" y="2134932"/>
            <a:ext cx="1210170" cy="270073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18" name="Straight Connector 46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F343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47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F3434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48"/>
          <p:cNvGrpSpPr/>
          <p:nvPr/>
        </p:nvGrpSpPr>
        <p:grpSpPr>
          <a:xfrm rot="16200000" flipH="1">
            <a:off x="6039589" y="1532869"/>
            <a:ext cx="286934" cy="672249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21" name="Straight Connector 49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037A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0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037A9B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reeform 474"/>
          <p:cNvSpPr>
            <a:spLocks noEditPoints="1"/>
          </p:cNvSpPr>
          <p:nvPr/>
        </p:nvSpPr>
        <p:spPr bwMode="auto">
          <a:xfrm>
            <a:off x="6055084" y="3121919"/>
            <a:ext cx="450821" cy="450821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154 w 291"/>
              <a:gd name="T77" fmla="*/ 200 h 291"/>
              <a:gd name="T78" fmla="*/ 81 w 291"/>
              <a:gd name="T79" fmla="*/ 217 h 291"/>
              <a:gd name="T80" fmla="*/ 65 w 291"/>
              <a:gd name="T81" fmla="*/ 144 h 291"/>
              <a:gd name="T82" fmla="*/ 228 w 291"/>
              <a:gd name="T83" fmla="*/ 12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 dirty="0">
              <a:latin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842629" y="3013502"/>
            <a:ext cx="210686" cy="248776"/>
            <a:chOff x="7627938" y="1927226"/>
            <a:chExt cx="280988" cy="331788"/>
          </a:xfrm>
          <a:solidFill>
            <a:schemeClr val="bg1"/>
          </a:solidFill>
        </p:grpSpPr>
        <p:sp>
          <p:nvSpPr>
            <p:cNvPr id="25" name="Freeform 550"/>
            <p:cNvSpPr>
              <a:spLocks noEditPoints="1"/>
            </p:cNvSpPr>
            <p:nvPr/>
          </p:nvSpPr>
          <p:spPr bwMode="auto">
            <a:xfrm>
              <a:off x="7627938" y="1927226"/>
              <a:ext cx="280988" cy="331788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6" name="Freeform 551"/>
            <p:cNvSpPr/>
            <p:nvPr/>
          </p:nvSpPr>
          <p:spPr bwMode="auto">
            <a:xfrm>
              <a:off x="7754938" y="2043114"/>
              <a:ext cx="85725" cy="131763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150925" y="2312786"/>
            <a:ext cx="652564" cy="652564"/>
            <a:chOff x="2254251" y="2593976"/>
            <a:chExt cx="333375" cy="333375"/>
          </a:xfrm>
          <a:solidFill>
            <a:schemeClr val="bg1"/>
          </a:solidFill>
        </p:grpSpPr>
        <p:sp>
          <p:nvSpPr>
            <p:cNvPr id="28" name="Freeform 599"/>
            <p:cNvSpPr/>
            <p:nvPr/>
          </p:nvSpPr>
          <p:spPr bwMode="auto">
            <a:xfrm>
              <a:off x="2351088" y="2690814"/>
              <a:ext cx="139700" cy="139700"/>
            </a:xfrm>
            <a:custGeom>
              <a:avLst/>
              <a:gdLst>
                <a:gd name="T0" fmla="*/ 120 w 120"/>
                <a:gd name="T1" fmla="*/ 0 h 120"/>
                <a:gd name="T2" fmla="*/ 119 w 120"/>
                <a:gd name="T3" fmla="*/ 0 h 120"/>
                <a:gd name="T4" fmla="*/ 115 w 120"/>
                <a:gd name="T5" fmla="*/ 0 h 120"/>
                <a:gd name="T6" fmla="*/ 5 w 120"/>
                <a:gd name="T7" fmla="*/ 0 h 120"/>
                <a:gd name="T8" fmla="*/ 1 w 120"/>
                <a:gd name="T9" fmla="*/ 0 h 120"/>
                <a:gd name="T10" fmla="*/ 0 w 120"/>
                <a:gd name="T11" fmla="*/ 0 h 120"/>
                <a:gd name="T12" fmla="*/ 0 w 120"/>
                <a:gd name="T13" fmla="*/ 1 h 120"/>
                <a:gd name="T14" fmla="*/ 0 w 120"/>
                <a:gd name="T15" fmla="*/ 5 h 120"/>
                <a:gd name="T16" fmla="*/ 0 w 120"/>
                <a:gd name="T17" fmla="*/ 115 h 120"/>
                <a:gd name="T18" fmla="*/ 0 w 120"/>
                <a:gd name="T19" fmla="*/ 119 h 120"/>
                <a:gd name="T20" fmla="*/ 0 w 120"/>
                <a:gd name="T21" fmla="*/ 120 h 120"/>
                <a:gd name="T22" fmla="*/ 1 w 120"/>
                <a:gd name="T23" fmla="*/ 120 h 120"/>
                <a:gd name="T24" fmla="*/ 5 w 120"/>
                <a:gd name="T25" fmla="*/ 120 h 120"/>
                <a:gd name="T26" fmla="*/ 115 w 120"/>
                <a:gd name="T27" fmla="*/ 120 h 120"/>
                <a:gd name="T28" fmla="*/ 119 w 120"/>
                <a:gd name="T29" fmla="*/ 120 h 120"/>
                <a:gd name="T30" fmla="*/ 120 w 120"/>
                <a:gd name="T31" fmla="*/ 120 h 120"/>
                <a:gd name="T32" fmla="*/ 120 w 120"/>
                <a:gd name="T33" fmla="*/ 119 h 120"/>
                <a:gd name="T34" fmla="*/ 120 w 120"/>
                <a:gd name="T35" fmla="*/ 115 h 120"/>
                <a:gd name="T36" fmla="*/ 120 w 120"/>
                <a:gd name="T37" fmla="*/ 5 h 120"/>
                <a:gd name="T38" fmla="*/ 120 w 120"/>
                <a:gd name="T39" fmla="*/ 1 h 120"/>
                <a:gd name="T40" fmla="*/ 120 w 120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120">
                  <a:moveTo>
                    <a:pt x="120" y="0"/>
                  </a:moveTo>
                  <a:cubicBezTo>
                    <a:pt x="120" y="0"/>
                    <a:pt x="120" y="0"/>
                    <a:pt x="119" y="0"/>
                  </a:cubicBezTo>
                  <a:cubicBezTo>
                    <a:pt x="119" y="0"/>
                    <a:pt x="117" y="0"/>
                    <a:pt x="1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8"/>
                    <a:pt x="0" y="119"/>
                  </a:cubicBezTo>
                  <a:cubicBezTo>
                    <a:pt x="0" y="119"/>
                    <a:pt x="0" y="120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0"/>
                    <a:pt x="3" y="120"/>
                    <a:pt x="5" y="120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7" y="120"/>
                    <a:pt x="118" y="120"/>
                    <a:pt x="119" y="120"/>
                  </a:cubicBezTo>
                  <a:cubicBezTo>
                    <a:pt x="119" y="120"/>
                    <a:pt x="120" y="120"/>
                    <a:pt x="120" y="120"/>
                  </a:cubicBezTo>
                  <a:cubicBezTo>
                    <a:pt x="120" y="120"/>
                    <a:pt x="120" y="120"/>
                    <a:pt x="120" y="119"/>
                  </a:cubicBezTo>
                  <a:cubicBezTo>
                    <a:pt x="120" y="119"/>
                    <a:pt x="120" y="117"/>
                    <a:pt x="120" y="11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20" y="1"/>
                    <a:pt x="12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9" name="Freeform 600"/>
            <p:cNvSpPr>
              <a:spLocks noEditPoints="1"/>
            </p:cNvSpPr>
            <p:nvPr/>
          </p:nvSpPr>
          <p:spPr bwMode="auto">
            <a:xfrm>
              <a:off x="2254251" y="2593976"/>
              <a:ext cx="333375" cy="333375"/>
            </a:xfrm>
            <a:custGeom>
              <a:avLst/>
              <a:gdLst>
                <a:gd name="T0" fmla="*/ 248 w 288"/>
                <a:gd name="T1" fmla="*/ 0 h 288"/>
                <a:gd name="T2" fmla="*/ 40 w 288"/>
                <a:gd name="T3" fmla="*/ 0 h 288"/>
                <a:gd name="T4" fmla="*/ 0 w 288"/>
                <a:gd name="T5" fmla="*/ 40 h 288"/>
                <a:gd name="T6" fmla="*/ 0 w 288"/>
                <a:gd name="T7" fmla="*/ 248 h 288"/>
                <a:gd name="T8" fmla="*/ 40 w 288"/>
                <a:gd name="T9" fmla="*/ 288 h 288"/>
                <a:gd name="T10" fmla="*/ 248 w 288"/>
                <a:gd name="T11" fmla="*/ 288 h 288"/>
                <a:gd name="T12" fmla="*/ 288 w 288"/>
                <a:gd name="T13" fmla="*/ 248 h 288"/>
                <a:gd name="T14" fmla="*/ 288 w 288"/>
                <a:gd name="T15" fmla="*/ 40 h 288"/>
                <a:gd name="T16" fmla="*/ 248 w 288"/>
                <a:gd name="T17" fmla="*/ 0 h 288"/>
                <a:gd name="T18" fmla="*/ 24 w 288"/>
                <a:gd name="T19" fmla="*/ 159 h 288"/>
                <a:gd name="T20" fmla="*/ 9 w 288"/>
                <a:gd name="T21" fmla="*/ 144 h 288"/>
                <a:gd name="T22" fmla="*/ 24 w 288"/>
                <a:gd name="T23" fmla="*/ 129 h 288"/>
                <a:gd name="T24" fmla="*/ 39 w 288"/>
                <a:gd name="T25" fmla="*/ 144 h 288"/>
                <a:gd name="T26" fmla="*/ 24 w 288"/>
                <a:gd name="T27" fmla="*/ 159 h 288"/>
                <a:gd name="T28" fmla="*/ 64 w 288"/>
                <a:gd name="T29" fmla="*/ 13 h 288"/>
                <a:gd name="T30" fmla="*/ 79 w 288"/>
                <a:gd name="T31" fmla="*/ 28 h 288"/>
                <a:gd name="T32" fmla="*/ 64 w 288"/>
                <a:gd name="T33" fmla="*/ 43 h 288"/>
                <a:gd name="T34" fmla="*/ 49 w 288"/>
                <a:gd name="T35" fmla="*/ 28 h 288"/>
                <a:gd name="T36" fmla="*/ 64 w 288"/>
                <a:gd name="T37" fmla="*/ 13 h 288"/>
                <a:gd name="T38" fmla="*/ 64 w 288"/>
                <a:gd name="T39" fmla="*/ 275 h 288"/>
                <a:gd name="T40" fmla="*/ 49 w 288"/>
                <a:gd name="T41" fmla="*/ 260 h 288"/>
                <a:gd name="T42" fmla="*/ 64 w 288"/>
                <a:gd name="T43" fmla="*/ 245 h 288"/>
                <a:gd name="T44" fmla="*/ 79 w 288"/>
                <a:gd name="T45" fmla="*/ 260 h 288"/>
                <a:gd name="T46" fmla="*/ 64 w 288"/>
                <a:gd name="T47" fmla="*/ 275 h 288"/>
                <a:gd name="T48" fmla="*/ 199 w 288"/>
                <a:gd name="T49" fmla="*/ 236 h 288"/>
                <a:gd name="T50" fmla="*/ 89 w 288"/>
                <a:gd name="T51" fmla="*/ 236 h 288"/>
                <a:gd name="T52" fmla="*/ 62 w 288"/>
                <a:gd name="T53" fmla="*/ 226 h 288"/>
                <a:gd name="T54" fmla="*/ 52 w 288"/>
                <a:gd name="T55" fmla="*/ 199 h 288"/>
                <a:gd name="T56" fmla="*/ 52 w 288"/>
                <a:gd name="T57" fmla="*/ 89 h 288"/>
                <a:gd name="T58" fmla="*/ 62 w 288"/>
                <a:gd name="T59" fmla="*/ 62 h 288"/>
                <a:gd name="T60" fmla="*/ 89 w 288"/>
                <a:gd name="T61" fmla="*/ 52 h 288"/>
                <a:gd name="T62" fmla="*/ 199 w 288"/>
                <a:gd name="T63" fmla="*/ 52 h 288"/>
                <a:gd name="T64" fmla="*/ 226 w 288"/>
                <a:gd name="T65" fmla="*/ 62 h 288"/>
                <a:gd name="T66" fmla="*/ 236 w 288"/>
                <a:gd name="T67" fmla="*/ 89 h 288"/>
                <a:gd name="T68" fmla="*/ 236 w 288"/>
                <a:gd name="T69" fmla="*/ 199 h 288"/>
                <a:gd name="T70" fmla="*/ 226 w 288"/>
                <a:gd name="T71" fmla="*/ 226 h 288"/>
                <a:gd name="T72" fmla="*/ 200 w 288"/>
                <a:gd name="T73" fmla="*/ 236 h 288"/>
                <a:gd name="T74" fmla="*/ 199 w 288"/>
                <a:gd name="T75" fmla="*/ 236 h 288"/>
                <a:gd name="T76" fmla="*/ 223 w 288"/>
                <a:gd name="T77" fmla="*/ 275 h 288"/>
                <a:gd name="T78" fmla="*/ 208 w 288"/>
                <a:gd name="T79" fmla="*/ 260 h 288"/>
                <a:gd name="T80" fmla="*/ 223 w 288"/>
                <a:gd name="T81" fmla="*/ 245 h 288"/>
                <a:gd name="T82" fmla="*/ 238 w 288"/>
                <a:gd name="T83" fmla="*/ 260 h 288"/>
                <a:gd name="T84" fmla="*/ 223 w 288"/>
                <a:gd name="T85" fmla="*/ 275 h 288"/>
                <a:gd name="T86" fmla="*/ 223 w 288"/>
                <a:gd name="T87" fmla="*/ 43 h 288"/>
                <a:gd name="T88" fmla="*/ 208 w 288"/>
                <a:gd name="T89" fmla="*/ 28 h 288"/>
                <a:gd name="T90" fmla="*/ 223 w 288"/>
                <a:gd name="T91" fmla="*/ 13 h 288"/>
                <a:gd name="T92" fmla="*/ 238 w 288"/>
                <a:gd name="T93" fmla="*/ 28 h 288"/>
                <a:gd name="T94" fmla="*/ 223 w 288"/>
                <a:gd name="T95" fmla="*/ 43 h 288"/>
                <a:gd name="T96" fmla="*/ 264 w 288"/>
                <a:gd name="T97" fmla="*/ 159 h 288"/>
                <a:gd name="T98" fmla="*/ 249 w 288"/>
                <a:gd name="T99" fmla="*/ 144 h 288"/>
                <a:gd name="T100" fmla="*/ 264 w 288"/>
                <a:gd name="T101" fmla="*/ 129 h 288"/>
                <a:gd name="T102" fmla="*/ 279 w 288"/>
                <a:gd name="T103" fmla="*/ 144 h 288"/>
                <a:gd name="T104" fmla="*/ 264 w 288"/>
                <a:gd name="T105" fmla="*/ 15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88">
                  <a:moveTo>
                    <a:pt x="24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3" y="0"/>
                    <a:pt x="0" y="13"/>
                    <a:pt x="0" y="4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5"/>
                    <a:pt x="13" y="288"/>
                    <a:pt x="40" y="288"/>
                  </a:cubicBezTo>
                  <a:cubicBezTo>
                    <a:pt x="248" y="288"/>
                    <a:pt x="248" y="288"/>
                    <a:pt x="248" y="288"/>
                  </a:cubicBezTo>
                  <a:cubicBezTo>
                    <a:pt x="275" y="288"/>
                    <a:pt x="288" y="275"/>
                    <a:pt x="288" y="248"/>
                  </a:cubicBezTo>
                  <a:cubicBezTo>
                    <a:pt x="288" y="40"/>
                    <a:pt x="288" y="40"/>
                    <a:pt x="288" y="40"/>
                  </a:cubicBezTo>
                  <a:cubicBezTo>
                    <a:pt x="288" y="13"/>
                    <a:pt x="275" y="0"/>
                    <a:pt x="248" y="0"/>
                  </a:cubicBezTo>
                  <a:close/>
                  <a:moveTo>
                    <a:pt x="24" y="159"/>
                  </a:moveTo>
                  <a:cubicBezTo>
                    <a:pt x="16" y="159"/>
                    <a:pt x="9" y="153"/>
                    <a:pt x="9" y="144"/>
                  </a:cubicBezTo>
                  <a:cubicBezTo>
                    <a:pt x="9" y="136"/>
                    <a:pt x="16" y="129"/>
                    <a:pt x="24" y="129"/>
                  </a:cubicBezTo>
                  <a:cubicBezTo>
                    <a:pt x="32" y="129"/>
                    <a:pt x="39" y="136"/>
                    <a:pt x="39" y="144"/>
                  </a:cubicBezTo>
                  <a:cubicBezTo>
                    <a:pt x="39" y="153"/>
                    <a:pt x="32" y="159"/>
                    <a:pt x="24" y="159"/>
                  </a:cubicBezTo>
                  <a:close/>
                  <a:moveTo>
                    <a:pt x="64" y="13"/>
                  </a:moveTo>
                  <a:cubicBezTo>
                    <a:pt x="73" y="13"/>
                    <a:pt x="79" y="20"/>
                    <a:pt x="79" y="28"/>
                  </a:cubicBezTo>
                  <a:cubicBezTo>
                    <a:pt x="79" y="36"/>
                    <a:pt x="73" y="43"/>
                    <a:pt x="64" y="43"/>
                  </a:cubicBezTo>
                  <a:cubicBezTo>
                    <a:pt x="56" y="43"/>
                    <a:pt x="50" y="36"/>
                    <a:pt x="49" y="28"/>
                  </a:cubicBezTo>
                  <a:cubicBezTo>
                    <a:pt x="50" y="20"/>
                    <a:pt x="56" y="13"/>
                    <a:pt x="64" y="13"/>
                  </a:cubicBezTo>
                  <a:close/>
                  <a:moveTo>
                    <a:pt x="64" y="275"/>
                  </a:moveTo>
                  <a:cubicBezTo>
                    <a:pt x="56" y="275"/>
                    <a:pt x="50" y="268"/>
                    <a:pt x="49" y="260"/>
                  </a:cubicBezTo>
                  <a:cubicBezTo>
                    <a:pt x="50" y="252"/>
                    <a:pt x="56" y="245"/>
                    <a:pt x="64" y="245"/>
                  </a:cubicBezTo>
                  <a:cubicBezTo>
                    <a:pt x="73" y="245"/>
                    <a:pt x="79" y="252"/>
                    <a:pt x="79" y="260"/>
                  </a:cubicBezTo>
                  <a:cubicBezTo>
                    <a:pt x="79" y="268"/>
                    <a:pt x="73" y="275"/>
                    <a:pt x="64" y="275"/>
                  </a:cubicBezTo>
                  <a:close/>
                  <a:moveTo>
                    <a:pt x="199" y="236"/>
                  </a:moveTo>
                  <a:cubicBezTo>
                    <a:pt x="89" y="236"/>
                    <a:pt x="89" y="236"/>
                    <a:pt x="89" y="236"/>
                  </a:cubicBezTo>
                  <a:cubicBezTo>
                    <a:pt x="79" y="236"/>
                    <a:pt x="69" y="234"/>
                    <a:pt x="62" y="226"/>
                  </a:cubicBezTo>
                  <a:cubicBezTo>
                    <a:pt x="54" y="219"/>
                    <a:pt x="52" y="209"/>
                    <a:pt x="52" y="19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79"/>
                    <a:pt x="54" y="69"/>
                    <a:pt x="62" y="62"/>
                  </a:cubicBezTo>
                  <a:cubicBezTo>
                    <a:pt x="69" y="54"/>
                    <a:pt x="79" y="52"/>
                    <a:pt x="89" y="52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9" y="52"/>
                    <a:pt x="219" y="54"/>
                    <a:pt x="226" y="62"/>
                  </a:cubicBezTo>
                  <a:cubicBezTo>
                    <a:pt x="234" y="69"/>
                    <a:pt x="237" y="79"/>
                    <a:pt x="236" y="89"/>
                  </a:cubicBezTo>
                  <a:cubicBezTo>
                    <a:pt x="236" y="199"/>
                    <a:pt x="236" y="199"/>
                    <a:pt x="236" y="199"/>
                  </a:cubicBezTo>
                  <a:cubicBezTo>
                    <a:pt x="237" y="209"/>
                    <a:pt x="234" y="219"/>
                    <a:pt x="226" y="226"/>
                  </a:cubicBezTo>
                  <a:cubicBezTo>
                    <a:pt x="219" y="234"/>
                    <a:pt x="209" y="236"/>
                    <a:pt x="200" y="236"/>
                  </a:cubicBezTo>
                  <a:cubicBezTo>
                    <a:pt x="199" y="236"/>
                    <a:pt x="199" y="236"/>
                    <a:pt x="199" y="236"/>
                  </a:cubicBezTo>
                  <a:close/>
                  <a:moveTo>
                    <a:pt x="223" y="275"/>
                  </a:moveTo>
                  <a:cubicBezTo>
                    <a:pt x="215" y="275"/>
                    <a:pt x="208" y="268"/>
                    <a:pt x="208" y="260"/>
                  </a:cubicBezTo>
                  <a:cubicBezTo>
                    <a:pt x="208" y="252"/>
                    <a:pt x="215" y="245"/>
                    <a:pt x="223" y="245"/>
                  </a:cubicBezTo>
                  <a:cubicBezTo>
                    <a:pt x="231" y="245"/>
                    <a:pt x="238" y="252"/>
                    <a:pt x="238" y="260"/>
                  </a:cubicBezTo>
                  <a:cubicBezTo>
                    <a:pt x="238" y="268"/>
                    <a:pt x="231" y="275"/>
                    <a:pt x="223" y="275"/>
                  </a:cubicBezTo>
                  <a:close/>
                  <a:moveTo>
                    <a:pt x="223" y="43"/>
                  </a:moveTo>
                  <a:cubicBezTo>
                    <a:pt x="215" y="43"/>
                    <a:pt x="208" y="36"/>
                    <a:pt x="208" y="28"/>
                  </a:cubicBezTo>
                  <a:cubicBezTo>
                    <a:pt x="208" y="20"/>
                    <a:pt x="215" y="13"/>
                    <a:pt x="223" y="13"/>
                  </a:cubicBezTo>
                  <a:cubicBezTo>
                    <a:pt x="231" y="13"/>
                    <a:pt x="238" y="20"/>
                    <a:pt x="238" y="28"/>
                  </a:cubicBezTo>
                  <a:cubicBezTo>
                    <a:pt x="238" y="36"/>
                    <a:pt x="231" y="43"/>
                    <a:pt x="223" y="43"/>
                  </a:cubicBezTo>
                  <a:close/>
                  <a:moveTo>
                    <a:pt x="264" y="159"/>
                  </a:moveTo>
                  <a:cubicBezTo>
                    <a:pt x="256" y="159"/>
                    <a:pt x="249" y="153"/>
                    <a:pt x="249" y="144"/>
                  </a:cubicBezTo>
                  <a:cubicBezTo>
                    <a:pt x="249" y="136"/>
                    <a:pt x="256" y="129"/>
                    <a:pt x="264" y="129"/>
                  </a:cubicBezTo>
                  <a:cubicBezTo>
                    <a:pt x="273" y="129"/>
                    <a:pt x="279" y="136"/>
                    <a:pt x="279" y="144"/>
                  </a:cubicBezTo>
                  <a:cubicBezTo>
                    <a:pt x="279" y="153"/>
                    <a:pt x="273" y="159"/>
                    <a:pt x="26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1712731" y="1422893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1" name="矩形 30"/>
          <p:cNvSpPr/>
          <p:nvPr/>
        </p:nvSpPr>
        <p:spPr>
          <a:xfrm>
            <a:off x="1010835" y="3582571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2" name="矩形 31"/>
          <p:cNvSpPr/>
          <p:nvPr/>
        </p:nvSpPr>
        <p:spPr>
          <a:xfrm>
            <a:off x="6572005" y="1417161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  <p:extLst>
      <p:ext uri="{BB962C8B-B14F-4D97-AF65-F5344CB8AC3E}">
        <p14:creationId xmlns:p14="http://schemas.microsoft.com/office/powerpoint/2010/main" val="380678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3" grpId="0" animBg="1"/>
      <p:bldP spid="30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9" name="Picture 2" descr="C:\Users\Administrator\Desktop\ppt展示模板-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67" y="1376336"/>
            <a:ext cx="4589315" cy="276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5273896" y="1329936"/>
            <a:ext cx="3027274" cy="2661502"/>
            <a:chOff x="7172738" y="1876570"/>
            <a:chExt cx="4037417" cy="3549594"/>
          </a:xfrm>
        </p:grpSpPr>
        <p:sp>
          <p:nvSpPr>
            <p:cNvPr id="12" name="圆角矩形 11"/>
            <p:cNvSpPr/>
            <p:nvPr/>
          </p:nvSpPr>
          <p:spPr>
            <a:xfrm>
              <a:off x="7172738" y="1876570"/>
              <a:ext cx="4037417" cy="1039043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7172738" y="3068960"/>
              <a:ext cx="4037417" cy="2357204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 rot="16200000">
              <a:off x="7491684" y="2898091"/>
              <a:ext cx="527587" cy="130584"/>
              <a:chOff x="5856449" y="4396591"/>
              <a:chExt cx="527587" cy="130584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5856449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6253452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16200000">
                <a:off x="6118113" y="4306257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16200000">
                <a:off x="6118113" y="4256214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rot="16200000">
              <a:off x="10291574" y="2898091"/>
              <a:ext cx="527587" cy="130584"/>
              <a:chOff x="5856449" y="4396591"/>
              <a:chExt cx="527587" cy="13058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856449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6253452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118113" y="4306257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16200000">
                <a:off x="6118113" y="4256214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24" name="TextBox 499"/>
          <p:cNvSpPr txBox="1"/>
          <p:nvPr/>
        </p:nvSpPr>
        <p:spPr>
          <a:xfrm>
            <a:off x="5917905" y="1534317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800" b="1" dirty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5435871" y="2463767"/>
            <a:ext cx="2645605" cy="135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请在此输入详细的文字介绍信息，表达图表的含义。请在此输入详细的文字介绍信息，表达图表的含义。</a:t>
            </a:r>
          </a:p>
          <a:p>
            <a:pPr algn="just">
              <a:lnSpc>
                <a:spcPct val="130000"/>
              </a:lnSpc>
            </a:pPr>
            <a:endParaRPr lang="en-US" altLang="zh-CN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</p:spTree>
    <p:extLst>
      <p:ext uri="{BB962C8B-B14F-4D97-AF65-F5344CB8AC3E}">
        <p14:creationId xmlns:p14="http://schemas.microsoft.com/office/powerpoint/2010/main" val="283895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5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17397" y="1444957"/>
            <a:ext cx="1162784" cy="1162784"/>
            <a:chOff x="6158131" y="1670001"/>
            <a:chExt cx="1550783" cy="1550783"/>
          </a:xfrm>
        </p:grpSpPr>
        <p:sp>
          <p:nvSpPr>
            <p:cNvPr id="9" name="Freeform 11"/>
            <p:cNvSpPr/>
            <p:nvPr/>
          </p:nvSpPr>
          <p:spPr bwMode="auto">
            <a:xfrm>
              <a:off x="6158131" y="1670001"/>
              <a:ext cx="1550783" cy="1550783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500" dirty="0">
                <a:solidFill>
                  <a:srgbClr val="F34347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6269912" y="1778595"/>
              <a:ext cx="1318666" cy="1320489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2" dirty="0">
                <a:solidFill>
                  <a:srgbClr val="F34347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6437024" y="1945707"/>
              <a:ext cx="984442" cy="9850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399" dirty="0">
                  <a:solidFill>
                    <a:srgbClr val="F343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id-ID" sz="2399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049878" y="1090112"/>
            <a:ext cx="1517630" cy="1517630"/>
            <a:chOff x="4067562" y="1196752"/>
            <a:chExt cx="2024034" cy="2024034"/>
          </a:xfrm>
        </p:grpSpPr>
        <p:sp>
          <p:nvSpPr>
            <p:cNvPr id="13" name="Freeform 108"/>
            <p:cNvSpPr/>
            <p:nvPr/>
          </p:nvSpPr>
          <p:spPr bwMode="auto">
            <a:xfrm rot="16200000">
              <a:off x="4067562" y="1196752"/>
              <a:ext cx="2024034" cy="202403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500" dirty="0">
                <a:solidFill>
                  <a:srgbClr val="F66C47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4" name="Freeform 109"/>
            <p:cNvSpPr/>
            <p:nvPr/>
          </p:nvSpPr>
          <p:spPr bwMode="auto">
            <a:xfrm rot="16200000">
              <a:off x="4210486" y="1352622"/>
              <a:ext cx="1721082" cy="1723461"/>
            </a:xfrm>
            <a:prstGeom prst="ellipse">
              <a:avLst/>
            </a:prstGeom>
            <a:gradFill>
              <a:gsLst>
                <a:gs pos="100000">
                  <a:srgbClr val="F66C47"/>
                </a:gs>
                <a:gs pos="0">
                  <a:srgbClr val="DC4A1B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539859" rIns="269930" anchor="ctr"/>
            <a:lstStyle/>
            <a:p>
              <a:pPr algn="just">
                <a:lnSpc>
                  <a:spcPct val="130000"/>
                </a:lnSpc>
              </a:pPr>
              <a:endParaRPr lang="id-ID" sz="975" kern="0" dirty="0">
                <a:solidFill>
                  <a:srgbClr val="F66C47"/>
                </a:solidFill>
                <a:latin typeface="微软雅黑" panose="020B0503020204020204" pitchFamily="34" charset="-122"/>
                <a:ea typeface="幼圆" panose="02010509060101010101" pitchFamily="49" charset="-122"/>
              </a:endParaRPr>
            </a:p>
          </p:txBody>
        </p:sp>
        <p:sp>
          <p:nvSpPr>
            <p:cNvPr id="15" name="Oval 110"/>
            <p:cNvSpPr>
              <a:spLocks noChangeArrowheads="1"/>
            </p:cNvSpPr>
            <p:nvPr/>
          </p:nvSpPr>
          <p:spPr bwMode="auto">
            <a:xfrm rot="16200000">
              <a:off x="4427802" y="1571524"/>
              <a:ext cx="1284863" cy="12856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sz="3599" dirty="0">
                  <a:solidFill>
                    <a:srgbClr val="F66C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id-ID" sz="3599" dirty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17397" y="2658944"/>
            <a:ext cx="1748533" cy="1748532"/>
            <a:chOff x="6158132" y="3289073"/>
            <a:chExt cx="2331984" cy="2331983"/>
          </a:xfrm>
        </p:grpSpPr>
        <p:sp>
          <p:nvSpPr>
            <p:cNvPr id="17" name="Freeform 120"/>
            <p:cNvSpPr/>
            <p:nvPr/>
          </p:nvSpPr>
          <p:spPr bwMode="auto">
            <a:xfrm flipV="1">
              <a:off x="6158132" y="3289073"/>
              <a:ext cx="2331984" cy="2331983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500" dirty="0">
                <a:solidFill>
                  <a:srgbClr val="037A9B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8" name="Freeform 121"/>
            <p:cNvSpPr/>
            <p:nvPr/>
          </p:nvSpPr>
          <p:spPr bwMode="auto">
            <a:xfrm flipV="1">
              <a:off x="6326222" y="3472079"/>
              <a:ext cx="1982938" cy="1985679"/>
            </a:xfrm>
            <a:prstGeom prst="ellipse">
              <a:avLst/>
            </a:prstGeom>
            <a:gradFill>
              <a:gsLst>
                <a:gs pos="0">
                  <a:srgbClr val="03435C"/>
                </a:gs>
                <a:gs pos="100000">
                  <a:srgbClr val="037A9B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2" dirty="0">
                <a:solidFill>
                  <a:srgbClr val="037A9B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Oval 122"/>
            <p:cNvSpPr>
              <a:spLocks noChangeArrowheads="1"/>
            </p:cNvSpPr>
            <p:nvPr/>
          </p:nvSpPr>
          <p:spPr bwMode="auto">
            <a:xfrm rot="10800000" flipV="1">
              <a:off x="6577516" y="3725200"/>
              <a:ext cx="1480350" cy="14812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49" dirty="0">
                  <a:solidFill>
                    <a:srgbClr val="037A9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id-ID" sz="4049" dirty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268349" y="2658945"/>
            <a:ext cx="1299160" cy="1299159"/>
            <a:chOff x="4358933" y="3289074"/>
            <a:chExt cx="1732664" cy="1732663"/>
          </a:xfrm>
        </p:grpSpPr>
        <p:sp>
          <p:nvSpPr>
            <p:cNvPr id="21" name="Freeform 124"/>
            <p:cNvSpPr/>
            <p:nvPr/>
          </p:nvSpPr>
          <p:spPr bwMode="auto">
            <a:xfrm rot="5400000" flipV="1">
              <a:off x="4358933" y="3289074"/>
              <a:ext cx="1732663" cy="173266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500" dirty="0">
                <a:solidFill>
                  <a:srgbClr val="059188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2" name="Freeform 125"/>
            <p:cNvSpPr/>
            <p:nvPr/>
          </p:nvSpPr>
          <p:spPr bwMode="auto">
            <a:xfrm rot="5400000" flipV="1">
              <a:off x="4481282" y="3412946"/>
              <a:ext cx="1473322" cy="147536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2" dirty="0">
                <a:solidFill>
                  <a:srgbClr val="059188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3" name="Oval 126"/>
            <p:cNvSpPr>
              <a:spLocks noChangeArrowheads="1"/>
            </p:cNvSpPr>
            <p:nvPr/>
          </p:nvSpPr>
          <p:spPr bwMode="auto">
            <a:xfrm rot="5400000" flipV="1">
              <a:off x="4667314" y="3600337"/>
              <a:ext cx="1099900" cy="110057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sz="2999" dirty="0">
                  <a:solidFill>
                    <a:srgbClr val="059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id-ID" sz="2999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框 44"/>
          <p:cNvSpPr txBox="1"/>
          <p:nvPr/>
        </p:nvSpPr>
        <p:spPr>
          <a:xfrm>
            <a:off x="1440468" y="1508747"/>
            <a:ext cx="704039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2" b="1" dirty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1457788" y="1764473"/>
            <a:ext cx="1512347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26" name="文本框 44"/>
          <p:cNvSpPr txBox="1"/>
          <p:nvPr/>
        </p:nvSpPr>
        <p:spPr>
          <a:xfrm>
            <a:off x="5903905" y="1700912"/>
            <a:ext cx="704039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2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5921226" y="1956638"/>
            <a:ext cx="1512347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28" name="文本框 44"/>
          <p:cNvSpPr txBox="1"/>
          <p:nvPr/>
        </p:nvSpPr>
        <p:spPr>
          <a:xfrm>
            <a:off x="1656436" y="3050711"/>
            <a:ext cx="704039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2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1673756" y="3306436"/>
            <a:ext cx="1512347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30" name="文本框 44"/>
          <p:cNvSpPr txBox="1"/>
          <p:nvPr/>
        </p:nvSpPr>
        <p:spPr>
          <a:xfrm>
            <a:off x="6515710" y="3266679"/>
            <a:ext cx="704039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2" b="1" dirty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矩形 30"/>
          <p:cNvSpPr/>
          <p:nvPr/>
        </p:nvSpPr>
        <p:spPr>
          <a:xfrm>
            <a:off x="6533030" y="3522404"/>
            <a:ext cx="1512347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</p:spTree>
    <p:extLst>
      <p:ext uri="{BB962C8B-B14F-4D97-AF65-F5344CB8AC3E}">
        <p14:creationId xmlns:p14="http://schemas.microsoft.com/office/powerpoint/2010/main" val="83391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2700000">
            <a:off x="8067341" y="-168090"/>
            <a:ext cx="1235233" cy="1235233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2700000">
            <a:off x="7450106" y="181235"/>
            <a:ext cx="722819" cy="72281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9053937" y="-158463"/>
            <a:ext cx="418412" cy="41841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2700000">
            <a:off x="7100120" y="74861"/>
            <a:ext cx="209206" cy="20920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700000">
            <a:off x="255826" y="3652442"/>
            <a:ext cx="1235233" cy="1235233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 rot="2700000">
            <a:off x="1475483" y="4090779"/>
            <a:ext cx="722819" cy="72281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 rot="2700000">
            <a:off x="196710" y="3564963"/>
            <a:ext cx="418412" cy="41841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700000">
            <a:off x="2561347" y="4495516"/>
            <a:ext cx="209206" cy="20920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" y="1815863"/>
            <a:ext cx="9144000" cy="1511774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24097" y="2551402"/>
            <a:ext cx="2321653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086073" y="2125451"/>
            <a:ext cx="1997701" cy="392263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明年工作计划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194057" y="2680169"/>
            <a:ext cx="1077226" cy="161583"/>
            <a:chOff x="4369395" y="3284984"/>
            <a:chExt cx="1436675" cy="215500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37A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219904" y="2679734"/>
            <a:ext cx="1077226" cy="161583"/>
            <a:chOff x="4369395" y="3284984"/>
            <a:chExt cx="1436675" cy="21550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37A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194057" y="2896137"/>
            <a:ext cx="1077226" cy="161583"/>
            <a:chOff x="4369395" y="3284984"/>
            <a:chExt cx="1436675" cy="21550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37A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219904" y="2895702"/>
            <a:ext cx="1077226" cy="161583"/>
            <a:chOff x="4369395" y="3284984"/>
            <a:chExt cx="1436675" cy="21550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037A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2931629" y="2011218"/>
            <a:ext cx="1046460" cy="1046460"/>
            <a:chOff x="1677608" y="2996952"/>
            <a:chExt cx="1395643" cy="1395643"/>
          </a:xfrm>
        </p:grpSpPr>
        <p:sp>
          <p:nvSpPr>
            <p:cNvPr id="3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3435C"/>
                </a:gs>
                <a:gs pos="100000">
                  <a:srgbClr val="037A9B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38" name="KSO_Shape"/>
          <p:cNvSpPr/>
          <p:nvPr/>
        </p:nvSpPr>
        <p:spPr bwMode="auto">
          <a:xfrm>
            <a:off x="3255580" y="2355783"/>
            <a:ext cx="442242" cy="375904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 dirty="0">
              <a:solidFill>
                <a:srgbClr val="1C666E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5684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5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2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250"/>
                            </p:stCondLst>
                            <p:childTnLst>
                              <p:par>
                                <p:cTn id="8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750"/>
                            </p:stCondLst>
                            <p:childTnLst>
                              <p:par>
                                <p:cTn id="9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250"/>
                            </p:stCondLst>
                            <p:childTnLst>
                              <p:par>
                                <p:cTn id="9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750"/>
                            </p:stCondLst>
                            <p:childTnLst>
                              <p:par>
                                <p:cTn id="10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3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97426" y="1656646"/>
            <a:ext cx="3204614" cy="591515"/>
            <a:chOff x="2713211" y="755113"/>
            <a:chExt cx="4273932" cy="788892"/>
          </a:xfrm>
        </p:grpSpPr>
        <p:sp>
          <p:nvSpPr>
            <p:cNvPr id="9" name="平行四边形 8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11" name="梯形 10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2" name="TextBox 498"/>
          <p:cNvSpPr txBox="1"/>
          <p:nvPr/>
        </p:nvSpPr>
        <p:spPr>
          <a:xfrm>
            <a:off x="3380875" y="1366932"/>
            <a:ext cx="963726" cy="24808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3" name="TextBox 499"/>
          <p:cNvSpPr txBox="1"/>
          <p:nvPr/>
        </p:nvSpPr>
        <p:spPr>
          <a:xfrm>
            <a:off x="7140934" y="1337392"/>
            <a:ext cx="963726" cy="24808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4" name="TextBox 500"/>
          <p:cNvSpPr txBox="1"/>
          <p:nvPr/>
        </p:nvSpPr>
        <p:spPr>
          <a:xfrm>
            <a:off x="3380875" y="3053207"/>
            <a:ext cx="963726" cy="24808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5" name="TextBox 501"/>
          <p:cNvSpPr txBox="1"/>
          <p:nvPr/>
        </p:nvSpPr>
        <p:spPr>
          <a:xfrm>
            <a:off x="7140934" y="3011142"/>
            <a:ext cx="963726" cy="24808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6" name="TextBox 503"/>
          <p:cNvSpPr txBox="1"/>
          <p:nvPr/>
        </p:nvSpPr>
        <p:spPr>
          <a:xfrm>
            <a:off x="1114401" y="1914340"/>
            <a:ext cx="3221288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504"/>
          <p:cNvSpPr txBox="1"/>
          <p:nvPr/>
        </p:nvSpPr>
        <p:spPr>
          <a:xfrm>
            <a:off x="4914072" y="1914340"/>
            <a:ext cx="3221288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505"/>
          <p:cNvSpPr txBox="1"/>
          <p:nvPr/>
        </p:nvSpPr>
        <p:spPr>
          <a:xfrm>
            <a:off x="1114401" y="3614768"/>
            <a:ext cx="3221288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506"/>
          <p:cNvSpPr txBox="1"/>
          <p:nvPr/>
        </p:nvSpPr>
        <p:spPr>
          <a:xfrm>
            <a:off x="4914072" y="3614768"/>
            <a:ext cx="3221288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822870" y="1654249"/>
            <a:ext cx="3204614" cy="591515"/>
            <a:chOff x="2713211" y="755113"/>
            <a:chExt cx="4273932" cy="788892"/>
          </a:xfrm>
        </p:grpSpPr>
        <p:sp>
          <p:nvSpPr>
            <p:cNvPr id="21" name="平行四边形 20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3" name="梯形 22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841960" y="3342153"/>
            <a:ext cx="3204614" cy="591515"/>
            <a:chOff x="2713211" y="755113"/>
            <a:chExt cx="4273932" cy="788892"/>
          </a:xfrm>
        </p:grpSpPr>
        <p:sp>
          <p:nvSpPr>
            <p:cNvPr id="25" name="平行四边形 24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7" name="梯形 26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097426" y="3342153"/>
            <a:ext cx="3204614" cy="591515"/>
            <a:chOff x="2713211" y="755113"/>
            <a:chExt cx="4273932" cy="788892"/>
          </a:xfrm>
        </p:grpSpPr>
        <p:sp>
          <p:nvSpPr>
            <p:cNvPr id="29" name="平行四边形 28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1" name="梯形 30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2" name="Freeform 133"/>
          <p:cNvSpPr/>
          <p:nvPr/>
        </p:nvSpPr>
        <p:spPr bwMode="auto">
          <a:xfrm>
            <a:off x="1272179" y="2818585"/>
            <a:ext cx="614365" cy="566520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 dirty="0">
              <a:latin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264602" y="1090355"/>
            <a:ext cx="715110" cy="628138"/>
            <a:chOff x="7545388" y="1652587"/>
            <a:chExt cx="822325" cy="722313"/>
          </a:xfr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effectLst>
            <a:reflection blurRad="6350" stA="52000" endA="300" endPos="35000" dir="5400000" sy="-100000" algn="bl" rotWithShape="0"/>
          </a:effectLst>
        </p:grpSpPr>
        <p:sp>
          <p:nvSpPr>
            <p:cNvPr id="34" name="Freeform 58"/>
            <p:cNvSpPr/>
            <p:nvPr/>
          </p:nvSpPr>
          <p:spPr bwMode="auto">
            <a:xfrm>
              <a:off x="7773988" y="2282825"/>
              <a:ext cx="365125" cy="92075"/>
            </a:xfrm>
            <a:custGeom>
              <a:avLst/>
              <a:gdLst>
                <a:gd name="T0" fmla="*/ 106 w 120"/>
                <a:gd name="T1" fmla="*/ 11 h 30"/>
                <a:gd name="T2" fmla="*/ 97 w 120"/>
                <a:gd name="T3" fmla="*/ 11 h 30"/>
                <a:gd name="T4" fmla="*/ 97 w 120"/>
                <a:gd name="T5" fmla="*/ 0 h 30"/>
                <a:gd name="T6" fmla="*/ 23 w 120"/>
                <a:gd name="T7" fmla="*/ 0 h 30"/>
                <a:gd name="T8" fmla="*/ 23 w 120"/>
                <a:gd name="T9" fmla="*/ 11 h 30"/>
                <a:gd name="T10" fmla="*/ 14 w 120"/>
                <a:gd name="T11" fmla="*/ 11 h 30"/>
                <a:gd name="T12" fmla="*/ 0 w 120"/>
                <a:gd name="T13" fmla="*/ 30 h 30"/>
                <a:gd name="T14" fmla="*/ 120 w 120"/>
                <a:gd name="T15" fmla="*/ 30 h 30"/>
                <a:gd name="T16" fmla="*/ 106 w 120"/>
                <a:gd name="T17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30">
                  <a:moveTo>
                    <a:pt x="106" y="11"/>
                  </a:moveTo>
                  <a:cubicBezTo>
                    <a:pt x="97" y="11"/>
                    <a:pt x="97" y="11"/>
                    <a:pt x="97" y="1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6" y="11"/>
                    <a:pt x="0" y="20"/>
                    <a:pt x="0" y="30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20" y="20"/>
                    <a:pt x="114" y="11"/>
                    <a:pt x="10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5" name="Freeform 59"/>
            <p:cNvSpPr>
              <a:spLocks noEditPoints="1"/>
            </p:cNvSpPr>
            <p:nvPr/>
          </p:nvSpPr>
          <p:spPr bwMode="auto">
            <a:xfrm>
              <a:off x="7545388" y="1652587"/>
              <a:ext cx="822325" cy="612775"/>
            </a:xfrm>
            <a:custGeom>
              <a:avLst/>
              <a:gdLst>
                <a:gd name="T0" fmla="*/ 251 w 270"/>
                <a:gd name="T1" fmla="*/ 0 h 201"/>
                <a:gd name="T2" fmla="*/ 19 w 270"/>
                <a:gd name="T3" fmla="*/ 0 h 201"/>
                <a:gd name="T4" fmla="*/ 0 w 270"/>
                <a:gd name="T5" fmla="*/ 19 h 201"/>
                <a:gd name="T6" fmla="*/ 0 w 270"/>
                <a:gd name="T7" fmla="*/ 183 h 201"/>
                <a:gd name="T8" fmla="*/ 19 w 270"/>
                <a:gd name="T9" fmla="*/ 201 h 201"/>
                <a:gd name="T10" fmla="*/ 251 w 270"/>
                <a:gd name="T11" fmla="*/ 201 h 201"/>
                <a:gd name="T12" fmla="*/ 270 w 270"/>
                <a:gd name="T13" fmla="*/ 183 h 201"/>
                <a:gd name="T14" fmla="*/ 270 w 270"/>
                <a:gd name="T15" fmla="*/ 19 h 201"/>
                <a:gd name="T16" fmla="*/ 251 w 270"/>
                <a:gd name="T17" fmla="*/ 0 h 201"/>
                <a:gd name="T18" fmla="*/ 135 w 270"/>
                <a:gd name="T19" fmla="*/ 183 h 201"/>
                <a:gd name="T20" fmla="*/ 128 w 270"/>
                <a:gd name="T21" fmla="*/ 176 h 201"/>
                <a:gd name="T22" fmla="*/ 135 w 270"/>
                <a:gd name="T23" fmla="*/ 169 h 201"/>
                <a:gd name="T24" fmla="*/ 142 w 270"/>
                <a:gd name="T25" fmla="*/ 176 h 201"/>
                <a:gd name="T26" fmla="*/ 135 w 270"/>
                <a:gd name="T27" fmla="*/ 183 h 201"/>
                <a:gd name="T28" fmla="*/ 254 w 270"/>
                <a:gd name="T29" fmla="*/ 146 h 201"/>
                <a:gd name="T30" fmla="*/ 252 w 270"/>
                <a:gd name="T31" fmla="*/ 148 h 201"/>
                <a:gd name="T32" fmla="*/ 18 w 270"/>
                <a:gd name="T33" fmla="*/ 148 h 201"/>
                <a:gd name="T34" fmla="*/ 16 w 270"/>
                <a:gd name="T35" fmla="*/ 146 h 201"/>
                <a:gd name="T36" fmla="*/ 16 w 270"/>
                <a:gd name="T37" fmla="*/ 20 h 201"/>
                <a:gd name="T38" fmla="*/ 18 w 270"/>
                <a:gd name="T39" fmla="*/ 18 h 201"/>
                <a:gd name="T40" fmla="*/ 252 w 270"/>
                <a:gd name="T41" fmla="*/ 18 h 201"/>
                <a:gd name="T42" fmla="*/ 254 w 270"/>
                <a:gd name="T43" fmla="*/ 20 h 201"/>
                <a:gd name="T44" fmla="*/ 254 w 270"/>
                <a:gd name="T45" fmla="*/ 1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0" h="201">
                  <a:moveTo>
                    <a:pt x="251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3"/>
                    <a:pt x="9" y="201"/>
                    <a:pt x="19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61" y="201"/>
                    <a:pt x="270" y="193"/>
                    <a:pt x="270" y="183"/>
                  </a:cubicBezTo>
                  <a:cubicBezTo>
                    <a:pt x="270" y="19"/>
                    <a:pt x="270" y="19"/>
                    <a:pt x="270" y="19"/>
                  </a:cubicBezTo>
                  <a:cubicBezTo>
                    <a:pt x="270" y="9"/>
                    <a:pt x="261" y="0"/>
                    <a:pt x="251" y="0"/>
                  </a:cubicBezTo>
                  <a:close/>
                  <a:moveTo>
                    <a:pt x="135" y="183"/>
                  </a:moveTo>
                  <a:cubicBezTo>
                    <a:pt x="131" y="183"/>
                    <a:pt x="128" y="180"/>
                    <a:pt x="128" y="176"/>
                  </a:cubicBezTo>
                  <a:cubicBezTo>
                    <a:pt x="128" y="172"/>
                    <a:pt x="131" y="169"/>
                    <a:pt x="135" y="169"/>
                  </a:cubicBezTo>
                  <a:cubicBezTo>
                    <a:pt x="139" y="169"/>
                    <a:pt x="142" y="172"/>
                    <a:pt x="142" y="176"/>
                  </a:cubicBezTo>
                  <a:cubicBezTo>
                    <a:pt x="142" y="180"/>
                    <a:pt x="139" y="183"/>
                    <a:pt x="135" y="183"/>
                  </a:cubicBezTo>
                  <a:close/>
                  <a:moveTo>
                    <a:pt x="254" y="146"/>
                  </a:moveTo>
                  <a:cubicBezTo>
                    <a:pt x="254" y="147"/>
                    <a:pt x="253" y="148"/>
                    <a:pt x="252" y="148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7" y="148"/>
                    <a:pt x="16" y="147"/>
                    <a:pt x="16" y="14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7" y="18"/>
                    <a:pt x="18" y="18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3" y="18"/>
                    <a:pt x="254" y="19"/>
                    <a:pt x="254" y="20"/>
                  </a:cubicBezTo>
                  <a:lnTo>
                    <a:pt x="25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6" name="Freeform 60"/>
            <p:cNvSpPr/>
            <p:nvPr/>
          </p:nvSpPr>
          <p:spPr bwMode="auto">
            <a:xfrm>
              <a:off x="7834313" y="1828800"/>
              <a:ext cx="244475" cy="115888"/>
            </a:xfrm>
            <a:custGeom>
              <a:avLst/>
              <a:gdLst>
                <a:gd name="T0" fmla="*/ 4 w 80"/>
                <a:gd name="T1" fmla="*/ 20 h 38"/>
                <a:gd name="T2" fmla="*/ 4 w 80"/>
                <a:gd name="T3" fmla="*/ 34 h 38"/>
                <a:gd name="T4" fmla="*/ 11 w 80"/>
                <a:gd name="T5" fmla="*/ 37 h 38"/>
                <a:gd name="T6" fmla="*/ 18 w 80"/>
                <a:gd name="T7" fmla="*/ 34 h 38"/>
                <a:gd name="T8" fmla="*/ 62 w 80"/>
                <a:gd name="T9" fmla="*/ 34 h 38"/>
                <a:gd name="T10" fmla="*/ 76 w 80"/>
                <a:gd name="T11" fmla="*/ 34 h 38"/>
                <a:gd name="T12" fmla="*/ 76 w 80"/>
                <a:gd name="T13" fmla="*/ 20 h 38"/>
                <a:gd name="T14" fmla="*/ 4 w 80"/>
                <a:gd name="T15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38">
                  <a:moveTo>
                    <a:pt x="4" y="20"/>
                  </a:moveTo>
                  <a:cubicBezTo>
                    <a:pt x="0" y="24"/>
                    <a:pt x="0" y="30"/>
                    <a:pt x="4" y="34"/>
                  </a:cubicBezTo>
                  <a:cubicBezTo>
                    <a:pt x="6" y="36"/>
                    <a:pt x="8" y="37"/>
                    <a:pt x="11" y="37"/>
                  </a:cubicBezTo>
                  <a:cubicBezTo>
                    <a:pt x="13" y="37"/>
                    <a:pt x="16" y="36"/>
                    <a:pt x="18" y="34"/>
                  </a:cubicBezTo>
                  <a:cubicBezTo>
                    <a:pt x="30" y="22"/>
                    <a:pt x="50" y="22"/>
                    <a:pt x="62" y="34"/>
                  </a:cubicBezTo>
                  <a:cubicBezTo>
                    <a:pt x="66" y="38"/>
                    <a:pt x="72" y="38"/>
                    <a:pt x="76" y="34"/>
                  </a:cubicBezTo>
                  <a:cubicBezTo>
                    <a:pt x="80" y="30"/>
                    <a:pt x="80" y="24"/>
                    <a:pt x="76" y="20"/>
                  </a:cubicBezTo>
                  <a:cubicBezTo>
                    <a:pt x="56" y="0"/>
                    <a:pt x="24" y="0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7" name="Freeform 61"/>
            <p:cNvSpPr/>
            <p:nvPr/>
          </p:nvSpPr>
          <p:spPr bwMode="auto">
            <a:xfrm>
              <a:off x="7761288" y="1744662"/>
              <a:ext cx="390525" cy="127000"/>
            </a:xfrm>
            <a:custGeom>
              <a:avLst/>
              <a:gdLst>
                <a:gd name="T0" fmla="*/ 64 w 128"/>
                <a:gd name="T1" fmla="*/ 0 h 42"/>
                <a:gd name="T2" fmla="*/ 4 w 128"/>
                <a:gd name="T3" fmla="*/ 24 h 42"/>
                <a:gd name="T4" fmla="*/ 4 w 128"/>
                <a:gd name="T5" fmla="*/ 39 h 42"/>
                <a:gd name="T6" fmla="*/ 18 w 128"/>
                <a:gd name="T7" fmla="*/ 39 h 42"/>
                <a:gd name="T8" fmla="*/ 64 w 128"/>
                <a:gd name="T9" fmla="*/ 20 h 42"/>
                <a:gd name="T10" fmla="*/ 110 w 128"/>
                <a:gd name="T11" fmla="*/ 39 h 42"/>
                <a:gd name="T12" fmla="*/ 117 w 128"/>
                <a:gd name="T13" fmla="*/ 41 h 42"/>
                <a:gd name="T14" fmla="*/ 124 w 128"/>
                <a:gd name="T15" fmla="*/ 39 h 42"/>
                <a:gd name="T16" fmla="*/ 124 w 128"/>
                <a:gd name="T17" fmla="*/ 24 h 42"/>
                <a:gd name="T18" fmla="*/ 64 w 1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42">
                  <a:moveTo>
                    <a:pt x="64" y="0"/>
                  </a:moveTo>
                  <a:cubicBezTo>
                    <a:pt x="41" y="0"/>
                    <a:pt x="20" y="8"/>
                    <a:pt x="4" y="24"/>
                  </a:cubicBezTo>
                  <a:cubicBezTo>
                    <a:pt x="0" y="28"/>
                    <a:pt x="0" y="35"/>
                    <a:pt x="4" y="39"/>
                  </a:cubicBezTo>
                  <a:cubicBezTo>
                    <a:pt x="8" y="42"/>
                    <a:pt x="14" y="42"/>
                    <a:pt x="18" y="39"/>
                  </a:cubicBezTo>
                  <a:cubicBezTo>
                    <a:pt x="30" y="26"/>
                    <a:pt x="47" y="20"/>
                    <a:pt x="64" y="20"/>
                  </a:cubicBezTo>
                  <a:cubicBezTo>
                    <a:pt x="81" y="20"/>
                    <a:pt x="97" y="26"/>
                    <a:pt x="110" y="39"/>
                  </a:cubicBezTo>
                  <a:cubicBezTo>
                    <a:pt x="112" y="41"/>
                    <a:pt x="114" y="41"/>
                    <a:pt x="117" y="41"/>
                  </a:cubicBezTo>
                  <a:cubicBezTo>
                    <a:pt x="119" y="41"/>
                    <a:pt x="122" y="41"/>
                    <a:pt x="124" y="39"/>
                  </a:cubicBezTo>
                  <a:cubicBezTo>
                    <a:pt x="128" y="35"/>
                    <a:pt x="128" y="28"/>
                    <a:pt x="124" y="24"/>
                  </a:cubicBezTo>
                  <a:cubicBezTo>
                    <a:pt x="108" y="8"/>
                    <a:pt x="87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8" name="Freeform 62"/>
            <p:cNvSpPr/>
            <p:nvPr/>
          </p:nvSpPr>
          <p:spPr bwMode="auto">
            <a:xfrm>
              <a:off x="7907338" y="1954212"/>
              <a:ext cx="104775" cy="100013"/>
            </a:xfrm>
            <a:custGeom>
              <a:avLst/>
              <a:gdLst>
                <a:gd name="T0" fmla="*/ 6 w 34"/>
                <a:gd name="T1" fmla="*/ 6 h 33"/>
                <a:gd name="T2" fmla="*/ 6 w 34"/>
                <a:gd name="T3" fmla="*/ 27 h 33"/>
                <a:gd name="T4" fmla="*/ 28 w 34"/>
                <a:gd name="T5" fmla="*/ 27 h 33"/>
                <a:gd name="T6" fmla="*/ 28 w 34"/>
                <a:gd name="T7" fmla="*/ 6 h 33"/>
                <a:gd name="T8" fmla="*/ 6 w 34"/>
                <a:gd name="T9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6" y="6"/>
                  </a:moveTo>
                  <a:cubicBezTo>
                    <a:pt x="0" y="12"/>
                    <a:pt x="0" y="21"/>
                    <a:pt x="6" y="27"/>
                  </a:cubicBezTo>
                  <a:cubicBezTo>
                    <a:pt x="12" y="33"/>
                    <a:pt x="22" y="33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9" name="Freeform 144"/>
          <p:cNvSpPr/>
          <p:nvPr/>
        </p:nvSpPr>
        <p:spPr bwMode="auto">
          <a:xfrm>
            <a:off x="5046559" y="1059975"/>
            <a:ext cx="603897" cy="610445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en-US" sz="1012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036320" y="2679734"/>
            <a:ext cx="669511" cy="672264"/>
            <a:chOff x="10382126" y="407580"/>
            <a:chExt cx="362393" cy="363883"/>
          </a:xfr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effectLst>
            <a:reflection blurRad="6350" stA="52000" endA="300" endPos="35000" dir="5400000" sy="-100000" algn="bl" rotWithShape="0"/>
          </a:effectLst>
        </p:grpSpPr>
        <p:sp>
          <p:nvSpPr>
            <p:cNvPr id="41" name="Freeform 112"/>
            <p:cNvSpPr/>
            <p:nvPr/>
          </p:nvSpPr>
          <p:spPr bwMode="auto">
            <a:xfrm>
              <a:off x="10517837" y="511973"/>
              <a:ext cx="73075" cy="105884"/>
            </a:xfrm>
            <a:custGeom>
              <a:avLst/>
              <a:gdLst>
                <a:gd name="T0" fmla="*/ 21 w 34"/>
                <a:gd name="T1" fmla="*/ 22 h 49"/>
                <a:gd name="T2" fmla="*/ 16 w 34"/>
                <a:gd name="T3" fmla="*/ 26 h 49"/>
                <a:gd name="T4" fmla="*/ 11 w 34"/>
                <a:gd name="T5" fmla="*/ 30 h 49"/>
                <a:gd name="T6" fmla="*/ 3 w 34"/>
                <a:gd name="T7" fmla="*/ 38 h 49"/>
                <a:gd name="T8" fmla="*/ 1 w 34"/>
                <a:gd name="T9" fmla="*/ 41 h 49"/>
                <a:gd name="T10" fmla="*/ 0 w 34"/>
                <a:gd name="T11" fmla="*/ 44 h 49"/>
                <a:gd name="T12" fmla="*/ 2 w 34"/>
                <a:gd name="T13" fmla="*/ 47 h 49"/>
                <a:gd name="T14" fmla="*/ 6 w 34"/>
                <a:gd name="T15" fmla="*/ 49 h 49"/>
                <a:gd name="T16" fmla="*/ 30 w 34"/>
                <a:gd name="T17" fmla="*/ 49 h 49"/>
                <a:gd name="T18" fmla="*/ 33 w 34"/>
                <a:gd name="T19" fmla="*/ 48 h 49"/>
                <a:gd name="T20" fmla="*/ 34 w 34"/>
                <a:gd name="T21" fmla="*/ 45 h 49"/>
                <a:gd name="T22" fmla="*/ 33 w 34"/>
                <a:gd name="T23" fmla="*/ 42 h 49"/>
                <a:gd name="T24" fmla="*/ 29 w 34"/>
                <a:gd name="T25" fmla="*/ 41 h 49"/>
                <a:gd name="T26" fmla="*/ 12 w 34"/>
                <a:gd name="T27" fmla="*/ 41 h 49"/>
                <a:gd name="T28" fmla="*/ 13 w 34"/>
                <a:gd name="T29" fmla="*/ 39 h 49"/>
                <a:gd name="T30" fmla="*/ 20 w 34"/>
                <a:gd name="T31" fmla="*/ 32 h 49"/>
                <a:gd name="T32" fmla="*/ 27 w 34"/>
                <a:gd name="T33" fmla="*/ 26 h 49"/>
                <a:gd name="T34" fmla="*/ 32 w 34"/>
                <a:gd name="T35" fmla="*/ 21 h 49"/>
                <a:gd name="T36" fmla="*/ 34 w 34"/>
                <a:gd name="T37" fmla="*/ 14 h 49"/>
                <a:gd name="T38" fmla="*/ 33 w 34"/>
                <a:gd name="T39" fmla="*/ 8 h 49"/>
                <a:gd name="T40" fmla="*/ 30 w 34"/>
                <a:gd name="T41" fmla="*/ 4 h 49"/>
                <a:gd name="T42" fmla="*/ 26 w 34"/>
                <a:gd name="T43" fmla="*/ 1 h 49"/>
                <a:gd name="T44" fmla="*/ 17 w 34"/>
                <a:gd name="T45" fmla="*/ 0 h 49"/>
                <a:gd name="T46" fmla="*/ 10 w 34"/>
                <a:gd name="T47" fmla="*/ 1 h 49"/>
                <a:gd name="T48" fmla="*/ 5 w 34"/>
                <a:gd name="T49" fmla="*/ 4 h 49"/>
                <a:gd name="T50" fmla="*/ 1 w 34"/>
                <a:gd name="T51" fmla="*/ 9 h 49"/>
                <a:gd name="T52" fmla="*/ 0 w 34"/>
                <a:gd name="T53" fmla="*/ 13 h 49"/>
                <a:gd name="T54" fmla="*/ 2 w 34"/>
                <a:gd name="T55" fmla="*/ 16 h 49"/>
                <a:gd name="T56" fmla="*/ 4 w 34"/>
                <a:gd name="T57" fmla="*/ 18 h 49"/>
                <a:gd name="T58" fmla="*/ 7 w 34"/>
                <a:gd name="T59" fmla="*/ 16 h 49"/>
                <a:gd name="T60" fmla="*/ 9 w 34"/>
                <a:gd name="T61" fmla="*/ 13 h 49"/>
                <a:gd name="T62" fmla="*/ 10 w 34"/>
                <a:gd name="T63" fmla="*/ 10 h 49"/>
                <a:gd name="T64" fmla="*/ 17 w 34"/>
                <a:gd name="T65" fmla="*/ 6 h 49"/>
                <a:gd name="T66" fmla="*/ 21 w 34"/>
                <a:gd name="T67" fmla="*/ 7 h 49"/>
                <a:gd name="T68" fmla="*/ 23 w 34"/>
                <a:gd name="T69" fmla="*/ 10 h 49"/>
                <a:gd name="T70" fmla="*/ 24 w 34"/>
                <a:gd name="T71" fmla="*/ 14 h 49"/>
                <a:gd name="T72" fmla="*/ 23 w 34"/>
                <a:gd name="T73" fmla="*/ 18 h 49"/>
                <a:gd name="T74" fmla="*/ 21 w 34"/>
                <a:gd name="T75" fmla="*/ 2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" h="49">
                  <a:moveTo>
                    <a:pt x="21" y="22"/>
                  </a:moveTo>
                  <a:cubicBezTo>
                    <a:pt x="20" y="23"/>
                    <a:pt x="18" y="24"/>
                    <a:pt x="16" y="26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9" y="32"/>
                    <a:pt x="6" y="35"/>
                    <a:pt x="3" y="38"/>
                  </a:cubicBezTo>
                  <a:cubicBezTo>
                    <a:pt x="2" y="38"/>
                    <a:pt x="2" y="40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1" y="46"/>
                    <a:pt x="2" y="47"/>
                  </a:cubicBezTo>
                  <a:cubicBezTo>
                    <a:pt x="3" y="48"/>
                    <a:pt x="4" y="49"/>
                    <a:pt x="6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1" y="49"/>
                    <a:pt x="33" y="48"/>
                    <a:pt x="33" y="48"/>
                  </a:cubicBezTo>
                  <a:cubicBezTo>
                    <a:pt x="34" y="47"/>
                    <a:pt x="34" y="46"/>
                    <a:pt x="34" y="45"/>
                  </a:cubicBezTo>
                  <a:cubicBezTo>
                    <a:pt x="34" y="44"/>
                    <a:pt x="34" y="43"/>
                    <a:pt x="33" y="42"/>
                  </a:cubicBezTo>
                  <a:cubicBezTo>
                    <a:pt x="32" y="41"/>
                    <a:pt x="31" y="41"/>
                    <a:pt x="29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0"/>
                    <a:pt x="13" y="39"/>
                    <a:pt x="13" y="39"/>
                  </a:cubicBezTo>
                  <a:cubicBezTo>
                    <a:pt x="15" y="37"/>
                    <a:pt x="17" y="35"/>
                    <a:pt x="20" y="32"/>
                  </a:cubicBezTo>
                  <a:cubicBezTo>
                    <a:pt x="24" y="30"/>
                    <a:pt x="26" y="28"/>
                    <a:pt x="27" y="26"/>
                  </a:cubicBezTo>
                  <a:cubicBezTo>
                    <a:pt x="29" y="25"/>
                    <a:pt x="30" y="23"/>
                    <a:pt x="32" y="21"/>
                  </a:cubicBezTo>
                  <a:cubicBezTo>
                    <a:pt x="33" y="19"/>
                    <a:pt x="34" y="16"/>
                    <a:pt x="34" y="14"/>
                  </a:cubicBezTo>
                  <a:cubicBezTo>
                    <a:pt x="34" y="12"/>
                    <a:pt x="33" y="10"/>
                    <a:pt x="33" y="8"/>
                  </a:cubicBezTo>
                  <a:cubicBezTo>
                    <a:pt x="32" y="7"/>
                    <a:pt x="31" y="5"/>
                    <a:pt x="30" y="4"/>
                  </a:cubicBezTo>
                  <a:cubicBezTo>
                    <a:pt x="29" y="3"/>
                    <a:pt x="27" y="2"/>
                    <a:pt x="26" y="1"/>
                  </a:cubicBezTo>
                  <a:cubicBezTo>
                    <a:pt x="23" y="0"/>
                    <a:pt x="20" y="0"/>
                    <a:pt x="17" y="0"/>
                  </a:cubicBezTo>
                  <a:cubicBezTo>
                    <a:pt x="14" y="0"/>
                    <a:pt x="12" y="0"/>
                    <a:pt x="10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3" y="5"/>
                    <a:pt x="2" y="7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6" y="18"/>
                    <a:pt x="7" y="17"/>
                    <a:pt x="7" y="16"/>
                  </a:cubicBezTo>
                  <a:cubicBezTo>
                    <a:pt x="8" y="16"/>
                    <a:pt x="8" y="14"/>
                    <a:pt x="9" y="13"/>
                  </a:cubicBezTo>
                  <a:cubicBezTo>
                    <a:pt x="9" y="11"/>
                    <a:pt x="10" y="11"/>
                    <a:pt x="10" y="10"/>
                  </a:cubicBezTo>
                  <a:cubicBezTo>
                    <a:pt x="12" y="8"/>
                    <a:pt x="14" y="6"/>
                    <a:pt x="17" y="6"/>
                  </a:cubicBezTo>
                  <a:cubicBezTo>
                    <a:pt x="18" y="6"/>
                    <a:pt x="20" y="7"/>
                    <a:pt x="21" y="7"/>
                  </a:cubicBezTo>
                  <a:cubicBezTo>
                    <a:pt x="22" y="8"/>
                    <a:pt x="23" y="9"/>
                    <a:pt x="23" y="10"/>
                  </a:cubicBezTo>
                  <a:cubicBezTo>
                    <a:pt x="24" y="11"/>
                    <a:pt x="24" y="12"/>
                    <a:pt x="24" y="14"/>
                  </a:cubicBezTo>
                  <a:cubicBezTo>
                    <a:pt x="24" y="15"/>
                    <a:pt x="24" y="16"/>
                    <a:pt x="23" y="18"/>
                  </a:cubicBezTo>
                  <a:cubicBezTo>
                    <a:pt x="23" y="19"/>
                    <a:pt x="22" y="20"/>
                    <a:pt x="2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2" name="Freeform 113"/>
            <p:cNvSpPr>
              <a:spLocks noEditPoints="1"/>
            </p:cNvSpPr>
            <p:nvPr/>
          </p:nvSpPr>
          <p:spPr bwMode="auto">
            <a:xfrm>
              <a:off x="10599860" y="508990"/>
              <a:ext cx="82023" cy="108867"/>
            </a:xfrm>
            <a:custGeom>
              <a:avLst/>
              <a:gdLst>
                <a:gd name="T0" fmla="*/ 26 w 38"/>
                <a:gd name="T1" fmla="*/ 0 h 50"/>
                <a:gd name="T2" fmla="*/ 23 w 38"/>
                <a:gd name="T3" fmla="*/ 1 h 50"/>
                <a:gd name="T4" fmla="*/ 21 w 38"/>
                <a:gd name="T5" fmla="*/ 5 h 50"/>
                <a:gd name="T6" fmla="*/ 3 w 38"/>
                <a:gd name="T7" fmla="*/ 28 h 50"/>
                <a:gd name="T8" fmla="*/ 2 w 38"/>
                <a:gd name="T9" fmla="*/ 30 h 50"/>
                <a:gd name="T10" fmla="*/ 1 w 38"/>
                <a:gd name="T11" fmla="*/ 31 h 50"/>
                <a:gd name="T12" fmla="*/ 0 w 38"/>
                <a:gd name="T13" fmla="*/ 33 h 50"/>
                <a:gd name="T14" fmla="*/ 0 w 38"/>
                <a:gd name="T15" fmla="*/ 34 h 50"/>
                <a:gd name="T16" fmla="*/ 1 w 38"/>
                <a:gd name="T17" fmla="*/ 38 h 50"/>
                <a:gd name="T18" fmla="*/ 6 w 38"/>
                <a:gd name="T19" fmla="*/ 39 h 50"/>
                <a:gd name="T20" fmla="*/ 23 w 38"/>
                <a:gd name="T21" fmla="*/ 39 h 50"/>
                <a:gd name="T22" fmla="*/ 23 w 38"/>
                <a:gd name="T23" fmla="*/ 45 h 50"/>
                <a:gd name="T24" fmla="*/ 24 w 38"/>
                <a:gd name="T25" fmla="*/ 49 h 50"/>
                <a:gd name="T26" fmla="*/ 27 w 38"/>
                <a:gd name="T27" fmla="*/ 50 h 50"/>
                <a:gd name="T28" fmla="*/ 30 w 38"/>
                <a:gd name="T29" fmla="*/ 49 h 50"/>
                <a:gd name="T30" fmla="*/ 31 w 38"/>
                <a:gd name="T31" fmla="*/ 45 h 50"/>
                <a:gd name="T32" fmla="*/ 31 w 38"/>
                <a:gd name="T33" fmla="*/ 39 h 50"/>
                <a:gd name="T34" fmla="*/ 33 w 38"/>
                <a:gd name="T35" fmla="*/ 39 h 50"/>
                <a:gd name="T36" fmla="*/ 37 w 38"/>
                <a:gd name="T37" fmla="*/ 38 h 50"/>
                <a:gd name="T38" fmla="*/ 38 w 38"/>
                <a:gd name="T39" fmla="*/ 36 h 50"/>
                <a:gd name="T40" fmla="*/ 37 w 38"/>
                <a:gd name="T41" fmla="*/ 32 h 50"/>
                <a:gd name="T42" fmla="*/ 33 w 38"/>
                <a:gd name="T43" fmla="*/ 32 h 50"/>
                <a:gd name="T44" fmla="*/ 31 w 38"/>
                <a:gd name="T45" fmla="*/ 32 h 50"/>
                <a:gd name="T46" fmla="*/ 31 w 38"/>
                <a:gd name="T47" fmla="*/ 6 h 50"/>
                <a:gd name="T48" fmla="*/ 26 w 38"/>
                <a:gd name="T49" fmla="*/ 0 h 50"/>
                <a:gd name="T50" fmla="*/ 23 w 38"/>
                <a:gd name="T51" fmla="*/ 32 h 50"/>
                <a:gd name="T52" fmla="*/ 9 w 38"/>
                <a:gd name="T53" fmla="*/ 32 h 50"/>
                <a:gd name="T54" fmla="*/ 23 w 38"/>
                <a:gd name="T55" fmla="*/ 12 h 50"/>
                <a:gd name="T56" fmla="*/ 23 w 38"/>
                <a:gd name="T57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" h="50">
                  <a:moveTo>
                    <a:pt x="26" y="0"/>
                  </a:moveTo>
                  <a:cubicBezTo>
                    <a:pt x="25" y="0"/>
                    <a:pt x="24" y="1"/>
                    <a:pt x="23" y="1"/>
                  </a:cubicBezTo>
                  <a:cubicBezTo>
                    <a:pt x="23" y="2"/>
                    <a:pt x="22" y="3"/>
                    <a:pt x="21" y="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2" y="30"/>
                  </a:cubicBezTo>
                  <a:cubicBezTo>
                    <a:pt x="1" y="30"/>
                    <a:pt x="1" y="31"/>
                    <a:pt x="1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0" y="33"/>
                    <a:pt x="0" y="34"/>
                  </a:cubicBezTo>
                  <a:cubicBezTo>
                    <a:pt x="0" y="36"/>
                    <a:pt x="0" y="37"/>
                    <a:pt x="1" y="38"/>
                  </a:cubicBezTo>
                  <a:cubicBezTo>
                    <a:pt x="2" y="39"/>
                    <a:pt x="4" y="39"/>
                    <a:pt x="6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7"/>
                    <a:pt x="23" y="48"/>
                    <a:pt x="24" y="49"/>
                  </a:cubicBezTo>
                  <a:cubicBezTo>
                    <a:pt x="25" y="50"/>
                    <a:pt x="26" y="50"/>
                    <a:pt x="27" y="50"/>
                  </a:cubicBezTo>
                  <a:cubicBezTo>
                    <a:pt x="28" y="50"/>
                    <a:pt x="29" y="50"/>
                    <a:pt x="30" y="49"/>
                  </a:cubicBezTo>
                  <a:cubicBezTo>
                    <a:pt x="31" y="48"/>
                    <a:pt x="31" y="47"/>
                    <a:pt x="31" y="4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8" y="38"/>
                    <a:pt x="38" y="37"/>
                    <a:pt x="38" y="36"/>
                  </a:cubicBezTo>
                  <a:cubicBezTo>
                    <a:pt x="38" y="34"/>
                    <a:pt x="38" y="33"/>
                    <a:pt x="37" y="32"/>
                  </a:cubicBezTo>
                  <a:cubicBezTo>
                    <a:pt x="36" y="32"/>
                    <a:pt x="34" y="32"/>
                    <a:pt x="33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2"/>
                    <a:pt x="29" y="0"/>
                    <a:pt x="26" y="0"/>
                  </a:cubicBezTo>
                  <a:close/>
                  <a:moveTo>
                    <a:pt x="23" y="32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23" y="12"/>
                    <a:pt x="23" y="12"/>
                    <a:pt x="23" y="12"/>
                  </a:cubicBezTo>
                  <a:lnTo>
                    <a:pt x="23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3" name="Freeform 114"/>
            <p:cNvSpPr/>
            <p:nvPr/>
          </p:nvSpPr>
          <p:spPr bwMode="auto">
            <a:xfrm>
              <a:off x="10464150" y="407580"/>
              <a:ext cx="280369" cy="298265"/>
            </a:xfrm>
            <a:custGeom>
              <a:avLst/>
              <a:gdLst>
                <a:gd name="T0" fmla="*/ 50 w 130"/>
                <a:gd name="T1" fmla="*/ 0 h 138"/>
                <a:gd name="T2" fmla="*/ 4 w 130"/>
                <a:gd name="T3" fmla="*/ 14 h 138"/>
                <a:gd name="T4" fmla="*/ 2 w 130"/>
                <a:gd name="T5" fmla="*/ 25 h 138"/>
                <a:gd name="T6" fmla="*/ 13 w 130"/>
                <a:gd name="T7" fmla="*/ 27 h 138"/>
                <a:gd name="T8" fmla="*/ 50 w 130"/>
                <a:gd name="T9" fmla="*/ 15 h 138"/>
                <a:gd name="T10" fmla="*/ 115 w 130"/>
                <a:gd name="T11" fmla="*/ 81 h 138"/>
                <a:gd name="T12" fmla="*/ 97 w 130"/>
                <a:gd name="T13" fmla="*/ 125 h 138"/>
                <a:gd name="T14" fmla="*/ 98 w 130"/>
                <a:gd name="T15" fmla="*/ 136 h 138"/>
                <a:gd name="T16" fmla="*/ 103 w 130"/>
                <a:gd name="T17" fmla="*/ 138 h 138"/>
                <a:gd name="T18" fmla="*/ 109 w 130"/>
                <a:gd name="T19" fmla="*/ 135 h 138"/>
                <a:gd name="T20" fmla="*/ 130 w 130"/>
                <a:gd name="T21" fmla="*/ 81 h 138"/>
                <a:gd name="T22" fmla="*/ 50 w 130"/>
                <a:gd name="T2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38">
                  <a:moveTo>
                    <a:pt x="50" y="0"/>
                  </a:moveTo>
                  <a:cubicBezTo>
                    <a:pt x="33" y="0"/>
                    <a:pt x="18" y="5"/>
                    <a:pt x="4" y="14"/>
                  </a:cubicBezTo>
                  <a:cubicBezTo>
                    <a:pt x="1" y="17"/>
                    <a:pt x="0" y="21"/>
                    <a:pt x="2" y="25"/>
                  </a:cubicBezTo>
                  <a:cubicBezTo>
                    <a:pt x="5" y="28"/>
                    <a:pt x="9" y="29"/>
                    <a:pt x="13" y="27"/>
                  </a:cubicBezTo>
                  <a:cubicBezTo>
                    <a:pt x="24" y="19"/>
                    <a:pt x="36" y="15"/>
                    <a:pt x="50" y="15"/>
                  </a:cubicBezTo>
                  <a:cubicBezTo>
                    <a:pt x="86" y="15"/>
                    <a:pt x="115" y="45"/>
                    <a:pt x="115" y="81"/>
                  </a:cubicBezTo>
                  <a:cubicBezTo>
                    <a:pt x="115" y="97"/>
                    <a:pt x="109" y="113"/>
                    <a:pt x="97" y="125"/>
                  </a:cubicBezTo>
                  <a:cubicBezTo>
                    <a:pt x="95" y="128"/>
                    <a:pt x="95" y="133"/>
                    <a:pt x="98" y="136"/>
                  </a:cubicBezTo>
                  <a:cubicBezTo>
                    <a:pt x="99" y="137"/>
                    <a:pt x="101" y="138"/>
                    <a:pt x="103" y="138"/>
                  </a:cubicBezTo>
                  <a:cubicBezTo>
                    <a:pt x="105" y="138"/>
                    <a:pt x="107" y="137"/>
                    <a:pt x="109" y="135"/>
                  </a:cubicBezTo>
                  <a:cubicBezTo>
                    <a:pt x="122" y="120"/>
                    <a:pt x="130" y="101"/>
                    <a:pt x="130" y="81"/>
                  </a:cubicBezTo>
                  <a:cubicBezTo>
                    <a:pt x="130" y="36"/>
                    <a:pt x="94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4" name="Freeform 115"/>
            <p:cNvSpPr>
              <a:spLocks noEditPoints="1"/>
            </p:cNvSpPr>
            <p:nvPr/>
          </p:nvSpPr>
          <p:spPr bwMode="auto">
            <a:xfrm>
              <a:off x="10382126" y="453811"/>
              <a:ext cx="298265" cy="317652"/>
            </a:xfrm>
            <a:custGeom>
              <a:avLst/>
              <a:gdLst>
                <a:gd name="T0" fmla="*/ 85 w 138"/>
                <a:gd name="T1" fmla="*/ 94 h 147"/>
                <a:gd name="T2" fmla="*/ 78 w 138"/>
                <a:gd name="T3" fmla="*/ 103 h 147"/>
                <a:gd name="T4" fmla="*/ 59 w 138"/>
                <a:gd name="T5" fmla="*/ 87 h 147"/>
                <a:gd name="T6" fmla="*/ 43 w 138"/>
                <a:gd name="T7" fmla="*/ 63 h 147"/>
                <a:gd name="T8" fmla="*/ 54 w 138"/>
                <a:gd name="T9" fmla="*/ 57 h 147"/>
                <a:gd name="T10" fmla="*/ 33 w 138"/>
                <a:gd name="T11" fmla="*/ 2 h 147"/>
                <a:gd name="T12" fmla="*/ 26 w 138"/>
                <a:gd name="T13" fmla="*/ 2 h 147"/>
                <a:gd name="T14" fmla="*/ 6 w 138"/>
                <a:gd name="T15" fmla="*/ 28 h 147"/>
                <a:gd name="T16" fmla="*/ 28 w 138"/>
                <a:gd name="T17" fmla="*/ 93 h 147"/>
                <a:gd name="T18" fmla="*/ 39 w 138"/>
                <a:gd name="T19" fmla="*/ 107 h 147"/>
                <a:gd name="T20" fmla="*/ 42 w 138"/>
                <a:gd name="T21" fmla="*/ 110 h 147"/>
                <a:gd name="T22" fmla="*/ 107 w 138"/>
                <a:gd name="T23" fmla="*/ 144 h 147"/>
                <a:gd name="T24" fmla="*/ 135 w 138"/>
                <a:gd name="T25" fmla="*/ 128 h 147"/>
                <a:gd name="T26" fmla="*/ 137 w 138"/>
                <a:gd name="T27" fmla="*/ 122 h 147"/>
                <a:gd name="T28" fmla="*/ 85 w 138"/>
                <a:gd name="T29" fmla="*/ 94 h 147"/>
                <a:gd name="T30" fmla="*/ 45 w 138"/>
                <a:gd name="T31" fmla="*/ 104 h 147"/>
                <a:gd name="T32" fmla="*/ 43 w 138"/>
                <a:gd name="T33" fmla="*/ 102 h 147"/>
                <a:gd name="T34" fmla="*/ 33 w 138"/>
                <a:gd name="T35" fmla="*/ 90 h 147"/>
                <a:gd name="T36" fmla="*/ 12 w 138"/>
                <a:gd name="T37" fmla="*/ 36 h 147"/>
                <a:gd name="T38" fmla="*/ 28 w 138"/>
                <a:gd name="T39" fmla="*/ 14 h 147"/>
                <a:gd name="T40" fmla="*/ 33 w 138"/>
                <a:gd name="T41" fmla="*/ 13 h 147"/>
                <a:gd name="T42" fmla="*/ 37 w 138"/>
                <a:gd name="T43" fmla="*/ 17 h 147"/>
                <a:gd name="T44" fmla="*/ 36 w 138"/>
                <a:gd name="T45" fmla="*/ 17 h 147"/>
                <a:gd name="T46" fmla="*/ 19 w 138"/>
                <a:gd name="T47" fmla="*/ 39 h 147"/>
                <a:gd name="T48" fmla="*/ 37 w 138"/>
                <a:gd name="T49" fmla="*/ 94 h 147"/>
                <a:gd name="T50" fmla="*/ 47 w 138"/>
                <a:gd name="T51" fmla="*/ 106 h 147"/>
                <a:gd name="T52" fmla="*/ 47 w 138"/>
                <a:gd name="T53" fmla="*/ 106 h 147"/>
                <a:gd name="T54" fmla="*/ 45 w 138"/>
                <a:gd name="T55" fmla="*/ 10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147">
                  <a:moveTo>
                    <a:pt x="85" y="94"/>
                  </a:moveTo>
                  <a:cubicBezTo>
                    <a:pt x="83" y="98"/>
                    <a:pt x="85" y="103"/>
                    <a:pt x="78" y="103"/>
                  </a:cubicBezTo>
                  <a:cubicBezTo>
                    <a:pt x="75" y="103"/>
                    <a:pt x="65" y="94"/>
                    <a:pt x="59" y="87"/>
                  </a:cubicBezTo>
                  <a:cubicBezTo>
                    <a:pt x="54" y="81"/>
                    <a:pt x="42" y="67"/>
                    <a:pt x="43" y="63"/>
                  </a:cubicBezTo>
                  <a:cubicBezTo>
                    <a:pt x="44" y="55"/>
                    <a:pt x="49" y="58"/>
                    <a:pt x="54" y="57"/>
                  </a:cubicBezTo>
                  <a:cubicBezTo>
                    <a:pt x="55" y="56"/>
                    <a:pt x="59" y="29"/>
                    <a:pt x="33" y="2"/>
                  </a:cubicBezTo>
                  <a:cubicBezTo>
                    <a:pt x="32" y="1"/>
                    <a:pt x="29" y="0"/>
                    <a:pt x="26" y="2"/>
                  </a:cubicBezTo>
                  <a:cubicBezTo>
                    <a:pt x="19" y="8"/>
                    <a:pt x="10" y="14"/>
                    <a:pt x="6" y="28"/>
                  </a:cubicBezTo>
                  <a:cubicBezTo>
                    <a:pt x="4" y="39"/>
                    <a:pt x="0" y="55"/>
                    <a:pt x="28" y="93"/>
                  </a:cubicBezTo>
                  <a:cubicBezTo>
                    <a:pt x="31" y="97"/>
                    <a:pt x="34" y="102"/>
                    <a:pt x="39" y="107"/>
                  </a:cubicBezTo>
                  <a:cubicBezTo>
                    <a:pt x="40" y="109"/>
                    <a:pt x="41" y="110"/>
                    <a:pt x="42" y="110"/>
                  </a:cubicBezTo>
                  <a:cubicBezTo>
                    <a:pt x="78" y="147"/>
                    <a:pt x="96" y="146"/>
                    <a:pt x="107" y="144"/>
                  </a:cubicBezTo>
                  <a:cubicBezTo>
                    <a:pt x="121" y="143"/>
                    <a:pt x="129" y="135"/>
                    <a:pt x="135" y="128"/>
                  </a:cubicBezTo>
                  <a:cubicBezTo>
                    <a:pt x="138" y="126"/>
                    <a:pt x="138" y="123"/>
                    <a:pt x="137" y="122"/>
                  </a:cubicBezTo>
                  <a:cubicBezTo>
                    <a:pt x="113" y="93"/>
                    <a:pt x="86" y="92"/>
                    <a:pt x="85" y="94"/>
                  </a:cubicBezTo>
                  <a:close/>
                  <a:moveTo>
                    <a:pt x="45" y="104"/>
                  </a:moveTo>
                  <a:cubicBezTo>
                    <a:pt x="44" y="103"/>
                    <a:pt x="43" y="103"/>
                    <a:pt x="43" y="102"/>
                  </a:cubicBezTo>
                  <a:cubicBezTo>
                    <a:pt x="38" y="97"/>
                    <a:pt x="35" y="93"/>
                    <a:pt x="33" y="90"/>
                  </a:cubicBezTo>
                  <a:cubicBezTo>
                    <a:pt x="7" y="59"/>
                    <a:pt x="10" y="45"/>
                    <a:pt x="12" y="36"/>
                  </a:cubicBezTo>
                  <a:cubicBezTo>
                    <a:pt x="14" y="24"/>
                    <a:pt x="21" y="19"/>
                    <a:pt x="28" y="14"/>
                  </a:cubicBezTo>
                  <a:cubicBezTo>
                    <a:pt x="30" y="12"/>
                    <a:pt x="32" y="12"/>
                    <a:pt x="33" y="13"/>
                  </a:cubicBezTo>
                  <a:cubicBezTo>
                    <a:pt x="34" y="14"/>
                    <a:pt x="36" y="15"/>
                    <a:pt x="37" y="17"/>
                  </a:cubicBezTo>
                  <a:cubicBezTo>
                    <a:pt x="37" y="17"/>
                    <a:pt x="37" y="17"/>
                    <a:pt x="36" y="17"/>
                  </a:cubicBezTo>
                  <a:cubicBezTo>
                    <a:pt x="30" y="22"/>
                    <a:pt x="22" y="27"/>
                    <a:pt x="19" y="39"/>
                  </a:cubicBezTo>
                  <a:cubicBezTo>
                    <a:pt x="17" y="48"/>
                    <a:pt x="14" y="62"/>
                    <a:pt x="37" y="94"/>
                  </a:cubicBezTo>
                  <a:cubicBezTo>
                    <a:pt x="39" y="97"/>
                    <a:pt x="42" y="101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6" y="105"/>
                    <a:pt x="46" y="105"/>
                    <a:pt x="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56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32" grpId="0" animBg="1"/>
      <p:bldP spid="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276194" y="3975541"/>
            <a:ext cx="3104536" cy="4711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5" name="文本框 9"/>
          <p:cNvSpPr txBox="1"/>
          <p:nvPr/>
        </p:nvSpPr>
        <p:spPr>
          <a:xfrm>
            <a:off x="3756794" y="4070788"/>
            <a:ext cx="1576869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en-US" altLang="zh-CN" sz="1500" b="1" dirty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1500" b="1" dirty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US" altLang="zh-CN" sz="1500" b="1" dirty="0">
              <a:solidFill>
                <a:srgbClr val="037A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790266" y="3288401"/>
            <a:ext cx="2948329" cy="4711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3669903" y="3389717"/>
            <a:ext cx="175020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en-US" altLang="zh-CN" sz="1500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1500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US" altLang="zh-CN" sz="1500" b="1" dirty="0">
              <a:solidFill>
                <a:srgbClr val="05918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283574" y="2571750"/>
            <a:ext cx="2962176" cy="4711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790265" y="1877233"/>
            <a:ext cx="2948330" cy="4711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466314" y="1761871"/>
            <a:ext cx="701895" cy="701895"/>
            <a:chOff x="1677608" y="2996952"/>
            <a:chExt cx="1395643" cy="1395643"/>
          </a:xfrm>
        </p:grpSpPr>
        <p:sp>
          <p:nvSpPr>
            <p:cNvPr id="1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13" name="KSO_Shape"/>
          <p:cNvSpPr/>
          <p:nvPr/>
        </p:nvSpPr>
        <p:spPr bwMode="auto">
          <a:xfrm>
            <a:off x="2692715" y="2037133"/>
            <a:ext cx="249092" cy="188894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921799" y="2442529"/>
            <a:ext cx="701895" cy="701895"/>
            <a:chOff x="1677608" y="2996952"/>
            <a:chExt cx="1395643" cy="1395643"/>
          </a:xfrm>
        </p:grpSpPr>
        <p:sp>
          <p:nvSpPr>
            <p:cNvPr id="1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466314" y="3147850"/>
            <a:ext cx="701895" cy="701895"/>
            <a:chOff x="1677608" y="2996952"/>
            <a:chExt cx="1395643" cy="1395643"/>
          </a:xfrm>
        </p:grpSpPr>
        <p:sp>
          <p:nvSpPr>
            <p:cNvPr id="18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21799" y="3867557"/>
            <a:ext cx="701895" cy="701895"/>
            <a:chOff x="1677608" y="2996952"/>
            <a:chExt cx="1395643" cy="1395643"/>
          </a:xfrm>
        </p:grpSpPr>
        <p:sp>
          <p:nvSpPr>
            <p:cNvPr id="2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3435C"/>
                </a:gs>
                <a:gs pos="100000">
                  <a:srgbClr val="037A9B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23" name="KSO_Shape"/>
          <p:cNvSpPr/>
          <p:nvPr/>
        </p:nvSpPr>
        <p:spPr bwMode="auto">
          <a:xfrm>
            <a:off x="6158995" y="2706614"/>
            <a:ext cx="241172" cy="20539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 dirty="0">
              <a:solidFill>
                <a:srgbClr val="1C666E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4" name="KSO_Shape"/>
          <p:cNvSpPr/>
          <p:nvPr/>
        </p:nvSpPr>
        <p:spPr bwMode="auto">
          <a:xfrm>
            <a:off x="2698218" y="3407066"/>
            <a:ext cx="238088" cy="235707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 dirty="0">
              <a:solidFill>
                <a:srgbClr val="1C666E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5" name="KSO_Shape"/>
          <p:cNvSpPr/>
          <p:nvPr/>
        </p:nvSpPr>
        <p:spPr bwMode="auto">
          <a:xfrm>
            <a:off x="6157879" y="4121124"/>
            <a:ext cx="259913" cy="220925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 dirty="0">
              <a:solidFill>
                <a:srgbClr val="1C666E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3762121" y="1973375"/>
            <a:ext cx="1576869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en-US" altLang="zh-CN" sz="1500" b="1" dirty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1500" b="1" dirty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US" altLang="zh-CN" sz="1500" b="1" dirty="0">
              <a:solidFill>
                <a:srgbClr val="F66C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9"/>
          <p:cNvSpPr txBox="1"/>
          <p:nvPr/>
        </p:nvSpPr>
        <p:spPr>
          <a:xfrm>
            <a:off x="3762121" y="2666998"/>
            <a:ext cx="1576869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en-US" altLang="zh-CN" sz="1500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1500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US" altLang="zh-CN" sz="1500" b="1" dirty="0">
              <a:solidFill>
                <a:srgbClr val="F343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044847" y="376878"/>
            <a:ext cx="1046460" cy="1046460"/>
            <a:chOff x="1677608" y="2996952"/>
            <a:chExt cx="1395643" cy="1395643"/>
          </a:xfrm>
        </p:grpSpPr>
        <p:sp>
          <p:nvSpPr>
            <p:cNvPr id="2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45299" y="376878"/>
            <a:ext cx="1046460" cy="1046460"/>
            <a:chOff x="1677608" y="2996952"/>
            <a:chExt cx="1395643" cy="1395643"/>
          </a:xfrm>
        </p:grpSpPr>
        <p:sp>
          <p:nvSpPr>
            <p:cNvPr id="3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955333" y="358081"/>
            <a:ext cx="1046460" cy="1046460"/>
            <a:chOff x="1677608" y="2996952"/>
            <a:chExt cx="1395643" cy="1395643"/>
          </a:xfrm>
        </p:grpSpPr>
        <p:sp>
          <p:nvSpPr>
            <p:cNvPr id="3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TextBox 40"/>
          <p:cNvSpPr txBox="1"/>
          <p:nvPr/>
        </p:nvSpPr>
        <p:spPr>
          <a:xfrm flipH="1">
            <a:off x="3343583" y="603474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41"/>
          <p:cNvSpPr txBox="1"/>
          <p:nvPr/>
        </p:nvSpPr>
        <p:spPr>
          <a:xfrm flipH="1">
            <a:off x="4462455" y="619085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42"/>
          <p:cNvSpPr txBox="1"/>
          <p:nvPr/>
        </p:nvSpPr>
        <p:spPr>
          <a:xfrm flipH="1">
            <a:off x="5533549" y="614063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-17314" y="-151"/>
            <a:ext cx="2285999" cy="34280"/>
          </a:xfrm>
          <a:prstGeom prst="rect">
            <a:avLst/>
          </a:prstGeom>
          <a:solidFill>
            <a:srgbClr val="F66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268686" y="-151"/>
            <a:ext cx="2285999" cy="34280"/>
          </a:xfrm>
          <a:prstGeom prst="rect">
            <a:avLst/>
          </a:prstGeom>
          <a:solidFill>
            <a:srgbClr val="F343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554685" y="-151"/>
            <a:ext cx="2285999" cy="34280"/>
          </a:xfrm>
          <a:prstGeom prst="rect">
            <a:avLst/>
          </a:prstGeom>
          <a:solidFill>
            <a:srgbClr val="059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822346" y="-151"/>
            <a:ext cx="2304339" cy="34280"/>
          </a:xfrm>
          <a:prstGeom prst="rect">
            <a:avLst/>
          </a:prstGeom>
          <a:solidFill>
            <a:srgbClr val="037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 rot="2700000">
            <a:off x="-401251" y="1976030"/>
            <a:ext cx="1673992" cy="1673992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 rot="2700000">
            <a:off x="-559909" y="1242982"/>
            <a:ext cx="1235233" cy="1235233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 rot="2700000">
            <a:off x="-273095" y="3257223"/>
            <a:ext cx="997629" cy="997629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 rot="2700000">
            <a:off x="465865" y="3134551"/>
            <a:ext cx="408629" cy="408629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 rot="2700000">
            <a:off x="-420265" y="1987780"/>
            <a:ext cx="840529" cy="84052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 rot="2700000">
            <a:off x="7780269" y="1897044"/>
            <a:ext cx="1673992" cy="1673992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 rot="2700000">
            <a:off x="8167521" y="1121151"/>
            <a:ext cx="1235233" cy="1235233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 rot="2700000">
            <a:off x="8563232" y="3232459"/>
            <a:ext cx="980731" cy="980731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 rot="2700000">
            <a:off x="8234668" y="3610455"/>
            <a:ext cx="408629" cy="40862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b="1" dirty="0">
              <a:latin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 rot="2700000">
            <a:off x="8018718" y="1724427"/>
            <a:ext cx="840529" cy="84052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 rot="2700000">
            <a:off x="-310627" y="3610456"/>
            <a:ext cx="408629" cy="40862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 rot="2700000">
            <a:off x="7803136" y="3099412"/>
            <a:ext cx="217120" cy="217120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b="1" dirty="0">
              <a:latin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 rot="2700000">
            <a:off x="1070397" y="2240287"/>
            <a:ext cx="217120" cy="217120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b="1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25309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7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25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2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7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75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25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2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75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 animBg="1"/>
      <p:bldP spid="13" grpId="0" animBg="1"/>
      <p:bldP spid="23" grpId="0" animBg="1"/>
      <p:bldP spid="24" grpId="0" animBg="1"/>
      <p:bldP spid="25" grpId="0" animBg="1"/>
      <p:bldP spid="26" grpId="0"/>
      <p:bldP spid="27" grpId="0"/>
      <p:bldP spid="37" grpId="0"/>
      <p:bldP spid="38" grpId="0"/>
      <p:bldP spid="39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直角三角形 7"/>
          <p:cNvSpPr/>
          <p:nvPr/>
        </p:nvSpPr>
        <p:spPr>
          <a:xfrm rot="13500000">
            <a:off x="4882673" y="2765494"/>
            <a:ext cx="248776" cy="248776"/>
          </a:xfrm>
          <a:prstGeom prst="rtTriangle">
            <a:avLst/>
          </a:pr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9" name="直角三角形 8"/>
          <p:cNvSpPr/>
          <p:nvPr/>
        </p:nvSpPr>
        <p:spPr>
          <a:xfrm rot="2719133">
            <a:off x="3982795" y="2160815"/>
            <a:ext cx="226160" cy="226160"/>
          </a:xfrm>
          <a:prstGeom prst="rtTriangle">
            <a:avLst/>
          </a:pr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0" name="直角三角形 9"/>
          <p:cNvSpPr/>
          <p:nvPr/>
        </p:nvSpPr>
        <p:spPr>
          <a:xfrm rot="2719133">
            <a:off x="3983391" y="3392196"/>
            <a:ext cx="224969" cy="226160"/>
          </a:xfrm>
          <a:prstGeom prst="rtTriangle">
            <a:avLst/>
          </a:pr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1" name="直角三角形 10"/>
          <p:cNvSpPr/>
          <p:nvPr/>
        </p:nvSpPr>
        <p:spPr>
          <a:xfrm rot="13500000">
            <a:off x="4882078" y="3996875"/>
            <a:ext cx="249966" cy="248776"/>
          </a:xfrm>
          <a:prstGeom prst="rtTriangle">
            <a:avLst/>
          </a:pr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341674" y="2659557"/>
            <a:ext cx="458272" cy="459462"/>
          </a:xfrm>
          <a:prstGeom prst="ellipse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99" dirty="0">
                <a:solidFill>
                  <a:schemeClr val="bg1"/>
                </a:solidFill>
                <a:latin typeface="微软雅黑" panose="020B0503020204020204" pitchFamily="34" charset="-122"/>
              </a:rPr>
              <a:t>3</a:t>
            </a:r>
            <a:endParaRPr lang="zh-CN" altLang="en-US" sz="2099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341674" y="2044164"/>
            <a:ext cx="458272" cy="459462"/>
          </a:xfrm>
          <a:prstGeom prst="ellipse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4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341674" y="3276140"/>
            <a:ext cx="458272" cy="458271"/>
          </a:xfrm>
          <a:prstGeom prst="ellipse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99" dirty="0">
                <a:solidFill>
                  <a:schemeClr val="bg1"/>
                </a:solidFill>
                <a:latin typeface="微软雅黑" panose="020B0503020204020204" pitchFamily="34" charset="-122"/>
              </a:rPr>
              <a:t>2</a:t>
            </a:r>
            <a:endParaRPr lang="zh-CN" altLang="en-US" sz="2099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341674" y="3891532"/>
            <a:ext cx="458272" cy="459462"/>
          </a:xfrm>
          <a:prstGeom prst="ellipse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99" dirty="0">
                <a:solidFill>
                  <a:schemeClr val="bg1"/>
                </a:solidFill>
                <a:latin typeface="微软雅黑" panose="020B0503020204020204" pitchFamily="34" charset="-122"/>
              </a:rPr>
              <a:t>1</a:t>
            </a:r>
            <a:endParaRPr lang="zh-CN" altLang="en-US" sz="2099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>
            <a:off x="4281413" y="1005984"/>
            <a:ext cx="529791" cy="842692"/>
            <a:chOff x="2813" y="511"/>
            <a:chExt cx="916" cy="1457"/>
          </a:xfr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</p:grpSpPr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2813" y="1159"/>
              <a:ext cx="248" cy="546"/>
            </a:xfrm>
            <a:custGeom>
              <a:avLst/>
              <a:gdLst>
                <a:gd name="T0" fmla="*/ 0 w 104"/>
                <a:gd name="T1" fmla="*/ 108 h 230"/>
                <a:gd name="T2" fmla="*/ 21 w 104"/>
                <a:gd name="T3" fmla="*/ 230 h 230"/>
                <a:gd name="T4" fmla="*/ 78 w 104"/>
                <a:gd name="T5" fmla="*/ 144 h 230"/>
                <a:gd name="T6" fmla="*/ 104 w 104"/>
                <a:gd name="T7" fmla="*/ 144 h 230"/>
                <a:gd name="T8" fmla="*/ 59 w 104"/>
                <a:gd name="T9" fmla="*/ 0 h 230"/>
                <a:gd name="T10" fmla="*/ 0 w 104"/>
                <a:gd name="T11" fmla="*/ 108 h 230"/>
                <a:gd name="T12" fmla="*/ 0 w 104"/>
                <a:gd name="T13" fmla="*/ 108 h 230"/>
                <a:gd name="T14" fmla="*/ 0 w 104"/>
                <a:gd name="T15" fmla="*/ 10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230">
                  <a:moveTo>
                    <a:pt x="0" y="108"/>
                  </a:moveTo>
                  <a:cubicBezTo>
                    <a:pt x="21" y="230"/>
                    <a:pt x="21" y="230"/>
                    <a:pt x="21" y="230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84" y="86"/>
                    <a:pt x="70" y="38"/>
                    <a:pt x="59" y="0"/>
                  </a:cubicBezTo>
                  <a:lnTo>
                    <a:pt x="0" y="108"/>
                  </a:lnTo>
                  <a:close/>
                  <a:moveTo>
                    <a:pt x="0" y="108"/>
                  </a:moveTo>
                  <a:cubicBezTo>
                    <a:pt x="0" y="108"/>
                    <a:pt x="0" y="108"/>
                    <a:pt x="0" y="1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3482" y="1159"/>
              <a:ext cx="247" cy="546"/>
            </a:xfrm>
            <a:custGeom>
              <a:avLst/>
              <a:gdLst>
                <a:gd name="T0" fmla="*/ 45 w 104"/>
                <a:gd name="T1" fmla="*/ 0 h 230"/>
                <a:gd name="T2" fmla="*/ 0 w 104"/>
                <a:gd name="T3" fmla="*/ 144 h 230"/>
                <a:gd name="T4" fmla="*/ 26 w 104"/>
                <a:gd name="T5" fmla="*/ 144 h 230"/>
                <a:gd name="T6" fmla="*/ 84 w 104"/>
                <a:gd name="T7" fmla="*/ 230 h 230"/>
                <a:gd name="T8" fmla="*/ 104 w 104"/>
                <a:gd name="T9" fmla="*/ 108 h 230"/>
                <a:gd name="T10" fmla="*/ 45 w 104"/>
                <a:gd name="T11" fmla="*/ 0 h 230"/>
                <a:gd name="T12" fmla="*/ 45 w 104"/>
                <a:gd name="T13" fmla="*/ 0 h 230"/>
                <a:gd name="T14" fmla="*/ 45 w 104"/>
                <a:gd name="T15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230">
                  <a:moveTo>
                    <a:pt x="45" y="0"/>
                  </a:moveTo>
                  <a:cubicBezTo>
                    <a:pt x="35" y="38"/>
                    <a:pt x="20" y="86"/>
                    <a:pt x="0" y="144"/>
                  </a:cubicBezTo>
                  <a:cubicBezTo>
                    <a:pt x="26" y="144"/>
                    <a:pt x="26" y="144"/>
                    <a:pt x="26" y="144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104" y="108"/>
                    <a:pt x="104" y="108"/>
                    <a:pt x="104" y="108"/>
                  </a:cubicBezTo>
                  <a:lnTo>
                    <a:pt x="45" y="0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3172" y="1669"/>
              <a:ext cx="198" cy="299"/>
            </a:xfrm>
            <a:custGeom>
              <a:avLst/>
              <a:gdLst>
                <a:gd name="T0" fmla="*/ 42 w 83"/>
                <a:gd name="T1" fmla="*/ 0 h 126"/>
                <a:gd name="T2" fmla="*/ 0 w 83"/>
                <a:gd name="T3" fmla="*/ 41 h 126"/>
                <a:gd name="T4" fmla="*/ 42 w 83"/>
                <a:gd name="T5" fmla="*/ 126 h 126"/>
                <a:gd name="T6" fmla="*/ 83 w 83"/>
                <a:gd name="T7" fmla="*/ 41 h 126"/>
                <a:gd name="T8" fmla="*/ 42 w 83"/>
                <a:gd name="T9" fmla="*/ 0 h 126"/>
                <a:gd name="T10" fmla="*/ 42 w 83"/>
                <a:gd name="T11" fmla="*/ 0 h 126"/>
                <a:gd name="T12" fmla="*/ 42 w 83"/>
                <a:gd name="T1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26">
                  <a:moveTo>
                    <a:pt x="42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4"/>
                    <a:pt x="42" y="126"/>
                    <a:pt x="42" y="126"/>
                  </a:cubicBezTo>
                  <a:cubicBezTo>
                    <a:pt x="42" y="126"/>
                    <a:pt x="83" y="64"/>
                    <a:pt x="83" y="41"/>
                  </a:cubicBezTo>
                  <a:cubicBezTo>
                    <a:pt x="83" y="18"/>
                    <a:pt x="65" y="0"/>
                    <a:pt x="42" y="0"/>
                  </a:cubicBezTo>
                  <a:close/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2968" y="872"/>
              <a:ext cx="609" cy="759"/>
            </a:xfrm>
            <a:custGeom>
              <a:avLst/>
              <a:gdLst>
                <a:gd name="T0" fmla="*/ 128 w 256"/>
                <a:gd name="T1" fmla="*/ 0 h 320"/>
                <a:gd name="T2" fmla="*/ 58 w 256"/>
                <a:gd name="T3" fmla="*/ 14 h 320"/>
                <a:gd name="T4" fmla="*/ 94 w 256"/>
                <a:gd name="T5" fmla="*/ 282 h 320"/>
                <a:gd name="T6" fmla="*/ 28 w 256"/>
                <a:gd name="T7" fmla="*/ 29 h 320"/>
                <a:gd name="T8" fmla="*/ 0 w 256"/>
                <a:gd name="T9" fmla="*/ 50 h 320"/>
                <a:gd name="T10" fmla="*/ 81 w 256"/>
                <a:gd name="T11" fmla="*/ 320 h 320"/>
                <a:gd name="T12" fmla="*/ 175 w 256"/>
                <a:gd name="T13" fmla="*/ 320 h 320"/>
                <a:gd name="T14" fmla="*/ 256 w 256"/>
                <a:gd name="T15" fmla="*/ 50 h 320"/>
                <a:gd name="T16" fmla="*/ 128 w 256"/>
                <a:gd name="T17" fmla="*/ 0 h 320"/>
                <a:gd name="T18" fmla="*/ 128 w 256"/>
                <a:gd name="T19" fmla="*/ 0 h 320"/>
                <a:gd name="T20" fmla="*/ 128 w 256"/>
                <a:gd name="T21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6" h="320">
                  <a:moveTo>
                    <a:pt x="128" y="0"/>
                  </a:moveTo>
                  <a:cubicBezTo>
                    <a:pt x="103" y="0"/>
                    <a:pt x="80" y="5"/>
                    <a:pt x="58" y="14"/>
                  </a:cubicBezTo>
                  <a:cubicBezTo>
                    <a:pt x="58" y="102"/>
                    <a:pt x="82" y="207"/>
                    <a:pt x="94" y="282"/>
                  </a:cubicBezTo>
                  <a:cubicBezTo>
                    <a:pt x="79" y="235"/>
                    <a:pt x="30" y="125"/>
                    <a:pt x="28" y="29"/>
                  </a:cubicBezTo>
                  <a:cubicBezTo>
                    <a:pt x="18" y="35"/>
                    <a:pt x="9" y="42"/>
                    <a:pt x="0" y="50"/>
                  </a:cubicBezTo>
                  <a:cubicBezTo>
                    <a:pt x="7" y="104"/>
                    <a:pt x="48" y="225"/>
                    <a:pt x="81" y="320"/>
                  </a:cubicBezTo>
                  <a:cubicBezTo>
                    <a:pt x="175" y="320"/>
                    <a:pt x="175" y="320"/>
                    <a:pt x="175" y="320"/>
                  </a:cubicBezTo>
                  <a:cubicBezTo>
                    <a:pt x="208" y="225"/>
                    <a:pt x="248" y="104"/>
                    <a:pt x="256" y="50"/>
                  </a:cubicBezTo>
                  <a:cubicBezTo>
                    <a:pt x="222" y="19"/>
                    <a:pt x="177" y="0"/>
                    <a:pt x="128" y="0"/>
                  </a:cubicBezTo>
                  <a:close/>
                  <a:moveTo>
                    <a:pt x="128" y="0"/>
                  </a:moveTo>
                  <a:cubicBezTo>
                    <a:pt x="128" y="0"/>
                    <a:pt x="128" y="0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2968" y="511"/>
              <a:ext cx="609" cy="391"/>
            </a:xfrm>
            <a:custGeom>
              <a:avLst/>
              <a:gdLst>
                <a:gd name="T0" fmla="*/ 86 w 256"/>
                <a:gd name="T1" fmla="*/ 42 h 165"/>
                <a:gd name="T2" fmla="*/ 59 w 256"/>
                <a:gd name="T3" fmla="*/ 135 h 165"/>
                <a:gd name="T4" fmla="*/ 128 w 256"/>
                <a:gd name="T5" fmla="*/ 124 h 165"/>
                <a:gd name="T6" fmla="*/ 256 w 256"/>
                <a:gd name="T7" fmla="*/ 165 h 165"/>
                <a:gd name="T8" fmla="*/ 128 w 256"/>
                <a:gd name="T9" fmla="*/ 0 h 165"/>
                <a:gd name="T10" fmla="*/ 0 w 256"/>
                <a:gd name="T11" fmla="*/ 165 h 165"/>
                <a:gd name="T12" fmla="*/ 30 w 256"/>
                <a:gd name="T13" fmla="*/ 147 h 165"/>
                <a:gd name="T14" fmla="*/ 86 w 256"/>
                <a:gd name="T15" fmla="*/ 42 h 165"/>
                <a:gd name="T16" fmla="*/ 86 w 256"/>
                <a:gd name="T17" fmla="*/ 42 h 165"/>
                <a:gd name="T18" fmla="*/ 86 w 256"/>
                <a:gd name="T19" fmla="*/ 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65">
                  <a:moveTo>
                    <a:pt x="86" y="42"/>
                  </a:moveTo>
                  <a:cubicBezTo>
                    <a:pt x="70" y="67"/>
                    <a:pt x="62" y="99"/>
                    <a:pt x="59" y="135"/>
                  </a:cubicBezTo>
                  <a:cubicBezTo>
                    <a:pt x="81" y="128"/>
                    <a:pt x="104" y="124"/>
                    <a:pt x="128" y="124"/>
                  </a:cubicBezTo>
                  <a:cubicBezTo>
                    <a:pt x="176" y="124"/>
                    <a:pt x="220" y="139"/>
                    <a:pt x="256" y="165"/>
                  </a:cubicBezTo>
                  <a:cubicBezTo>
                    <a:pt x="245" y="29"/>
                    <a:pt x="128" y="0"/>
                    <a:pt x="128" y="0"/>
                  </a:cubicBezTo>
                  <a:cubicBezTo>
                    <a:pt x="128" y="0"/>
                    <a:pt x="11" y="29"/>
                    <a:pt x="0" y="165"/>
                  </a:cubicBezTo>
                  <a:cubicBezTo>
                    <a:pt x="9" y="158"/>
                    <a:pt x="19" y="152"/>
                    <a:pt x="30" y="147"/>
                  </a:cubicBezTo>
                  <a:cubicBezTo>
                    <a:pt x="34" y="105"/>
                    <a:pt x="50" y="67"/>
                    <a:pt x="86" y="42"/>
                  </a:cubicBezTo>
                  <a:close/>
                  <a:moveTo>
                    <a:pt x="86" y="42"/>
                  </a:moveTo>
                  <a:cubicBezTo>
                    <a:pt x="86" y="42"/>
                    <a:pt x="86" y="42"/>
                    <a:pt x="86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19903" y="3715821"/>
            <a:ext cx="1837335" cy="757650"/>
            <a:chOff x="8779234" y="1963160"/>
            <a:chExt cx="2450418" cy="1010463"/>
          </a:xfrm>
        </p:grpSpPr>
        <p:sp>
          <p:nvSpPr>
            <p:cNvPr id="23" name="矩形 22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F66C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8779234" y="2316433"/>
              <a:ext cx="2450418" cy="65719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142363" y="3003685"/>
            <a:ext cx="1837335" cy="757650"/>
            <a:chOff x="8779234" y="1963160"/>
            <a:chExt cx="2450418" cy="1010463"/>
          </a:xfrm>
        </p:grpSpPr>
        <p:sp>
          <p:nvSpPr>
            <p:cNvPr id="26" name="矩形 25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F343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8779234" y="2316433"/>
              <a:ext cx="2450418" cy="65719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219903" y="2463766"/>
            <a:ext cx="1837335" cy="757650"/>
            <a:chOff x="8779234" y="1963160"/>
            <a:chExt cx="2450418" cy="1010463"/>
          </a:xfrm>
        </p:grpSpPr>
        <p:sp>
          <p:nvSpPr>
            <p:cNvPr id="29" name="矩形 28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059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8779234" y="2316433"/>
              <a:ext cx="2450418" cy="65719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142363" y="1869855"/>
            <a:ext cx="1837335" cy="757650"/>
            <a:chOff x="8779234" y="1963160"/>
            <a:chExt cx="2450418" cy="1010463"/>
          </a:xfrm>
        </p:grpSpPr>
        <p:sp>
          <p:nvSpPr>
            <p:cNvPr id="32" name="矩形 31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037A9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8779234" y="2316433"/>
              <a:ext cx="2450418" cy="65719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462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386476" y="1853114"/>
            <a:ext cx="1525515" cy="1361705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9" name="任意多边形 8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lstStyle/>
            <a:p>
              <a:endParaRPr lang="zh-CN" alt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0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628291" y="2538268"/>
            <a:ext cx="1476387" cy="1317853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" name="任意多边形 11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lstStyle/>
            <a:p>
              <a:endParaRPr lang="zh-CN" alt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3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16113" y="1862799"/>
            <a:ext cx="1514666" cy="1352021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5" name="任意多边形 14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lstStyle/>
            <a:p>
              <a:endParaRPr lang="zh-CN" alt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6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048923" y="2547954"/>
            <a:ext cx="1466787" cy="1308167"/>
            <a:chOff x="3337529" y="1161598"/>
            <a:chExt cx="2138277" cy="19070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8" name="任意多边形 17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E87071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lstStyle/>
            <a:p>
              <a:endParaRPr lang="zh-CN" alt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Freeform 5"/>
            <p:cNvSpPr/>
            <p:nvPr/>
          </p:nvSpPr>
          <p:spPr bwMode="auto">
            <a:xfrm rot="10800000">
              <a:off x="3337529" y="1173504"/>
              <a:ext cx="2138277" cy="18951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lstStyle/>
            <a:p>
              <a:endParaRPr lang="zh-CN" alt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0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27144" y="1896967"/>
            <a:ext cx="1476388" cy="1317854"/>
            <a:chOff x="3342359" y="1161599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2" name="任意多边形 21"/>
            <p:cNvSpPr/>
            <p:nvPr/>
          </p:nvSpPr>
          <p:spPr bwMode="auto">
            <a:xfrm rot="10800000">
              <a:off x="3342359" y="1161599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gradFill>
              <a:gsLst>
                <a:gs pos="0">
                  <a:srgbClr val="03435C"/>
                </a:gs>
                <a:gs pos="100000">
                  <a:srgbClr val="037A9B"/>
                </a:gs>
              </a:gsLst>
              <a:lin ang="5400000" scaled="1"/>
            </a:gra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lstStyle/>
            <a:p>
              <a:endParaRPr lang="zh-CN" alt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3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4" name="Freeform 1560"/>
          <p:cNvSpPr>
            <a:spLocks noEditPoints="1"/>
          </p:cNvSpPr>
          <p:nvPr/>
        </p:nvSpPr>
        <p:spPr bwMode="auto">
          <a:xfrm>
            <a:off x="1901108" y="2301791"/>
            <a:ext cx="551121" cy="490964"/>
          </a:xfrm>
          <a:custGeom>
            <a:avLst/>
            <a:gdLst>
              <a:gd name="T0" fmla="*/ 85 w 176"/>
              <a:gd name="T1" fmla="*/ 125 h 157"/>
              <a:gd name="T2" fmla="*/ 91 w 176"/>
              <a:gd name="T3" fmla="*/ 125 h 157"/>
              <a:gd name="T4" fmla="*/ 89 w 176"/>
              <a:gd name="T5" fmla="*/ 108 h 157"/>
              <a:gd name="T6" fmla="*/ 73 w 176"/>
              <a:gd name="T7" fmla="*/ 85 h 157"/>
              <a:gd name="T8" fmla="*/ 76 w 176"/>
              <a:gd name="T9" fmla="*/ 90 h 157"/>
              <a:gd name="T10" fmla="*/ 73 w 176"/>
              <a:gd name="T11" fmla="*/ 85 h 157"/>
              <a:gd name="T12" fmla="*/ 85 w 176"/>
              <a:gd name="T13" fmla="*/ 76 h 157"/>
              <a:gd name="T14" fmla="*/ 89 w 176"/>
              <a:gd name="T15" fmla="*/ 95 h 157"/>
              <a:gd name="T16" fmla="*/ 91 w 176"/>
              <a:gd name="T17" fmla="*/ 77 h 157"/>
              <a:gd name="T18" fmla="*/ 129 w 176"/>
              <a:gd name="T19" fmla="*/ 55 h 157"/>
              <a:gd name="T20" fmla="*/ 104 w 176"/>
              <a:gd name="T21" fmla="*/ 32 h 157"/>
              <a:gd name="T22" fmla="*/ 103 w 176"/>
              <a:gd name="T23" fmla="*/ 28 h 157"/>
              <a:gd name="T24" fmla="*/ 112 w 176"/>
              <a:gd name="T25" fmla="*/ 6 h 157"/>
              <a:gd name="T26" fmla="*/ 60 w 176"/>
              <a:gd name="T27" fmla="*/ 6 h 157"/>
              <a:gd name="T28" fmla="*/ 70 w 176"/>
              <a:gd name="T29" fmla="*/ 30 h 157"/>
              <a:gd name="T30" fmla="*/ 73 w 176"/>
              <a:gd name="T31" fmla="*/ 33 h 157"/>
              <a:gd name="T32" fmla="*/ 57 w 176"/>
              <a:gd name="T33" fmla="*/ 156 h 157"/>
              <a:gd name="T34" fmla="*/ 118 w 176"/>
              <a:gd name="T35" fmla="*/ 156 h 157"/>
              <a:gd name="T36" fmla="*/ 114 w 176"/>
              <a:gd name="T37" fmla="*/ 114 h 157"/>
              <a:gd name="T38" fmla="*/ 101 w 176"/>
              <a:gd name="T39" fmla="*/ 129 h 157"/>
              <a:gd name="T40" fmla="*/ 98 w 176"/>
              <a:gd name="T41" fmla="*/ 136 h 157"/>
              <a:gd name="T42" fmla="*/ 91 w 176"/>
              <a:gd name="T43" fmla="*/ 136 h 157"/>
              <a:gd name="T44" fmla="*/ 89 w 176"/>
              <a:gd name="T45" fmla="*/ 132 h 157"/>
              <a:gd name="T46" fmla="*/ 86 w 176"/>
              <a:gd name="T47" fmla="*/ 136 h 157"/>
              <a:gd name="T48" fmla="*/ 78 w 176"/>
              <a:gd name="T49" fmla="*/ 136 h 157"/>
              <a:gd name="T50" fmla="*/ 71 w 176"/>
              <a:gd name="T51" fmla="*/ 127 h 157"/>
              <a:gd name="T52" fmla="*/ 67 w 176"/>
              <a:gd name="T53" fmla="*/ 108 h 157"/>
              <a:gd name="T54" fmla="*/ 77 w 176"/>
              <a:gd name="T55" fmla="*/ 122 h 157"/>
              <a:gd name="T56" fmla="*/ 72 w 176"/>
              <a:gd name="T57" fmla="*/ 102 h 157"/>
              <a:gd name="T58" fmla="*/ 63 w 176"/>
              <a:gd name="T59" fmla="*/ 87 h 157"/>
              <a:gd name="T60" fmla="*/ 71 w 176"/>
              <a:gd name="T61" fmla="*/ 73 h 157"/>
              <a:gd name="T62" fmla="*/ 77 w 176"/>
              <a:gd name="T63" fmla="*/ 63 h 157"/>
              <a:gd name="T64" fmla="*/ 85 w 176"/>
              <a:gd name="T65" fmla="*/ 63 h 157"/>
              <a:gd name="T66" fmla="*/ 87 w 176"/>
              <a:gd name="T67" fmla="*/ 68 h 157"/>
              <a:gd name="T68" fmla="*/ 91 w 176"/>
              <a:gd name="T69" fmla="*/ 63 h 157"/>
              <a:gd name="T70" fmla="*/ 99 w 176"/>
              <a:gd name="T71" fmla="*/ 63 h 157"/>
              <a:gd name="T72" fmla="*/ 100 w 176"/>
              <a:gd name="T73" fmla="*/ 71 h 157"/>
              <a:gd name="T74" fmla="*/ 112 w 176"/>
              <a:gd name="T75" fmla="*/ 87 h 157"/>
              <a:gd name="T76" fmla="*/ 103 w 176"/>
              <a:gd name="T77" fmla="*/ 86 h 157"/>
              <a:gd name="T78" fmla="*/ 100 w 176"/>
              <a:gd name="T79" fmla="*/ 98 h 157"/>
              <a:gd name="T80" fmla="*/ 112 w 176"/>
              <a:gd name="T81" fmla="*/ 106 h 157"/>
              <a:gd name="T82" fmla="*/ 101 w 176"/>
              <a:gd name="T83" fmla="*/ 111 h 157"/>
              <a:gd name="T84" fmla="*/ 99 w 176"/>
              <a:gd name="T85" fmla="*/ 123 h 157"/>
              <a:gd name="T86" fmla="*/ 104 w 176"/>
              <a:gd name="T87" fmla="*/ 11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57">
                <a:moveTo>
                  <a:pt x="85" y="106"/>
                </a:moveTo>
                <a:cubicBezTo>
                  <a:pt x="85" y="125"/>
                  <a:pt x="85" y="125"/>
                  <a:pt x="85" y="125"/>
                </a:cubicBezTo>
                <a:cubicBezTo>
                  <a:pt x="87" y="125"/>
                  <a:pt x="88" y="125"/>
                  <a:pt x="89" y="125"/>
                </a:cubicBezTo>
                <a:cubicBezTo>
                  <a:pt x="90" y="125"/>
                  <a:pt x="90" y="125"/>
                  <a:pt x="91" y="12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90" y="108"/>
                  <a:pt x="90" y="108"/>
                  <a:pt x="89" y="108"/>
                </a:cubicBezTo>
                <a:cubicBezTo>
                  <a:pt x="88" y="107"/>
                  <a:pt x="86" y="107"/>
                  <a:pt x="85" y="106"/>
                </a:cubicBezTo>
                <a:close/>
                <a:moveTo>
                  <a:pt x="73" y="85"/>
                </a:moveTo>
                <a:cubicBezTo>
                  <a:pt x="73" y="86"/>
                  <a:pt x="73" y="88"/>
                  <a:pt x="74" y="89"/>
                </a:cubicBezTo>
                <a:cubicBezTo>
                  <a:pt x="75" y="89"/>
                  <a:pt x="75" y="90"/>
                  <a:pt x="76" y="90"/>
                </a:cubicBezTo>
                <a:cubicBezTo>
                  <a:pt x="76" y="79"/>
                  <a:pt x="76" y="79"/>
                  <a:pt x="76" y="79"/>
                </a:cubicBezTo>
                <a:cubicBezTo>
                  <a:pt x="74" y="81"/>
                  <a:pt x="73" y="83"/>
                  <a:pt x="73" y="85"/>
                </a:cubicBezTo>
                <a:close/>
                <a:moveTo>
                  <a:pt x="88" y="76"/>
                </a:moveTo>
                <a:cubicBezTo>
                  <a:pt x="87" y="76"/>
                  <a:pt x="86" y="76"/>
                  <a:pt x="85" y="76"/>
                </a:cubicBezTo>
                <a:cubicBezTo>
                  <a:pt x="85" y="94"/>
                  <a:pt x="85" y="94"/>
                  <a:pt x="85" y="94"/>
                </a:cubicBezTo>
                <a:cubicBezTo>
                  <a:pt x="86" y="94"/>
                  <a:pt x="87" y="94"/>
                  <a:pt x="89" y="95"/>
                </a:cubicBezTo>
                <a:cubicBezTo>
                  <a:pt x="90" y="95"/>
                  <a:pt x="90" y="95"/>
                  <a:pt x="91" y="95"/>
                </a:cubicBezTo>
                <a:cubicBezTo>
                  <a:pt x="91" y="77"/>
                  <a:pt x="91" y="77"/>
                  <a:pt x="91" y="77"/>
                </a:cubicBezTo>
                <a:cubicBezTo>
                  <a:pt x="90" y="76"/>
                  <a:pt x="89" y="76"/>
                  <a:pt x="88" y="76"/>
                </a:cubicBezTo>
                <a:close/>
                <a:moveTo>
                  <a:pt x="129" y="55"/>
                </a:moveTo>
                <a:cubicBezTo>
                  <a:pt x="122" y="48"/>
                  <a:pt x="105" y="38"/>
                  <a:pt x="104" y="33"/>
                </a:cubicBezTo>
                <a:cubicBezTo>
                  <a:pt x="104" y="33"/>
                  <a:pt x="104" y="32"/>
                  <a:pt x="104" y="32"/>
                </a:cubicBezTo>
                <a:cubicBezTo>
                  <a:pt x="105" y="32"/>
                  <a:pt x="106" y="31"/>
                  <a:pt x="106" y="30"/>
                </a:cubicBezTo>
                <a:cubicBezTo>
                  <a:pt x="106" y="29"/>
                  <a:pt x="105" y="28"/>
                  <a:pt x="103" y="28"/>
                </a:cubicBezTo>
                <a:cubicBezTo>
                  <a:pt x="103" y="28"/>
                  <a:pt x="103" y="28"/>
                  <a:pt x="103" y="28"/>
                </a:cubicBezTo>
                <a:cubicBezTo>
                  <a:pt x="103" y="23"/>
                  <a:pt x="108" y="21"/>
                  <a:pt x="112" y="6"/>
                </a:cubicBezTo>
                <a:cubicBezTo>
                  <a:pt x="95" y="1"/>
                  <a:pt x="95" y="5"/>
                  <a:pt x="82" y="11"/>
                </a:cubicBezTo>
                <a:cubicBezTo>
                  <a:pt x="72" y="13"/>
                  <a:pt x="73" y="0"/>
                  <a:pt x="60" y="6"/>
                </a:cubicBezTo>
                <a:cubicBezTo>
                  <a:pt x="67" y="19"/>
                  <a:pt x="72" y="23"/>
                  <a:pt x="73" y="28"/>
                </a:cubicBezTo>
                <a:cubicBezTo>
                  <a:pt x="71" y="28"/>
                  <a:pt x="70" y="29"/>
                  <a:pt x="70" y="30"/>
                </a:cubicBezTo>
                <a:cubicBezTo>
                  <a:pt x="70" y="31"/>
                  <a:pt x="71" y="32"/>
                  <a:pt x="73" y="32"/>
                </a:cubicBezTo>
                <a:cubicBezTo>
                  <a:pt x="73" y="32"/>
                  <a:pt x="73" y="32"/>
                  <a:pt x="73" y="33"/>
                </a:cubicBezTo>
                <a:cubicBezTo>
                  <a:pt x="71" y="38"/>
                  <a:pt x="54" y="48"/>
                  <a:pt x="47" y="55"/>
                </a:cubicBezTo>
                <a:cubicBezTo>
                  <a:pt x="31" y="70"/>
                  <a:pt x="0" y="154"/>
                  <a:pt x="57" y="156"/>
                </a:cubicBezTo>
                <a:cubicBezTo>
                  <a:pt x="84" y="157"/>
                  <a:pt x="88" y="157"/>
                  <a:pt x="88" y="157"/>
                </a:cubicBezTo>
                <a:cubicBezTo>
                  <a:pt x="88" y="157"/>
                  <a:pt x="91" y="157"/>
                  <a:pt x="118" y="156"/>
                </a:cubicBezTo>
                <a:cubicBezTo>
                  <a:pt x="176" y="154"/>
                  <a:pt x="144" y="70"/>
                  <a:pt x="129" y="55"/>
                </a:cubicBezTo>
                <a:close/>
                <a:moveTo>
                  <a:pt x="114" y="114"/>
                </a:moveTo>
                <a:cubicBezTo>
                  <a:pt x="113" y="117"/>
                  <a:pt x="112" y="120"/>
                  <a:pt x="110" y="123"/>
                </a:cubicBezTo>
                <a:cubicBezTo>
                  <a:pt x="108" y="126"/>
                  <a:pt x="105" y="128"/>
                  <a:pt x="101" y="129"/>
                </a:cubicBezTo>
                <a:cubicBezTo>
                  <a:pt x="100" y="130"/>
                  <a:pt x="99" y="130"/>
                  <a:pt x="99" y="130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8" y="138"/>
                  <a:pt x="96" y="139"/>
                  <a:pt x="94" y="139"/>
                </a:cubicBezTo>
                <a:cubicBezTo>
                  <a:pt x="92" y="139"/>
                  <a:pt x="91" y="138"/>
                  <a:pt x="91" y="136"/>
                </a:cubicBezTo>
                <a:cubicBezTo>
                  <a:pt x="91" y="132"/>
                  <a:pt x="91" y="132"/>
                  <a:pt x="91" y="132"/>
                </a:cubicBezTo>
                <a:cubicBezTo>
                  <a:pt x="90" y="132"/>
                  <a:pt x="89" y="132"/>
                  <a:pt x="89" y="132"/>
                </a:cubicBezTo>
                <a:cubicBezTo>
                  <a:pt x="88" y="132"/>
                  <a:pt x="87" y="132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8"/>
                  <a:pt x="84" y="139"/>
                  <a:pt x="82" y="139"/>
                </a:cubicBezTo>
                <a:cubicBezTo>
                  <a:pt x="80" y="139"/>
                  <a:pt x="78" y="138"/>
                  <a:pt x="78" y="136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75" y="129"/>
                  <a:pt x="73" y="128"/>
                  <a:pt x="71" y="127"/>
                </a:cubicBezTo>
                <a:cubicBezTo>
                  <a:pt x="67" y="124"/>
                  <a:pt x="64" y="119"/>
                  <a:pt x="63" y="113"/>
                </a:cubicBezTo>
                <a:cubicBezTo>
                  <a:pt x="62" y="110"/>
                  <a:pt x="64" y="108"/>
                  <a:pt x="67" y="108"/>
                </a:cubicBezTo>
                <a:cubicBezTo>
                  <a:pt x="69" y="109"/>
                  <a:pt x="72" y="111"/>
                  <a:pt x="72" y="114"/>
                </a:cubicBezTo>
                <a:cubicBezTo>
                  <a:pt x="73" y="117"/>
                  <a:pt x="75" y="120"/>
                  <a:pt x="77" y="122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4" y="103"/>
                  <a:pt x="73" y="102"/>
                  <a:pt x="72" y="102"/>
                </a:cubicBezTo>
                <a:cubicBezTo>
                  <a:pt x="69" y="100"/>
                  <a:pt x="67" y="98"/>
                  <a:pt x="65" y="95"/>
                </a:cubicBezTo>
                <a:cubicBezTo>
                  <a:pt x="64" y="93"/>
                  <a:pt x="63" y="90"/>
                  <a:pt x="63" y="87"/>
                </a:cubicBezTo>
                <a:cubicBezTo>
                  <a:pt x="64" y="84"/>
                  <a:pt x="64" y="81"/>
                  <a:pt x="66" y="79"/>
                </a:cubicBezTo>
                <a:cubicBezTo>
                  <a:pt x="67" y="77"/>
                  <a:pt x="69" y="75"/>
                  <a:pt x="71" y="73"/>
                </a:cubicBezTo>
                <a:cubicBezTo>
                  <a:pt x="72" y="72"/>
                  <a:pt x="74" y="71"/>
                  <a:pt x="77" y="70"/>
                </a:cubicBezTo>
                <a:cubicBezTo>
                  <a:pt x="77" y="63"/>
                  <a:pt x="77" y="63"/>
                  <a:pt x="77" y="63"/>
                </a:cubicBezTo>
                <a:cubicBezTo>
                  <a:pt x="78" y="62"/>
                  <a:pt x="79" y="60"/>
                  <a:pt x="82" y="60"/>
                </a:cubicBezTo>
                <a:cubicBezTo>
                  <a:pt x="84" y="60"/>
                  <a:pt x="85" y="61"/>
                  <a:pt x="85" y="63"/>
                </a:cubicBezTo>
                <a:cubicBezTo>
                  <a:pt x="85" y="68"/>
                  <a:pt x="85" y="68"/>
                  <a:pt x="85" y="68"/>
                </a:cubicBezTo>
                <a:cubicBezTo>
                  <a:pt x="86" y="68"/>
                  <a:pt x="86" y="68"/>
                  <a:pt x="87" y="68"/>
                </a:cubicBezTo>
                <a:cubicBezTo>
                  <a:pt x="88" y="68"/>
                  <a:pt x="90" y="68"/>
                  <a:pt x="91" y="69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1"/>
                  <a:pt x="92" y="60"/>
                  <a:pt x="95" y="60"/>
                </a:cubicBezTo>
                <a:cubicBezTo>
                  <a:pt x="97" y="60"/>
                  <a:pt x="99" y="62"/>
                  <a:pt x="99" y="63"/>
                </a:cubicBezTo>
                <a:cubicBezTo>
                  <a:pt x="99" y="70"/>
                  <a:pt x="99" y="70"/>
                  <a:pt x="99" y="70"/>
                </a:cubicBezTo>
                <a:cubicBezTo>
                  <a:pt x="100" y="70"/>
                  <a:pt x="100" y="70"/>
                  <a:pt x="100" y="71"/>
                </a:cubicBezTo>
                <a:cubicBezTo>
                  <a:pt x="104" y="72"/>
                  <a:pt x="106" y="74"/>
                  <a:pt x="108" y="76"/>
                </a:cubicBezTo>
                <a:cubicBezTo>
                  <a:pt x="110" y="79"/>
                  <a:pt x="112" y="83"/>
                  <a:pt x="112" y="87"/>
                </a:cubicBezTo>
                <a:cubicBezTo>
                  <a:pt x="113" y="90"/>
                  <a:pt x="111" y="92"/>
                  <a:pt x="108" y="92"/>
                </a:cubicBezTo>
                <a:cubicBezTo>
                  <a:pt x="105" y="92"/>
                  <a:pt x="103" y="89"/>
                  <a:pt x="103" y="86"/>
                </a:cubicBezTo>
                <a:cubicBezTo>
                  <a:pt x="102" y="84"/>
                  <a:pt x="101" y="83"/>
                  <a:pt x="100" y="81"/>
                </a:cubicBezTo>
                <a:cubicBezTo>
                  <a:pt x="100" y="98"/>
                  <a:pt x="100" y="98"/>
                  <a:pt x="100" y="98"/>
                </a:cubicBezTo>
                <a:cubicBezTo>
                  <a:pt x="103" y="99"/>
                  <a:pt x="105" y="100"/>
                  <a:pt x="106" y="100"/>
                </a:cubicBezTo>
                <a:cubicBezTo>
                  <a:pt x="109" y="101"/>
                  <a:pt x="111" y="103"/>
                  <a:pt x="112" y="106"/>
                </a:cubicBezTo>
                <a:cubicBezTo>
                  <a:pt x="113" y="108"/>
                  <a:pt x="114" y="111"/>
                  <a:pt x="114" y="114"/>
                </a:cubicBezTo>
                <a:close/>
                <a:moveTo>
                  <a:pt x="101" y="111"/>
                </a:moveTo>
                <a:cubicBezTo>
                  <a:pt x="101" y="111"/>
                  <a:pt x="100" y="111"/>
                  <a:pt x="100" y="111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9" y="123"/>
                  <a:pt x="99" y="123"/>
                  <a:pt x="100" y="122"/>
                </a:cubicBezTo>
                <a:cubicBezTo>
                  <a:pt x="102" y="121"/>
                  <a:pt x="103" y="118"/>
                  <a:pt x="104" y="116"/>
                </a:cubicBezTo>
                <a:cubicBezTo>
                  <a:pt x="104" y="114"/>
                  <a:pt x="103" y="112"/>
                  <a:pt x="101" y="111"/>
                </a:cubicBezTo>
                <a:close/>
              </a:path>
            </a:pathLst>
          </a:cu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 dirty="0">
              <a:latin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145157" y="3003686"/>
            <a:ext cx="418543" cy="412455"/>
            <a:chOff x="3451225" y="3006725"/>
            <a:chExt cx="436563" cy="430213"/>
          </a:xfr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</p:grpSpPr>
        <p:sp>
          <p:nvSpPr>
            <p:cNvPr id="26" name="Freeform 828"/>
            <p:cNvSpPr>
              <a:spLocks noEditPoints="1"/>
            </p:cNvSpPr>
            <p:nvPr/>
          </p:nvSpPr>
          <p:spPr bwMode="auto">
            <a:xfrm>
              <a:off x="3451225" y="3006725"/>
              <a:ext cx="376238" cy="430213"/>
            </a:xfrm>
            <a:custGeom>
              <a:avLst/>
              <a:gdLst>
                <a:gd name="T0" fmla="*/ 0 w 147"/>
                <a:gd name="T1" fmla="*/ 10 h 168"/>
                <a:gd name="T2" fmla="*/ 0 w 147"/>
                <a:gd name="T3" fmla="*/ 158 h 168"/>
                <a:gd name="T4" fmla="*/ 10 w 147"/>
                <a:gd name="T5" fmla="*/ 168 h 168"/>
                <a:gd name="T6" fmla="*/ 22 w 147"/>
                <a:gd name="T7" fmla="*/ 168 h 168"/>
                <a:gd name="T8" fmla="*/ 22 w 147"/>
                <a:gd name="T9" fmla="*/ 0 h 168"/>
                <a:gd name="T10" fmla="*/ 10 w 147"/>
                <a:gd name="T11" fmla="*/ 0 h 168"/>
                <a:gd name="T12" fmla="*/ 0 w 147"/>
                <a:gd name="T13" fmla="*/ 10 h 168"/>
                <a:gd name="T14" fmla="*/ 34 w 147"/>
                <a:gd name="T15" fmla="*/ 0 h 168"/>
                <a:gd name="T16" fmla="*/ 34 w 147"/>
                <a:gd name="T17" fmla="*/ 168 h 168"/>
                <a:gd name="T18" fmla="*/ 147 w 147"/>
                <a:gd name="T19" fmla="*/ 168 h 168"/>
                <a:gd name="T20" fmla="*/ 147 w 147"/>
                <a:gd name="T21" fmla="*/ 0 h 168"/>
                <a:gd name="T22" fmla="*/ 34 w 147"/>
                <a:gd name="T23" fmla="*/ 0 h 168"/>
                <a:gd name="T24" fmla="*/ 134 w 147"/>
                <a:gd name="T25" fmla="*/ 124 h 168"/>
                <a:gd name="T26" fmla="*/ 47 w 147"/>
                <a:gd name="T27" fmla="*/ 124 h 168"/>
                <a:gd name="T28" fmla="*/ 47 w 147"/>
                <a:gd name="T29" fmla="*/ 111 h 168"/>
                <a:gd name="T30" fmla="*/ 58 w 147"/>
                <a:gd name="T31" fmla="*/ 104 h 168"/>
                <a:gd name="T32" fmla="*/ 71 w 147"/>
                <a:gd name="T33" fmla="*/ 99 h 168"/>
                <a:gd name="T34" fmla="*/ 75 w 147"/>
                <a:gd name="T35" fmla="*/ 98 h 168"/>
                <a:gd name="T36" fmla="*/ 79 w 147"/>
                <a:gd name="T37" fmla="*/ 92 h 168"/>
                <a:gd name="T38" fmla="*/ 80 w 147"/>
                <a:gd name="T39" fmla="*/ 91 h 168"/>
                <a:gd name="T40" fmla="*/ 78 w 147"/>
                <a:gd name="T41" fmla="*/ 87 h 168"/>
                <a:gd name="T42" fmla="*/ 77 w 147"/>
                <a:gd name="T43" fmla="*/ 80 h 168"/>
                <a:gd name="T44" fmla="*/ 76 w 147"/>
                <a:gd name="T45" fmla="*/ 80 h 168"/>
                <a:gd name="T46" fmla="*/ 73 w 147"/>
                <a:gd name="T47" fmla="*/ 70 h 168"/>
                <a:gd name="T48" fmla="*/ 74 w 147"/>
                <a:gd name="T49" fmla="*/ 66 h 168"/>
                <a:gd name="T50" fmla="*/ 81 w 147"/>
                <a:gd name="T51" fmla="*/ 46 h 168"/>
                <a:gd name="T52" fmla="*/ 99 w 147"/>
                <a:gd name="T53" fmla="*/ 46 h 168"/>
                <a:gd name="T54" fmla="*/ 101 w 147"/>
                <a:gd name="T55" fmla="*/ 48 h 168"/>
                <a:gd name="T56" fmla="*/ 104 w 147"/>
                <a:gd name="T57" fmla="*/ 48 h 168"/>
                <a:gd name="T58" fmla="*/ 106 w 147"/>
                <a:gd name="T59" fmla="*/ 52 h 168"/>
                <a:gd name="T60" fmla="*/ 107 w 147"/>
                <a:gd name="T61" fmla="*/ 58 h 168"/>
                <a:gd name="T62" fmla="*/ 106 w 147"/>
                <a:gd name="T63" fmla="*/ 66 h 168"/>
                <a:gd name="T64" fmla="*/ 107 w 147"/>
                <a:gd name="T65" fmla="*/ 69 h 168"/>
                <a:gd name="T66" fmla="*/ 107 w 147"/>
                <a:gd name="T67" fmla="*/ 75 h 168"/>
                <a:gd name="T68" fmla="*/ 106 w 147"/>
                <a:gd name="T69" fmla="*/ 79 h 168"/>
                <a:gd name="T70" fmla="*/ 103 w 147"/>
                <a:gd name="T71" fmla="*/ 81 h 168"/>
                <a:gd name="T72" fmla="*/ 103 w 147"/>
                <a:gd name="T73" fmla="*/ 86 h 168"/>
                <a:gd name="T74" fmla="*/ 100 w 147"/>
                <a:gd name="T75" fmla="*/ 91 h 168"/>
                <a:gd name="T76" fmla="*/ 103 w 147"/>
                <a:gd name="T77" fmla="*/ 92 h 168"/>
                <a:gd name="T78" fmla="*/ 106 w 147"/>
                <a:gd name="T79" fmla="*/ 98 h 168"/>
                <a:gd name="T80" fmla="*/ 110 w 147"/>
                <a:gd name="T81" fmla="*/ 99 h 168"/>
                <a:gd name="T82" fmla="*/ 124 w 147"/>
                <a:gd name="T83" fmla="*/ 104 h 168"/>
                <a:gd name="T84" fmla="*/ 134 w 147"/>
                <a:gd name="T85" fmla="*/ 111 h 168"/>
                <a:gd name="T86" fmla="*/ 134 w 147"/>
                <a:gd name="T87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" h="168">
                  <a:moveTo>
                    <a:pt x="0" y="10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64"/>
                    <a:pt x="4" y="168"/>
                    <a:pt x="10" y="168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lose/>
                  <a:moveTo>
                    <a:pt x="34" y="0"/>
                  </a:moveTo>
                  <a:cubicBezTo>
                    <a:pt x="34" y="168"/>
                    <a:pt x="34" y="168"/>
                    <a:pt x="34" y="168"/>
                  </a:cubicBezTo>
                  <a:cubicBezTo>
                    <a:pt x="147" y="168"/>
                    <a:pt x="147" y="168"/>
                    <a:pt x="147" y="168"/>
                  </a:cubicBezTo>
                  <a:cubicBezTo>
                    <a:pt x="147" y="0"/>
                    <a:pt x="147" y="0"/>
                    <a:pt x="147" y="0"/>
                  </a:cubicBezTo>
                  <a:lnTo>
                    <a:pt x="34" y="0"/>
                  </a:lnTo>
                  <a:close/>
                  <a:moveTo>
                    <a:pt x="134" y="124"/>
                  </a:moveTo>
                  <a:cubicBezTo>
                    <a:pt x="47" y="124"/>
                    <a:pt x="47" y="124"/>
                    <a:pt x="47" y="124"/>
                  </a:cubicBezTo>
                  <a:cubicBezTo>
                    <a:pt x="47" y="120"/>
                    <a:pt x="47" y="114"/>
                    <a:pt x="47" y="111"/>
                  </a:cubicBezTo>
                  <a:cubicBezTo>
                    <a:pt x="49" y="107"/>
                    <a:pt x="54" y="106"/>
                    <a:pt x="58" y="104"/>
                  </a:cubicBezTo>
                  <a:cubicBezTo>
                    <a:pt x="62" y="103"/>
                    <a:pt x="67" y="100"/>
                    <a:pt x="71" y="99"/>
                  </a:cubicBezTo>
                  <a:cubicBezTo>
                    <a:pt x="72" y="98"/>
                    <a:pt x="74" y="98"/>
                    <a:pt x="75" y="98"/>
                  </a:cubicBezTo>
                  <a:cubicBezTo>
                    <a:pt x="76" y="97"/>
                    <a:pt x="78" y="93"/>
                    <a:pt x="79" y="92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89"/>
                    <a:pt x="79" y="89"/>
                    <a:pt x="78" y="87"/>
                  </a:cubicBezTo>
                  <a:cubicBezTo>
                    <a:pt x="78" y="85"/>
                    <a:pt x="78" y="82"/>
                    <a:pt x="77" y="80"/>
                  </a:cubicBezTo>
                  <a:cubicBezTo>
                    <a:pt x="77" y="80"/>
                    <a:pt x="76" y="80"/>
                    <a:pt x="76" y="80"/>
                  </a:cubicBezTo>
                  <a:cubicBezTo>
                    <a:pt x="73" y="78"/>
                    <a:pt x="73" y="72"/>
                    <a:pt x="73" y="70"/>
                  </a:cubicBezTo>
                  <a:cubicBezTo>
                    <a:pt x="73" y="69"/>
                    <a:pt x="74" y="68"/>
                    <a:pt x="74" y="66"/>
                  </a:cubicBezTo>
                  <a:cubicBezTo>
                    <a:pt x="71" y="54"/>
                    <a:pt x="75" y="48"/>
                    <a:pt x="81" y="46"/>
                  </a:cubicBezTo>
                  <a:cubicBezTo>
                    <a:pt x="85" y="45"/>
                    <a:pt x="92" y="42"/>
                    <a:pt x="99" y="46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5" y="49"/>
                    <a:pt x="106" y="52"/>
                    <a:pt x="106" y="52"/>
                  </a:cubicBezTo>
                  <a:cubicBezTo>
                    <a:pt x="107" y="54"/>
                    <a:pt x="107" y="55"/>
                    <a:pt x="107" y="58"/>
                  </a:cubicBezTo>
                  <a:cubicBezTo>
                    <a:pt x="107" y="59"/>
                    <a:pt x="106" y="64"/>
                    <a:pt x="106" y="66"/>
                  </a:cubicBezTo>
                  <a:cubicBezTo>
                    <a:pt x="106" y="67"/>
                    <a:pt x="107" y="67"/>
                    <a:pt x="107" y="69"/>
                  </a:cubicBezTo>
                  <a:cubicBezTo>
                    <a:pt x="108" y="71"/>
                    <a:pt x="108" y="73"/>
                    <a:pt x="107" y="75"/>
                  </a:cubicBezTo>
                  <a:cubicBezTo>
                    <a:pt x="107" y="76"/>
                    <a:pt x="107" y="78"/>
                    <a:pt x="106" y="79"/>
                  </a:cubicBezTo>
                  <a:cubicBezTo>
                    <a:pt x="105" y="80"/>
                    <a:pt x="104" y="80"/>
                    <a:pt x="103" y="81"/>
                  </a:cubicBezTo>
                  <a:cubicBezTo>
                    <a:pt x="103" y="82"/>
                    <a:pt x="103" y="85"/>
                    <a:pt x="103" y="86"/>
                  </a:cubicBezTo>
                  <a:cubicBezTo>
                    <a:pt x="102" y="88"/>
                    <a:pt x="100" y="89"/>
                    <a:pt x="100" y="91"/>
                  </a:cubicBezTo>
                  <a:cubicBezTo>
                    <a:pt x="101" y="91"/>
                    <a:pt x="102" y="91"/>
                    <a:pt x="103" y="92"/>
                  </a:cubicBezTo>
                  <a:cubicBezTo>
                    <a:pt x="103" y="93"/>
                    <a:pt x="105" y="97"/>
                    <a:pt x="106" y="98"/>
                  </a:cubicBezTo>
                  <a:cubicBezTo>
                    <a:pt x="108" y="98"/>
                    <a:pt x="109" y="98"/>
                    <a:pt x="110" y="99"/>
                  </a:cubicBezTo>
                  <a:cubicBezTo>
                    <a:pt x="114" y="100"/>
                    <a:pt x="119" y="103"/>
                    <a:pt x="124" y="104"/>
                  </a:cubicBezTo>
                  <a:cubicBezTo>
                    <a:pt x="128" y="106"/>
                    <a:pt x="132" y="107"/>
                    <a:pt x="134" y="111"/>
                  </a:cubicBezTo>
                  <a:cubicBezTo>
                    <a:pt x="134" y="114"/>
                    <a:pt x="134" y="120"/>
                    <a:pt x="134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7" name="Rectangle 829"/>
            <p:cNvSpPr>
              <a:spLocks noChangeArrowheads="1"/>
            </p:cNvSpPr>
            <p:nvPr/>
          </p:nvSpPr>
          <p:spPr bwMode="auto">
            <a:xfrm>
              <a:off x="3848100" y="3006725"/>
              <a:ext cx="396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8" name="Rectangle 830"/>
            <p:cNvSpPr>
              <a:spLocks noChangeArrowheads="1"/>
            </p:cNvSpPr>
            <p:nvPr/>
          </p:nvSpPr>
          <p:spPr bwMode="auto">
            <a:xfrm>
              <a:off x="3848100" y="3128963"/>
              <a:ext cx="39688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9" name="Rectangle 831"/>
            <p:cNvSpPr>
              <a:spLocks noChangeArrowheads="1"/>
            </p:cNvSpPr>
            <p:nvPr/>
          </p:nvSpPr>
          <p:spPr bwMode="auto">
            <a:xfrm>
              <a:off x="3848100" y="3254375"/>
              <a:ext cx="39688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410003" y="2355782"/>
            <a:ext cx="363889" cy="474356"/>
            <a:chOff x="10058400" y="1028700"/>
            <a:chExt cx="266700" cy="347663"/>
          </a:xfr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</p:grpSpPr>
        <p:sp>
          <p:nvSpPr>
            <p:cNvPr id="31" name="Freeform 1558"/>
            <p:cNvSpPr>
              <a:spLocks noEditPoints="1"/>
            </p:cNvSpPr>
            <p:nvPr/>
          </p:nvSpPr>
          <p:spPr bwMode="auto">
            <a:xfrm>
              <a:off x="10058400" y="1028700"/>
              <a:ext cx="266700" cy="347663"/>
            </a:xfrm>
            <a:custGeom>
              <a:avLst/>
              <a:gdLst>
                <a:gd name="T0" fmla="*/ 6 w 104"/>
                <a:gd name="T1" fmla="*/ 0 h 136"/>
                <a:gd name="T2" fmla="*/ 0 w 104"/>
                <a:gd name="T3" fmla="*/ 130 h 136"/>
                <a:gd name="T4" fmla="*/ 98 w 104"/>
                <a:gd name="T5" fmla="*/ 136 h 136"/>
                <a:gd name="T6" fmla="*/ 104 w 104"/>
                <a:gd name="T7" fmla="*/ 6 h 136"/>
                <a:gd name="T8" fmla="*/ 35 w 104"/>
                <a:gd name="T9" fmla="*/ 112 h 136"/>
                <a:gd name="T10" fmla="*/ 21 w 104"/>
                <a:gd name="T11" fmla="*/ 115 h 136"/>
                <a:gd name="T12" fmla="*/ 18 w 104"/>
                <a:gd name="T13" fmla="*/ 105 h 136"/>
                <a:gd name="T14" fmla="*/ 32 w 104"/>
                <a:gd name="T15" fmla="*/ 102 h 136"/>
                <a:gd name="T16" fmla="*/ 35 w 104"/>
                <a:gd name="T17" fmla="*/ 112 h 136"/>
                <a:gd name="T18" fmla="*/ 32 w 104"/>
                <a:gd name="T19" fmla="*/ 95 h 136"/>
                <a:gd name="T20" fmla="*/ 18 w 104"/>
                <a:gd name="T21" fmla="*/ 92 h 136"/>
                <a:gd name="T22" fmla="*/ 21 w 104"/>
                <a:gd name="T23" fmla="*/ 82 h 136"/>
                <a:gd name="T24" fmla="*/ 35 w 104"/>
                <a:gd name="T25" fmla="*/ 85 h 136"/>
                <a:gd name="T26" fmla="*/ 35 w 104"/>
                <a:gd name="T27" fmla="*/ 72 h 136"/>
                <a:gd name="T28" fmla="*/ 21 w 104"/>
                <a:gd name="T29" fmla="*/ 74 h 136"/>
                <a:gd name="T30" fmla="*/ 18 w 104"/>
                <a:gd name="T31" fmla="*/ 64 h 136"/>
                <a:gd name="T32" fmla="*/ 32 w 104"/>
                <a:gd name="T33" fmla="*/ 61 h 136"/>
                <a:gd name="T34" fmla="*/ 35 w 104"/>
                <a:gd name="T35" fmla="*/ 72 h 136"/>
                <a:gd name="T36" fmla="*/ 58 w 104"/>
                <a:gd name="T37" fmla="*/ 115 h 136"/>
                <a:gd name="T38" fmla="*/ 43 w 104"/>
                <a:gd name="T39" fmla="*/ 112 h 136"/>
                <a:gd name="T40" fmla="*/ 47 w 104"/>
                <a:gd name="T41" fmla="*/ 102 h 136"/>
                <a:gd name="T42" fmla="*/ 61 w 104"/>
                <a:gd name="T43" fmla="*/ 105 h 136"/>
                <a:gd name="T44" fmla="*/ 61 w 104"/>
                <a:gd name="T45" fmla="*/ 92 h 136"/>
                <a:gd name="T46" fmla="*/ 47 w 104"/>
                <a:gd name="T47" fmla="*/ 95 h 136"/>
                <a:gd name="T48" fmla="*/ 43 w 104"/>
                <a:gd name="T49" fmla="*/ 85 h 136"/>
                <a:gd name="T50" fmla="*/ 58 w 104"/>
                <a:gd name="T51" fmla="*/ 82 h 136"/>
                <a:gd name="T52" fmla="*/ 61 w 104"/>
                <a:gd name="T53" fmla="*/ 92 h 136"/>
                <a:gd name="T54" fmla="*/ 58 w 104"/>
                <a:gd name="T55" fmla="*/ 74 h 136"/>
                <a:gd name="T56" fmla="*/ 43 w 104"/>
                <a:gd name="T57" fmla="*/ 72 h 136"/>
                <a:gd name="T58" fmla="*/ 47 w 104"/>
                <a:gd name="T59" fmla="*/ 61 h 136"/>
                <a:gd name="T60" fmla="*/ 61 w 104"/>
                <a:gd name="T61" fmla="*/ 64 h 136"/>
                <a:gd name="T62" fmla="*/ 86 w 104"/>
                <a:gd name="T63" fmla="*/ 112 h 136"/>
                <a:gd name="T64" fmla="*/ 72 w 104"/>
                <a:gd name="T65" fmla="*/ 115 h 136"/>
                <a:gd name="T66" fmla="*/ 69 w 104"/>
                <a:gd name="T67" fmla="*/ 104 h 136"/>
                <a:gd name="T68" fmla="*/ 83 w 104"/>
                <a:gd name="T69" fmla="*/ 102 h 136"/>
                <a:gd name="T70" fmla="*/ 86 w 104"/>
                <a:gd name="T71" fmla="*/ 112 h 136"/>
                <a:gd name="T72" fmla="*/ 83 w 104"/>
                <a:gd name="T73" fmla="*/ 95 h 136"/>
                <a:gd name="T74" fmla="*/ 69 w 104"/>
                <a:gd name="T75" fmla="*/ 92 h 136"/>
                <a:gd name="T76" fmla="*/ 72 w 104"/>
                <a:gd name="T77" fmla="*/ 82 h 136"/>
                <a:gd name="T78" fmla="*/ 86 w 104"/>
                <a:gd name="T79" fmla="*/ 84 h 136"/>
                <a:gd name="T80" fmla="*/ 86 w 104"/>
                <a:gd name="T81" fmla="*/ 72 h 136"/>
                <a:gd name="T82" fmla="*/ 72 w 104"/>
                <a:gd name="T83" fmla="*/ 74 h 136"/>
                <a:gd name="T84" fmla="*/ 69 w 104"/>
                <a:gd name="T85" fmla="*/ 64 h 136"/>
                <a:gd name="T86" fmla="*/ 83 w 104"/>
                <a:gd name="T87" fmla="*/ 61 h 136"/>
                <a:gd name="T88" fmla="*/ 86 w 104"/>
                <a:gd name="T89" fmla="*/ 72 h 136"/>
                <a:gd name="T90" fmla="*/ 71 w 104"/>
                <a:gd name="T91" fmla="*/ 48 h 136"/>
                <a:gd name="T92" fmla="*/ 71 w 104"/>
                <a:gd name="T93" fmla="*/ 39 h 136"/>
                <a:gd name="T94" fmla="*/ 90 w 104"/>
                <a:gd name="T95" fmla="*/ 43 h 136"/>
                <a:gd name="T96" fmla="*/ 94 w 104"/>
                <a:gd name="T97" fmla="*/ 27 h 136"/>
                <a:gd name="T98" fmla="*/ 14 w 104"/>
                <a:gd name="T99" fmla="*/ 32 h 136"/>
                <a:gd name="T100" fmla="*/ 10 w 104"/>
                <a:gd name="T101" fmla="*/ 16 h 136"/>
                <a:gd name="T102" fmla="*/ 90 w 104"/>
                <a:gd name="T103" fmla="*/ 12 h 136"/>
                <a:gd name="T104" fmla="*/ 94 w 104"/>
                <a:gd name="T105" fmla="*/ 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36">
                  <a:moveTo>
                    <a:pt x="9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3" y="136"/>
                    <a:pt x="6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1" y="136"/>
                    <a:pt x="104" y="133"/>
                    <a:pt x="104" y="130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3"/>
                    <a:pt x="101" y="0"/>
                    <a:pt x="98" y="0"/>
                  </a:cubicBezTo>
                  <a:close/>
                  <a:moveTo>
                    <a:pt x="35" y="112"/>
                  </a:moveTo>
                  <a:cubicBezTo>
                    <a:pt x="35" y="114"/>
                    <a:pt x="34" y="115"/>
                    <a:pt x="32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19" y="115"/>
                    <a:pt x="18" y="114"/>
                    <a:pt x="18" y="112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3"/>
                    <a:pt x="19" y="102"/>
                    <a:pt x="21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4" y="102"/>
                    <a:pt x="35" y="103"/>
                    <a:pt x="35" y="105"/>
                  </a:cubicBezTo>
                  <a:lnTo>
                    <a:pt x="35" y="112"/>
                  </a:lnTo>
                  <a:close/>
                  <a:moveTo>
                    <a:pt x="35" y="92"/>
                  </a:moveTo>
                  <a:cubicBezTo>
                    <a:pt x="35" y="94"/>
                    <a:pt x="34" y="95"/>
                    <a:pt x="32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19" y="95"/>
                    <a:pt x="18" y="94"/>
                    <a:pt x="18" y="92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3"/>
                    <a:pt x="19" y="82"/>
                    <a:pt x="21" y="82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34" y="82"/>
                    <a:pt x="35" y="83"/>
                    <a:pt x="35" y="85"/>
                  </a:cubicBezTo>
                  <a:lnTo>
                    <a:pt x="35" y="92"/>
                  </a:lnTo>
                  <a:close/>
                  <a:moveTo>
                    <a:pt x="35" y="72"/>
                  </a:moveTo>
                  <a:cubicBezTo>
                    <a:pt x="35" y="73"/>
                    <a:pt x="34" y="74"/>
                    <a:pt x="32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19" y="74"/>
                    <a:pt x="18" y="73"/>
                    <a:pt x="18" y="72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2"/>
                    <a:pt x="19" y="61"/>
                    <a:pt x="21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4" y="61"/>
                    <a:pt x="35" y="62"/>
                    <a:pt x="35" y="64"/>
                  </a:cubicBezTo>
                  <a:lnTo>
                    <a:pt x="35" y="72"/>
                  </a:lnTo>
                  <a:close/>
                  <a:moveTo>
                    <a:pt x="61" y="112"/>
                  </a:moveTo>
                  <a:cubicBezTo>
                    <a:pt x="61" y="114"/>
                    <a:pt x="59" y="115"/>
                    <a:pt x="58" y="115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45" y="115"/>
                    <a:pt x="43" y="114"/>
                    <a:pt x="43" y="112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03"/>
                    <a:pt x="45" y="102"/>
                    <a:pt x="4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2"/>
                    <a:pt x="61" y="103"/>
                    <a:pt x="61" y="105"/>
                  </a:cubicBezTo>
                  <a:lnTo>
                    <a:pt x="61" y="112"/>
                  </a:lnTo>
                  <a:close/>
                  <a:moveTo>
                    <a:pt x="61" y="92"/>
                  </a:moveTo>
                  <a:cubicBezTo>
                    <a:pt x="61" y="94"/>
                    <a:pt x="59" y="95"/>
                    <a:pt x="58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5" y="95"/>
                    <a:pt x="43" y="94"/>
                    <a:pt x="43" y="92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3"/>
                    <a:pt x="45" y="82"/>
                    <a:pt x="47" y="82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9" y="82"/>
                    <a:pt x="61" y="83"/>
                    <a:pt x="61" y="85"/>
                  </a:cubicBezTo>
                  <a:lnTo>
                    <a:pt x="61" y="92"/>
                  </a:lnTo>
                  <a:close/>
                  <a:moveTo>
                    <a:pt x="61" y="72"/>
                  </a:moveTo>
                  <a:cubicBezTo>
                    <a:pt x="61" y="73"/>
                    <a:pt x="59" y="74"/>
                    <a:pt x="58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5" y="74"/>
                    <a:pt x="43" y="73"/>
                    <a:pt x="43" y="7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2"/>
                    <a:pt x="45" y="61"/>
                    <a:pt x="47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9" y="61"/>
                    <a:pt x="61" y="62"/>
                    <a:pt x="61" y="64"/>
                  </a:cubicBezTo>
                  <a:lnTo>
                    <a:pt x="61" y="72"/>
                  </a:lnTo>
                  <a:close/>
                  <a:moveTo>
                    <a:pt x="86" y="112"/>
                  </a:moveTo>
                  <a:cubicBezTo>
                    <a:pt x="86" y="114"/>
                    <a:pt x="85" y="115"/>
                    <a:pt x="83" y="115"/>
                  </a:cubicBezTo>
                  <a:cubicBezTo>
                    <a:pt x="72" y="115"/>
                    <a:pt x="72" y="115"/>
                    <a:pt x="72" y="115"/>
                  </a:cubicBezTo>
                  <a:cubicBezTo>
                    <a:pt x="70" y="115"/>
                    <a:pt x="69" y="114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3"/>
                    <a:pt x="70" y="102"/>
                    <a:pt x="7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5" y="102"/>
                    <a:pt x="86" y="103"/>
                    <a:pt x="86" y="104"/>
                  </a:cubicBezTo>
                  <a:lnTo>
                    <a:pt x="86" y="112"/>
                  </a:lnTo>
                  <a:close/>
                  <a:moveTo>
                    <a:pt x="86" y="92"/>
                  </a:moveTo>
                  <a:cubicBezTo>
                    <a:pt x="86" y="94"/>
                    <a:pt x="85" y="95"/>
                    <a:pt x="83" y="95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0" y="95"/>
                    <a:pt x="69" y="94"/>
                    <a:pt x="69" y="92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69" y="83"/>
                    <a:pt x="70" y="82"/>
                    <a:pt x="72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5" y="82"/>
                    <a:pt x="86" y="83"/>
                    <a:pt x="86" y="84"/>
                  </a:cubicBezTo>
                  <a:lnTo>
                    <a:pt x="86" y="92"/>
                  </a:lnTo>
                  <a:close/>
                  <a:moveTo>
                    <a:pt x="86" y="72"/>
                  </a:moveTo>
                  <a:cubicBezTo>
                    <a:pt x="86" y="73"/>
                    <a:pt x="85" y="74"/>
                    <a:pt x="83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0" y="74"/>
                    <a:pt x="69" y="73"/>
                    <a:pt x="69" y="7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2"/>
                    <a:pt x="70" y="61"/>
                    <a:pt x="7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5" y="61"/>
                    <a:pt x="86" y="62"/>
                    <a:pt x="86" y="64"/>
                  </a:cubicBezTo>
                  <a:lnTo>
                    <a:pt x="86" y="72"/>
                  </a:lnTo>
                  <a:close/>
                  <a:moveTo>
                    <a:pt x="87" y="48"/>
                  </a:moveTo>
                  <a:cubicBezTo>
                    <a:pt x="71" y="48"/>
                    <a:pt x="71" y="48"/>
                    <a:pt x="71" y="48"/>
                  </a:cubicBezTo>
                  <a:cubicBezTo>
                    <a:pt x="70" y="48"/>
                    <a:pt x="68" y="46"/>
                    <a:pt x="68" y="43"/>
                  </a:cubicBezTo>
                  <a:cubicBezTo>
                    <a:pt x="68" y="41"/>
                    <a:pt x="70" y="39"/>
                    <a:pt x="71" y="39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9" y="39"/>
                    <a:pt x="90" y="41"/>
                    <a:pt x="90" y="43"/>
                  </a:cubicBezTo>
                  <a:cubicBezTo>
                    <a:pt x="90" y="46"/>
                    <a:pt x="89" y="48"/>
                    <a:pt x="87" y="48"/>
                  </a:cubicBezTo>
                  <a:close/>
                  <a:moveTo>
                    <a:pt x="94" y="27"/>
                  </a:moveTo>
                  <a:cubicBezTo>
                    <a:pt x="94" y="30"/>
                    <a:pt x="92" y="32"/>
                    <a:pt x="90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2" y="32"/>
                    <a:pt x="10" y="30"/>
                    <a:pt x="10" y="2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4"/>
                    <a:pt x="12" y="12"/>
                    <a:pt x="14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2" y="12"/>
                    <a:pt x="94" y="14"/>
                    <a:pt x="94" y="16"/>
                  </a:cubicBezTo>
                  <a:lnTo>
                    <a:pt x="9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32" name="Freeform 1559"/>
            <p:cNvSpPr/>
            <p:nvPr/>
          </p:nvSpPr>
          <p:spPr bwMode="auto">
            <a:xfrm>
              <a:off x="10272713" y="1063625"/>
              <a:ext cx="12700" cy="41275"/>
            </a:xfrm>
            <a:custGeom>
              <a:avLst/>
              <a:gdLst>
                <a:gd name="T0" fmla="*/ 5 w 5"/>
                <a:gd name="T1" fmla="*/ 14 h 16"/>
                <a:gd name="T2" fmla="*/ 2 w 5"/>
                <a:gd name="T3" fmla="*/ 16 h 16"/>
                <a:gd name="T4" fmla="*/ 2 w 5"/>
                <a:gd name="T5" fmla="*/ 16 h 16"/>
                <a:gd name="T6" fmla="*/ 0 w 5"/>
                <a:gd name="T7" fmla="*/ 14 h 16"/>
                <a:gd name="T8" fmla="*/ 0 w 5"/>
                <a:gd name="T9" fmla="*/ 2 h 16"/>
                <a:gd name="T10" fmla="*/ 2 w 5"/>
                <a:gd name="T11" fmla="*/ 0 h 16"/>
                <a:gd name="T12" fmla="*/ 2 w 5"/>
                <a:gd name="T13" fmla="*/ 0 h 16"/>
                <a:gd name="T14" fmla="*/ 5 w 5"/>
                <a:gd name="T15" fmla="*/ 2 h 16"/>
                <a:gd name="T16" fmla="*/ 5 w 5"/>
                <a:gd name="T1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6">
                  <a:moveTo>
                    <a:pt x="5" y="14"/>
                  </a:moveTo>
                  <a:cubicBezTo>
                    <a:pt x="5" y="15"/>
                    <a:pt x="4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lnTo>
                    <a:pt x="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33" name="Freeform 803"/>
          <p:cNvSpPr/>
          <p:nvPr/>
        </p:nvSpPr>
        <p:spPr bwMode="auto">
          <a:xfrm>
            <a:off x="5576650" y="3003686"/>
            <a:ext cx="416100" cy="395369"/>
          </a:xfrm>
          <a:custGeom>
            <a:avLst/>
            <a:gdLst>
              <a:gd name="T0" fmla="*/ 174 w 174"/>
              <a:gd name="T1" fmla="*/ 139 h 166"/>
              <a:gd name="T2" fmla="*/ 153 w 174"/>
              <a:gd name="T3" fmla="*/ 126 h 166"/>
              <a:gd name="T4" fmla="*/ 126 w 174"/>
              <a:gd name="T5" fmla="*/ 115 h 166"/>
              <a:gd name="T6" fmla="*/ 118 w 174"/>
              <a:gd name="T7" fmla="*/ 112 h 166"/>
              <a:gd name="T8" fmla="*/ 111 w 174"/>
              <a:gd name="T9" fmla="*/ 100 h 166"/>
              <a:gd name="T10" fmla="*/ 106 w 174"/>
              <a:gd name="T11" fmla="*/ 100 h 166"/>
              <a:gd name="T12" fmla="*/ 111 w 174"/>
              <a:gd name="T13" fmla="*/ 90 h 166"/>
              <a:gd name="T14" fmla="*/ 113 w 174"/>
              <a:gd name="T15" fmla="*/ 79 h 166"/>
              <a:gd name="T16" fmla="*/ 118 w 174"/>
              <a:gd name="T17" fmla="*/ 74 h 166"/>
              <a:gd name="T18" fmla="*/ 121 w 174"/>
              <a:gd name="T19" fmla="*/ 67 h 166"/>
              <a:gd name="T20" fmla="*/ 120 w 174"/>
              <a:gd name="T21" fmla="*/ 54 h 166"/>
              <a:gd name="T22" fmla="*/ 118 w 174"/>
              <a:gd name="T23" fmla="*/ 49 h 166"/>
              <a:gd name="T24" fmla="*/ 119 w 174"/>
              <a:gd name="T25" fmla="*/ 32 h 166"/>
              <a:gd name="T26" fmla="*/ 118 w 174"/>
              <a:gd name="T27" fmla="*/ 20 h 166"/>
              <a:gd name="T28" fmla="*/ 113 w 174"/>
              <a:gd name="T29" fmla="*/ 13 h 166"/>
              <a:gd name="T30" fmla="*/ 108 w 174"/>
              <a:gd name="T31" fmla="*/ 12 h 166"/>
              <a:gd name="T32" fmla="*/ 104 w 174"/>
              <a:gd name="T33" fmla="*/ 9 h 166"/>
              <a:gd name="T34" fmla="*/ 67 w 174"/>
              <a:gd name="T35" fmla="*/ 9 h 166"/>
              <a:gd name="T36" fmla="*/ 54 w 174"/>
              <a:gd name="T37" fmla="*/ 48 h 166"/>
              <a:gd name="T38" fmla="*/ 52 w 174"/>
              <a:gd name="T39" fmla="*/ 57 h 166"/>
              <a:gd name="T40" fmla="*/ 57 w 174"/>
              <a:gd name="T41" fmla="*/ 76 h 166"/>
              <a:gd name="T42" fmla="*/ 60 w 174"/>
              <a:gd name="T43" fmla="*/ 77 h 166"/>
              <a:gd name="T44" fmla="*/ 62 w 174"/>
              <a:gd name="T45" fmla="*/ 91 h 166"/>
              <a:gd name="T46" fmla="*/ 67 w 174"/>
              <a:gd name="T47" fmla="*/ 99 h 166"/>
              <a:gd name="T48" fmla="*/ 63 w 174"/>
              <a:gd name="T49" fmla="*/ 100 h 166"/>
              <a:gd name="T50" fmla="*/ 56 w 174"/>
              <a:gd name="T51" fmla="*/ 112 h 166"/>
              <a:gd name="T52" fmla="*/ 48 w 174"/>
              <a:gd name="T53" fmla="*/ 115 h 166"/>
              <a:gd name="T54" fmla="*/ 21 w 174"/>
              <a:gd name="T55" fmla="*/ 126 h 166"/>
              <a:gd name="T56" fmla="*/ 0 w 174"/>
              <a:gd name="T57" fmla="*/ 139 h 166"/>
              <a:gd name="T58" fmla="*/ 0 w 174"/>
              <a:gd name="T59" fmla="*/ 166 h 166"/>
              <a:gd name="T60" fmla="*/ 76 w 174"/>
              <a:gd name="T61" fmla="*/ 166 h 166"/>
              <a:gd name="T62" fmla="*/ 82 w 174"/>
              <a:gd name="T63" fmla="*/ 127 h 166"/>
              <a:gd name="T64" fmla="*/ 77 w 174"/>
              <a:gd name="T65" fmla="*/ 117 h 166"/>
              <a:gd name="T66" fmla="*/ 88 w 174"/>
              <a:gd name="T67" fmla="*/ 112 h 166"/>
              <a:gd name="T68" fmla="*/ 97 w 174"/>
              <a:gd name="T69" fmla="*/ 117 h 166"/>
              <a:gd name="T70" fmla="*/ 92 w 174"/>
              <a:gd name="T71" fmla="*/ 128 h 166"/>
              <a:gd name="T72" fmla="*/ 101 w 174"/>
              <a:gd name="T73" fmla="*/ 166 h 166"/>
              <a:gd name="T74" fmla="*/ 174 w 174"/>
              <a:gd name="T75" fmla="*/ 166 h 166"/>
              <a:gd name="T76" fmla="*/ 174 w 174"/>
              <a:gd name="T77" fmla="*/ 13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34" name="Freeform 939"/>
          <p:cNvSpPr>
            <a:spLocks noEditPoints="1"/>
          </p:cNvSpPr>
          <p:nvPr/>
        </p:nvSpPr>
        <p:spPr bwMode="auto">
          <a:xfrm>
            <a:off x="6840760" y="2313814"/>
            <a:ext cx="323770" cy="419912"/>
          </a:xfrm>
          <a:custGeom>
            <a:avLst/>
            <a:gdLst>
              <a:gd name="T0" fmla="*/ 62 w 142"/>
              <a:gd name="T1" fmla="*/ 126 h 184"/>
              <a:gd name="T2" fmla="*/ 142 w 142"/>
              <a:gd name="T3" fmla="*/ 78 h 184"/>
              <a:gd name="T4" fmla="*/ 62 w 142"/>
              <a:gd name="T5" fmla="*/ 126 h 184"/>
              <a:gd name="T6" fmla="*/ 68 w 142"/>
              <a:gd name="T7" fmla="*/ 167 h 184"/>
              <a:gd name="T8" fmla="*/ 65 w 142"/>
              <a:gd name="T9" fmla="*/ 81 h 184"/>
              <a:gd name="T10" fmla="*/ 56 w 142"/>
              <a:gd name="T11" fmla="*/ 0 h 184"/>
              <a:gd name="T12" fmla="*/ 58 w 142"/>
              <a:gd name="T13" fmla="*/ 75 h 184"/>
              <a:gd name="T14" fmla="*/ 0 w 142"/>
              <a:gd name="T15" fmla="*/ 12 h 184"/>
              <a:gd name="T16" fmla="*/ 50 w 142"/>
              <a:gd name="T17" fmla="*/ 87 h 184"/>
              <a:gd name="T18" fmla="*/ 44 w 142"/>
              <a:gd name="T19" fmla="*/ 167 h 184"/>
              <a:gd name="T20" fmla="*/ 15 w 142"/>
              <a:gd name="T21" fmla="*/ 184 h 184"/>
              <a:gd name="T22" fmla="*/ 99 w 142"/>
              <a:gd name="T23" fmla="*/ 184 h 184"/>
              <a:gd name="T24" fmla="*/ 68 w 142"/>
              <a:gd name="T25" fmla="*/ 16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84">
                <a:moveTo>
                  <a:pt x="62" y="126"/>
                </a:moveTo>
                <a:cubicBezTo>
                  <a:pt x="62" y="126"/>
                  <a:pt x="104" y="159"/>
                  <a:pt x="142" y="78"/>
                </a:cubicBezTo>
                <a:cubicBezTo>
                  <a:pt x="142" y="78"/>
                  <a:pt x="63" y="63"/>
                  <a:pt x="62" y="126"/>
                </a:cubicBezTo>
                <a:close/>
                <a:moveTo>
                  <a:pt x="68" y="167"/>
                </a:moveTo>
                <a:cubicBezTo>
                  <a:pt x="56" y="150"/>
                  <a:pt x="45" y="121"/>
                  <a:pt x="65" y="81"/>
                </a:cubicBezTo>
                <a:cubicBezTo>
                  <a:pt x="101" y="12"/>
                  <a:pt x="56" y="0"/>
                  <a:pt x="56" y="0"/>
                </a:cubicBezTo>
                <a:cubicBezTo>
                  <a:pt x="56" y="0"/>
                  <a:pt x="94" y="17"/>
                  <a:pt x="58" y="75"/>
                </a:cubicBezTo>
                <a:cubicBezTo>
                  <a:pt x="69" y="26"/>
                  <a:pt x="0" y="12"/>
                  <a:pt x="0" y="12"/>
                </a:cubicBezTo>
                <a:cubicBezTo>
                  <a:pt x="2" y="86"/>
                  <a:pt x="38" y="88"/>
                  <a:pt x="50" y="87"/>
                </a:cubicBezTo>
                <a:cubicBezTo>
                  <a:pt x="28" y="122"/>
                  <a:pt x="34" y="150"/>
                  <a:pt x="44" y="167"/>
                </a:cubicBezTo>
                <a:cubicBezTo>
                  <a:pt x="28" y="170"/>
                  <a:pt x="16" y="176"/>
                  <a:pt x="15" y="184"/>
                </a:cubicBezTo>
                <a:cubicBezTo>
                  <a:pt x="99" y="184"/>
                  <a:pt x="99" y="184"/>
                  <a:pt x="99" y="184"/>
                </a:cubicBezTo>
                <a:cubicBezTo>
                  <a:pt x="98" y="176"/>
                  <a:pt x="85" y="169"/>
                  <a:pt x="68" y="167"/>
                </a:cubicBezTo>
                <a:close/>
              </a:path>
            </a:pathLst>
          </a:cu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 dirty="0">
              <a:latin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278492" y="1016224"/>
            <a:ext cx="1837335" cy="757650"/>
            <a:chOff x="8779234" y="1963160"/>
            <a:chExt cx="2450418" cy="1010463"/>
          </a:xfrm>
        </p:grpSpPr>
        <p:sp>
          <p:nvSpPr>
            <p:cNvPr id="36" name="矩形 35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F66C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8779234" y="2316433"/>
              <a:ext cx="2450418" cy="65719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466314" y="3985781"/>
            <a:ext cx="1837335" cy="757650"/>
            <a:chOff x="8779234" y="1963160"/>
            <a:chExt cx="2450418" cy="1010463"/>
          </a:xfrm>
        </p:grpSpPr>
        <p:sp>
          <p:nvSpPr>
            <p:cNvPr id="39" name="矩形 38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F343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8779234" y="2316433"/>
              <a:ext cx="2450418" cy="65719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652528" y="1005984"/>
            <a:ext cx="1837335" cy="757650"/>
            <a:chOff x="8779234" y="1963160"/>
            <a:chExt cx="2450418" cy="1010463"/>
          </a:xfrm>
        </p:grpSpPr>
        <p:sp>
          <p:nvSpPr>
            <p:cNvPr id="42" name="矩形 41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059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8779234" y="2316433"/>
              <a:ext cx="2450418" cy="65719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840351" y="3975540"/>
            <a:ext cx="1837335" cy="757650"/>
            <a:chOff x="8779234" y="1963160"/>
            <a:chExt cx="2450418" cy="1010463"/>
          </a:xfrm>
        </p:grpSpPr>
        <p:sp>
          <p:nvSpPr>
            <p:cNvPr id="45" name="矩形 44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F66C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8779234" y="2316433"/>
              <a:ext cx="2450418" cy="65719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974181" y="1005984"/>
            <a:ext cx="1837335" cy="757650"/>
            <a:chOff x="8779234" y="1963160"/>
            <a:chExt cx="2450418" cy="1010463"/>
          </a:xfrm>
        </p:grpSpPr>
        <p:sp>
          <p:nvSpPr>
            <p:cNvPr id="48" name="矩形 47"/>
            <p:cNvSpPr/>
            <p:nvPr/>
          </p:nvSpPr>
          <p:spPr>
            <a:xfrm>
              <a:off x="9225798" y="1963160"/>
              <a:ext cx="1568796" cy="3308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037A9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8779234" y="2316433"/>
              <a:ext cx="2450418" cy="65719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649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3" grpId="0" animBg="1"/>
      <p:bldP spid="3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Rectangle 2"/>
          <p:cNvSpPr/>
          <p:nvPr/>
        </p:nvSpPr>
        <p:spPr>
          <a:xfrm>
            <a:off x="1" y="1146566"/>
            <a:ext cx="8223453" cy="1749135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2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Rectangle 2"/>
          <p:cNvSpPr/>
          <p:nvPr/>
        </p:nvSpPr>
        <p:spPr>
          <a:xfrm>
            <a:off x="4572000" y="1146566"/>
            <a:ext cx="3661409" cy="174913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2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16520" y="1494920"/>
            <a:ext cx="932404" cy="300058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500" b="1" dirty="0">
              <a:solidFill>
                <a:srgbClr val="F66C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1008532" y="1818871"/>
            <a:ext cx="3268988" cy="90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253929" y="3079744"/>
            <a:ext cx="851730" cy="851730"/>
            <a:chOff x="1677608" y="2996952"/>
            <a:chExt cx="1395643" cy="1395643"/>
          </a:xfrm>
        </p:grpSpPr>
        <p:sp>
          <p:nvSpPr>
            <p:cNvPr id="1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2447641" y="3344072"/>
            <a:ext cx="3981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en-US" altLang="zh-CN" sz="16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762810" y="3985781"/>
            <a:ext cx="1837335" cy="757650"/>
            <a:chOff x="8779234" y="1963160"/>
            <a:chExt cx="2450418" cy="1010463"/>
          </a:xfrm>
        </p:grpSpPr>
        <p:sp>
          <p:nvSpPr>
            <p:cNvPr id="17" name="矩形 16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F66C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8779234" y="2316433"/>
              <a:ext cx="2450418" cy="65719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143647" y="3079744"/>
            <a:ext cx="851730" cy="851730"/>
            <a:chOff x="1677608" y="2996952"/>
            <a:chExt cx="1395643" cy="1395643"/>
          </a:xfrm>
        </p:grpSpPr>
        <p:sp>
          <p:nvSpPr>
            <p:cNvPr id="2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4337359" y="3344072"/>
            <a:ext cx="3981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en-US" altLang="zh-CN" sz="16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3652528" y="3985781"/>
            <a:ext cx="1837335" cy="757650"/>
            <a:chOff x="8779234" y="1963160"/>
            <a:chExt cx="2450418" cy="1010463"/>
          </a:xfrm>
        </p:grpSpPr>
        <p:sp>
          <p:nvSpPr>
            <p:cNvPr id="24" name="矩形 23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F343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8779234" y="2316433"/>
              <a:ext cx="2450418" cy="65719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87357" y="3079744"/>
            <a:ext cx="851730" cy="851730"/>
            <a:chOff x="1677608" y="2996952"/>
            <a:chExt cx="1395643" cy="1395643"/>
          </a:xfrm>
        </p:grpSpPr>
        <p:sp>
          <p:nvSpPr>
            <p:cNvPr id="2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29" name="矩形 28"/>
          <p:cNvSpPr/>
          <p:nvPr/>
        </p:nvSpPr>
        <p:spPr>
          <a:xfrm>
            <a:off x="6281068" y="3344072"/>
            <a:ext cx="3981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en-US" altLang="zh-CN" sz="16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5596238" y="3985781"/>
            <a:ext cx="1837335" cy="757650"/>
            <a:chOff x="8779234" y="1963160"/>
            <a:chExt cx="2450418" cy="1010463"/>
          </a:xfrm>
        </p:grpSpPr>
        <p:sp>
          <p:nvSpPr>
            <p:cNvPr id="31" name="矩形 30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059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8779234" y="2316433"/>
              <a:ext cx="2450418" cy="65719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180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5" grpId="0"/>
      <p:bldP spid="22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71549" y="1525291"/>
            <a:ext cx="1046460" cy="1046460"/>
            <a:chOff x="1677608" y="2996952"/>
            <a:chExt cx="1395643" cy="1395643"/>
          </a:xfrm>
        </p:grpSpPr>
        <p:sp>
          <p:nvSpPr>
            <p:cNvPr id="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72000" y="1525291"/>
            <a:ext cx="1046460" cy="1046460"/>
            <a:chOff x="1677608" y="2996952"/>
            <a:chExt cx="1395643" cy="1395643"/>
          </a:xfrm>
        </p:grpSpPr>
        <p:sp>
          <p:nvSpPr>
            <p:cNvPr id="8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72452" y="1525291"/>
            <a:ext cx="1046460" cy="1046460"/>
            <a:chOff x="1677608" y="2996952"/>
            <a:chExt cx="1395643" cy="1395643"/>
          </a:xfrm>
        </p:grpSpPr>
        <p:sp>
          <p:nvSpPr>
            <p:cNvPr id="1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3435C"/>
                </a:gs>
                <a:gs pos="100000">
                  <a:srgbClr val="037A9B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382034" y="1506493"/>
            <a:ext cx="1046460" cy="1046460"/>
            <a:chOff x="1677608" y="2996952"/>
            <a:chExt cx="1395643" cy="1395643"/>
          </a:xfrm>
        </p:grpSpPr>
        <p:sp>
          <p:nvSpPr>
            <p:cNvPr id="1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3300">
                  <a:srgbClr val="DC4A1B"/>
                </a:gs>
                <a:gs pos="0">
                  <a:schemeClr val="bg1">
                    <a:lumMod val="78000"/>
                  </a:schemeClr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TextBox 50"/>
          <p:cNvSpPr txBox="1"/>
          <p:nvPr/>
        </p:nvSpPr>
        <p:spPr>
          <a:xfrm flipH="1">
            <a:off x="2768739" y="1769810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51"/>
          <p:cNvSpPr txBox="1"/>
          <p:nvPr/>
        </p:nvSpPr>
        <p:spPr>
          <a:xfrm flipH="1">
            <a:off x="3872281" y="1769810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52"/>
          <p:cNvSpPr txBox="1"/>
          <p:nvPr/>
        </p:nvSpPr>
        <p:spPr>
          <a:xfrm flipH="1">
            <a:off x="4971569" y="1769810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聆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53"/>
          <p:cNvSpPr txBox="1"/>
          <p:nvPr/>
        </p:nvSpPr>
        <p:spPr>
          <a:xfrm flipH="1">
            <a:off x="6062247" y="1769810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 rot="2700000">
            <a:off x="2872928" y="3927224"/>
            <a:ext cx="933655" cy="933655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 rot="2700000">
            <a:off x="1147313" y="3813071"/>
            <a:ext cx="1216668" cy="1216668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 rot="2700000">
            <a:off x="-207106" y="3563188"/>
            <a:ext cx="1235233" cy="1235233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 rot="2700000">
            <a:off x="957345" y="4635388"/>
            <a:ext cx="824636" cy="824636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 rot="2700000">
            <a:off x="2118758" y="4331392"/>
            <a:ext cx="1040367" cy="1040367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 rot="2700000">
            <a:off x="3536199" y="4816178"/>
            <a:ext cx="615819" cy="615819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4213837" y="4250800"/>
            <a:ext cx="1301326" cy="130132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 rot="2700000">
            <a:off x="6406107" y="3782597"/>
            <a:ext cx="1364004" cy="1364004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 rot="2700000">
            <a:off x="4564746" y="3682326"/>
            <a:ext cx="996953" cy="996953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 rot="2700000">
            <a:off x="5630731" y="4441315"/>
            <a:ext cx="895127" cy="895127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rot="2700000">
            <a:off x="5827316" y="3619736"/>
            <a:ext cx="464804" cy="464804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 rot="2700000">
            <a:off x="8000882" y="4071020"/>
            <a:ext cx="1235233" cy="1235233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 rot="2700000">
            <a:off x="8746039" y="3347194"/>
            <a:ext cx="615819" cy="615819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 rot="2700000">
            <a:off x="4057978" y="4178423"/>
            <a:ext cx="301767" cy="301767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 rot="2700000">
            <a:off x="2557353" y="4003790"/>
            <a:ext cx="163181" cy="163181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 rot="2700000">
            <a:off x="8067341" y="-168090"/>
            <a:ext cx="1235233" cy="1235233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 rot="2700000">
            <a:off x="7450106" y="181235"/>
            <a:ext cx="722819" cy="72281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 rot="2700000">
            <a:off x="9053937" y="-158463"/>
            <a:ext cx="418412" cy="41841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 rot="2700000">
            <a:off x="7100120" y="74861"/>
            <a:ext cx="209206" cy="20920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826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694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2700000">
            <a:off x="8067341" y="-168090"/>
            <a:ext cx="1235233" cy="1235233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2700000">
            <a:off x="7450106" y="181235"/>
            <a:ext cx="722819" cy="72281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9053937" y="-158463"/>
            <a:ext cx="418412" cy="41841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2700000">
            <a:off x="7100120" y="74861"/>
            <a:ext cx="209206" cy="20920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700000">
            <a:off x="255826" y="3652442"/>
            <a:ext cx="1235233" cy="1235233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 rot="2700000">
            <a:off x="1475483" y="4090779"/>
            <a:ext cx="722819" cy="72281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 rot="2700000">
            <a:off x="196710" y="3564963"/>
            <a:ext cx="418412" cy="41841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700000">
            <a:off x="2561347" y="4495516"/>
            <a:ext cx="209206" cy="20920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" y="1815863"/>
            <a:ext cx="9144000" cy="1511774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24097" y="2551402"/>
            <a:ext cx="2321653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086073" y="2125451"/>
            <a:ext cx="1997701" cy="392263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年度工作概述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952242" y="2048521"/>
            <a:ext cx="1046460" cy="1046460"/>
            <a:chOff x="1677608" y="2996952"/>
            <a:chExt cx="1395643" cy="1395643"/>
          </a:xfrm>
        </p:grpSpPr>
        <p:sp>
          <p:nvSpPr>
            <p:cNvPr id="1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18" name="KSO_Shape"/>
          <p:cNvSpPr/>
          <p:nvPr/>
        </p:nvSpPr>
        <p:spPr bwMode="auto">
          <a:xfrm>
            <a:off x="3255904" y="2400715"/>
            <a:ext cx="439136" cy="333011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194057" y="2680169"/>
            <a:ext cx="1077226" cy="161583"/>
            <a:chOff x="4369395" y="3284984"/>
            <a:chExt cx="1436675" cy="215500"/>
          </a:xfrm>
        </p:grpSpPr>
        <p:sp>
          <p:nvSpPr>
            <p:cNvPr id="20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团队成员介绍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3" name="等腰三角形 2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66C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5219904" y="2679734"/>
            <a:ext cx="1077226" cy="161583"/>
            <a:chOff x="4369395" y="3284984"/>
            <a:chExt cx="1436675" cy="215500"/>
          </a:xfrm>
        </p:grpSpPr>
        <p:sp>
          <p:nvSpPr>
            <p:cNvPr id="25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8" name="等腰三角形 27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66C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4194057" y="2896137"/>
            <a:ext cx="1077226" cy="161583"/>
            <a:chOff x="4369395" y="3284984"/>
            <a:chExt cx="1436675" cy="215500"/>
          </a:xfrm>
        </p:grpSpPr>
        <p:sp>
          <p:nvSpPr>
            <p:cNvPr id="30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重点工作回顾</a:t>
              </a: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66C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5219904" y="2895702"/>
            <a:ext cx="1077226" cy="161583"/>
            <a:chOff x="4369395" y="3284984"/>
            <a:chExt cx="1436675" cy="215500"/>
          </a:xfrm>
        </p:grpSpPr>
        <p:sp>
          <p:nvSpPr>
            <p:cNvPr id="35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重点项目概况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66C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28374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5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2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250"/>
                            </p:stCondLst>
                            <p:childTnLst>
                              <p:par>
                                <p:cTn id="8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750"/>
                            </p:stCondLst>
                            <p:childTnLst>
                              <p:par>
                                <p:cTn id="9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250"/>
                            </p:stCondLst>
                            <p:childTnLst>
                              <p:par>
                                <p:cTn id="9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750"/>
                            </p:stCondLst>
                            <p:childTnLst>
                              <p:par>
                                <p:cTn id="10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9" name="Picture 3" descr="C:\Users\Administrator\Desktop\iMac_resour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64" y="1383928"/>
            <a:ext cx="3292857" cy="249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/>
          </p:cNvPicPr>
          <p:nvPr/>
        </p:nvPicPr>
        <p:blipFill rotWithShape="1">
          <a:blip r:embed="rId4" cstate="print"/>
          <a:srcRect l="5354" t="8440" r="6203" b="10137"/>
          <a:stretch>
            <a:fillRect/>
          </a:stretch>
        </p:blipFill>
        <p:spPr>
          <a:xfrm>
            <a:off x="2790266" y="2482775"/>
            <a:ext cx="1457782" cy="1803876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4579067" y="1275944"/>
            <a:ext cx="620233" cy="618851"/>
            <a:chOff x="5962996" y="1700808"/>
            <a:chExt cx="827193" cy="825350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5" name="橢圓 5"/>
            <p:cNvSpPr/>
            <p:nvPr/>
          </p:nvSpPr>
          <p:spPr>
            <a:xfrm>
              <a:off x="5962996" y="1700808"/>
              <a:ext cx="827193" cy="82535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09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endParaRPr>
            </a:p>
          </p:txBody>
        </p:sp>
        <p:sp>
          <p:nvSpPr>
            <p:cNvPr id="16" name="Freeform 454"/>
            <p:cNvSpPr>
              <a:spLocks noEditPoints="1"/>
            </p:cNvSpPr>
            <p:nvPr/>
          </p:nvSpPr>
          <p:spPr bwMode="auto">
            <a:xfrm flipH="1">
              <a:off x="6188219" y="1964142"/>
              <a:ext cx="376746" cy="298681"/>
            </a:xfrm>
            <a:custGeom>
              <a:avLst/>
              <a:gdLst>
                <a:gd name="T0" fmla="*/ 47 w 47"/>
                <a:gd name="T1" fmla="*/ 29 h 37"/>
                <a:gd name="T2" fmla="*/ 43 w 47"/>
                <a:gd name="T3" fmla="*/ 30 h 37"/>
                <a:gd name="T4" fmla="*/ 36 w 47"/>
                <a:gd name="T5" fmla="*/ 37 h 37"/>
                <a:gd name="T6" fmla="*/ 29 w 47"/>
                <a:gd name="T7" fmla="*/ 30 h 37"/>
                <a:gd name="T8" fmla="*/ 19 w 47"/>
                <a:gd name="T9" fmla="*/ 30 h 37"/>
                <a:gd name="T10" fmla="*/ 12 w 47"/>
                <a:gd name="T11" fmla="*/ 37 h 37"/>
                <a:gd name="T12" fmla="*/ 5 w 47"/>
                <a:gd name="T13" fmla="*/ 30 h 37"/>
                <a:gd name="T14" fmla="*/ 4 w 47"/>
                <a:gd name="T15" fmla="*/ 30 h 37"/>
                <a:gd name="T16" fmla="*/ 0 w 47"/>
                <a:gd name="T17" fmla="*/ 29 h 37"/>
                <a:gd name="T18" fmla="*/ 2 w 47"/>
                <a:gd name="T19" fmla="*/ 27 h 37"/>
                <a:gd name="T20" fmla="*/ 2 w 47"/>
                <a:gd name="T21" fmla="*/ 18 h 37"/>
                <a:gd name="T22" fmla="*/ 3 w 47"/>
                <a:gd name="T23" fmla="*/ 13 h 37"/>
                <a:gd name="T24" fmla="*/ 8 w 47"/>
                <a:gd name="T25" fmla="*/ 8 h 37"/>
                <a:gd name="T26" fmla="*/ 11 w 47"/>
                <a:gd name="T27" fmla="*/ 6 h 37"/>
                <a:gd name="T28" fmla="*/ 16 w 47"/>
                <a:gd name="T29" fmla="*/ 6 h 37"/>
                <a:gd name="T30" fmla="*/ 16 w 47"/>
                <a:gd name="T31" fmla="*/ 1 h 37"/>
                <a:gd name="T32" fmla="*/ 17 w 47"/>
                <a:gd name="T33" fmla="*/ 0 h 37"/>
                <a:gd name="T34" fmla="*/ 45 w 47"/>
                <a:gd name="T35" fmla="*/ 0 h 37"/>
                <a:gd name="T36" fmla="*/ 47 w 47"/>
                <a:gd name="T37" fmla="*/ 1 h 37"/>
                <a:gd name="T38" fmla="*/ 47 w 47"/>
                <a:gd name="T39" fmla="*/ 29 h 37"/>
                <a:gd name="T40" fmla="*/ 16 w 47"/>
                <a:gd name="T41" fmla="*/ 17 h 37"/>
                <a:gd name="T42" fmla="*/ 16 w 47"/>
                <a:gd name="T43" fmla="*/ 10 h 37"/>
                <a:gd name="T44" fmla="*/ 11 w 47"/>
                <a:gd name="T45" fmla="*/ 10 h 37"/>
                <a:gd name="T46" fmla="*/ 11 w 47"/>
                <a:gd name="T47" fmla="*/ 10 h 37"/>
                <a:gd name="T48" fmla="*/ 6 w 47"/>
                <a:gd name="T49" fmla="*/ 15 h 37"/>
                <a:gd name="T50" fmla="*/ 5 w 47"/>
                <a:gd name="T51" fmla="*/ 16 h 37"/>
                <a:gd name="T52" fmla="*/ 5 w 47"/>
                <a:gd name="T53" fmla="*/ 17 h 37"/>
                <a:gd name="T54" fmla="*/ 16 w 47"/>
                <a:gd name="T55" fmla="*/ 17 h 37"/>
                <a:gd name="T56" fmla="*/ 12 w 47"/>
                <a:gd name="T57" fmla="*/ 27 h 37"/>
                <a:gd name="T58" fmla="*/ 9 w 47"/>
                <a:gd name="T59" fmla="*/ 30 h 37"/>
                <a:gd name="T60" fmla="*/ 12 w 47"/>
                <a:gd name="T61" fmla="*/ 34 h 37"/>
                <a:gd name="T62" fmla="*/ 16 w 47"/>
                <a:gd name="T63" fmla="*/ 30 h 37"/>
                <a:gd name="T64" fmla="*/ 12 w 47"/>
                <a:gd name="T65" fmla="*/ 27 h 37"/>
                <a:gd name="T66" fmla="*/ 36 w 47"/>
                <a:gd name="T67" fmla="*/ 27 h 37"/>
                <a:gd name="T68" fmla="*/ 33 w 47"/>
                <a:gd name="T69" fmla="*/ 30 h 37"/>
                <a:gd name="T70" fmla="*/ 36 w 47"/>
                <a:gd name="T71" fmla="*/ 34 h 37"/>
                <a:gd name="T72" fmla="*/ 40 w 47"/>
                <a:gd name="T73" fmla="*/ 30 h 37"/>
                <a:gd name="T74" fmla="*/ 36 w 47"/>
                <a:gd name="T7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37">
                  <a:moveTo>
                    <a:pt x="47" y="29"/>
                  </a:moveTo>
                  <a:cubicBezTo>
                    <a:pt x="47" y="31"/>
                    <a:pt x="44" y="30"/>
                    <a:pt x="43" y="30"/>
                  </a:cubicBezTo>
                  <a:cubicBezTo>
                    <a:pt x="43" y="34"/>
                    <a:pt x="40" y="37"/>
                    <a:pt x="36" y="37"/>
                  </a:cubicBezTo>
                  <a:cubicBezTo>
                    <a:pt x="32" y="37"/>
                    <a:pt x="29" y="34"/>
                    <a:pt x="2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4"/>
                    <a:pt x="16" y="37"/>
                    <a:pt x="12" y="37"/>
                  </a:cubicBezTo>
                  <a:cubicBezTo>
                    <a:pt x="8" y="37"/>
                    <a:pt x="5" y="34"/>
                    <a:pt x="5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31"/>
                    <a:pt x="0" y="29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2" y="14"/>
                    <a:pt x="3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0"/>
                    <a:pt x="47" y="1"/>
                  </a:cubicBezTo>
                  <a:lnTo>
                    <a:pt x="47" y="29"/>
                  </a:lnTo>
                  <a:close/>
                  <a:moveTo>
                    <a:pt x="16" y="17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16" y="17"/>
                  </a:lnTo>
                  <a:close/>
                  <a:moveTo>
                    <a:pt x="12" y="27"/>
                  </a:moveTo>
                  <a:cubicBezTo>
                    <a:pt x="10" y="27"/>
                    <a:pt x="9" y="28"/>
                    <a:pt x="9" y="30"/>
                  </a:cubicBezTo>
                  <a:cubicBezTo>
                    <a:pt x="9" y="32"/>
                    <a:pt x="10" y="34"/>
                    <a:pt x="12" y="34"/>
                  </a:cubicBezTo>
                  <a:cubicBezTo>
                    <a:pt x="14" y="34"/>
                    <a:pt x="16" y="32"/>
                    <a:pt x="16" y="30"/>
                  </a:cubicBezTo>
                  <a:cubicBezTo>
                    <a:pt x="16" y="28"/>
                    <a:pt x="14" y="27"/>
                    <a:pt x="12" y="27"/>
                  </a:cubicBezTo>
                  <a:close/>
                  <a:moveTo>
                    <a:pt x="36" y="27"/>
                  </a:moveTo>
                  <a:cubicBezTo>
                    <a:pt x="34" y="27"/>
                    <a:pt x="33" y="28"/>
                    <a:pt x="33" y="30"/>
                  </a:cubicBezTo>
                  <a:cubicBezTo>
                    <a:pt x="33" y="32"/>
                    <a:pt x="34" y="34"/>
                    <a:pt x="36" y="34"/>
                  </a:cubicBezTo>
                  <a:cubicBezTo>
                    <a:pt x="38" y="34"/>
                    <a:pt x="40" y="32"/>
                    <a:pt x="40" y="30"/>
                  </a:cubicBezTo>
                  <a:cubicBezTo>
                    <a:pt x="40" y="28"/>
                    <a:pt x="38" y="27"/>
                    <a:pt x="36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580449" y="2056771"/>
            <a:ext cx="618851" cy="620232"/>
            <a:chOff x="5964839" y="2742182"/>
            <a:chExt cx="825350" cy="827192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8" name="橢圓 3"/>
            <p:cNvSpPr/>
            <p:nvPr/>
          </p:nvSpPr>
          <p:spPr>
            <a:xfrm>
              <a:off x="5964839" y="2742182"/>
              <a:ext cx="825350" cy="827192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09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endParaRPr>
            </a:p>
          </p:txBody>
        </p:sp>
        <p:sp>
          <p:nvSpPr>
            <p:cNvPr id="19" name="Freeform 453"/>
            <p:cNvSpPr>
              <a:spLocks noEditPoints="1"/>
            </p:cNvSpPr>
            <p:nvPr/>
          </p:nvSpPr>
          <p:spPr bwMode="auto">
            <a:xfrm>
              <a:off x="6209990" y="3025613"/>
              <a:ext cx="333203" cy="308290"/>
            </a:xfrm>
            <a:custGeom>
              <a:avLst/>
              <a:gdLst>
                <a:gd name="T0" fmla="*/ 45 w 45"/>
                <a:gd name="T1" fmla="*/ 13 h 42"/>
                <a:gd name="T2" fmla="*/ 30 w 45"/>
                <a:gd name="T3" fmla="*/ 24 h 42"/>
                <a:gd name="T4" fmla="*/ 28 w 45"/>
                <a:gd name="T5" fmla="*/ 27 h 42"/>
                <a:gd name="T6" fmla="*/ 26 w 45"/>
                <a:gd name="T7" fmla="*/ 31 h 42"/>
                <a:gd name="T8" fmla="*/ 29 w 45"/>
                <a:gd name="T9" fmla="*/ 35 h 42"/>
                <a:gd name="T10" fmla="*/ 35 w 45"/>
                <a:gd name="T11" fmla="*/ 39 h 42"/>
                <a:gd name="T12" fmla="*/ 35 w 45"/>
                <a:gd name="T13" fmla="*/ 41 h 42"/>
                <a:gd name="T14" fmla="*/ 34 w 45"/>
                <a:gd name="T15" fmla="*/ 42 h 42"/>
                <a:gd name="T16" fmla="*/ 11 w 45"/>
                <a:gd name="T17" fmla="*/ 42 h 42"/>
                <a:gd name="T18" fmla="*/ 11 w 45"/>
                <a:gd name="T19" fmla="*/ 41 h 42"/>
                <a:gd name="T20" fmla="*/ 11 w 45"/>
                <a:gd name="T21" fmla="*/ 39 h 42"/>
                <a:gd name="T22" fmla="*/ 16 w 45"/>
                <a:gd name="T23" fmla="*/ 35 h 42"/>
                <a:gd name="T24" fmla="*/ 19 w 45"/>
                <a:gd name="T25" fmla="*/ 31 h 42"/>
                <a:gd name="T26" fmla="*/ 17 w 45"/>
                <a:gd name="T27" fmla="*/ 27 h 42"/>
                <a:gd name="T28" fmla="*/ 15 w 45"/>
                <a:gd name="T29" fmla="*/ 24 h 42"/>
                <a:gd name="T30" fmla="*/ 0 w 45"/>
                <a:gd name="T31" fmla="*/ 13 h 42"/>
                <a:gd name="T32" fmla="*/ 0 w 45"/>
                <a:gd name="T33" fmla="*/ 10 h 42"/>
                <a:gd name="T34" fmla="*/ 3 w 45"/>
                <a:gd name="T35" fmla="*/ 7 h 42"/>
                <a:gd name="T36" fmla="*/ 11 w 45"/>
                <a:gd name="T37" fmla="*/ 7 h 42"/>
                <a:gd name="T38" fmla="*/ 11 w 45"/>
                <a:gd name="T39" fmla="*/ 5 h 42"/>
                <a:gd name="T40" fmla="*/ 15 w 45"/>
                <a:gd name="T41" fmla="*/ 0 h 42"/>
                <a:gd name="T42" fmla="*/ 30 w 45"/>
                <a:gd name="T43" fmla="*/ 0 h 42"/>
                <a:gd name="T44" fmla="*/ 35 w 45"/>
                <a:gd name="T45" fmla="*/ 5 h 42"/>
                <a:gd name="T46" fmla="*/ 35 w 45"/>
                <a:gd name="T47" fmla="*/ 7 h 42"/>
                <a:gd name="T48" fmla="*/ 42 w 45"/>
                <a:gd name="T49" fmla="*/ 7 h 42"/>
                <a:gd name="T50" fmla="*/ 45 w 45"/>
                <a:gd name="T51" fmla="*/ 10 h 42"/>
                <a:gd name="T52" fmla="*/ 45 w 45"/>
                <a:gd name="T53" fmla="*/ 13 h 42"/>
                <a:gd name="T54" fmla="*/ 11 w 45"/>
                <a:gd name="T55" fmla="*/ 11 h 42"/>
                <a:gd name="T56" fmla="*/ 4 w 45"/>
                <a:gd name="T57" fmla="*/ 11 h 42"/>
                <a:gd name="T58" fmla="*/ 4 w 45"/>
                <a:gd name="T59" fmla="*/ 13 h 42"/>
                <a:gd name="T60" fmla="*/ 13 w 45"/>
                <a:gd name="T61" fmla="*/ 21 h 42"/>
                <a:gd name="T62" fmla="*/ 11 w 45"/>
                <a:gd name="T63" fmla="*/ 11 h 42"/>
                <a:gd name="T64" fmla="*/ 41 w 45"/>
                <a:gd name="T65" fmla="*/ 11 h 42"/>
                <a:gd name="T66" fmla="*/ 35 w 45"/>
                <a:gd name="T67" fmla="*/ 11 h 42"/>
                <a:gd name="T68" fmla="*/ 33 w 45"/>
                <a:gd name="T69" fmla="*/ 21 h 42"/>
                <a:gd name="T70" fmla="*/ 41 w 45"/>
                <a:gd name="T71" fmla="*/ 13 h 42"/>
                <a:gd name="T72" fmla="*/ 41 w 45"/>
                <a:gd name="T73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42">
                  <a:moveTo>
                    <a:pt x="45" y="13"/>
                  </a:moveTo>
                  <a:cubicBezTo>
                    <a:pt x="45" y="18"/>
                    <a:pt x="39" y="24"/>
                    <a:pt x="30" y="24"/>
                  </a:cubicBezTo>
                  <a:cubicBezTo>
                    <a:pt x="29" y="26"/>
                    <a:pt x="28" y="27"/>
                    <a:pt x="28" y="27"/>
                  </a:cubicBezTo>
                  <a:cubicBezTo>
                    <a:pt x="26" y="28"/>
                    <a:pt x="26" y="30"/>
                    <a:pt x="26" y="31"/>
                  </a:cubicBezTo>
                  <a:cubicBezTo>
                    <a:pt x="26" y="33"/>
                    <a:pt x="27" y="35"/>
                    <a:pt x="29" y="35"/>
                  </a:cubicBezTo>
                  <a:cubicBezTo>
                    <a:pt x="32" y="35"/>
                    <a:pt x="35" y="36"/>
                    <a:pt x="35" y="39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4" y="42"/>
                    <a:pt x="34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1"/>
                    <a:pt x="11" y="41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6"/>
                    <a:pt x="13" y="35"/>
                    <a:pt x="16" y="35"/>
                  </a:cubicBezTo>
                  <a:cubicBezTo>
                    <a:pt x="18" y="35"/>
                    <a:pt x="19" y="33"/>
                    <a:pt x="19" y="31"/>
                  </a:cubicBezTo>
                  <a:cubicBezTo>
                    <a:pt x="19" y="30"/>
                    <a:pt x="19" y="28"/>
                    <a:pt x="17" y="27"/>
                  </a:cubicBezTo>
                  <a:cubicBezTo>
                    <a:pt x="17" y="27"/>
                    <a:pt x="16" y="26"/>
                    <a:pt x="15" y="24"/>
                  </a:cubicBezTo>
                  <a:cubicBezTo>
                    <a:pt x="6" y="24"/>
                    <a:pt x="0" y="18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12" y="0"/>
                    <a:pt x="1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4" y="7"/>
                    <a:pt x="45" y="8"/>
                    <a:pt x="45" y="10"/>
                  </a:cubicBezTo>
                  <a:lnTo>
                    <a:pt x="45" y="13"/>
                  </a:lnTo>
                  <a:close/>
                  <a:moveTo>
                    <a:pt x="11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6"/>
                    <a:pt x="7" y="20"/>
                    <a:pt x="13" y="21"/>
                  </a:cubicBezTo>
                  <a:cubicBezTo>
                    <a:pt x="11" y="18"/>
                    <a:pt x="11" y="15"/>
                    <a:pt x="11" y="11"/>
                  </a:cubicBezTo>
                  <a:close/>
                  <a:moveTo>
                    <a:pt x="41" y="11"/>
                  </a:moveTo>
                  <a:cubicBezTo>
                    <a:pt x="35" y="11"/>
                    <a:pt x="35" y="11"/>
                    <a:pt x="35" y="11"/>
                  </a:cubicBezTo>
                  <a:cubicBezTo>
                    <a:pt x="35" y="15"/>
                    <a:pt x="34" y="18"/>
                    <a:pt x="33" y="21"/>
                  </a:cubicBezTo>
                  <a:cubicBezTo>
                    <a:pt x="38" y="20"/>
                    <a:pt x="41" y="16"/>
                    <a:pt x="41" y="13"/>
                  </a:cubicBezTo>
                  <a:lnTo>
                    <a:pt x="41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79067" y="2841710"/>
            <a:ext cx="620233" cy="618851"/>
            <a:chOff x="5962996" y="3789040"/>
            <a:chExt cx="827193" cy="825350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1" name="橢圓 5"/>
            <p:cNvSpPr/>
            <p:nvPr/>
          </p:nvSpPr>
          <p:spPr>
            <a:xfrm>
              <a:off x="5962996" y="3789040"/>
              <a:ext cx="827193" cy="82535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09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endParaRPr>
            </a:p>
          </p:txBody>
        </p:sp>
        <p:sp>
          <p:nvSpPr>
            <p:cNvPr id="22" name="Freeform 336"/>
            <p:cNvSpPr>
              <a:spLocks noEditPoints="1"/>
            </p:cNvSpPr>
            <p:nvPr/>
          </p:nvSpPr>
          <p:spPr bwMode="auto">
            <a:xfrm>
              <a:off x="6224530" y="4048744"/>
              <a:ext cx="314081" cy="314081"/>
            </a:xfrm>
            <a:custGeom>
              <a:avLst/>
              <a:gdLst>
                <a:gd name="T0" fmla="*/ 0 w 90"/>
                <a:gd name="T1" fmla="*/ 40 h 90"/>
                <a:gd name="T2" fmla="*/ 40 w 90"/>
                <a:gd name="T3" fmla="*/ 0 h 90"/>
                <a:gd name="T4" fmla="*/ 40 w 90"/>
                <a:gd name="T5" fmla="*/ 90 h 90"/>
                <a:gd name="T6" fmla="*/ 0 w 90"/>
                <a:gd name="T7" fmla="*/ 50 h 90"/>
                <a:gd name="T8" fmla="*/ 40 w 90"/>
                <a:gd name="T9" fmla="*/ 90 h 90"/>
                <a:gd name="T10" fmla="*/ 33 w 90"/>
                <a:gd name="T11" fmla="*/ 10 h 90"/>
                <a:gd name="T12" fmla="*/ 9 w 90"/>
                <a:gd name="T13" fmla="*/ 33 h 90"/>
                <a:gd name="T14" fmla="*/ 33 w 90"/>
                <a:gd name="T15" fmla="*/ 83 h 90"/>
                <a:gd name="T16" fmla="*/ 9 w 90"/>
                <a:gd name="T17" fmla="*/ 57 h 90"/>
                <a:gd name="T18" fmla="*/ 33 w 90"/>
                <a:gd name="T19" fmla="*/ 83 h 90"/>
                <a:gd name="T20" fmla="*/ 16 w 90"/>
                <a:gd name="T21" fmla="*/ 26 h 90"/>
                <a:gd name="T22" fmla="*/ 26 w 90"/>
                <a:gd name="T23" fmla="*/ 17 h 90"/>
                <a:gd name="T24" fmla="*/ 26 w 90"/>
                <a:gd name="T25" fmla="*/ 74 h 90"/>
                <a:gd name="T26" fmla="*/ 16 w 90"/>
                <a:gd name="T27" fmla="*/ 67 h 90"/>
                <a:gd name="T28" fmla="*/ 26 w 90"/>
                <a:gd name="T29" fmla="*/ 74 h 90"/>
                <a:gd name="T30" fmla="*/ 49 w 90"/>
                <a:gd name="T31" fmla="*/ 40 h 90"/>
                <a:gd name="T32" fmla="*/ 90 w 90"/>
                <a:gd name="T33" fmla="*/ 0 h 90"/>
                <a:gd name="T34" fmla="*/ 90 w 90"/>
                <a:gd name="T35" fmla="*/ 74 h 90"/>
                <a:gd name="T36" fmla="*/ 66 w 90"/>
                <a:gd name="T37" fmla="*/ 67 h 90"/>
                <a:gd name="T38" fmla="*/ 57 w 90"/>
                <a:gd name="T39" fmla="*/ 90 h 90"/>
                <a:gd name="T40" fmla="*/ 49 w 90"/>
                <a:gd name="T41" fmla="*/ 50 h 90"/>
                <a:gd name="T42" fmla="*/ 73 w 90"/>
                <a:gd name="T43" fmla="*/ 57 h 90"/>
                <a:gd name="T44" fmla="*/ 83 w 90"/>
                <a:gd name="T45" fmla="*/ 50 h 90"/>
                <a:gd name="T46" fmla="*/ 90 w 90"/>
                <a:gd name="T47" fmla="*/ 74 h 90"/>
                <a:gd name="T48" fmla="*/ 83 w 90"/>
                <a:gd name="T49" fmla="*/ 10 h 90"/>
                <a:gd name="T50" fmla="*/ 57 w 90"/>
                <a:gd name="T51" fmla="*/ 33 h 90"/>
                <a:gd name="T52" fmla="*/ 73 w 90"/>
                <a:gd name="T53" fmla="*/ 26 h 90"/>
                <a:gd name="T54" fmla="*/ 66 w 90"/>
                <a:gd name="T55" fmla="*/ 17 h 90"/>
                <a:gd name="T56" fmla="*/ 73 w 90"/>
                <a:gd name="T57" fmla="*/ 26 h 90"/>
                <a:gd name="T58" fmla="*/ 66 w 90"/>
                <a:gd name="T59" fmla="*/ 90 h 90"/>
                <a:gd name="T60" fmla="*/ 73 w 90"/>
                <a:gd name="T61" fmla="*/ 83 h 90"/>
                <a:gd name="T62" fmla="*/ 90 w 90"/>
                <a:gd name="T63" fmla="*/ 90 h 90"/>
                <a:gd name="T64" fmla="*/ 83 w 90"/>
                <a:gd name="T65" fmla="*/ 83 h 90"/>
                <a:gd name="T66" fmla="*/ 90 w 90"/>
                <a:gd name="T6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0">
                  <a:moveTo>
                    <a:pt x="40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40"/>
                  </a:lnTo>
                  <a:close/>
                  <a:moveTo>
                    <a:pt x="40" y="90"/>
                  </a:moveTo>
                  <a:lnTo>
                    <a:pt x="0" y="90"/>
                  </a:lnTo>
                  <a:lnTo>
                    <a:pt x="0" y="50"/>
                  </a:lnTo>
                  <a:lnTo>
                    <a:pt x="40" y="50"/>
                  </a:lnTo>
                  <a:lnTo>
                    <a:pt x="40" y="90"/>
                  </a:lnTo>
                  <a:close/>
                  <a:moveTo>
                    <a:pt x="33" y="33"/>
                  </a:moveTo>
                  <a:lnTo>
                    <a:pt x="33" y="10"/>
                  </a:lnTo>
                  <a:lnTo>
                    <a:pt x="9" y="10"/>
                  </a:lnTo>
                  <a:lnTo>
                    <a:pt x="9" y="33"/>
                  </a:lnTo>
                  <a:lnTo>
                    <a:pt x="33" y="33"/>
                  </a:lnTo>
                  <a:close/>
                  <a:moveTo>
                    <a:pt x="33" y="83"/>
                  </a:moveTo>
                  <a:lnTo>
                    <a:pt x="33" y="57"/>
                  </a:lnTo>
                  <a:lnTo>
                    <a:pt x="9" y="57"/>
                  </a:lnTo>
                  <a:lnTo>
                    <a:pt x="9" y="83"/>
                  </a:lnTo>
                  <a:lnTo>
                    <a:pt x="33" y="83"/>
                  </a:lnTo>
                  <a:close/>
                  <a:moveTo>
                    <a:pt x="26" y="26"/>
                  </a:moveTo>
                  <a:lnTo>
                    <a:pt x="16" y="26"/>
                  </a:lnTo>
                  <a:lnTo>
                    <a:pt x="16" y="17"/>
                  </a:lnTo>
                  <a:lnTo>
                    <a:pt x="26" y="17"/>
                  </a:lnTo>
                  <a:lnTo>
                    <a:pt x="26" y="26"/>
                  </a:lnTo>
                  <a:close/>
                  <a:moveTo>
                    <a:pt x="26" y="74"/>
                  </a:moveTo>
                  <a:lnTo>
                    <a:pt x="16" y="74"/>
                  </a:lnTo>
                  <a:lnTo>
                    <a:pt x="16" y="67"/>
                  </a:lnTo>
                  <a:lnTo>
                    <a:pt x="26" y="67"/>
                  </a:lnTo>
                  <a:lnTo>
                    <a:pt x="26" y="74"/>
                  </a:lnTo>
                  <a:close/>
                  <a:moveTo>
                    <a:pt x="90" y="40"/>
                  </a:moveTo>
                  <a:lnTo>
                    <a:pt x="49" y="40"/>
                  </a:lnTo>
                  <a:lnTo>
                    <a:pt x="49" y="0"/>
                  </a:lnTo>
                  <a:lnTo>
                    <a:pt x="90" y="0"/>
                  </a:lnTo>
                  <a:lnTo>
                    <a:pt x="90" y="40"/>
                  </a:lnTo>
                  <a:close/>
                  <a:moveTo>
                    <a:pt x="90" y="74"/>
                  </a:moveTo>
                  <a:lnTo>
                    <a:pt x="66" y="74"/>
                  </a:lnTo>
                  <a:lnTo>
                    <a:pt x="66" y="67"/>
                  </a:lnTo>
                  <a:lnTo>
                    <a:pt x="57" y="67"/>
                  </a:lnTo>
                  <a:lnTo>
                    <a:pt x="57" y="90"/>
                  </a:lnTo>
                  <a:lnTo>
                    <a:pt x="49" y="90"/>
                  </a:lnTo>
                  <a:lnTo>
                    <a:pt x="49" y="50"/>
                  </a:lnTo>
                  <a:lnTo>
                    <a:pt x="73" y="50"/>
                  </a:lnTo>
                  <a:lnTo>
                    <a:pt x="73" y="57"/>
                  </a:lnTo>
                  <a:lnTo>
                    <a:pt x="83" y="57"/>
                  </a:lnTo>
                  <a:lnTo>
                    <a:pt x="83" y="50"/>
                  </a:lnTo>
                  <a:lnTo>
                    <a:pt x="90" y="50"/>
                  </a:lnTo>
                  <a:lnTo>
                    <a:pt x="90" y="74"/>
                  </a:lnTo>
                  <a:close/>
                  <a:moveTo>
                    <a:pt x="83" y="33"/>
                  </a:moveTo>
                  <a:lnTo>
                    <a:pt x="83" y="10"/>
                  </a:lnTo>
                  <a:lnTo>
                    <a:pt x="57" y="10"/>
                  </a:lnTo>
                  <a:lnTo>
                    <a:pt x="57" y="33"/>
                  </a:lnTo>
                  <a:lnTo>
                    <a:pt x="83" y="33"/>
                  </a:lnTo>
                  <a:close/>
                  <a:moveTo>
                    <a:pt x="73" y="26"/>
                  </a:moveTo>
                  <a:lnTo>
                    <a:pt x="66" y="26"/>
                  </a:lnTo>
                  <a:lnTo>
                    <a:pt x="66" y="17"/>
                  </a:lnTo>
                  <a:lnTo>
                    <a:pt x="73" y="17"/>
                  </a:lnTo>
                  <a:lnTo>
                    <a:pt x="73" y="26"/>
                  </a:lnTo>
                  <a:close/>
                  <a:moveTo>
                    <a:pt x="73" y="90"/>
                  </a:moveTo>
                  <a:lnTo>
                    <a:pt x="66" y="90"/>
                  </a:lnTo>
                  <a:lnTo>
                    <a:pt x="66" y="83"/>
                  </a:lnTo>
                  <a:lnTo>
                    <a:pt x="73" y="83"/>
                  </a:lnTo>
                  <a:lnTo>
                    <a:pt x="73" y="90"/>
                  </a:lnTo>
                  <a:close/>
                  <a:moveTo>
                    <a:pt x="90" y="90"/>
                  </a:moveTo>
                  <a:lnTo>
                    <a:pt x="83" y="90"/>
                  </a:lnTo>
                  <a:lnTo>
                    <a:pt x="83" y="83"/>
                  </a:lnTo>
                  <a:lnTo>
                    <a:pt x="90" y="83"/>
                  </a:lnTo>
                  <a:lnTo>
                    <a:pt x="9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605389" y="3625268"/>
            <a:ext cx="618851" cy="620232"/>
            <a:chOff x="5998101" y="4834056"/>
            <a:chExt cx="825350" cy="827192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4" name="橢圓 3"/>
            <p:cNvSpPr/>
            <p:nvPr/>
          </p:nvSpPr>
          <p:spPr>
            <a:xfrm>
              <a:off x="5998101" y="4834056"/>
              <a:ext cx="825350" cy="827192"/>
            </a:xfrm>
            <a:prstGeom prst="ellipse">
              <a:avLst/>
            </a:prstGeom>
            <a:gradFill>
              <a:gsLst>
                <a:gs pos="0">
                  <a:srgbClr val="03435C"/>
                </a:gs>
                <a:gs pos="100000">
                  <a:srgbClr val="037A9B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09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endParaRPr>
            </a:p>
          </p:txBody>
        </p:sp>
        <p:sp>
          <p:nvSpPr>
            <p:cNvPr id="25" name="Freeform 436"/>
            <p:cNvSpPr>
              <a:spLocks noEditPoints="1"/>
            </p:cNvSpPr>
            <p:nvPr/>
          </p:nvSpPr>
          <p:spPr bwMode="auto">
            <a:xfrm>
              <a:off x="6284501" y="5090290"/>
              <a:ext cx="252549" cy="369927"/>
            </a:xfrm>
            <a:custGeom>
              <a:avLst/>
              <a:gdLst>
                <a:gd name="T0" fmla="*/ 29 w 30"/>
                <a:gd name="T1" fmla="*/ 31 h 44"/>
                <a:gd name="T2" fmla="*/ 17 w 30"/>
                <a:gd name="T3" fmla="*/ 31 h 44"/>
                <a:gd name="T4" fmla="*/ 16 w 30"/>
                <a:gd name="T5" fmla="*/ 43 h 44"/>
                <a:gd name="T6" fmla="*/ 15 w 30"/>
                <a:gd name="T7" fmla="*/ 44 h 44"/>
                <a:gd name="T8" fmla="*/ 15 w 30"/>
                <a:gd name="T9" fmla="*/ 44 h 44"/>
                <a:gd name="T10" fmla="*/ 14 w 30"/>
                <a:gd name="T11" fmla="*/ 44 h 44"/>
                <a:gd name="T12" fmla="*/ 12 w 30"/>
                <a:gd name="T13" fmla="*/ 31 h 44"/>
                <a:gd name="T14" fmla="*/ 1 w 30"/>
                <a:gd name="T15" fmla="*/ 31 h 44"/>
                <a:gd name="T16" fmla="*/ 0 w 30"/>
                <a:gd name="T17" fmla="*/ 29 h 44"/>
                <a:gd name="T18" fmla="*/ 6 w 30"/>
                <a:gd name="T19" fmla="*/ 20 h 44"/>
                <a:gd name="T20" fmla="*/ 6 w 30"/>
                <a:gd name="T21" fmla="*/ 7 h 44"/>
                <a:gd name="T22" fmla="*/ 3 w 30"/>
                <a:gd name="T23" fmla="*/ 3 h 44"/>
                <a:gd name="T24" fmla="*/ 6 w 30"/>
                <a:gd name="T25" fmla="*/ 0 h 44"/>
                <a:gd name="T26" fmla="*/ 24 w 30"/>
                <a:gd name="T27" fmla="*/ 0 h 44"/>
                <a:gd name="T28" fmla="*/ 27 w 30"/>
                <a:gd name="T29" fmla="*/ 3 h 44"/>
                <a:gd name="T30" fmla="*/ 24 w 30"/>
                <a:gd name="T31" fmla="*/ 7 h 44"/>
                <a:gd name="T32" fmla="*/ 24 w 30"/>
                <a:gd name="T33" fmla="*/ 20 h 44"/>
                <a:gd name="T34" fmla="*/ 30 w 30"/>
                <a:gd name="T35" fmla="*/ 29 h 44"/>
                <a:gd name="T36" fmla="*/ 29 w 30"/>
                <a:gd name="T37" fmla="*/ 31 h 44"/>
                <a:gd name="T38" fmla="*/ 12 w 30"/>
                <a:gd name="T39" fmla="*/ 7 h 44"/>
                <a:gd name="T40" fmla="*/ 12 w 30"/>
                <a:gd name="T41" fmla="*/ 7 h 44"/>
                <a:gd name="T42" fmla="*/ 11 w 30"/>
                <a:gd name="T43" fmla="*/ 7 h 44"/>
                <a:gd name="T44" fmla="*/ 11 w 30"/>
                <a:gd name="T45" fmla="*/ 19 h 44"/>
                <a:gd name="T46" fmla="*/ 12 w 30"/>
                <a:gd name="T47" fmla="*/ 20 h 44"/>
                <a:gd name="T48" fmla="*/ 12 w 30"/>
                <a:gd name="T49" fmla="*/ 19 h 44"/>
                <a:gd name="T50" fmla="*/ 12 w 30"/>
                <a:gd name="T51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4">
                  <a:moveTo>
                    <a:pt x="29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0" y="24"/>
                    <a:pt x="3" y="20"/>
                    <a:pt x="6" y="2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7" y="1"/>
                    <a:pt x="27" y="3"/>
                  </a:cubicBezTo>
                  <a:cubicBezTo>
                    <a:pt x="27" y="5"/>
                    <a:pt x="25" y="7"/>
                    <a:pt x="24" y="7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7" y="20"/>
                    <a:pt x="30" y="24"/>
                    <a:pt x="30" y="29"/>
                  </a:cubicBezTo>
                  <a:cubicBezTo>
                    <a:pt x="30" y="30"/>
                    <a:pt x="30" y="31"/>
                    <a:pt x="29" y="31"/>
                  </a:cubicBez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2" y="20"/>
                  </a:cubicBezTo>
                  <a:cubicBezTo>
                    <a:pt x="12" y="20"/>
                    <a:pt x="12" y="20"/>
                    <a:pt x="12" y="19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273895" y="1221952"/>
            <a:ext cx="3023549" cy="647981"/>
            <a:chOff x="1911251" y="1321493"/>
            <a:chExt cx="1373453" cy="864199"/>
          </a:xfrm>
        </p:grpSpPr>
        <p:sp>
          <p:nvSpPr>
            <p:cNvPr id="27" name="矩形 26"/>
            <p:cNvSpPr/>
            <p:nvPr/>
          </p:nvSpPr>
          <p:spPr>
            <a:xfrm>
              <a:off x="1911251" y="1321493"/>
              <a:ext cx="43777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12" b="1" dirty="0">
                  <a:solidFill>
                    <a:srgbClr val="F66C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1911251" y="1631551"/>
              <a:ext cx="1373453" cy="5541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273895" y="2031831"/>
            <a:ext cx="3023549" cy="647981"/>
            <a:chOff x="1911251" y="1321493"/>
            <a:chExt cx="1373453" cy="864199"/>
          </a:xfrm>
        </p:grpSpPr>
        <p:sp>
          <p:nvSpPr>
            <p:cNvPr id="30" name="矩形 29"/>
            <p:cNvSpPr/>
            <p:nvPr/>
          </p:nvSpPr>
          <p:spPr>
            <a:xfrm>
              <a:off x="1911251" y="1321493"/>
              <a:ext cx="43777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12" b="1" dirty="0">
                  <a:solidFill>
                    <a:srgbClr val="F343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1911251" y="1631551"/>
              <a:ext cx="1373453" cy="5541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273895" y="2841710"/>
            <a:ext cx="3023549" cy="647981"/>
            <a:chOff x="1911251" y="1321493"/>
            <a:chExt cx="1373453" cy="864199"/>
          </a:xfrm>
        </p:grpSpPr>
        <p:sp>
          <p:nvSpPr>
            <p:cNvPr id="33" name="矩形 32"/>
            <p:cNvSpPr/>
            <p:nvPr/>
          </p:nvSpPr>
          <p:spPr>
            <a:xfrm>
              <a:off x="1911251" y="1321493"/>
              <a:ext cx="43777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12" b="1" dirty="0">
                  <a:solidFill>
                    <a:srgbClr val="059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1911251" y="1631551"/>
              <a:ext cx="1373453" cy="5541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273895" y="3663104"/>
            <a:ext cx="3023549" cy="647981"/>
            <a:chOff x="1911251" y="1321493"/>
            <a:chExt cx="1373453" cy="864199"/>
          </a:xfrm>
        </p:grpSpPr>
        <p:sp>
          <p:nvSpPr>
            <p:cNvPr id="36" name="矩形 35"/>
            <p:cNvSpPr/>
            <p:nvPr/>
          </p:nvSpPr>
          <p:spPr>
            <a:xfrm>
              <a:off x="1911251" y="1321493"/>
              <a:ext cx="43777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12" b="1" dirty="0">
                  <a:solidFill>
                    <a:srgbClr val="037A9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911251" y="1631551"/>
              <a:ext cx="1373453" cy="5541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22729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356032" y="1551973"/>
            <a:ext cx="19977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 rot="16200000">
            <a:off x="2219601" y="2349829"/>
            <a:ext cx="2214212" cy="623254"/>
            <a:chOff x="9094388" y="3131023"/>
            <a:chExt cx="1220012" cy="566265"/>
          </a:xfrm>
        </p:grpSpPr>
        <p:sp>
          <p:nvSpPr>
            <p:cNvPr id="10" name="Line 128"/>
            <p:cNvSpPr>
              <a:spLocks noChangeShapeType="1"/>
            </p:cNvSpPr>
            <p:nvPr/>
          </p:nvSpPr>
          <p:spPr bwMode="auto">
            <a:xfrm>
              <a:off x="9702801" y="3131023"/>
              <a:ext cx="0" cy="564678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Line 129"/>
            <p:cNvSpPr>
              <a:spLocks noChangeShapeType="1"/>
            </p:cNvSpPr>
            <p:nvPr/>
          </p:nvSpPr>
          <p:spPr bwMode="auto">
            <a:xfrm flipH="1">
              <a:off x="9094388" y="3492501"/>
              <a:ext cx="1219891" cy="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Line 130"/>
            <p:cNvSpPr>
              <a:spLocks noChangeShapeType="1"/>
            </p:cNvSpPr>
            <p:nvPr/>
          </p:nvSpPr>
          <p:spPr bwMode="auto">
            <a:xfrm>
              <a:off x="9094683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Line 131"/>
            <p:cNvSpPr>
              <a:spLocks noChangeShapeType="1"/>
            </p:cNvSpPr>
            <p:nvPr/>
          </p:nvSpPr>
          <p:spPr bwMode="auto">
            <a:xfrm>
              <a:off x="10314400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656435" y="1932293"/>
            <a:ext cx="1403790" cy="1403790"/>
            <a:chOff x="1677608" y="2996952"/>
            <a:chExt cx="1395643" cy="1395643"/>
          </a:xfrm>
        </p:grpSpPr>
        <p:sp>
          <p:nvSpPr>
            <p:cNvPr id="1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152195" y="2364229"/>
            <a:ext cx="412270" cy="572528"/>
            <a:chOff x="8032306" y="5624901"/>
            <a:chExt cx="429201" cy="596039"/>
          </a:xfrm>
          <a:solidFill>
            <a:schemeClr val="bg1"/>
          </a:solidFill>
        </p:grpSpPr>
        <p:sp>
          <p:nvSpPr>
            <p:cNvPr id="18" name="Freeform 276"/>
            <p:cNvSpPr/>
            <p:nvPr/>
          </p:nvSpPr>
          <p:spPr bwMode="auto">
            <a:xfrm>
              <a:off x="8032306" y="5715047"/>
              <a:ext cx="429201" cy="505893"/>
            </a:xfrm>
            <a:custGeom>
              <a:avLst/>
              <a:gdLst>
                <a:gd name="T0" fmla="*/ 166 w 203"/>
                <a:gd name="T1" fmla="*/ 0 h 239"/>
                <a:gd name="T2" fmla="*/ 166 w 203"/>
                <a:gd name="T3" fmla="*/ 22 h 239"/>
                <a:gd name="T4" fmla="*/ 181 w 203"/>
                <a:gd name="T5" fmla="*/ 37 h 239"/>
                <a:gd name="T6" fmla="*/ 181 w 203"/>
                <a:gd name="T7" fmla="*/ 203 h 239"/>
                <a:gd name="T8" fmla="*/ 166 w 203"/>
                <a:gd name="T9" fmla="*/ 218 h 239"/>
                <a:gd name="T10" fmla="*/ 36 w 203"/>
                <a:gd name="T11" fmla="*/ 218 h 239"/>
                <a:gd name="T12" fmla="*/ 22 w 203"/>
                <a:gd name="T13" fmla="*/ 203 h 239"/>
                <a:gd name="T14" fmla="*/ 22 w 203"/>
                <a:gd name="T15" fmla="*/ 37 h 239"/>
                <a:gd name="T16" fmla="*/ 36 w 203"/>
                <a:gd name="T17" fmla="*/ 22 h 239"/>
                <a:gd name="T18" fmla="*/ 36 w 203"/>
                <a:gd name="T19" fmla="*/ 0 h 239"/>
                <a:gd name="T20" fmla="*/ 0 w 203"/>
                <a:gd name="T21" fmla="*/ 37 h 239"/>
                <a:gd name="T22" fmla="*/ 0 w 203"/>
                <a:gd name="T23" fmla="*/ 203 h 239"/>
                <a:gd name="T24" fmla="*/ 36 w 203"/>
                <a:gd name="T25" fmla="*/ 239 h 239"/>
                <a:gd name="T26" fmla="*/ 166 w 203"/>
                <a:gd name="T27" fmla="*/ 239 h 239"/>
                <a:gd name="T28" fmla="*/ 203 w 203"/>
                <a:gd name="T29" fmla="*/ 203 h 239"/>
                <a:gd name="T30" fmla="*/ 203 w 203"/>
                <a:gd name="T31" fmla="*/ 37 h 239"/>
                <a:gd name="T32" fmla="*/ 166 w 203"/>
                <a:gd name="T3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239">
                  <a:moveTo>
                    <a:pt x="166" y="0"/>
                  </a:moveTo>
                  <a:cubicBezTo>
                    <a:pt x="166" y="22"/>
                    <a:pt x="166" y="22"/>
                    <a:pt x="166" y="22"/>
                  </a:cubicBezTo>
                  <a:cubicBezTo>
                    <a:pt x="174" y="22"/>
                    <a:pt x="181" y="29"/>
                    <a:pt x="181" y="37"/>
                  </a:cubicBezTo>
                  <a:cubicBezTo>
                    <a:pt x="181" y="203"/>
                    <a:pt x="181" y="203"/>
                    <a:pt x="181" y="203"/>
                  </a:cubicBezTo>
                  <a:cubicBezTo>
                    <a:pt x="181" y="211"/>
                    <a:pt x="174" y="218"/>
                    <a:pt x="166" y="218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28" y="218"/>
                    <a:pt x="22" y="211"/>
                    <a:pt x="22" y="203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29"/>
                    <a:pt x="28" y="22"/>
                    <a:pt x="36" y="2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23"/>
                    <a:pt x="16" y="239"/>
                    <a:pt x="36" y="239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186" y="239"/>
                    <a:pt x="203" y="223"/>
                    <a:pt x="203" y="203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17"/>
                    <a:pt x="186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Freeform 277"/>
            <p:cNvSpPr/>
            <p:nvPr/>
          </p:nvSpPr>
          <p:spPr bwMode="auto">
            <a:xfrm>
              <a:off x="8139943" y="5624901"/>
              <a:ext cx="213928" cy="137237"/>
            </a:xfrm>
            <a:custGeom>
              <a:avLst/>
              <a:gdLst>
                <a:gd name="T0" fmla="*/ 101 w 101"/>
                <a:gd name="T1" fmla="*/ 29 h 65"/>
                <a:gd name="T2" fmla="*/ 79 w 101"/>
                <a:gd name="T3" fmla="*/ 29 h 65"/>
                <a:gd name="T4" fmla="*/ 50 w 101"/>
                <a:gd name="T5" fmla="*/ 0 h 65"/>
                <a:gd name="T6" fmla="*/ 21 w 101"/>
                <a:gd name="T7" fmla="*/ 29 h 65"/>
                <a:gd name="T8" fmla="*/ 0 w 101"/>
                <a:gd name="T9" fmla="*/ 29 h 65"/>
                <a:gd name="T10" fmla="*/ 0 w 101"/>
                <a:gd name="T11" fmla="*/ 65 h 65"/>
                <a:gd name="T12" fmla="*/ 101 w 101"/>
                <a:gd name="T13" fmla="*/ 65 h 65"/>
                <a:gd name="T14" fmla="*/ 101 w 101"/>
                <a:gd name="T15" fmla="*/ 2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65">
                  <a:moveTo>
                    <a:pt x="101" y="29"/>
                  </a:moveTo>
                  <a:cubicBezTo>
                    <a:pt x="79" y="29"/>
                    <a:pt x="79" y="29"/>
                    <a:pt x="79" y="29"/>
                  </a:cubicBezTo>
                  <a:cubicBezTo>
                    <a:pt x="79" y="13"/>
                    <a:pt x="66" y="0"/>
                    <a:pt x="50" y="0"/>
                  </a:cubicBezTo>
                  <a:cubicBezTo>
                    <a:pt x="34" y="0"/>
                    <a:pt x="21" y="13"/>
                    <a:pt x="2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01" y="65"/>
                    <a:pt x="101" y="65"/>
                    <a:pt x="101" y="65"/>
                  </a:cubicBezTo>
                  <a:lnTo>
                    <a:pt x="101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0" name="Rectangle 278"/>
            <p:cNvSpPr>
              <a:spLocks noChangeArrowheads="1"/>
            </p:cNvSpPr>
            <p:nvPr/>
          </p:nvSpPr>
          <p:spPr bwMode="auto">
            <a:xfrm>
              <a:off x="8123797" y="5837484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1" name="Rectangle 279"/>
            <p:cNvSpPr>
              <a:spLocks noChangeArrowheads="1"/>
            </p:cNvSpPr>
            <p:nvPr/>
          </p:nvSpPr>
          <p:spPr bwMode="auto">
            <a:xfrm>
              <a:off x="8123797" y="5914175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2" name="Rectangle 280"/>
            <p:cNvSpPr>
              <a:spLocks noChangeArrowheads="1"/>
            </p:cNvSpPr>
            <p:nvPr/>
          </p:nvSpPr>
          <p:spPr bwMode="auto">
            <a:xfrm>
              <a:off x="8123797" y="5992211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3" name="Rectangle 281"/>
            <p:cNvSpPr>
              <a:spLocks noChangeArrowheads="1"/>
            </p:cNvSpPr>
            <p:nvPr/>
          </p:nvSpPr>
          <p:spPr bwMode="auto">
            <a:xfrm>
              <a:off x="8123797" y="6068903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654137" y="1126109"/>
            <a:ext cx="851730" cy="851730"/>
            <a:chOff x="1677608" y="2996952"/>
            <a:chExt cx="1395643" cy="1395643"/>
          </a:xfrm>
        </p:grpSpPr>
        <p:sp>
          <p:nvSpPr>
            <p:cNvPr id="2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921362" y="1408622"/>
            <a:ext cx="317280" cy="292542"/>
            <a:chOff x="7339246" y="1487600"/>
            <a:chExt cx="423150" cy="390158"/>
          </a:xfrm>
        </p:grpSpPr>
        <p:sp>
          <p:nvSpPr>
            <p:cNvPr id="28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9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30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4572001" y="1268983"/>
            <a:ext cx="1241815" cy="22497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4572000" y="1574907"/>
            <a:ext cx="3293508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4356032" y="2685804"/>
            <a:ext cx="19977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3654137" y="2259939"/>
            <a:ext cx="851730" cy="851730"/>
            <a:chOff x="1677608" y="2996952"/>
            <a:chExt cx="1395643" cy="1395643"/>
          </a:xfrm>
        </p:grpSpPr>
        <p:sp>
          <p:nvSpPr>
            <p:cNvPr id="3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4572001" y="2402814"/>
            <a:ext cx="1241815" cy="22497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4572000" y="2708738"/>
            <a:ext cx="3293508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3914060" y="2526422"/>
            <a:ext cx="336553" cy="342670"/>
            <a:chOff x="2000378" y="1974523"/>
            <a:chExt cx="576064" cy="586534"/>
          </a:xfrm>
        </p:grpSpPr>
        <p:sp>
          <p:nvSpPr>
            <p:cNvPr id="40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41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800" dirty="0">
                <a:latin typeface="微软雅黑" panose="020B0503020204020204" pitchFamily="34" charset="-122"/>
              </a:endParaRPr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4356032" y="3759573"/>
            <a:ext cx="19977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3654137" y="3393770"/>
            <a:ext cx="851730" cy="851730"/>
            <a:chOff x="1677608" y="2996952"/>
            <a:chExt cx="1395643" cy="1395643"/>
          </a:xfrm>
        </p:grpSpPr>
        <p:sp>
          <p:nvSpPr>
            <p:cNvPr id="4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1000">
                  <a:srgbClr val="03435C"/>
                </a:gs>
                <a:gs pos="100000">
                  <a:srgbClr val="037A9B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46" name="矩形 45"/>
          <p:cNvSpPr/>
          <p:nvPr/>
        </p:nvSpPr>
        <p:spPr>
          <a:xfrm>
            <a:off x="4572001" y="3482652"/>
            <a:ext cx="1241815" cy="22497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4572000" y="3788577"/>
            <a:ext cx="3293508" cy="65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8" name="Freeform 133"/>
          <p:cNvSpPr/>
          <p:nvPr/>
        </p:nvSpPr>
        <p:spPr bwMode="auto">
          <a:xfrm>
            <a:off x="3877397" y="3634995"/>
            <a:ext cx="409879" cy="369281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6620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7" grpId="0"/>
      <p:bldP spid="38" grpId="0"/>
      <p:bldP spid="46" grpId="0"/>
      <p:bldP spid="47" grpId="0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180523" y="890337"/>
            <a:ext cx="1429569" cy="3247179"/>
          </a:xfrm>
          <a:custGeom>
            <a:avLst/>
            <a:gdLst>
              <a:gd name="T0" fmla="*/ 914 w 1007"/>
              <a:gd name="T1" fmla="*/ 170 h 2288"/>
              <a:gd name="T2" fmla="*/ 728 w 1007"/>
              <a:gd name="T3" fmla="*/ 122 h 2288"/>
              <a:gd name="T4" fmla="*/ 291 w 1007"/>
              <a:gd name="T5" fmla="*/ 122 h 2288"/>
              <a:gd name="T6" fmla="*/ 147 w 1007"/>
              <a:gd name="T7" fmla="*/ 0 h 2288"/>
              <a:gd name="T8" fmla="*/ 0 w 1007"/>
              <a:gd name="T9" fmla="*/ 146 h 2288"/>
              <a:gd name="T10" fmla="*/ 147 w 1007"/>
              <a:gd name="T11" fmla="*/ 293 h 2288"/>
              <a:gd name="T12" fmla="*/ 291 w 1007"/>
              <a:gd name="T13" fmla="*/ 171 h 2288"/>
              <a:gd name="T14" fmla="*/ 728 w 1007"/>
              <a:gd name="T15" fmla="*/ 171 h 2288"/>
              <a:gd name="T16" fmla="*/ 957 w 1007"/>
              <a:gd name="T17" fmla="*/ 351 h 2288"/>
              <a:gd name="T18" fmla="*/ 957 w 1007"/>
              <a:gd name="T19" fmla="*/ 2288 h 2288"/>
              <a:gd name="T20" fmla="*/ 1007 w 1007"/>
              <a:gd name="T21" fmla="*/ 2288 h 2288"/>
              <a:gd name="T22" fmla="*/ 1007 w 1007"/>
              <a:gd name="T23" fmla="*/ 351 h 2288"/>
              <a:gd name="T24" fmla="*/ 914 w 1007"/>
              <a:gd name="T25" fmla="*/ 170 h 2288"/>
              <a:gd name="T26" fmla="*/ 147 w 1007"/>
              <a:gd name="T27" fmla="*/ 233 h 2288"/>
              <a:gd name="T28" fmla="*/ 61 w 1007"/>
              <a:gd name="T29" fmla="*/ 146 h 2288"/>
              <a:gd name="T30" fmla="*/ 147 w 1007"/>
              <a:gd name="T31" fmla="*/ 60 h 2288"/>
              <a:gd name="T32" fmla="*/ 233 w 1007"/>
              <a:gd name="T33" fmla="*/ 146 h 2288"/>
              <a:gd name="T34" fmla="*/ 147 w 1007"/>
              <a:gd name="T35" fmla="*/ 23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07" h="2288">
                <a:moveTo>
                  <a:pt x="914" y="170"/>
                </a:moveTo>
                <a:cubicBezTo>
                  <a:pt x="854" y="130"/>
                  <a:pt x="780" y="122"/>
                  <a:pt x="728" y="122"/>
                </a:cubicBezTo>
                <a:cubicBezTo>
                  <a:pt x="291" y="122"/>
                  <a:pt x="291" y="122"/>
                  <a:pt x="291" y="122"/>
                </a:cubicBezTo>
                <a:cubicBezTo>
                  <a:pt x="279" y="53"/>
                  <a:pt x="219" y="0"/>
                  <a:pt x="147" y="0"/>
                </a:cubicBezTo>
                <a:cubicBezTo>
                  <a:pt x="66" y="0"/>
                  <a:pt x="0" y="66"/>
                  <a:pt x="0" y="146"/>
                </a:cubicBezTo>
                <a:cubicBezTo>
                  <a:pt x="0" y="227"/>
                  <a:pt x="66" y="293"/>
                  <a:pt x="147" y="293"/>
                </a:cubicBezTo>
                <a:cubicBezTo>
                  <a:pt x="219" y="293"/>
                  <a:pt x="279" y="240"/>
                  <a:pt x="291" y="171"/>
                </a:cubicBezTo>
                <a:cubicBezTo>
                  <a:pt x="728" y="171"/>
                  <a:pt x="728" y="171"/>
                  <a:pt x="728" y="171"/>
                </a:cubicBezTo>
                <a:cubicBezTo>
                  <a:pt x="797" y="171"/>
                  <a:pt x="957" y="189"/>
                  <a:pt x="957" y="351"/>
                </a:cubicBezTo>
                <a:cubicBezTo>
                  <a:pt x="957" y="2288"/>
                  <a:pt x="957" y="2288"/>
                  <a:pt x="957" y="2288"/>
                </a:cubicBezTo>
                <a:cubicBezTo>
                  <a:pt x="1007" y="2288"/>
                  <a:pt x="1007" y="2288"/>
                  <a:pt x="1007" y="2288"/>
                </a:cubicBezTo>
                <a:cubicBezTo>
                  <a:pt x="1007" y="351"/>
                  <a:pt x="1007" y="351"/>
                  <a:pt x="1007" y="351"/>
                </a:cubicBezTo>
                <a:cubicBezTo>
                  <a:pt x="1007" y="272"/>
                  <a:pt x="975" y="210"/>
                  <a:pt x="914" y="170"/>
                </a:cubicBezTo>
                <a:close/>
                <a:moveTo>
                  <a:pt x="147" y="233"/>
                </a:moveTo>
                <a:cubicBezTo>
                  <a:pt x="99" y="233"/>
                  <a:pt x="61" y="194"/>
                  <a:pt x="61" y="146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6"/>
                </a:cubicBezTo>
                <a:cubicBezTo>
                  <a:pt x="233" y="194"/>
                  <a:pt x="194" y="233"/>
                  <a:pt x="147" y="233"/>
                </a:cubicBezTo>
                <a:close/>
              </a:path>
            </a:pathLst>
          </a:cu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12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3180523" y="1972334"/>
            <a:ext cx="1295063" cy="2156851"/>
          </a:xfrm>
          <a:custGeom>
            <a:avLst/>
            <a:gdLst>
              <a:gd name="T0" fmla="*/ 673 w 912"/>
              <a:gd name="T1" fmla="*/ 125 h 1520"/>
              <a:gd name="T2" fmla="*/ 292 w 912"/>
              <a:gd name="T3" fmla="*/ 125 h 1520"/>
              <a:gd name="T4" fmla="*/ 147 w 912"/>
              <a:gd name="T5" fmla="*/ 0 h 1520"/>
              <a:gd name="T6" fmla="*/ 0 w 912"/>
              <a:gd name="T7" fmla="*/ 146 h 1520"/>
              <a:gd name="T8" fmla="*/ 147 w 912"/>
              <a:gd name="T9" fmla="*/ 292 h 1520"/>
              <a:gd name="T10" fmla="*/ 290 w 912"/>
              <a:gd name="T11" fmla="*/ 174 h 1520"/>
              <a:gd name="T12" fmla="*/ 673 w 912"/>
              <a:gd name="T13" fmla="*/ 174 h 1520"/>
              <a:gd name="T14" fmla="*/ 862 w 912"/>
              <a:gd name="T15" fmla="*/ 317 h 1520"/>
              <a:gd name="T16" fmla="*/ 862 w 912"/>
              <a:gd name="T17" fmla="*/ 1520 h 1520"/>
              <a:gd name="T18" fmla="*/ 912 w 912"/>
              <a:gd name="T19" fmla="*/ 1520 h 1520"/>
              <a:gd name="T20" fmla="*/ 912 w 912"/>
              <a:gd name="T21" fmla="*/ 317 h 1520"/>
              <a:gd name="T22" fmla="*/ 673 w 912"/>
              <a:gd name="T23" fmla="*/ 125 h 1520"/>
              <a:gd name="T24" fmla="*/ 147 w 912"/>
              <a:gd name="T25" fmla="*/ 232 h 1520"/>
              <a:gd name="T26" fmla="*/ 61 w 912"/>
              <a:gd name="T27" fmla="*/ 146 h 1520"/>
              <a:gd name="T28" fmla="*/ 147 w 912"/>
              <a:gd name="T29" fmla="*/ 60 h 1520"/>
              <a:gd name="T30" fmla="*/ 233 w 912"/>
              <a:gd name="T31" fmla="*/ 146 h 1520"/>
              <a:gd name="T32" fmla="*/ 147 w 912"/>
              <a:gd name="T33" fmla="*/ 232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12" h="1520">
                <a:moveTo>
                  <a:pt x="673" y="125"/>
                </a:moveTo>
                <a:cubicBezTo>
                  <a:pt x="292" y="125"/>
                  <a:pt x="292" y="125"/>
                  <a:pt x="292" y="125"/>
                </a:cubicBezTo>
                <a:cubicBezTo>
                  <a:pt x="281" y="54"/>
                  <a:pt x="220" y="0"/>
                  <a:pt x="147" y="0"/>
                </a:cubicBezTo>
                <a:cubicBezTo>
                  <a:pt x="66" y="0"/>
                  <a:pt x="0" y="65"/>
                  <a:pt x="0" y="146"/>
                </a:cubicBezTo>
                <a:cubicBezTo>
                  <a:pt x="0" y="227"/>
                  <a:pt x="66" y="292"/>
                  <a:pt x="147" y="292"/>
                </a:cubicBezTo>
                <a:cubicBezTo>
                  <a:pt x="218" y="292"/>
                  <a:pt x="277" y="241"/>
                  <a:pt x="290" y="174"/>
                </a:cubicBezTo>
                <a:cubicBezTo>
                  <a:pt x="673" y="174"/>
                  <a:pt x="673" y="174"/>
                  <a:pt x="673" y="174"/>
                </a:cubicBezTo>
                <a:cubicBezTo>
                  <a:pt x="844" y="174"/>
                  <a:pt x="862" y="274"/>
                  <a:pt x="862" y="317"/>
                </a:cubicBezTo>
                <a:cubicBezTo>
                  <a:pt x="862" y="1520"/>
                  <a:pt x="862" y="1520"/>
                  <a:pt x="862" y="1520"/>
                </a:cubicBezTo>
                <a:cubicBezTo>
                  <a:pt x="912" y="1520"/>
                  <a:pt x="912" y="1520"/>
                  <a:pt x="912" y="1520"/>
                </a:cubicBezTo>
                <a:cubicBezTo>
                  <a:pt x="912" y="317"/>
                  <a:pt x="912" y="317"/>
                  <a:pt x="912" y="317"/>
                </a:cubicBezTo>
                <a:cubicBezTo>
                  <a:pt x="912" y="199"/>
                  <a:pt x="820" y="125"/>
                  <a:pt x="673" y="125"/>
                </a:cubicBezTo>
                <a:close/>
                <a:moveTo>
                  <a:pt x="147" y="232"/>
                </a:moveTo>
                <a:cubicBezTo>
                  <a:pt x="99" y="232"/>
                  <a:pt x="61" y="194"/>
                  <a:pt x="61" y="146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6"/>
                </a:cubicBezTo>
                <a:cubicBezTo>
                  <a:pt x="233" y="194"/>
                  <a:pt x="194" y="232"/>
                  <a:pt x="147" y="232"/>
                </a:cubicBezTo>
                <a:close/>
              </a:path>
            </a:pathLst>
          </a:cu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12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3180523" y="3035285"/>
            <a:ext cx="1167699" cy="1097470"/>
          </a:xfrm>
          <a:custGeom>
            <a:avLst/>
            <a:gdLst>
              <a:gd name="T0" fmla="*/ 778 w 823"/>
              <a:gd name="T1" fmla="*/ 203 h 774"/>
              <a:gd name="T2" fmla="*/ 581 w 823"/>
              <a:gd name="T3" fmla="*/ 131 h 774"/>
              <a:gd name="T4" fmla="*/ 292 w 823"/>
              <a:gd name="T5" fmla="*/ 131 h 774"/>
              <a:gd name="T6" fmla="*/ 147 w 823"/>
              <a:gd name="T7" fmla="*/ 0 h 774"/>
              <a:gd name="T8" fmla="*/ 0 w 823"/>
              <a:gd name="T9" fmla="*/ 147 h 774"/>
              <a:gd name="T10" fmla="*/ 147 w 823"/>
              <a:gd name="T11" fmla="*/ 293 h 774"/>
              <a:gd name="T12" fmla="*/ 289 w 823"/>
              <a:gd name="T13" fmla="*/ 180 h 774"/>
              <a:gd name="T14" fmla="*/ 581 w 823"/>
              <a:gd name="T15" fmla="*/ 180 h 774"/>
              <a:gd name="T16" fmla="*/ 774 w 823"/>
              <a:gd name="T17" fmla="*/ 330 h 774"/>
              <a:gd name="T18" fmla="*/ 774 w 823"/>
              <a:gd name="T19" fmla="*/ 774 h 774"/>
              <a:gd name="T20" fmla="*/ 823 w 823"/>
              <a:gd name="T21" fmla="*/ 774 h 774"/>
              <a:gd name="T22" fmla="*/ 823 w 823"/>
              <a:gd name="T23" fmla="*/ 330 h 774"/>
              <a:gd name="T24" fmla="*/ 778 w 823"/>
              <a:gd name="T25" fmla="*/ 203 h 774"/>
              <a:gd name="T26" fmla="*/ 147 w 823"/>
              <a:gd name="T27" fmla="*/ 233 h 774"/>
              <a:gd name="T28" fmla="*/ 61 w 823"/>
              <a:gd name="T29" fmla="*/ 147 h 774"/>
              <a:gd name="T30" fmla="*/ 147 w 823"/>
              <a:gd name="T31" fmla="*/ 60 h 774"/>
              <a:gd name="T32" fmla="*/ 233 w 823"/>
              <a:gd name="T33" fmla="*/ 147 h 774"/>
              <a:gd name="T34" fmla="*/ 147 w 823"/>
              <a:gd name="T35" fmla="*/ 233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3" h="774">
                <a:moveTo>
                  <a:pt x="778" y="203"/>
                </a:moveTo>
                <a:cubicBezTo>
                  <a:pt x="737" y="155"/>
                  <a:pt x="671" y="131"/>
                  <a:pt x="581" y="131"/>
                </a:cubicBezTo>
                <a:cubicBezTo>
                  <a:pt x="292" y="131"/>
                  <a:pt x="292" y="131"/>
                  <a:pt x="292" y="131"/>
                </a:cubicBezTo>
                <a:cubicBezTo>
                  <a:pt x="285" y="58"/>
                  <a:pt x="222" y="0"/>
                  <a:pt x="147" y="0"/>
                </a:cubicBezTo>
                <a:cubicBezTo>
                  <a:pt x="66" y="0"/>
                  <a:pt x="0" y="66"/>
                  <a:pt x="0" y="147"/>
                </a:cubicBezTo>
                <a:cubicBezTo>
                  <a:pt x="0" y="227"/>
                  <a:pt x="66" y="293"/>
                  <a:pt x="147" y="293"/>
                </a:cubicBezTo>
                <a:cubicBezTo>
                  <a:pt x="216" y="293"/>
                  <a:pt x="274" y="245"/>
                  <a:pt x="289" y="180"/>
                </a:cubicBezTo>
                <a:cubicBezTo>
                  <a:pt x="581" y="180"/>
                  <a:pt x="581" y="180"/>
                  <a:pt x="581" y="180"/>
                </a:cubicBezTo>
                <a:cubicBezTo>
                  <a:pt x="653" y="180"/>
                  <a:pt x="774" y="200"/>
                  <a:pt x="774" y="330"/>
                </a:cubicBezTo>
                <a:cubicBezTo>
                  <a:pt x="774" y="774"/>
                  <a:pt x="774" y="774"/>
                  <a:pt x="774" y="774"/>
                </a:cubicBezTo>
                <a:cubicBezTo>
                  <a:pt x="823" y="774"/>
                  <a:pt x="823" y="774"/>
                  <a:pt x="823" y="774"/>
                </a:cubicBezTo>
                <a:cubicBezTo>
                  <a:pt x="823" y="330"/>
                  <a:pt x="823" y="330"/>
                  <a:pt x="823" y="330"/>
                </a:cubicBezTo>
                <a:cubicBezTo>
                  <a:pt x="823" y="295"/>
                  <a:pt x="815" y="245"/>
                  <a:pt x="778" y="203"/>
                </a:cubicBezTo>
                <a:close/>
                <a:moveTo>
                  <a:pt x="147" y="233"/>
                </a:moveTo>
                <a:cubicBezTo>
                  <a:pt x="99" y="233"/>
                  <a:pt x="61" y="194"/>
                  <a:pt x="61" y="147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7"/>
                </a:cubicBezTo>
                <a:cubicBezTo>
                  <a:pt x="233" y="194"/>
                  <a:pt x="194" y="233"/>
                  <a:pt x="147" y="233"/>
                </a:cubicBezTo>
                <a:close/>
              </a:path>
            </a:pathLst>
          </a:cu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12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663656" y="1447404"/>
            <a:ext cx="1306966" cy="2681780"/>
          </a:xfrm>
          <a:custGeom>
            <a:avLst/>
            <a:gdLst>
              <a:gd name="T0" fmla="*/ 775 w 921"/>
              <a:gd name="T1" fmla="*/ 0 h 1890"/>
              <a:gd name="T2" fmla="*/ 632 w 921"/>
              <a:gd name="T3" fmla="*/ 115 h 1890"/>
              <a:gd name="T4" fmla="*/ 252 w 921"/>
              <a:gd name="T5" fmla="*/ 115 h 1890"/>
              <a:gd name="T6" fmla="*/ 7 w 921"/>
              <a:gd name="T7" fmla="*/ 294 h 1890"/>
              <a:gd name="T8" fmla="*/ 7 w 921"/>
              <a:gd name="T9" fmla="*/ 1890 h 1890"/>
              <a:gd name="T10" fmla="*/ 56 w 921"/>
              <a:gd name="T11" fmla="*/ 1890 h 1890"/>
              <a:gd name="T12" fmla="*/ 56 w 921"/>
              <a:gd name="T13" fmla="*/ 298 h 1890"/>
              <a:gd name="T14" fmla="*/ 252 w 921"/>
              <a:gd name="T15" fmla="*/ 165 h 1890"/>
              <a:gd name="T16" fmla="*/ 630 w 921"/>
              <a:gd name="T17" fmla="*/ 165 h 1890"/>
              <a:gd name="T18" fmla="*/ 775 w 921"/>
              <a:gd name="T19" fmla="*/ 292 h 1890"/>
              <a:gd name="T20" fmla="*/ 921 w 921"/>
              <a:gd name="T21" fmla="*/ 146 h 1890"/>
              <a:gd name="T22" fmla="*/ 775 w 921"/>
              <a:gd name="T23" fmla="*/ 0 h 1890"/>
              <a:gd name="T24" fmla="*/ 775 w 921"/>
              <a:gd name="T25" fmla="*/ 232 h 1890"/>
              <a:gd name="T26" fmla="*/ 689 w 921"/>
              <a:gd name="T27" fmla="*/ 146 h 1890"/>
              <a:gd name="T28" fmla="*/ 775 w 921"/>
              <a:gd name="T29" fmla="*/ 60 h 1890"/>
              <a:gd name="T30" fmla="*/ 861 w 921"/>
              <a:gd name="T31" fmla="*/ 146 h 1890"/>
              <a:gd name="T32" fmla="*/ 775 w 921"/>
              <a:gd name="T33" fmla="*/ 232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21" h="1890">
                <a:moveTo>
                  <a:pt x="775" y="0"/>
                </a:moveTo>
                <a:cubicBezTo>
                  <a:pt x="705" y="0"/>
                  <a:pt x="646" y="49"/>
                  <a:pt x="632" y="115"/>
                </a:cubicBezTo>
                <a:cubicBezTo>
                  <a:pt x="252" y="115"/>
                  <a:pt x="252" y="115"/>
                  <a:pt x="252" y="115"/>
                </a:cubicBezTo>
                <a:cubicBezTo>
                  <a:pt x="87" y="115"/>
                  <a:pt x="16" y="167"/>
                  <a:pt x="7" y="294"/>
                </a:cubicBezTo>
                <a:cubicBezTo>
                  <a:pt x="0" y="394"/>
                  <a:pt x="7" y="1829"/>
                  <a:pt x="7" y="1890"/>
                </a:cubicBezTo>
                <a:cubicBezTo>
                  <a:pt x="56" y="1890"/>
                  <a:pt x="56" y="1890"/>
                  <a:pt x="56" y="1890"/>
                </a:cubicBezTo>
                <a:cubicBezTo>
                  <a:pt x="56" y="1875"/>
                  <a:pt x="50" y="395"/>
                  <a:pt x="56" y="298"/>
                </a:cubicBezTo>
                <a:cubicBezTo>
                  <a:pt x="61" y="227"/>
                  <a:pt x="80" y="165"/>
                  <a:pt x="252" y="165"/>
                </a:cubicBezTo>
                <a:cubicBezTo>
                  <a:pt x="630" y="165"/>
                  <a:pt x="630" y="165"/>
                  <a:pt x="630" y="165"/>
                </a:cubicBezTo>
                <a:cubicBezTo>
                  <a:pt x="639" y="236"/>
                  <a:pt x="701" y="292"/>
                  <a:pt x="775" y="292"/>
                </a:cubicBezTo>
                <a:cubicBezTo>
                  <a:pt x="856" y="292"/>
                  <a:pt x="921" y="227"/>
                  <a:pt x="921" y="146"/>
                </a:cubicBezTo>
                <a:cubicBezTo>
                  <a:pt x="921" y="65"/>
                  <a:pt x="856" y="0"/>
                  <a:pt x="775" y="0"/>
                </a:cubicBezTo>
                <a:close/>
                <a:moveTo>
                  <a:pt x="775" y="232"/>
                </a:moveTo>
                <a:cubicBezTo>
                  <a:pt x="728" y="232"/>
                  <a:pt x="689" y="194"/>
                  <a:pt x="689" y="146"/>
                </a:cubicBezTo>
                <a:cubicBezTo>
                  <a:pt x="689" y="99"/>
                  <a:pt x="728" y="60"/>
                  <a:pt x="775" y="60"/>
                </a:cubicBezTo>
                <a:cubicBezTo>
                  <a:pt x="823" y="60"/>
                  <a:pt x="861" y="99"/>
                  <a:pt x="861" y="146"/>
                </a:cubicBezTo>
                <a:cubicBezTo>
                  <a:pt x="861" y="194"/>
                  <a:pt x="823" y="232"/>
                  <a:pt x="775" y="232"/>
                </a:cubicBezTo>
                <a:close/>
              </a:path>
            </a:pathLst>
          </a:cu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12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4795780" y="2513926"/>
            <a:ext cx="1166509" cy="1610497"/>
          </a:xfrm>
          <a:custGeom>
            <a:avLst/>
            <a:gdLst>
              <a:gd name="T0" fmla="*/ 676 w 822"/>
              <a:gd name="T1" fmla="*/ 0 h 1135"/>
              <a:gd name="T2" fmla="*/ 532 w 822"/>
              <a:gd name="T3" fmla="*/ 122 h 1135"/>
              <a:gd name="T4" fmla="*/ 202 w 822"/>
              <a:gd name="T5" fmla="*/ 119 h 1135"/>
              <a:gd name="T6" fmla="*/ 0 w 822"/>
              <a:gd name="T7" fmla="*/ 333 h 1135"/>
              <a:gd name="T8" fmla="*/ 0 w 822"/>
              <a:gd name="T9" fmla="*/ 1135 h 1135"/>
              <a:gd name="T10" fmla="*/ 49 w 822"/>
              <a:gd name="T11" fmla="*/ 1135 h 1135"/>
              <a:gd name="T12" fmla="*/ 49 w 822"/>
              <a:gd name="T13" fmla="*/ 333 h 1135"/>
              <a:gd name="T14" fmla="*/ 202 w 822"/>
              <a:gd name="T15" fmla="*/ 168 h 1135"/>
              <a:gd name="T16" fmla="*/ 532 w 822"/>
              <a:gd name="T17" fmla="*/ 171 h 1135"/>
              <a:gd name="T18" fmla="*/ 676 w 822"/>
              <a:gd name="T19" fmla="*/ 293 h 1135"/>
              <a:gd name="T20" fmla="*/ 822 w 822"/>
              <a:gd name="T21" fmla="*/ 147 h 1135"/>
              <a:gd name="T22" fmla="*/ 676 w 822"/>
              <a:gd name="T23" fmla="*/ 0 h 1135"/>
              <a:gd name="T24" fmla="*/ 676 w 822"/>
              <a:gd name="T25" fmla="*/ 233 h 1135"/>
              <a:gd name="T26" fmla="*/ 590 w 822"/>
              <a:gd name="T27" fmla="*/ 147 h 1135"/>
              <a:gd name="T28" fmla="*/ 676 w 822"/>
              <a:gd name="T29" fmla="*/ 60 h 1135"/>
              <a:gd name="T30" fmla="*/ 762 w 822"/>
              <a:gd name="T31" fmla="*/ 147 h 1135"/>
              <a:gd name="T32" fmla="*/ 676 w 822"/>
              <a:gd name="T33" fmla="*/ 233 h 1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22" h="1135">
                <a:moveTo>
                  <a:pt x="676" y="0"/>
                </a:moveTo>
                <a:cubicBezTo>
                  <a:pt x="604" y="0"/>
                  <a:pt x="544" y="53"/>
                  <a:pt x="532" y="122"/>
                </a:cubicBezTo>
                <a:cubicBezTo>
                  <a:pt x="462" y="121"/>
                  <a:pt x="282" y="119"/>
                  <a:pt x="202" y="119"/>
                </a:cubicBezTo>
                <a:cubicBezTo>
                  <a:pt x="90" y="119"/>
                  <a:pt x="0" y="236"/>
                  <a:pt x="0" y="333"/>
                </a:cubicBezTo>
                <a:cubicBezTo>
                  <a:pt x="0" y="1135"/>
                  <a:pt x="0" y="1135"/>
                  <a:pt x="0" y="1135"/>
                </a:cubicBezTo>
                <a:cubicBezTo>
                  <a:pt x="49" y="1135"/>
                  <a:pt x="49" y="1135"/>
                  <a:pt x="49" y="1135"/>
                </a:cubicBezTo>
                <a:cubicBezTo>
                  <a:pt x="49" y="333"/>
                  <a:pt x="49" y="333"/>
                  <a:pt x="49" y="333"/>
                </a:cubicBezTo>
                <a:cubicBezTo>
                  <a:pt x="49" y="268"/>
                  <a:pt x="115" y="168"/>
                  <a:pt x="202" y="168"/>
                </a:cubicBezTo>
                <a:cubicBezTo>
                  <a:pt x="282" y="168"/>
                  <a:pt x="462" y="170"/>
                  <a:pt x="532" y="171"/>
                </a:cubicBezTo>
                <a:cubicBezTo>
                  <a:pt x="543" y="240"/>
                  <a:pt x="604" y="293"/>
                  <a:pt x="676" y="293"/>
                </a:cubicBezTo>
                <a:cubicBezTo>
                  <a:pt x="757" y="293"/>
                  <a:pt x="822" y="227"/>
                  <a:pt x="822" y="147"/>
                </a:cubicBezTo>
                <a:cubicBezTo>
                  <a:pt x="822" y="66"/>
                  <a:pt x="757" y="0"/>
                  <a:pt x="676" y="0"/>
                </a:cubicBezTo>
                <a:close/>
                <a:moveTo>
                  <a:pt x="676" y="233"/>
                </a:moveTo>
                <a:cubicBezTo>
                  <a:pt x="628" y="233"/>
                  <a:pt x="590" y="194"/>
                  <a:pt x="590" y="147"/>
                </a:cubicBezTo>
                <a:cubicBezTo>
                  <a:pt x="590" y="99"/>
                  <a:pt x="628" y="60"/>
                  <a:pt x="676" y="60"/>
                </a:cubicBezTo>
                <a:cubicBezTo>
                  <a:pt x="723" y="60"/>
                  <a:pt x="762" y="99"/>
                  <a:pt x="762" y="147"/>
                </a:cubicBezTo>
                <a:cubicBezTo>
                  <a:pt x="762" y="194"/>
                  <a:pt x="723" y="233"/>
                  <a:pt x="676" y="233"/>
                </a:cubicBezTo>
                <a:close/>
              </a:path>
            </a:pathLst>
          </a:cu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12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09537" y="815220"/>
            <a:ext cx="963725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12" b="1" dirty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609536" y="1047702"/>
            <a:ext cx="1521369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02443" y="1937536"/>
            <a:ext cx="963725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12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1602443" y="2170018"/>
            <a:ext cx="1521369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602443" y="2963383"/>
            <a:ext cx="963725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12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1602443" y="3195864"/>
            <a:ext cx="1521369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029783" y="1355140"/>
            <a:ext cx="963725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12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6029782" y="1587622"/>
            <a:ext cx="1521369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029783" y="2477455"/>
            <a:ext cx="963725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12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6029782" y="2709937"/>
            <a:ext cx="1521369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256546" y="966257"/>
            <a:ext cx="260008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12" dirty="0">
                <a:solidFill>
                  <a:srgbClr val="037A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012" dirty="0">
              <a:solidFill>
                <a:srgbClr val="037A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57924" y="2045520"/>
            <a:ext cx="260008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12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012" dirty="0">
              <a:solidFill>
                <a:srgbClr val="05918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257924" y="3118391"/>
            <a:ext cx="260008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12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012" dirty="0">
              <a:solidFill>
                <a:srgbClr val="F343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33715" y="2585439"/>
            <a:ext cx="263029" cy="248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12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012" dirty="0">
              <a:solidFill>
                <a:srgbClr val="05918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640418" y="1520971"/>
            <a:ext cx="263029" cy="248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12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012" dirty="0">
              <a:solidFill>
                <a:srgbClr val="F343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886251" y="3679004"/>
            <a:ext cx="1371499" cy="1371498"/>
          </a:xfrm>
          <a:prstGeom prst="ellipse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031376" y="3824129"/>
            <a:ext cx="1081249" cy="1081248"/>
          </a:xfrm>
          <a:prstGeom prst="ellipse">
            <a:avLst/>
          </a:prstGeom>
          <a:gradFill>
            <a:gsLst>
              <a:gs pos="0">
                <a:srgbClr val="D9D9D9"/>
              </a:gs>
              <a:gs pos="100000">
                <a:schemeClr val="bg1">
                  <a:lumMod val="98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143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微软雅黑" panose="020B0503020204020204" pitchFamily="34" charset="-122"/>
            </a:endParaRPr>
          </a:p>
        </p:txBody>
      </p:sp>
      <p:sp>
        <p:nvSpPr>
          <p:cNvPr id="30" name="Freeform 352"/>
          <p:cNvSpPr>
            <a:spLocks noEditPoints="1"/>
          </p:cNvSpPr>
          <p:nvPr/>
        </p:nvSpPr>
        <p:spPr bwMode="auto">
          <a:xfrm>
            <a:off x="4362899" y="4235806"/>
            <a:ext cx="418203" cy="257892"/>
          </a:xfrm>
          <a:custGeom>
            <a:avLst/>
            <a:gdLst>
              <a:gd name="T0" fmla="*/ 33 w 51"/>
              <a:gd name="T1" fmla="*/ 31 h 31"/>
              <a:gd name="T2" fmla="*/ 8 w 51"/>
              <a:gd name="T3" fmla="*/ 31 h 31"/>
              <a:gd name="T4" fmla="*/ 7 w 51"/>
              <a:gd name="T5" fmla="*/ 29 h 31"/>
              <a:gd name="T6" fmla="*/ 7 w 51"/>
              <a:gd name="T7" fmla="*/ 25 h 31"/>
              <a:gd name="T8" fmla="*/ 7 w 51"/>
              <a:gd name="T9" fmla="*/ 14 h 31"/>
              <a:gd name="T10" fmla="*/ 2 w 51"/>
              <a:gd name="T11" fmla="*/ 14 h 31"/>
              <a:gd name="T12" fmla="*/ 0 w 51"/>
              <a:gd name="T13" fmla="*/ 12 h 31"/>
              <a:gd name="T14" fmla="*/ 0 w 51"/>
              <a:gd name="T15" fmla="*/ 11 h 31"/>
              <a:gd name="T16" fmla="*/ 9 w 51"/>
              <a:gd name="T17" fmla="*/ 1 h 31"/>
              <a:gd name="T18" fmla="*/ 10 w 51"/>
              <a:gd name="T19" fmla="*/ 0 h 31"/>
              <a:gd name="T20" fmla="*/ 12 w 51"/>
              <a:gd name="T21" fmla="*/ 1 h 31"/>
              <a:gd name="T22" fmla="*/ 20 w 51"/>
              <a:gd name="T23" fmla="*/ 11 h 31"/>
              <a:gd name="T24" fmla="*/ 21 w 51"/>
              <a:gd name="T25" fmla="*/ 12 h 31"/>
              <a:gd name="T26" fmla="*/ 19 w 51"/>
              <a:gd name="T27" fmla="*/ 14 h 31"/>
              <a:gd name="T28" fmla="*/ 14 w 51"/>
              <a:gd name="T29" fmla="*/ 14 h 31"/>
              <a:gd name="T30" fmla="*/ 14 w 51"/>
              <a:gd name="T31" fmla="*/ 24 h 31"/>
              <a:gd name="T32" fmla="*/ 29 w 51"/>
              <a:gd name="T33" fmla="*/ 24 h 31"/>
              <a:gd name="T34" fmla="*/ 30 w 51"/>
              <a:gd name="T35" fmla="*/ 25 h 31"/>
              <a:gd name="T36" fmla="*/ 34 w 51"/>
              <a:gd name="T37" fmla="*/ 30 h 31"/>
              <a:gd name="T38" fmla="*/ 34 w 51"/>
              <a:gd name="T39" fmla="*/ 30 h 31"/>
              <a:gd name="T40" fmla="*/ 33 w 51"/>
              <a:gd name="T41" fmla="*/ 31 h 31"/>
              <a:gd name="T42" fmla="*/ 51 w 51"/>
              <a:gd name="T43" fmla="*/ 20 h 31"/>
              <a:gd name="T44" fmla="*/ 42 w 51"/>
              <a:gd name="T45" fmla="*/ 31 h 31"/>
              <a:gd name="T46" fmla="*/ 41 w 51"/>
              <a:gd name="T47" fmla="*/ 31 h 31"/>
              <a:gd name="T48" fmla="*/ 40 w 51"/>
              <a:gd name="T49" fmla="*/ 31 h 31"/>
              <a:gd name="T50" fmla="*/ 31 w 51"/>
              <a:gd name="T51" fmla="*/ 20 h 31"/>
              <a:gd name="T52" fmla="*/ 31 w 51"/>
              <a:gd name="T53" fmla="*/ 19 h 31"/>
              <a:gd name="T54" fmla="*/ 33 w 51"/>
              <a:gd name="T55" fmla="*/ 17 h 31"/>
              <a:gd name="T56" fmla="*/ 38 w 51"/>
              <a:gd name="T57" fmla="*/ 17 h 31"/>
              <a:gd name="T58" fmla="*/ 38 w 51"/>
              <a:gd name="T59" fmla="*/ 7 h 31"/>
              <a:gd name="T60" fmla="*/ 22 w 51"/>
              <a:gd name="T61" fmla="*/ 7 h 31"/>
              <a:gd name="T62" fmla="*/ 22 w 51"/>
              <a:gd name="T63" fmla="*/ 7 h 31"/>
              <a:gd name="T64" fmla="*/ 17 w 51"/>
              <a:gd name="T65" fmla="*/ 2 h 31"/>
              <a:gd name="T66" fmla="*/ 17 w 51"/>
              <a:gd name="T67" fmla="*/ 1 h 31"/>
              <a:gd name="T68" fmla="*/ 18 w 51"/>
              <a:gd name="T69" fmla="*/ 0 h 31"/>
              <a:gd name="T70" fmla="*/ 44 w 51"/>
              <a:gd name="T71" fmla="*/ 0 h 31"/>
              <a:gd name="T72" fmla="*/ 45 w 51"/>
              <a:gd name="T73" fmla="*/ 2 h 31"/>
              <a:gd name="T74" fmla="*/ 45 w 51"/>
              <a:gd name="T75" fmla="*/ 6 h 31"/>
              <a:gd name="T76" fmla="*/ 45 w 51"/>
              <a:gd name="T77" fmla="*/ 17 h 31"/>
              <a:gd name="T78" fmla="*/ 50 w 51"/>
              <a:gd name="T79" fmla="*/ 17 h 31"/>
              <a:gd name="T80" fmla="*/ 51 w 51"/>
              <a:gd name="T81" fmla="*/ 19 h 31"/>
              <a:gd name="T82" fmla="*/ 51 w 51"/>
              <a:gd name="T83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" h="31">
                <a:moveTo>
                  <a:pt x="33" y="31"/>
                </a:move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0"/>
                  <a:pt x="7" y="29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14"/>
                  <a:pt x="7" y="14"/>
                  <a:pt x="7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14"/>
                  <a:pt x="0" y="13"/>
                  <a:pt x="0" y="12"/>
                </a:cubicBezTo>
                <a:cubicBezTo>
                  <a:pt x="0" y="12"/>
                  <a:pt x="0" y="12"/>
                  <a:pt x="0" y="1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10" y="0"/>
                  <a:pt x="10" y="0"/>
                </a:cubicBezTo>
                <a:cubicBezTo>
                  <a:pt x="11" y="0"/>
                  <a:pt x="11" y="1"/>
                  <a:pt x="12" y="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2"/>
                  <a:pt x="21" y="12"/>
                  <a:pt x="21" y="12"/>
                </a:cubicBezTo>
                <a:cubicBezTo>
                  <a:pt x="21" y="13"/>
                  <a:pt x="20" y="14"/>
                  <a:pt x="19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24"/>
                  <a:pt x="14" y="24"/>
                  <a:pt x="14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30" y="24"/>
                  <a:pt x="30" y="2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4" y="31"/>
                  <a:pt x="33" y="31"/>
                </a:cubicBezTo>
                <a:close/>
                <a:moveTo>
                  <a:pt x="51" y="20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1" y="31"/>
                </a:cubicBezTo>
                <a:cubicBezTo>
                  <a:pt x="41" y="31"/>
                  <a:pt x="40" y="31"/>
                  <a:pt x="40" y="3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19"/>
                </a:cubicBezTo>
                <a:cubicBezTo>
                  <a:pt x="31" y="18"/>
                  <a:pt x="32" y="17"/>
                  <a:pt x="33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7"/>
                  <a:pt x="38" y="7"/>
                  <a:pt x="38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1"/>
                  <a:pt x="18" y="0"/>
                  <a:pt x="1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5" y="1"/>
                  <a:pt x="45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17"/>
                  <a:pt x="45" y="17"/>
                  <a:pt x="45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1" y="17"/>
                  <a:pt x="51" y="18"/>
                  <a:pt x="51" y="19"/>
                </a:cubicBezTo>
                <a:cubicBezTo>
                  <a:pt x="51" y="20"/>
                  <a:pt x="51" y="20"/>
                  <a:pt x="51" y="20"/>
                </a:cubicBezTo>
                <a:close/>
              </a:path>
            </a:pathLst>
          </a:cu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2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1109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圆角矩形 39"/>
          <p:cNvSpPr/>
          <p:nvPr/>
        </p:nvSpPr>
        <p:spPr>
          <a:xfrm>
            <a:off x="3411174" y="1275943"/>
            <a:ext cx="2321653" cy="1133831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762121" y="1588030"/>
            <a:ext cx="1619758" cy="605922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endParaRPr lang="en-US" altLang="zh-CN" sz="1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  <a:endParaRPr lang="en-US" altLang="ko-KR" sz="18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5138916" y="1365252"/>
            <a:ext cx="2321653" cy="955214"/>
          </a:xfrm>
          <a:prstGeom prst="roundRect">
            <a:avLst>
              <a:gd name="adj" fmla="val 11271"/>
            </a:avLst>
          </a:prstGeom>
          <a:gradFill>
            <a:gsLst>
              <a:gs pos="1000">
                <a:srgbClr val="C72319"/>
              </a:gs>
              <a:gs pos="100000">
                <a:srgbClr val="F34347"/>
              </a:gs>
            </a:gsLst>
            <a:lin ang="5400000" scaled="1"/>
          </a:gradFill>
          <a:ln w="19050"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solidFill>
                <a:srgbClr val="00B0F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5489863" y="1424421"/>
            <a:ext cx="2321653" cy="836875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1602444" y="1365252"/>
            <a:ext cx="2321653" cy="955214"/>
          </a:xfrm>
          <a:prstGeom prst="roundRect">
            <a:avLst>
              <a:gd name="adj" fmla="val 11271"/>
            </a:avLst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 w="19050"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solidFill>
                <a:srgbClr val="00B0F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1278492" y="1424421"/>
            <a:ext cx="2321653" cy="836875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759823" y="1596585"/>
            <a:ext cx="1781734" cy="492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47" name="矩形 46"/>
          <p:cNvSpPr/>
          <p:nvPr/>
        </p:nvSpPr>
        <p:spPr>
          <a:xfrm>
            <a:off x="1656435" y="1599895"/>
            <a:ext cx="1781734" cy="492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48" name="圆角矩形 47"/>
          <p:cNvSpPr/>
          <p:nvPr/>
        </p:nvSpPr>
        <p:spPr>
          <a:xfrm>
            <a:off x="3411174" y="2787718"/>
            <a:ext cx="2321653" cy="1133831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9" name="文本框 9"/>
          <p:cNvSpPr txBox="1"/>
          <p:nvPr/>
        </p:nvSpPr>
        <p:spPr>
          <a:xfrm>
            <a:off x="3762121" y="3099804"/>
            <a:ext cx="1619758" cy="605922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</a:t>
            </a:r>
            <a:endParaRPr lang="en-US" altLang="zh-CN" sz="1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  <a:endParaRPr lang="en-US" altLang="ko-KR" sz="18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5138916" y="2877026"/>
            <a:ext cx="2321653" cy="955214"/>
          </a:xfrm>
          <a:prstGeom prst="roundRect">
            <a:avLst>
              <a:gd name="adj" fmla="val 11271"/>
            </a:avLst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 w="19050"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solidFill>
                <a:srgbClr val="00B0F0"/>
              </a:solidFill>
              <a:latin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5489863" y="2936196"/>
            <a:ext cx="2321653" cy="836875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1602444" y="2877026"/>
            <a:ext cx="2321653" cy="955214"/>
          </a:xfrm>
          <a:prstGeom prst="roundRect">
            <a:avLst>
              <a:gd name="adj" fmla="val 11271"/>
            </a:avLst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 w="19050"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solidFill>
                <a:srgbClr val="00B0F0"/>
              </a:solidFill>
              <a:latin typeface="微软雅黑" panose="020B0503020204020204" pitchFamily="34" charset="-122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1278492" y="2936196"/>
            <a:ext cx="2321653" cy="836875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759823" y="3108360"/>
            <a:ext cx="1781734" cy="492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55" name="矩形 54"/>
          <p:cNvSpPr/>
          <p:nvPr/>
        </p:nvSpPr>
        <p:spPr>
          <a:xfrm>
            <a:off x="1656435" y="3111669"/>
            <a:ext cx="1781734" cy="492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</p:spTree>
    <p:extLst>
      <p:ext uri="{BB962C8B-B14F-4D97-AF65-F5344CB8AC3E}">
        <p14:creationId xmlns:p14="http://schemas.microsoft.com/office/powerpoint/2010/main" val="6175292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 animBg="1"/>
      <p:bldP spid="49" grpId="0"/>
      <p:bldP spid="50" grpId="0" animBg="1"/>
      <p:bldP spid="51" grpId="0" animBg="1"/>
      <p:bldP spid="52" grpId="0" animBg="1"/>
      <p:bldP spid="53" grpId="0" animBg="1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2700000">
            <a:off x="8067341" y="-168090"/>
            <a:ext cx="1235233" cy="1235233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2700000">
            <a:off x="7450106" y="181235"/>
            <a:ext cx="722819" cy="72281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9053937" y="-158463"/>
            <a:ext cx="418412" cy="41841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2700000">
            <a:off x="7100120" y="74861"/>
            <a:ext cx="209206" cy="20920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700000">
            <a:off x="255826" y="3652442"/>
            <a:ext cx="1235233" cy="1235233"/>
          </a:xfrm>
          <a:prstGeom prst="rect">
            <a:avLst/>
          </a:prstGeom>
          <a:gradFill>
            <a:gsLst>
              <a:gs pos="0">
                <a:srgbClr val="DC4A1B"/>
              </a:gs>
              <a:gs pos="100000">
                <a:srgbClr val="F66C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 rot="2700000">
            <a:off x="1475483" y="4090779"/>
            <a:ext cx="722819" cy="722819"/>
          </a:xfrm>
          <a:prstGeom prst="rect">
            <a:avLst/>
          </a:prstGeom>
          <a:gradFill>
            <a:gsLst>
              <a:gs pos="0">
                <a:srgbClr val="026C68"/>
              </a:gs>
              <a:gs pos="100000">
                <a:srgbClr val="059188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 rot="2700000">
            <a:off x="196710" y="3564963"/>
            <a:ext cx="418412" cy="418412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700000">
            <a:off x="2561347" y="4495516"/>
            <a:ext cx="209206" cy="209206"/>
          </a:xfrm>
          <a:prstGeom prst="rect">
            <a:avLst/>
          </a:prstGeom>
          <a:gradFill>
            <a:gsLst>
              <a:gs pos="0">
                <a:srgbClr val="03435C"/>
              </a:gs>
              <a:gs pos="100000">
                <a:srgbClr val="037A9B"/>
              </a:gs>
            </a:gsLst>
            <a:lin ang="5400000" scaled="1"/>
          </a:gradFill>
          <a:ln>
            <a:noFill/>
          </a:ln>
          <a:effectLst>
            <a:outerShdw blurRad="2159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" y="1815863"/>
            <a:ext cx="9144000" cy="1511774"/>
          </a:xfrm>
          <a:prstGeom prst="rect">
            <a:avLst/>
          </a:prstGeom>
          <a:gradFill>
            <a:gsLst>
              <a:gs pos="0">
                <a:srgbClr val="C72319"/>
              </a:gs>
              <a:gs pos="100000">
                <a:srgbClr val="F34347"/>
              </a:gs>
            </a:gsLst>
            <a:lin ang="54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dirty="0">
              <a:latin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24097" y="2551402"/>
            <a:ext cx="2321653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086073" y="2125451"/>
            <a:ext cx="1997701" cy="392263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工作完成情况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194057" y="2680169"/>
            <a:ext cx="1077226" cy="161583"/>
            <a:chOff x="4369395" y="3284984"/>
            <a:chExt cx="1436675" cy="215500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年度计划完成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34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219904" y="2679734"/>
            <a:ext cx="1077226" cy="161583"/>
            <a:chOff x="4369395" y="3284984"/>
            <a:chExt cx="1436675" cy="21550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工作达标情况</a:t>
              </a: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34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194057" y="2896137"/>
            <a:ext cx="1077226" cy="161583"/>
            <a:chOff x="4369395" y="3284984"/>
            <a:chExt cx="1436675" cy="21550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工作存在不足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34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219904" y="2895702"/>
            <a:ext cx="1077226" cy="161583"/>
            <a:chOff x="4369395" y="3284984"/>
            <a:chExt cx="1436675" cy="21550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改善不足对策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F34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2952242" y="2031831"/>
            <a:ext cx="1046460" cy="1046460"/>
            <a:chOff x="1677608" y="2996952"/>
            <a:chExt cx="1395643" cy="1395643"/>
          </a:xfrm>
        </p:grpSpPr>
        <p:sp>
          <p:nvSpPr>
            <p:cNvPr id="3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38" name="KSO_Shape"/>
          <p:cNvSpPr/>
          <p:nvPr/>
        </p:nvSpPr>
        <p:spPr bwMode="auto">
          <a:xfrm>
            <a:off x="3237717" y="2407697"/>
            <a:ext cx="470412" cy="400634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 dirty="0">
              <a:solidFill>
                <a:srgbClr val="1C666E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2305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5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2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250"/>
                            </p:stCondLst>
                            <p:childTnLst>
                              <p:par>
                                <p:cTn id="8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750"/>
                            </p:stCondLst>
                            <p:childTnLst>
                              <p:par>
                                <p:cTn id="9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250"/>
                            </p:stCondLst>
                            <p:childTnLst>
                              <p:par>
                                <p:cTn id="9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750"/>
                            </p:stCondLst>
                            <p:childTnLst>
                              <p:par>
                                <p:cTn id="10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3117" y="242680"/>
            <a:ext cx="3104449" cy="369332"/>
            <a:chOff x="585861" y="319364"/>
            <a:chExt cx="4139268" cy="492443"/>
          </a:xfrm>
        </p:grpSpPr>
        <p:sp>
          <p:nvSpPr>
            <p:cNvPr id="5" name="文本框 23"/>
            <p:cNvSpPr txBox="1"/>
            <p:nvPr/>
          </p:nvSpPr>
          <p:spPr>
            <a:xfrm>
              <a:off x="718210" y="319364"/>
              <a:ext cx="218478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 flipV="1">
              <a:off x="509927" y="489745"/>
              <a:ext cx="304323" cy="152455"/>
            </a:xfrm>
            <a:prstGeom prst="triangle">
              <a:avLst/>
            </a:prstGeom>
            <a:solidFill>
              <a:srgbClr val="E2532A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497594" y="429775"/>
              <a:ext cx="2227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here to add Title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356032" y="2854741"/>
            <a:ext cx="19977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" descr="C:\Users\Administrator\Desktop\58pic_529623bd1666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549" y="967414"/>
            <a:ext cx="2468713" cy="457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接连接符 9"/>
          <p:cNvCxnSpPr/>
          <p:nvPr/>
        </p:nvCxnSpPr>
        <p:spPr>
          <a:xfrm>
            <a:off x="3978089" y="1485840"/>
            <a:ext cx="19977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3276194" y="1059976"/>
            <a:ext cx="851730" cy="851730"/>
            <a:chOff x="1677608" y="2996952"/>
            <a:chExt cx="1395643" cy="1395643"/>
          </a:xfrm>
        </p:grpSpPr>
        <p:sp>
          <p:nvSpPr>
            <p:cNvPr id="1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DC4A1B"/>
                </a:gs>
                <a:gs pos="100000">
                  <a:srgbClr val="F66C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543419" y="1342489"/>
            <a:ext cx="317280" cy="292542"/>
            <a:chOff x="7339246" y="1487600"/>
            <a:chExt cx="423150" cy="390158"/>
          </a:xfrm>
        </p:grpSpPr>
        <p:sp>
          <p:nvSpPr>
            <p:cNvPr id="15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16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17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4194057" y="1202850"/>
            <a:ext cx="1241815" cy="22497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F66C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4194056" y="1508774"/>
            <a:ext cx="3833428" cy="65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666278" y="2421915"/>
            <a:ext cx="851730" cy="851730"/>
            <a:chOff x="1677608" y="2996952"/>
            <a:chExt cx="1395643" cy="1395643"/>
          </a:xfrm>
        </p:grpSpPr>
        <p:sp>
          <p:nvSpPr>
            <p:cNvPr id="2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1000">
                  <a:srgbClr val="C72319"/>
                </a:gs>
                <a:gs pos="100000">
                  <a:srgbClr val="F34347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926201" y="2688398"/>
            <a:ext cx="336553" cy="342670"/>
            <a:chOff x="2000378" y="1974523"/>
            <a:chExt cx="576064" cy="586534"/>
          </a:xfrm>
        </p:grpSpPr>
        <p:sp>
          <p:nvSpPr>
            <p:cNvPr id="24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 dirty="0">
                <a:latin typeface="微软雅黑" panose="020B0503020204020204" pitchFamily="34" charset="-122"/>
              </a:endParaRPr>
            </a:p>
          </p:txBody>
        </p:sp>
        <p:sp>
          <p:nvSpPr>
            <p:cNvPr id="25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8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572001" y="2571751"/>
            <a:ext cx="1241815" cy="22497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F343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4572000" y="2877675"/>
            <a:ext cx="3833428" cy="65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3978089" y="4128156"/>
            <a:ext cx="19977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3288334" y="3663730"/>
            <a:ext cx="851730" cy="851730"/>
            <a:chOff x="1677608" y="2996952"/>
            <a:chExt cx="1395643" cy="1395643"/>
          </a:xfrm>
        </p:grpSpPr>
        <p:sp>
          <p:nvSpPr>
            <p:cNvPr id="3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26C68"/>
                </a:gs>
                <a:gs pos="100000">
                  <a:srgbClr val="059188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32" name="Freeform 133"/>
          <p:cNvSpPr/>
          <p:nvPr/>
        </p:nvSpPr>
        <p:spPr bwMode="auto">
          <a:xfrm>
            <a:off x="3511594" y="3904954"/>
            <a:ext cx="409879" cy="369281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 dirty="0">
              <a:latin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194057" y="3845166"/>
            <a:ext cx="1241815" cy="22497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05918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4194056" y="4151090"/>
            <a:ext cx="3833428" cy="65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58641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0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6" grpId="0"/>
      <p:bldP spid="27" grpId="0"/>
      <p:bldP spid="32" grpId="0" animBg="1"/>
      <p:bldP spid="33" grpId="0"/>
      <p:bldP spid="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3dc7cbf2c71e2fdd4772ab7c052fafce6a24aa"/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1571</Words>
  <Application>Microsoft Office PowerPoint</Application>
  <PresentationFormat>全屏显示(16:9)</PresentationFormat>
  <Paragraphs>268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Gill Sans</vt:lpstr>
      <vt:lpstr>Meiryo</vt:lpstr>
      <vt:lpstr>新細明體</vt:lpstr>
      <vt:lpstr>方正兰亭黑简体</vt:lpstr>
      <vt:lpstr>宋体</vt:lpstr>
      <vt:lpstr>微软雅黑</vt:lpstr>
      <vt:lpstr>幼圆</vt:lpstr>
      <vt:lpstr>Aharoni</vt:lpstr>
      <vt:lpstr>Arial</vt:lpstr>
      <vt:lpstr>Calibri</vt:lpstr>
      <vt:lpstr>Calibri Light</vt:lpstr>
      <vt:lpstr>Segoe UI</vt:lpstr>
      <vt:lpstr>Times New Roman</vt:lpstr>
      <vt:lpstr>UKIJ Qolyazma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14</cp:revision>
  <dcterms:created xsi:type="dcterms:W3CDTF">2017-01-14T14:34:01Z</dcterms:created>
  <dcterms:modified xsi:type="dcterms:W3CDTF">2022-06-01T12:25:16Z</dcterms:modified>
</cp:coreProperties>
</file>