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7" r:id="rId4"/>
    <p:sldId id="277" r:id="rId5"/>
    <p:sldId id="258" r:id="rId6"/>
    <p:sldId id="259" r:id="rId7"/>
    <p:sldId id="260" r:id="rId8"/>
    <p:sldId id="261" r:id="rId9"/>
    <p:sldId id="282" r:id="rId10"/>
    <p:sldId id="263" r:id="rId11"/>
    <p:sldId id="264" r:id="rId12"/>
    <p:sldId id="265" r:id="rId13"/>
    <p:sldId id="266" r:id="rId14"/>
    <p:sldId id="283" r:id="rId15"/>
    <p:sldId id="268" r:id="rId16"/>
    <p:sldId id="269" r:id="rId17"/>
    <p:sldId id="270" r:id="rId18"/>
    <p:sldId id="271" r:id="rId19"/>
    <p:sldId id="284" r:id="rId20"/>
    <p:sldId id="273" r:id="rId21"/>
    <p:sldId id="274" r:id="rId22"/>
    <p:sldId id="275" r:id="rId23"/>
    <p:sldId id="276" r:id="rId24"/>
    <p:sldId id="285" r:id="rId25"/>
    <p:sldId id="286" r:id="rId26"/>
  </p:sldIdLst>
  <p:sldSz cx="9144000" cy="5141913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 pos="2880">
          <p15:clr>
            <a:srgbClr val="A4A3A4"/>
          </p15:clr>
        </p15:guide>
        <p15:guide id="3" pos="129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B2C1"/>
    <a:srgbClr val="B2D138"/>
    <a:srgbClr val="F26434"/>
    <a:srgbClr val="19BAA9"/>
    <a:srgbClr val="108692"/>
    <a:srgbClr val="89A13D"/>
    <a:srgbClr val="E33F24"/>
    <a:srgbClr val="138F81"/>
    <a:srgbClr val="EEAF57"/>
    <a:srgbClr val="A44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72" autoAdjust="0"/>
    <p:restoredTop sz="93450" autoAdjust="0"/>
  </p:normalViewPr>
  <p:slideViewPr>
    <p:cSldViewPr showGuides="1">
      <p:cViewPr varScale="1">
        <p:scale>
          <a:sx n="139" d="100"/>
          <a:sy n="139" d="100"/>
        </p:scale>
        <p:origin x="696" y="102"/>
      </p:cViewPr>
      <p:guideLst>
        <p:guide orient="horz" pos="1619"/>
        <p:guide pos="2880"/>
        <p:guide pos="129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044898-C4BB-437C-9A8D-230A78619F8D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AF454-C1DB-447C-9EEC-A5F3AC4DF9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8784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AF454-C1DB-447C-9EEC-A5F3AC4DF9C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66513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30213-C7A7-41CC-918A-A6DC9FA1725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73669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30213-C7A7-41CC-918A-A6DC9FA1725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57895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30213-C7A7-41CC-918A-A6DC9FA1725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57591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AF454-C1DB-447C-9EEC-A5F3AC4DF9C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19513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30213-C7A7-41CC-918A-A6DC9FA1725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15084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30213-C7A7-41CC-918A-A6DC9FA1725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59417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30213-C7A7-41CC-918A-A6DC9FA1725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60691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30213-C7A7-41CC-918A-A6DC9FA1725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41359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AF454-C1DB-447C-9EEC-A5F3AC4DF9C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31635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30213-C7A7-41CC-918A-A6DC9FA1725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5815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AF454-C1DB-447C-9EEC-A5F3AC4DF9C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74414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30213-C7A7-41CC-918A-A6DC9FA1725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85172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30213-C7A7-41CC-918A-A6DC9FA1725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57172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30213-C7A7-41CC-918A-A6DC9FA1725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21143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AF454-C1DB-447C-9EEC-A5F3AC4DF9C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66513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8924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AF454-C1DB-447C-9EEC-A5F3AC4DF9C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32397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30213-C7A7-41CC-918A-A6DC9FA1725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85161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30213-C7A7-41CC-918A-A6DC9FA1725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33607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30213-C7A7-41CC-918A-A6DC9FA1725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58857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30213-C7A7-41CC-918A-A6DC9FA1725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79614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5AF454-C1DB-447C-9EEC-A5F3AC4DF9C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52182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30213-C7A7-41CC-918A-A6DC9FA1725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7694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326"/>
            <a:ext cx="7772400" cy="110217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751"/>
            <a:ext cx="6400800" cy="13140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C0B0F-957D-4B21-995C-671B925970BC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CF50-A36E-4027-A15B-F18594CC30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2879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C0B0F-957D-4B21-995C-671B925970BC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CF50-A36E-4027-A15B-F18594CC30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8408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34"/>
            <a:ext cx="2057400" cy="328868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34"/>
            <a:ext cx="6019800" cy="328868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C0B0F-957D-4B21-995C-671B925970BC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CF50-A36E-4027-A15B-F18594CC30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304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513"/>
            <a:ext cx="6858000" cy="1790147"/>
          </a:xfrm>
        </p:spPr>
        <p:txBody>
          <a:bodyPr anchor="b"/>
          <a:lstStyle>
            <a:lvl1pPr algn="ctr">
              <a:defRPr sz="44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0695"/>
            <a:ext cx="6858000" cy="1241438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09" indent="0" algn="ctr">
              <a:buNone/>
              <a:defRPr sz="1500"/>
            </a:lvl2pPr>
            <a:lvl3pPr marL="685617" indent="0" algn="ctr">
              <a:buNone/>
              <a:defRPr sz="1350"/>
            </a:lvl3pPr>
            <a:lvl4pPr marL="1028426" indent="0" algn="ctr">
              <a:buNone/>
              <a:defRPr sz="1200"/>
            </a:lvl4pPr>
            <a:lvl5pPr marL="1371234" indent="0" algn="ctr">
              <a:buNone/>
              <a:defRPr sz="1200"/>
            </a:lvl5pPr>
            <a:lvl6pPr marL="1714043" indent="0" algn="ctr">
              <a:buNone/>
              <a:defRPr sz="1200"/>
            </a:lvl6pPr>
            <a:lvl7pPr marL="2056851" indent="0" algn="ctr">
              <a:buNone/>
              <a:defRPr sz="1200"/>
            </a:lvl7pPr>
            <a:lvl8pPr marL="2399660" indent="0" algn="ctr">
              <a:buNone/>
              <a:defRPr sz="1200"/>
            </a:lvl8pPr>
            <a:lvl9pPr marL="2742468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9166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4613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1908"/>
            <a:ext cx="7886700" cy="2138893"/>
          </a:xfrm>
        </p:spPr>
        <p:txBody>
          <a:bodyPr anchor="b"/>
          <a:lstStyle>
            <a:lvl1pPr>
              <a:defRPr sz="44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1036"/>
            <a:ext cx="7886700" cy="1124793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617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42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23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04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685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66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46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5514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8796"/>
            <a:ext cx="3886200" cy="326249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8796"/>
            <a:ext cx="3886200" cy="326249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6709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759"/>
            <a:ext cx="7886700" cy="99386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483"/>
            <a:ext cx="3868340" cy="61774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09" indent="0">
              <a:buNone/>
              <a:defRPr sz="1500" b="1"/>
            </a:lvl2pPr>
            <a:lvl3pPr marL="685617" indent="0">
              <a:buNone/>
              <a:defRPr sz="1350" b="1"/>
            </a:lvl3pPr>
            <a:lvl4pPr marL="1028426" indent="0">
              <a:buNone/>
              <a:defRPr sz="1200" b="1"/>
            </a:lvl4pPr>
            <a:lvl5pPr marL="1371234" indent="0">
              <a:buNone/>
              <a:defRPr sz="1200" b="1"/>
            </a:lvl5pPr>
            <a:lvl6pPr marL="1714043" indent="0">
              <a:buNone/>
              <a:defRPr sz="1200" b="1"/>
            </a:lvl6pPr>
            <a:lvl7pPr marL="2056851" indent="0">
              <a:buNone/>
              <a:defRPr sz="1200" b="1"/>
            </a:lvl7pPr>
            <a:lvl8pPr marL="2399660" indent="0">
              <a:buNone/>
              <a:defRPr sz="1200" b="1"/>
            </a:lvl8pPr>
            <a:lvl9pPr marL="2742468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227"/>
            <a:ext cx="3868340" cy="2762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483"/>
            <a:ext cx="3887391" cy="61774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09" indent="0">
              <a:buNone/>
              <a:defRPr sz="1500" b="1"/>
            </a:lvl2pPr>
            <a:lvl3pPr marL="685617" indent="0">
              <a:buNone/>
              <a:defRPr sz="1350" b="1"/>
            </a:lvl3pPr>
            <a:lvl4pPr marL="1028426" indent="0">
              <a:buNone/>
              <a:defRPr sz="1200" b="1"/>
            </a:lvl4pPr>
            <a:lvl5pPr marL="1371234" indent="0">
              <a:buNone/>
              <a:defRPr sz="1200" b="1"/>
            </a:lvl5pPr>
            <a:lvl6pPr marL="1714043" indent="0">
              <a:buNone/>
              <a:defRPr sz="1200" b="1"/>
            </a:lvl6pPr>
            <a:lvl7pPr marL="2056851" indent="0">
              <a:buNone/>
              <a:defRPr sz="1200" b="1"/>
            </a:lvl7pPr>
            <a:lvl8pPr marL="2399660" indent="0">
              <a:buNone/>
              <a:defRPr sz="1200" b="1"/>
            </a:lvl8pPr>
            <a:lvl9pPr marL="2742468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227"/>
            <a:ext cx="3887391" cy="2762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8650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5604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6427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794"/>
            <a:ext cx="2949178" cy="1199780"/>
          </a:xfrm>
        </p:spPr>
        <p:txBody>
          <a:bodyPr anchor="b"/>
          <a:lstStyle>
            <a:lvl1pPr>
              <a:defRPr sz="23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341"/>
            <a:ext cx="4629150" cy="3654091"/>
          </a:xfrm>
        </p:spPr>
        <p:txBody>
          <a:bodyPr/>
          <a:lstStyle>
            <a:lvl1pPr>
              <a:defRPr sz="2399"/>
            </a:lvl1pPr>
            <a:lvl2pPr>
              <a:defRPr sz="2099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2574"/>
            <a:ext cx="2949178" cy="2857809"/>
          </a:xfrm>
        </p:spPr>
        <p:txBody>
          <a:bodyPr/>
          <a:lstStyle>
            <a:lvl1pPr marL="0" indent="0">
              <a:buNone/>
              <a:defRPr sz="1200"/>
            </a:lvl1pPr>
            <a:lvl2pPr marL="342809" indent="0">
              <a:buNone/>
              <a:defRPr sz="1050"/>
            </a:lvl2pPr>
            <a:lvl3pPr marL="685617" indent="0">
              <a:buNone/>
              <a:defRPr sz="900"/>
            </a:lvl3pPr>
            <a:lvl4pPr marL="1028426" indent="0">
              <a:buNone/>
              <a:defRPr sz="750"/>
            </a:lvl4pPr>
            <a:lvl5pPr marL="1371234" indent="0">
              <a:buNone/>
              <a:defRPr sz="750"/>
            </a:lvl5pPr>
            <a:lvl6pPr marL="1714043" indent="0">
              <a:buNone/>
              <a:defRPr sz="750"/>
            </a:lvl6pPr>
            <a:lvl7pPr marL="2056851" indent="0">
              <a:buNone/>
              <a:defRPr sz="750"/>
            </a:lvl7pPr>
            <a:lvl8pPr marL="2399660" indent="0">
              <a:buNone/>
              <a:defRPr sz="750"/>
            </a:lvl8pPr>
            <a:lvl9pPr marL="2742468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893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C0B0F-957D-4B21-995C-671B925970BC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CF50-A36E-4027-A15B-F18594CC30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88006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794"/>
            <a:ext cx="2949178" cy="1199780"/>
          </a:xfrm>
        </p:spPr>
        <p:txBody>
          <a:bodyPr anchor="b"/>
          <a:lstStyle>
            <a:lvl1pPr>
              <a:defRPr sz="23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341"/>
            <a:ext cx="4629150" cy="3654091"/>
          </a:xfrm>
        </p:spPr>
        <p:txBody>
          <a:bodyPr anchor="t"/>
          <a:lstStyle>
            <a:lvl1pPr marL="0" indent="0">
              <a:buNone/>
              <a:defRPr sz="2399"/>
            </a:lvl1pPr>
            <a:lvl2pPr marL="342809" indent="0">
              <a:buNone/>
              <a:defRPr sz="2099"/>
            </a:lvl2pPr>
            <a:lvl3pPr marL="685617" indent="0">
              <a:buNone/>
              <a:defRPr sz="1800"/>
            </a:lvl3pPr>
            <a:lvl4pPr marL="1028426" indent="0">
              <a:buNone/>
              <a:defRPr sz="1500"/>
            </a:lvl4pPr>
            <a:lvl5pPr marL="1371234" indent="0">
              <a:buNone/>
              <a:defRPr sz="1500"/>
            </a:lvl5pPr>
            <a:lvl6pPr marL="1714043" indent="0">
              <a:buNone/>
              <a:defRPr sz="1500"/>
            </a:lvl6pPr>
            <a:lvl7pPr marL="2056851" indent="0">
              <a:buNone/>
              <a:defRPr sz="1500"/>
            </a:lvl7pPr>
            <a:lvl8pPr marL="2399660" indent="0">
              <a:buNone/>
              <a:defRPr sz="1500"/>
            </a:lvl8pPr>
            <a:lvl9pPr marL="2742468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2574"/>
            <a:ext cx="2949178" cy="2857809"/>
          </a:xfrm>
        </p:spPr>
        <p:txBody>
          <a:bodyPr/>
          <a:lstStyle>
            <a:lvl1pPr marL="0" indent="0">
              <a:buNone/>
              <a:defRPr sz="1200"/>
            </a:lvl1pPr>
            <a:lvl2pPr marL="342809" indent="0">
              <a:buNone/>
              <a:defRPr sz="1050"/>
            </a:lvl2pPr>
            <a:lvl3pPr marL="685617" indent="0">
              <a:buNone/>
              <a:defRPr sz="900"/>
            </a:lvl3pPr>
            <a:lvl4pPr marL="1028426" indent="0">
              <a:buNone/>
              <a:defRPr sz="750"/>
            </a:lvl4pPr>
            <a:lvl5pPr marL="1371234" indent="0">
              <a:buNone/>
              <a:defRPr sz="750"/>
            </a:lvl5pPr>
            <a:lvl6pPr marL="1714043" indent="0">
              <a:buNone/>
              <a:defRPr sz="750"/>
            </a:lvl6pPr>
            <a:lvl7pPr marL="2056851" indent="0">
              <a:buNone/>
              <a:defRPr sz="750"/>
            </a:lvl7pPr>
            <a:lvl8pPr marL="2399660" indent="0">
              <a:buNone/>
              <a:defRPr sz="750"/>
            </a:lvl8pPr>
            <a:lvl9pPr marL="2742468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61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3019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759"/>
            <a:ext cx="1971675" cy="435753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759"/>
            <a:ext cx="5800725" cy="435753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034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4156"/>
            <a:ext cx="7772400" cy="102124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363"/>
            <a:ext cx="7772400" cy="112479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C0B0F-957D-4B21-995C-671B925970BC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CF50-A36E-4027-A15B-F18594CC30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7057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899835"/>
            <a:ext cx="4038600" cy="25435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899835"/>
            <a:ext cx="4038600" cy="25435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C0B0F-957D-4B21-995C-671B925970BC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CF50-A36E-4027-A15B-F18594CC30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8297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15"/>
            <a:ext cx="8229600" cy="856986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80"/>
            <a:ext cx="4040188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653"/>
            <a:ext cx="4040188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0980"/>
            <a:ext cx="4041775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0653"/>
            <a:ext cx="4041775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C0B0F-957D-4B21-995C-671B925970BC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CF50-A36E-4027-A15B-F18594CC30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9108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C0B0F-957D-4B21-995C-671B925970BC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CF50-A36E-4027-A15B-F18594CC30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8310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C0B0F-957D-4B21-995C-671B925970BC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CF50-A36E-4027-A15B-F18594CC30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8722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24"/>
            <a:ext cx="3008313" cy="8712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25"/>
            <a:ext cx="5111750" cy="43884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5993"/>
            <a:ext cx="3008313" cy="3517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C0B0F-957D-4B21-995C-671B925970BC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CF50-A36E-4027-A15B-F18594CC30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6234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9339"/>
            <a:ext cx="5486400" cy="4249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439"/>
            <a:ext cx="5486400" cy="30851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262"/>
            <a:ext cx="5486400" cy="60346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C0B0F-957D-4B21-995C-671B925970BC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CF50-A36E-4027-A15B-F18594CC30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302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15"/>
            <a:ext cx="8229600" cy="8569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99780"/>
            <a:ext cx="8229600" cy="3393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5792"/>
            <a:ext cx="2133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C0B0F-957D-4B21-995C-671B925970BC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5792"/>
            <a:ext cx="2895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5792"/>
            <a:ext cx="2133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6CF50-A36E-4027-A15B-F18594CC30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59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759"/>
            <a:ext cx="7886700" cy="9938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8796"/>
            <a:ext cx="7886700" cy="326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5792"/>
            <a:ext cx="20574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5792"/>
            <a:ext cx="30861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5792"/>
            <a:ext cx="20574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343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617" rtl="0" eaLnBrk="1" latinLnBrk="0" hangingPunct="1">
        <a:lnSpc>
          <a:spcPct val="90000"/>
        </a:lnSpc>
        <a:spcBef>
          <a:spcPct val="0"/>
        </a:spcBef>
        <a:buNone/>
        <a:defRPr sz="32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04" indent="-171404" algn="l" defTabSz="685617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99" kern="1200">
          <a:solidFill>
            <a:schemeClr val="tx1"/>
          </a:solidFill>
          <a:latin typeface="+mn-lt"/>
          <a:ea typeface="+mn-ea"/>
          <a:cs typeface="+mn-cs"/>
        </a:defRPr>
      </a:lvl1pPr>
      <a:lvl2pPr marL="514213" indent="-171404" algn="l" defTabSz="6856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021" indent="-171404" algn="l" defTabSz="6856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830" indent="-171404" algn="l" defTabSz="6856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639" indent="-171404" algn="l" defTabSz="6856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447" indent="-171404" algn="l" defTabSz="6856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256" indent="-171404" algn="l" defTabSz="6856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064" indent="-171404" algn="l" defTabSz="6856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3873" indent="-171404" algn="l" defTabSz="6856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09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617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26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234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043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6851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99660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468" algn="l" defTabSz="68561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>
            <a:off x="-684584" y="3363044"/>
            <a:ext cx="2448272" cy="2448272"/>
          </a:xfrm>
          <a:prstGeom prst="ellipse">
            <a:avLst/>
          </a:prstGeom>
          <a:noFill/>
          <a:ln w="9525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195736" y="4299148"/>
            <a:ext cx="1584176" cy="1584176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1982565" y="3723084"/>
            <a:ext cx="438268" cy="438268"/>
          </a:xfrm>
          <a:prstGeom prst="ellipse">
            <a:avLst/>
          </a:prstGeom>
          <a:noFill/>
          <a:ln w="9525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812360" y="3219028"/>
            <a:ext cx="2376264" cy="2376264"/>
          </a:xfrm>
          <a:prstGeom prst="ellips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3561704" y="3720900"/>
            <a:ext cx="2387800" cy="2387800"/>
          </a:xfrm>
          <a:prstGeom prst="ellips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7452320" y="3435052"/>
            <a:ext cx="936104" cy="936104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6156175" y="4421832"/>
            <a:ext cx="1605507" cy="1605507"/>
          </a:xfrm>
          <a:prstGeom prst="ellipse">
            <a:avLst/>
          </a:prstGeom>
          <a:noFill/>
          <a:ln w="9525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3544134" y="960737"/>
            <a:ext cx="827788" cy="827788"/>
          </a:xfrm>
          <a:prstGeom prst="ellipse">
            <a:avLst/>
          </a:prstGeom>
          <a:gradFill flip="none" rotWithShape="1">
            <a:gsLst>
              <a:gs pos="90000">
                <a:srgbClr val="E33F24"/>
              </a:gs>
              <a:gs pos="30000">
                <a:srgbClr val="F26434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E33F24"/>
                </a:gs>
                <a:gs pos="100000">
                  <a:srgbClr val="F26434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36653" y="1020688"/>
            <a:ext cx="460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21" name="椭圆 20"/>
          <p:cNvSpPr/>
          <p:nvPr/>
        </p:nvSpPr>
        <p:spPr>
          <a:xfrm>
            <a:off x="4763334" y="960737"/>
            <a:ext cx="827788" cy="827788"/>
          </a:xfrm>
          <a:prstGeom prst="ellipse">
            <a:avLst/>
          </a:prstGeom>
          <a:gradFill flip="none" rotWithShape="1">
            <a:gsLst>
              <a:gs pos="90000">
                <a:srgbClr val="89A13D"/>
              </a:gs>
              <a:gs pos="30000">
                <a:srgbClr val="B2D138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89A13D"/>
                </a:gs>
                <a:gs pos="100000">
                  <a:srgbClr val="B2D138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30205" y="1020688"/>
            <a:ext cx="4315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r>
              <a:rPr lang="en-US" altLang="zh-CN" dirty="0"/>
              <a:t>X</a:t>
            </a:r>
            <a:endParaRPr lang="zh-CN" altLang="en-US" dirty="0"/>
          </a:p>
        </p:txBody>
      </p:sp>
      <p:sp>
        <p:nvSpPr>
          <p:cNvPr id="24" name="椭圆 23"/>
          <p:cNvSpPr/>
          <p:nvPr/>
        </p:nvSpPr>
        <p:spPr>
          <a:xfrm>
            <a:off x="5986260" y="960737"/>
            <a:ext cx="827788" cy="827788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94008" y="1020688"/>
            <a:ext cx="4315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r>
              <a:rPr lang="en-US" altLang="zh-CN" dirty="0"/>
              <a:t>X</a:t>
            </a:r>
            <a:endParaRPr lang="zh-CN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812269" y="2100808"/>
            <a:ext cx="55194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简约四色微立</a:t>
            </a:r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</a:t>
            </a:r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</a:t>
            </a: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报模板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075567" y="2754029"/>
            <a:ext cx="29928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BUSINESS ANNUAL REPORT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2324934" y="960737"/>
            <a:ext cx="827788" cy="827788"/>
          </a:xfrm>
          <a:prstGeom prst="ellipse">
            <a:avLst/>
          </a:prstGeom>
          <a:gradFill flip="none" rotWithShape="1">
            <a:gsLst>
              <a:gs pos="90000">
                <a:srgbClr val="138F81"/>
              </a:gs>
              <a:gs pos="30000">
                <a:srgbClr val="19BAA9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38F81"/>
                </a:gs>
                <a:gs pos="100000">
                  <a:srgbClr val="19BAA9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7453" y="1020688"/>
            <a:ext cx="442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879343" y="3158421"/>
            <a:ext cx="1385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324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 p14:presetBounceEnd="58333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91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92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fill="hold" grpId="0" nodeType="withEffect" p14:presetBounceEnd="58333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95" dur="6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96" dur="6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grpId="0" nodeType="withEffect" p14:presetBounceEnd="58333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99" dur="6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100" dur="6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15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15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3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21" dur="15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6" grpId="1" animBg="1"/>
          <p:bldP spid="17" grpId="0" animBg="1"/>
          <p:bldP spid="17" grpId="1" animBg="1"/>
          <p:bldP spid="20" grpId="0" animBg="1"/>
          <p:bldP spid="20" grpId="1" animBg="1"/>
          <p:bldP spid="23" grpId="0" animBg="1"/>
          <p:bldP spid="23" grpId="1" animBg="1"/>
          <p:bldP spid="43" grpId="0" animBg="1"/>
          <p:bldP spid="43" grpId="1" animBg="1"/>
          <p:bldP spid="44" grpId="0" animBg="1"/>
          <p:bldP spid="44" grpId="1" animBg="1"/>
          <p:bldP spid="45" grpId="0" animBg="1"/>
          <p:bldP spid="45" grpId="1" animBg="1"/>
          <p:bldP spid="18" grpId="0" animBg="1"/>
          <p:bldP spid="18" grpId="1" animBg="1"/>
          <p:bldP spid="19" grpId="0"/>
          <p:bldP spid="19" grpId="1"/>
          <p:bldP spid="21" grpId="0" animBg="1"/>
          <p:bldP spid="21" grpId="1" animBg="1"/>
          <p:bldP spid="22" grpId="0"/>
          <p:bldP spid="22" grpId="1"/>
          <p:bldP spid="24" grpId="0" animBg="1"/>
          <p:bldP spid="24" grpId="1" animBg="1"/>
          <p:bldP spid="25" grpId="0"/>
          <p:bldP spid="25" grpId="1"/>
          <p:bldP spid="26" grpId="0"/>
          <p:bldP spid="27" grpId="0"/>
          <p:bldP spid="4" grpId="0" animBg="1"/>
          <p:bldP spid="4" grpId="1" animBg="1"/>
          <p:bldP spid="5" grpId="0"/>
          <p:bldP spid="5" grpId="1"/>
          <p:bldP spid="2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6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6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6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6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15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15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3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21" dur="15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6" grpId="1" animBg="1"/>
          <p:bldP spid="17" grpId="0" animBg="1"/>
          <p:bldP spid="17" grpId="1" animBg="1"/>
          <p:bldP spid="20" grpId="0" animBg="1"/>
          <p:bldP spid="20" grpId="1" animBg="1"/>
          <p:bldP spid="23" grpId="0" animBg="1"/>
          <p:bldP spid="23" grpId="1" animBg="1"/>
          <p:bldP spid="43" grpId="0" animBg="1"/>
          <p:bldP spid="43" grpId="1" animBg="1"/>
          <p:bldP spid="44" grpId="0" animBg="1"/>
          <p:bldP spid="44" grpId="1" animBg="1"/>
          <p:bldP spid="45" grpId="0" animBg="1"/>
          <p:bldP spid="45" grpId="1" animBg="1"/>
          <p:bldP spid="18" grpId="0" animBg="1"/>
          <p:bldP spid="18" grpId="1" animBg="1"/>
          <p:bldP spid="19" grpId="0"/>
          <p:bldP spid="19" grpId="1"/>
          <p:bldP spid="21" grpId="0" animBg="1"/>
          <p:bldP spid="21" grpId="1" animBg="1"/>
          <p:bldP spid="22" grpId="0"/>
          <p:bldP spid="22" grpId="1"/>
          <p:bldP spid="24" grpId="0" animBg="1"/>
          <p:bldP spid="24" grpId="1" animBg="1"/>
          <p:bldP spid="25" grpId="0"/>
          <p:bldP spid="25" grpId="1"/>
          <p:bldP spid="26" grpId="0"/>
          <p:bldP spid="27" grpId="0"/>
          <p:bldP spid="4" grpId="0" animBg="1"/>
          <p:bldP spid="4" grpId="1" animBg="1"/>
          <p:bldP spid="5" grpId="0"/>
          <p:bldP spid="5" grpId="1"/>
          <p:bldP spid="28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圆角矩形 35"/>
          <p:cNvSpPr/>
          <p:nvPr/>
        </p:nvSpPr>
        <p:spPr>
          <a:xfrm>
            <a:off x="5220072" y="1808500"/>
            <a:ext cx="1190253" cy="24562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90000">
                <a:srgbClr val="E33F24"/>
              </a:gs>
              <a:gs pos="30000">
                <a:srgbClr val="F26434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E33F24"/>
                </a:gs>
                <a:gs pos="100000">
                  <a:srgbClr val="F26434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519113" y="2720975"/>
            <a:ext cx="381000" cy="381000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843338" y="2582863"/>
            <a:ext cx="269875" cy="266700"/>
          </a:xfrm>
          <a:prstGeom prst="ellipse">
            <a:avLst/>
          </a:prstGeom>
          <a:noFill/>
          <a:ln w="9525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2776538" y="1841500"/>
            <a:ext cx="269875" cy="269875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1574800" y="1774825"/>
            <a:ext cx="203200" cy="203200"/>
          </a:xfrm>
          <a:prstGeom prst="ellips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884238" y="3389313"/>
            <a:ext cx="163512" cy="163512"/>
          </a:xfrm>
          <a:prstGeom prst="ellipse">
            <a:avLst/>
          </a:prstGeom>
          <a:noFill/>
          <a:ln w="9525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2524125" y="3922713"/>
            <a:ext cx="222250" cy="222250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1104900" y="3463925"/>
            <a:ext cx="419100" cy="419100"/>
          </a:xfrm>
          <a:prstGeom prst="ellips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2608263" y="3335338"/>
            <a:ext cx="336550" cy="334962"/>
          </a:xfrm>
          <a:prstGeom prst="ellipse">
            <a:avLst/>
          </a:prstGeom>
          <a:noFill/>
          <a:ln w="9525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5220072" y="1793875"/>
            <a:ext cx="1440160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zh-CN" altLang="zh-CN" sz="1200" dirty="0">
                <a:solidFill>
                  <a:schemeClr val="bg1"/>
                </a:solidFill>
              </a:rPr>
              <a:t>TECHNOLOGH</a:t>
            </a:r>
          </a:p>
        </p:txBody>
      </p:sp>
      <p:sp>
        <p:nvSpPr>
          <p:cNvPr id="33" name="Line 32"/>
          <p:cNvSpPr>
            <a:spLocks noChangeShapeType="1"/>
          </p:cNvSpPr>
          <p:nvPr/>
        </p:nvSpPr>
        <p:spPr bwMode="auto">
          <a:xfrm>
            <a:off x="5329238" y="2559050"/>
            <a:ext cx="931862" cy="0"/>
          </a:xfrm>
          <a:prstGeom prst="line">
            <a:avLst/>
          </a:prstGeom>
          <a:noFill/>
          <a:ln>
            <a:gradFill>
              <a:gsLst>
                <a:gs pos="0">
                  <a:srgbClr val="FFFFFF">
                    <a:alpha val="0"/>
                  </a:srgbClr>
                </a:gs>
                <a:gs pos="100000">
                  <a:schemeClr val="bg1">
                    <a:alpha val="0"/>
                  </a:schemeClr>
                </a:gs>
                <a:gs pos="50000">
                  <a:schemeClr val="bg1"/>
                </a:gs>
              </a:gsLst>
              <a:lin ang="0" scaled="0"/>
            </a:gradFill>
            <a:prstDash val="dash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5329238" y="2714972"/>
            <a:ext cx="3024187" cy="1329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5329238" y="2422430"/>
            <a:ext cx="161902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Marketing Information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744538" y="2065338"/>
            <a:ext cx="1298575" cy="1301750"/>
            <a:chOff x="744538" y="2065338"/>
            <a:chExt cx="1298575" cy="1301750"/>
          </a:xfrm>
        </p:grpSpPr>
        <p:sp>
          <p:nvSpPr>
            <p:cNvPr id="10" name="Oval 11"/>
            <p:cNvSpPr>
              <a:spLocks noChangeArrowheads="1"/>
            </p:cNvSpPr>
            <p:nvPr/>
          </p:nvSpPr>
          <p:spPr bwMode="auto">
            <a:xfrm>
              <a:off x="792144" y="2114550"/>
              <a:ext cx="1201776" cy="1203326"/>
            </a:xfrm>
            <a:prstGeom prst="ellipse">
              <a:avLst/>
            </a:pr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744538" y="2065338"/>
              <a:ext cx="1298575" cy="1301750"/>
            </a:xfrm>
            <a:prstGeom prst="ellipse">
              <a:avLst/>
            </a:pr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065760" y="1804988"/>
            <a:ext cx="911225" cy="911225"/>
            <a:chOff x="3048000" y="1841500"/>
            <a:chExt cx="911225" cy="911225"/>
          </a:xfrm>
        </p:grpSpPr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3094809" y="1888332"/>
              <a:ext cx="817608" cy="819150"/>
            </a:xfrm>
            <a:prstGeom prst="ellipse">
              <a:avLst/>
            </a:prstGeom>
            <a:gradFill flip="none" rotWithShape="1">
              <a:gsLst>
                <a:gs pos="90000">
                  <a:srgbClr val="108692"/>
                </a:gs>
                <a:gs pos="30000">
                  <a:srgbClr val="16B2C1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08692"/>
                  </a:gs>
                  <a:gs pos="100000">
                    <a:srgbClr val="16B2C1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3048000" y="1841500"/>
              <a:ext cx="911225" cy="911225"/>
            </a:xfrm>
            <a:prstGeom prst="ellipse">
              <a:avLst/>
            </a:prstGeom>
            <a:gradFill flip="none" rotWithShape="1">
              <a:gsLst>
                <a:gs pos="90000">
                  <a:srgbClr val="108692"/>
                </a:gs>
                <a:gs pos="30000">
                  <a:srgbClr val="16B2C1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08692"/>
                  </a:gs>
                  <a:gs pos="100000">
                    <a:srgbClr val="16B2C1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866900" y="1533822"/>
            <a:ext cx="755650" cy="752475"/>
            <a:chOff x="1831975" y="1600200"/>
            <a:chExt cx="755650" cy="752475"/>
          </a:xfrm>
        </p:grpSpPr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1881253" y="1647825"/>
              <a:ext cx="660270" cy="657226"/>
            </a:xfrm>
            <a:prstGeom prst="ellipse">
              <a:avLst/>
            </a:pr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1831975" y="1600200"/>
              <a:ext cx="755650" cy="752475"/>
            </a:xfrm>
            <a:prstGeom prst="ellipse">
              <a:avLst/>
            </a:pr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873596" y="2380298"/>
            <a:ext cx="103410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900" dirty="0">
                <a:solidFill>
                  <a:schemeClr val="bg1"/>
                </a:solidFill>
              </a:rPr>
              <a:t>We have many PowerPoint </a:t>
            </a:r>
            <a:r>
              <a:rPr lang="zh-CN" altLang="en-US" sz="900" dirty="0">
                <a:solidFill>
                  <a:schemeClr val="bg1"/>
                </a:solidFill>
              </a:rPr>
              <a:t>templates</a:t>
            </a:r>
            <a:r>
              <a:rPr lang="en-US" altLang="zh-CN" sz="900" dirty="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9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1878013" y="1737518"/>
            <a:ext cx="7445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zh-CN" dirty="0">
                <a:solidFill>
                  <a:schemeClr val="bg1"/>
                </a:solidFill>
                <a:latin typeface="Impact" panose="020B0806030902050204" pitchFamily="34" charset="0"/>
              </a:rPr>
              <a:t>10%</a:t>
            </a:r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3156248" y="2084794"/>
            <a:ext cx="7445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zh-CN" dirty="0">
                <a:solidFill>
                  <a:schemeClr val="bg1"/>
                </a:solidFill>
                <a:latin typeface="Impact" panose="020B0806030902050204" pitchFamily="34" charset="0"/>
              </a:rPr>
              <a:t>$50M</a:t>
            </a:r>
          </a:p>
        </p:txBody>
      </p:sp>
      <p:sp>
        <p:nvSpPr>
          <p:cNvPr id="37" name="Text Box 4"/>
          <p:cNvSpPr txBox="1">
            <a:spLocks noChangeArrowheads="1"/>
          </p:cNvSpPr>
          <p:nvPr/>
        </p:nvSpPr>
        <p:spPr bwMode="auto">
          <a:xfrm>
            <a:off x="2826370" y="287338"/>
            <a:ext cx="348967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WRITE YOUR GREAT TITLE HERE</a:t>
            </a: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3524250" y="577850"/>
            <a:ext cx="209391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2154238" y="2279650"/>
            <a:ext cx="982662" cy="984250"/>
            <a:chOff x="2154238" y="2279650"/>
            <a:chExt cx="982662" cy="984250"/>
          </a:xfrm>
        </p:grpSpPr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2205832" y="2331244"/>
              <a:ext cx="881062" cy="881062"/>
            </a:xfrm>
            <a:prstGeom prst="ellipse">
              <a:avLst/>
            </a:pr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2154238" y="2279650"/>
              <a:ext cx="982662" cy="984250"/>
            </a:xfrm>
            <a:prstGeom prst="ellipse">
              <a:avLst/>
            </a:pr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2188294" y="2510790"/>
            <a:ext cx="9209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zh-CN" sz="1000" dirty="0">
                <a:solidFill>
                  <a:schemeClr val="bg1"/>
                </a:solidFill>
              </a:rPr>
              <a:t>Insert  content in this area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3026668" y="2846388"/>
            <a:ext cx="1257300" cy="1254125"/>
            <a:chOff x="2984500" y="2827338"/>
            <a:chExt cx="1257300" cy="1254125"/>
          </a:xfrm>
        </p:grpSpPr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3036816" y="2876550"/>
              <a:ext cx="1152668" cy="1157288"/>
            </a:xfrm>
            <a:prstGeom prst="ellipse">
              <a:avLst/>
            </a:pr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984500" y="2827338"/>
              <a:ext cx="1257300" cy="1254125"/>
            </a:xfrm>
            <a:prstGeom prst="ellipse">
              <a:avLst/>
            </a:pr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3111376" y="3172778"/>
            <a:ext cx="110058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900" dirty="0">
                <a:solidFill>
                  <a:schemeClr val="bg1"/>
                </a:solidFill>
              </a:rPr>
              <a:t>We have many PowerPoint </a:t>
            </a:r>
            <a:r>
              <a:rPr lang="zh-CN" altLang="en-US" sz="900" dirty="0">
                <a:solidFill>
                  <a:schemeClr val="bg1"/>
                </a:solidFill>
              </a:rPr>
              <a:t>templates</a:t>
            </a:r>
            <a:r>
              <a:rPr lang="en-US" altLang="zh-CN" sz="900" dirty="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900" dirty="0">
                <a:solidFill>
                  <a:schemeClr val="bg1"/>
                </a:solidFill>
              </a:rPr>
              <a:t>.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1643063" y="3189288"/>
            <a:ext cx="909637" cy="911225"/>
            <a:chOff x="1643063" y="3189288"/>
            <a:chExt cx="909637" cy="911225"/>
          </a:xfrm>
        </p:grpSpPr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1690713" y="3238500"/>
              <a:ext cx="814338" cy="812802"/>
            </a:xfrm>
            <a:prstGeom prst="ellipse">
              <a:avLst/>
            </a:prstGeom>
            <a:gradFill flip="none" rotWithShape="1">
              <a:gsLst>
                <a:gs pos="90000">
                  <a:srgbClr val="108692"/>
                </a:gs>
                <a:gs pos="30000">
                  <a:srgbClr val="16B2C1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08692"/>
                  </a:gs>
                  <a:gs pos="100000">
                    <a:srgbClr val="16B2C1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1643063" y="3189288"/>
              <a:ext cx="909637" cy="911225"/>
            </a:xfrm>
            <a:prstGeom prst="ellipse">
              <a:avLst/>
            </a:prstGeom>
            <a:gradFill flip="none" rotWithShape="1">
              <a:gsLst>
                <a:gs pos="90000">
                  <a:srgbClr val="108692"/>
                </a:gs>
                <a:gs pos="30000">
                  <a:srgbClr val="16B2C1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08692"/>
                  </a:gs>
                  <a:gs pos="100000">
                    <a:srgbClr val="16B2C1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1724025" y="3483540"/>
            <a:ext cx="7445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zh-CN" dirty="0">
                <a:solidFill>
                  <a:schemeClr val="bg1"/>
                </a:solidFill>
                <a:latin typeface="Impact" panose="020B0806030902050204" pitchFamily="34" charset="0"/>
              </a:rPr>
              <a:t>20%</a:t>
            </a:r>
          </a:p>
        </p:txBody>
      </p:sp>
    </p:spTree>
    <p:extLst>
      <p:ext uri="{BB962C8B-B14F-4D97-AF65-F5344CB8AC3E}">
        <p14:creationId xmlns:p14="http://schemas.microsoft.com/office/powerpoint/2010/main" val="906206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1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1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" presetClass="emph" presetSubtype="0" autoRev="1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19" dur="1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utoRev="1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15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82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3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150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1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6" presetClass="emph" presetSubtype="0" autoRev="1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103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15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6" presetClass="emph" presetSubtype="0" autoRev="1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117" dur="1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1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6" presetClass="emph" presetSubtype="0" autoRev="1" fill="hold" grpId="1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131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15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 p14:presetBounceEnd="66667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55" dur="6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56" dur="6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2" presetClass="entr" presetSubtype="2" fill="hold" grpId="0" nodeType="withEffect" p14:presetBounceEnd="66667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59" dur="6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60" dur="6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" presetClass="entr" presetSubtype="2" fill="hold" grpId="0" nodeType="withEffect" p14:presetBounceEnd="66667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63" dur="6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64" dur="6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2" presetClass="entr" presetSubtype="2" fill="hold" grpId="0" nodeType="withEffect" p14:presetBounceEnd="66667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67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68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2" presetClass="entr" presetSubtype="2" fill="hold" grpId="0" nodeType="withEffect" p14:presetBounceEnd="66667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71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72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7" grpId="0" animBg="1"/>
          <p:bldP spid="7" grpId="1" animBg="1"/>
          <p:bldP spid="4" grpId="0" animBg="1"/>
          <p:bldP spid="4" grpId="1" animBg="1"/>
          <p:bldP spid="5" grpId="0" animBg="1"/>
          <p:bldP spid="5" grpId="1" animBg="1"/>
          <p:bldP spid="6" grpId="0" animBg="1"/>
          <p:bldP spid="6" grpId="1" animBg="1"/>
          <p:bldP spid="8" grpId="0" animBg="1"/>
          <p:bldP spid="8" grpId="1" animBg="1"/>
          <p:bldP spid="9" grpId="0" animBg="1"/>
          <p:bldP spid="9" grpId="1" animBg="1"/>
          <p:bldP spid="13" grpId="0" animBg="1"/>
          <p:bldP spid="13" grpId="1" animBg="1"/>
          <p:bldP spid="14" grpId="0" animBg="1"/>
          <p:bldP spid="14" grpId="1" animBg="1"/>
          <p:bldP spid="32" grpId="0"/>
          <p:bldP spid="33" grpId="0" animBg="1"/>
          <p:bldP spid="34" grpId="0"/>
          <p:bldP spid="35" grpId="0"/>
          <p:bldP spid="30" grpId="0"/>
          <p:bldP spid="30" grpId="1"/>
          <p:bldP spid="27" grpId="0"/>
          <p:bldP spid="27" grpId="1"/>
          <p:bldP spid="29" grpId="0"/>
          <p:bldP spid="29" grpId="1"/>
          <p:bldP spid="37" grpId="0"/>
          <p:bldP spid="38" grpId="0"/>
          <p:bldP spid="26" grpId="0"/>
          <p:bldP spid="26" grpId="1"/>
          <p:bldP spid="31" grpId="0"/>
          <p:bldP spid="31" grpId="1"/>
          <p:bldP spid="28" grpId="0"/>
          <p:bldP spid="28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" presetClass="emph" presetSubtype="0" autoRev="1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19" dur="1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utoRev="1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15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82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3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150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1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6" presetClass="emph" presetSubtype="0" autoRev="1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103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15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6" presetClass="emph" presetSubtype="0" autoRev="1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117" dur="1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1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6" presetClass="emph" presetSubtype="0" autoRev="1" fill="hold" grpId="1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131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15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6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6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2" presetClass="entr" presetSubtype="2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6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0" dur="6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" presetClass="entr" presetSubtype="2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3" dur="6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4" dur="6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7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8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2" presetClass="entr" presetSubtype="2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1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2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7" grpId="0" animBg="1"/>
          <p:bldP spid="7" grpId="1" animBg="1"/>
          <p:bldP spid="4" grpId="0" animBg="1"/>
          <p:bldP spid="4" grpId="1" animBg="1"/>
          <p:bldP spid="5" grpId="0" animBg="1"/>
          <p:bldP spid="5" grpId="1" animBg="1"/>
          <p:bldP spid="6" grpId="0" animBg="1"/>
          <p:bldP spid="6" grpId="1" animBg="1"/>
          <p:bldP spid="8" grpId="0" animBg="1"/>
          <p:bldP spid="8" grpId="1" animBg="1"/>
          <p:bldP spid="9" grpId="0" animBg="1"/>
          <p:bldP spid="9" grpId="1" animBg="1"/>
          <p:bldP spid="13" grpId="0" animBg="1"/>
          <p:bldP spid="13" grpId="1" animBg="1"/>
          <p:bldP spid="14" grpId="0" animBg="1"/>
          <p:bldP spid="14" grpId="1" animBg="1"/>
          <p:bldP spid="32" grpId="0"/>
          <p:bldP spid="33" grpId="0" animBg="1"/>
          <p:bldP spid="34" grpId="0"/>
          <p:bldP spid="35" grpId="0"/>
          <p:bldP spid="26" grpId="0"/>
          <p:bldP spid="26" grpId="1"/>
          <p:bldP spid="30" grpId="0"/>
          <p:bldP spid="30" grpId="1"/>
          <p:bldP spid="27" grpId="0"/>
          <p:bldP spid="27" grpId="1"/>
          <p:bldP spid="28" grpId="0"/>
          <p:bldP spid="28" grpId="1"/>
          <p:bldP spid="29" grpId="0"/>
          <p:bldP spid="29" grpId="1"/>
          <p:bldP spid="31" grpId="0"/>
          <p:bldP spid="31" grpId="1"/>
          <p:bldP spid="37" grpId="0"/>
          <p:bldP spid="38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976813" y="1430338"/>
            <a:ext cx="1020762" cy="1020762"/>
            <a:chOff x="4976813" y="1430338"/>
            <a:chExt cx="1020762" cy="1020762"/>
          </a:xfrm>
        </p:grpSpPr>
        <p:sp>
          <p:nvSpPr>
            <p:cNvPr id="33" name="Oval 6"/>
            <p:cNvSpPr>
              <a:spLocks noChangeArrowheads="1"/>
            </p:cNvSpPr>
            <p:nvPr/>
          </p:nvSpPr>
          <p:spPr bwMode="auto">
            <a:xfrm>
              <a:off x="5037138" y="1490663"/>
              <a:ext cx="900112" cy="900112"/>
            </a:xfrm>
            <a:prstGeom prst="ellipse">
              <a:avLst/>
            </a:pr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" name="Oval 6"/>
            <p:cNvSpPr>
              <a:spLocks noChangeArrowheads="1"/>
            </p:cNvSpPr>
            <p:nvPr/>
          </p:nvSpPr>
          <p:spPr bwMode="auto">
            <a:xfrm>
              <a:off x="4976813" y="1430338"/>
              <a:ext cx="1020762" cy="1020762"/>
            </a:xfrm>
            <a:prstGeom prst="ellipse">
              <a:avLst/>
            </a:pr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30" name="圆角矩形 29"/>
          <p:cNvSpPr/>
          <p:nvPr/>
        </p:nvSpPr>
        <p:spPr>
          <a:xfrm>
            <a:off x="663575" y="1341247"/>
            <a:ext cx="1190253" cy="24562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90000">
                <a:srgbClr val="138F81"/>
              </a:gs>
              <a:gs pos="30000">
                <a:srgbClr val="19BAA9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38F81"/>
                </a:gs>
                <a:gs pos="100000">
                  <a:srgbClr val="19BAA9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663575" y="2509647"/>
            <a:ext cx="1190253" cy="24562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90000">
                <a:srgbClr val="E33F24"/>
              </a:gs>
              <a:gs pos="30000">
                <a:srgbClr val="F26434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E33F24"/>
                </a:gs>
                <a:gs pos="100000">
                  <a:srgbClr val="F26434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663575" y="3703447"/>
            <a:ext cx="1190253" cy="24562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90000">
                <a:srgbClr val="89A13D"/>
              </a:gs>
              <a:gs pos="30000">
                <a:srgbClr val="B2D138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89A13D"/>
                </a:gs>
                <a:gs pos="100000">
                  <a:srgbClr val="B2D138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" name="Oval 5" descr="0x786"/>
          <p:cNvSpPr>
            <a:spLocks noChangeArrowheads="1"/>
          </p:cNvSpPr>
          <p:nvPr/>
        </p:nvSpPr>
        <p:spPr bwMode="auto">
          <a:xfrm>
            <a:off x="3783013" y="1430338"/>
            <a:ext cx="1022350" cy="1020762"/>
          </a:xfrm>
          <a:prstGeom prst="ellipse">
            <a:avLst/>
          </a:prstGeom>
          <a:blipFill dpi="0" rotWithShape="1">
            <a:blip r:embed="rId3"/>
            <a:srcRect/>
            <a:stretch>
              <a:fillRect b="-156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rgbClr val="EEAF57"/>
              </a:solidFill>
            </a:endParaRPr>
          </a:p>
        </p:txBody>
      </p:sp>
      <p:sp>
        <p:nvSpPr>
          <p:cNvPr id="6" name="Oval 7" descr="u=290065061,2920051158&amp;fm=15&amp;gp=0"/>
          <p:cNvSpPr>
            <a:spLocks noChangeArrowheads="1"/>
          </p:cNvSpPr>
          <p:nvPr/>
        </p:nvSpPr>
        <p:spPr bwMode="auto">
          <a:xfrm>
            <a:off x="6169025" y="1430338"/>
            <a:ext cx="1022350" cy="1020762"/>
          </a:xfrm>
          <a:prstGeom prst="ellipse">
            <a:avLst/>
          </a:prstGeom>
          <a:blipFill dpi="0" rotWithShape="1">
            <a:blip r:embed="rId4"/>
            <a:srcRect/>
            <a:stretch>
              <a:fillRect b="-156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rgbClr val="EEAF57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362825" y="1430338"/>
            <a:ext cx="1022350" cy="1020762"/>
            <a:chOff x="7362825" y="1430338"/>
            <a:chExt cx="1022350" cy="1020762"/>
          </a:xfrm>
        </p:grpSpPr>
        <p:sp>
          <p:nvSpPr>
            <p:cNvPr id="36" name="Oval 6"/>
            <p:cNvSpPr>
              <a:spLocks noChangeArrowheads="1"/>
            </p:cNvSpPr>
            <p:nvPr/>
          </p:nvSpPr>
          <p:spPr bwMode="auto">
            <a:xfrm>
              <a:off x="7424738" y="1490663"/>
              <a:ext cx="900112" cy="900112"/>
            </a:xfrm>
            <a:prstGeom prst="ellipse">
              <a:avLst/>
            </a:prstGeom>
            <a:gradFill flip="none" rotWithShape="1">
              <a:gsLst>
                <a:gs pos="90000">
                  <a:srgbClr val="108692"/>
                </a:gs>
                <a:gs pos="30000">
                  <a:srgbClr val="16B2C1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08692"/>
                  </a:gs>
                  <a:gs pos="100000">
                    <a:srgbClr val="16B2C1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7" name="Oval 8"/>
            <p:cNvSpPr>
              <a:spLocks noChangeArrowheads="1"/>
            </p:cNvSpPr>
            <p:nvPr/>
          </p:nvSpPr>
          <p:spPr bwMode="auto">
            <a:xfrm>
              <a:off x="7362825" y="1430338"/>
              <a:ext cx="1022350" cy="1020762"/>
            </a:xfrm>
            <a:prstGeom prst="ellipse">
              <a:avLst/>
            </a:prstGeom>
            <a:gradFill flip="none" rotWithShape="1">
              <a:gsLst>
                <a:gs pos="90000">
                  <a:srgbClr val="108692"/>
                </a:gs>
                <a:gs pos="30000">
                  <a:srgbClr val="16B2C1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08692"/>
                  </a:gs>
                  <a:gs pos="100000">
                    <a:srgbClr val="16B2C1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sp>
        <p:nvSpPr>
          <p:cNvPr id="8" name="Oval 9" descr="reu_177855_11副本"/>
          <p:cNvSpPr>
            <a:spLocks noChangeArrowheads="1"/>
          </p:cNvSpPr>
          <p:nvPr/>
        </p:nvSpPr>
        <p:spPr bwMode="auto">
          <a:xfrm>
            <a:off x="3783013" y="3349625"/>
            <a:ext cx="1022350" cy="1020763"/>
          </a:xfrm>
          <a:prstGeom prst="ellipse">
            <a:avLst/>
          </a:prstGeom>
          <a:blipFill dpi="0" rotWithShape="1">
            <a:blip r:embed="rId5"/>
            <a:srcRect/>
            <a:stretch>
              <a:fillRect b="-4033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rgbClr val="EEAF57"/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4976813" y="3349625"/>
            <a:ext cx="1020762" cy="1020763"/>
            <a:chOff x="4976813" y="3349625"/>
            <a:chExt cx="1020762" cy="1020763"/>
          </a:xfrm>
        </p:grpSpPr>
        <p:sp>
          <p:nvSpPr>
            <p:cNvPr id="38" name="Oval 6"/>
            <p:cNvSpPr>
              <a:spLocks noChangeArrowheads="1"/>
            </p:cNvSpPr>
            <p:nvPr/>
          </p:nvSpPr>
          <p:spPr bwMode="auto">
            <a:xfrm>
              <a:off x="5037138" y="3409951"/>
              <a:ext cx="900112" cy="900112"/>
            </a:xfrm>
            <a:prstGeom prst="ellipse">
              <a:avLst/>
            </a:pr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9" name="Oval 10"/>
            <p:cNvSpPr>
              <a:spLocks noChangeArrowheads="1"/>
            </p:cNvSpPr>
            <p:nvPr/>
          </p:nvSpPr>
          <p:spPr bwMode="auto">
            <a:xfrm>
              <a:off x="4976813" y="3349625"/>
              <a:ext cx="1020762" cy="1020763"/>
            </a:xfrm>
            <a:prstGeom prst="ellipse">
              <a:avLst/>
            </a:pr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sp>
        <p:nvSpPr>
          <p:cNvPr id="10" name="Oval 11" descr="240371-13052120255066"/>
          <p:cNvSpPr>
            <a:spLocks noChangeArrowheads="1"/>
          </p:cNvSpPr>
          <p:nvPr/>
        </p:nvSpPr>
        <p:spPr bwMode="auto">
          <a:xfrm>
            <a:off x="6169025" y="3349625"/>
            <a:ext cx="1022350" cy="1020763"/>
          </a:xfrm>
          <a:prstGeom prst="ellipse">
            <a:avLst/>
          </a:prstGeom>
          <a:blipFill dpi="0" rotWithShape="1">
            <a:blip r:embed="rId6"/>
            <a:srcRect/>
            <a:stretch>
              <a:fillRect b="-156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rgbClr val="EEAF57"/>
              </a:solidFill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7362825" y="3349625"/>
            <a:ext cx="1022350" cy="1020763"/>
            <a:chOff x="7362825" y="3349625"/>
            <a:chExt cx="1022350" cy="1020763"/>
          </a:xfrm>
        </p:grpSpPr>
        <p:sp>
          <p:nvSpPr>
            <p:cNvPr id="37" name="Oval 6"/>
            <p:cNvSpPr>
              <a:spLocks noChangeArrowheads="1"/>
            </p:cNvSpPr>
            <p:nvPr/>
          </p:nvSpPr>
          <p:spPr bwMode="auto">
            <a:xfrm>
              <a:off x="7424738" y="3409951"/>
              <a:ext cx="900112" cy="900112"/>
            </a:xfrm>
            <a:prstGeom prst="ellipse">
              <a:avLst/>
            </a:pr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7362825" y="3349625"/>
              <a:ext cx="1022350" cy="1020763"/>
            </a:xfrm>
            <a:prstGeom prst="ellipse">
              <a:avLst/>
            </a:pr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sp>
        <p:nvSpPr>
          <p:cNvPr id="14" name="Oval 13" descr="0115mvtps00039"/>
          <p:cNvSpPr>
            <a:spLocks noChangeArrowheads="1"/>
          </p:cNvSpPr>
          <p:nvPr/>
        </p:nvSpPr>
        <p:spPr bwMode="auto">
          <a:xfrm>
            <a:off x="4371975" y="2370138"/>
            <a:ext cx="1022350" cy="1025525"/>
          </a:xfrm>
          <a:prstGeom prst="ellipse">
            <a:avLst/>
          </a:prstGeom>
          <a:blipFill dpi="0" rotWithShape="1">
            <a:blip r:embed="rId7"/>
            <a:srcRect/>
            <a:stretch>
              <a:fillRect r="-311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rgbClr val="EEAF57"/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5565775" y="2370138"/>
            <a:ext cx="1020763" cy="1025525"/>
            <a:chOff x="5565775" y="2370138"/>
            <a:chExt cx="1020763" cy="1025525"/>
          </a:xfrm>
        </p:grpSpPr>
        <p:sp>
          <p:nvSpPr>
            <p:cNvPr id="39" name="Oval 6"/>
            <p:cNvSpPr>
              <a:spLocks noChangeArrowheads="1"/>
            </p:cNvSpPr>
            <p:nvPr/>
          </p:nvSpPr>
          <p:spPr bwMode="auto">
            <a:xfrm>
              <a:off x="5626100" y="2432844"/>
              <a:ext cx="900112" cy="900112"/>
            </a:xfrm>
            <a:prstGeom prst="ellipse">
              <a:avLst/>
            </a:pr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5565775" y="2370138"/>
              <a:ext cx="1020763" cy="1025525"/>
            </a:xfrm>
            <a:prstGeom prst="ellipse">
              <a:avLst/>
            </a:pr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sp>
        <p:nvSpPr>
          <p:cNvPr id="16" name="Oval 15" descr="u=2137848116,541256983&amp;fm=15&amp;gp=0"/>
          <p:cNvSpPr>
            <a:spLocks noChangeArrowheads="1"/>
          </p:cNvSpPr>
          <p:nvPr/>
        </p:nvSpPr>
        <p:spPr bwMode="auto">
          <a:xfrm>
            <a:off x="6757988" y="2370138"/>
            <a:ext cx="1022350" cy="1025525"/>
          </a:xfrm>
          <a:prstGeom prst="ellipse">
            <a:avLst/>
          </a:prstGeom>
          <a:blipFill dpi="0" rotWithShape="1">
            <a:blip r:embed="rId8"/>
            <a:srcRect/>
            <a:stretch>
              <a:fillRect r="-311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rgbClr val="EEAF57"/>
              </a:solidFill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663575" y="1325563"/>
            <a:ext cx="1388145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zh-CN" altLang="zh-CN" sz="1200" dirty="0">
                <a:solidFill>
                  <a:schemeClr val="bg1"/>
                </a:solidFill>
              </a:rPr>
              <a:t>HEADER TITLE</a:t>
            </a: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663575" y="1778868"/>
            <a:ext cx="2162175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9" name="Line 18"/>
          <p:cNvSpPr>
            <a:spLocks noChangeShapeType="1"/>
          </p:cNvSpPr>
          <p:nvPr/>
        </p:nvSpPr>
        <p:spPr bwMode="auto">
          <a:xfrm>
            <a:off x="663575" y="2335213"/>
            <a:ext cx="2106613" cy="0"/>
          </a:xfrm>
          <a:prstGeom prst="line">
            <a:avLst/>
          </a:prstGeom>
          <a:noFill/>
          <a:ln w="9525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663575" y="2492375"/>
            <a:ext cx="1388145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zh-CN" altLang="zh-CN" sz="1200" dirty="0">
                <a:solidFill>
                  <a:schemeClr val="bg1"/>
                </a:solidFill>
              </a:rPr>
              <a:t>HEADER TITLE</a:t>
            </a: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663575" y="2945680"/>
            <a:ext cx="2162175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2" name="Line 21"/>
          <p:cNvSpPr>
            <a:spLocks noChangeShapeType="1"/>
          </p:cNvSpPr>
          <p:nvPr/>
        </p:nvSpPr>
        <p:spPr bwMode="auto">
          <a:xfrm>
            <a:off x="663575" y="3502025"/>
            <a:ext cx="2106613" cy="0"/>
          </a:xfrm>
          <a:prstGeom prst="lin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663575" y="3687763"/>
            <a:ext cx="1388145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zh-CN" altLang="zh-CN" sz="1200" dirty="0">
                <a:solidFill>
                  <a:schemeClr val="bg1"/>
                </a:solidFill>
              </a:rPr>
              <a:t>HEADER TITLE</a:t>
            </a: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663575" y="4141068"/>
            <a:ext cx="2162175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5059045" y="1759585"/>
            <a:ext cx="865188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zh-CN" sz="1200" dirty="0">
                <a:solidFill>
                  <a:schemeClr val="bg1"/>
                </a:solidFill>
                <a:latin typeface="Impact" panose="020B0806030902050204" pitchFamily="34" charset="0"/>
              </a:rPr>
              <a:t>67</a:t>
            </a:r>
          </a:p>
          <a:p>
            <a:pPr algn="ctr">
              <a:lnSpc>
                <a:spcPct val="120000"/>
              </a:lnSpc>
            </a:pPr>
            <a:r>
              <a:rPr lang="zh-CN" altLang="zh-CN" sz="1000" dirty="0">
                <a:solidFill>
                  <a:schemeClr val="bg1"/>
                </a:solidFill>
              </a:rPr>
              <a:t>EMPLOYEES</a:t>
            </a: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7460933" y="1744345"/>
            <a:ext cx="865187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zh-CN" sz="1200" dirty="0">
                <a:solidFill>
                  <a:schemeClr val="bg1"/>
                </a:solidFill>
                <a:latin typeface="Impact" panose="020B0806030902050204" pitchFamily="34" charset="0"/>
              </a:rPr>
              <a:t>67</a:t>
            </a:r>
          </a:p>
          <a:p>
            <a:pPr algn="ctr">
              <a:lnSpc>
                <a:spcPct val="120000"/>
              </a:lnSpc>
            </a:pPr>
            <a:r>
              <a:rPr lang="zh-CN" altLang="zh-CN" sz="1000" dirty="0">
                <a:solidFill>
                  <a:schemeClr val="bg1"/>
                </a:solidFill>
              </a:rPr>
              <a:t>EMPLOYEES</a:t>
            </a: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5052695" y="3691573"/>
            <a:ext cx="865188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zh-CN" sz="1200" dirty="0">
                <a:solidFill>
                  <a:schemeClr val="bg1"/>
                </a:solidFill>
                <a:latin typeface="Impact" panose="020B0806030902050204" pitchFamily="34" charset="0"/>
              </a:rPr>
              <a:t>67</a:t>
            </a:r>
          </a:p>
          <a:p>
            <a:pPr algn="ctr">
              <a:lnSpc>
                <a:spcPct val="120000"/>
              </a:lnSpc>
            </a:pPr>
            <a:r>
              <a:rPr lang="zh-CN" altLang="zh-CN" sz="1000" dirty="0">
                <a:solidFill>
                  <a:schemeClr val="bg1"/>
                </a:solidFill>
              </a:rPr>
              <a:t>EMPLOYEES</a:t>
            </a: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7460933" y="3676333"/>
            <a:ext cx="865187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zh-CN" sz="1200" dirty="0">
                <a:solidFill>
                  <a:schemeClr val="bg1"/>
                </a:solidFill>
                <a:latin typeface="Impact" panose="020B0806030902050204" pitchFamily="34" charset="0"/>
              </a:rPr>
              <a:t>67</a:t>
            </a:r>
          </a:p>
          <a:p>
            <a:pPr algn="ctr">
              <a:lnSpc>
                <a:spcPct val="120000"/>
              </a:lnSpc>
            </a:pPr>
            <a:r>
              <a:rPr lang="zh-CN" altLang="zh-CN" sz="1000" dirty="0">
                <a:solidFill>
                  <a:schemeClr val="bg1"/>
                </a:solidFill>
              </a:rPr>
              <a:t>EMPLOYEES</a:t>
            </a:r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5644833" y="2700973"/>
            <a:ext cx="865187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zh-CN" sz="1200" dirty="0">
                <a:solidFill>
                  <a:schemeClr val="bg1"/>
                </a:solidFill>
                <a:latin typeface="Impact" panose="020B0806030902050204" pitchFamily="34" charset="0"/>
              </a:rPr>
              <a:t>10</a:t>
            </a:r>
          </a:p>
          <a:p>
            <a:pPr algn="ctr">
              <a:lnSpc>
                <a:spcPct val="120000"/>
              </a:lnSpc>
            </a:pPr>
            <a:r>
              <a:rPr lang="zh-CN" altLang="zh-CN" sz="1000" dirty="0">
                <a:solidFill>
                  <a:schemeClr val="bg1"/>
                </a:solidFill>
              </a:rPr>
              <a:t>OFFICES</a:t>
            </a:r>
          </a:p>
        </p:txBody>
      </p:sp>
      <p:sp>
        <p:nvSpPr>
          <p:cNvPr id="41" name="Text Box 4"/>
          <p:cNvSpPr txBox="1">
            <a:spLocks noChangeArrowheads="1"/>
          </p:cNvSpPr>
          <p:nvPr/>
        </p:nvSpPr>
        <p:spPr bwMode="auto">
          <a:xfrm>
            <a:off x="2826370" y="287338"/>
            <a:ext cx="348967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WRITE YOUR GREAT TITLE HERE</a:t>
            </a:r>
          </a:p>
        </p:txBody>
      </p:sp>
      <p:sp>
        <p:nvSpPr>
          <p:cNvPr id="42" name="Text Box 5"/>
          <p:cNvSpPr txBox="1">
            <a:spLocks noChangeArrowheads="1"/>
          </p:cNvSpPr>
          <p:nvPr/>
        </p:nvSpPr>
        <p:spPr bwMode="auto">
          <a:xfrm>
            <a:off x="3524250" y="577850"/>
            <a:ext cx="209391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  <p:sp>
        <p:nvSpPr>
          <p:cNvPr id="43" name="Line 21"/>
          <p:cNvSpPr>
            <a:spLocks noChangeShapeType="1"/>
          </p:cNvSpPr>
          <p:nvPr/>
        </p:nvSpPr>
        <p:spPr bwMode="auto">
          <a:xfrm>
            <a:off x="663575" y="4690745"/>
            <a:ext cx="2106613" cy="0"/>
          </a:xfrm>
          <a:prstGeom prst="lin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08381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1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1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6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5" dur="6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6" dur="6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6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9" dur="6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0" dur="6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6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3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4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6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7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8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66667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1" dur="6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32" dur="6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66667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5" dur="6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36" dur="6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66667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9" dur="6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0" dur="6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66667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43" dur="6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4" dur="6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grpId="0" nodeType="withEffect" p14:presetBounceEnd="66667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47" dur="6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8" dur="6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 p14:presetBounceEnd="66667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1" dur="6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52" dur="6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66667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5" dur="6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56" dur="6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 p14:presetBounceEnd="66667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9" dur="6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60" dur="6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grpId="1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1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grpId="1" nodeType="withEffect">
                                      <p:stCondLst>
                                        <p:cond delay="38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6" presetClass="emph" presetSubtype="0" autoRev="1" fill="hold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animScale>
                                          <p:cBhvr>
                                            <p:cTn id="109" dur="15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grpId="1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6" presetClass="emph" presetSubtype="0" autoRev="1" fill="hold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Scale>
                                          <p:cBhvr>
                                            <p:cTn id="123" dur="15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6" presetClass="emph" presetSubtype="0" autoRev="1" fill="hold" grpId="1" nodeType="withEffect">
                                      <p:stCondLst>
                                        <p:cond delay="4200"/>
                                      </p:stCondLst>
                                      <p:childTnLst>
                                        <p:animScale>
                                          <p:cBhvr>
                                            <p:cTn id="130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6" presetClass="emph" presetSubtype="0" autoRev="1" fill="hold" grpId="1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animScale>
                                          <p:cBhvr>
                                            <p:cTn id="137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6" presetClass="emph" presetSubtype="0" autoRev="1" fill="hold" grpId="1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Scale>
                                          <p:cBhvr>
                                            <p:cTn id="144" dur="15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6" presetClass="emph" presetSubtype="0" autoRev="1" fill="hold" grpId="1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151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utoRev="1" fill="hold" grpId="1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53" presetClass="entr" presetSubtype="16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6" presetClass="emph" presetSubtype="0" autoRev="1" fill="hold" grpId="1" nodeType="withEffect">
                                      <p:stCondLst>
                                        <p:cond delay="3800"/>
                                      </p:stCondLst>
                                      <p:childTnLst>
                                        <p:animScale>
                                          <p:cBhvr>
                                            <p:cTn id="165" dur="1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6" presetClass="emph" presetSubtype="0" autoRev="1" fill="hold" grpId="1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animScale>
                                          <p:cBhvr>
                                            <p:cTn id="172" dur="1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 animBg="1"/>
          <p:bldP spid="31" grpId="0" animBg="1"/>
          <p:bldP spid="32" grpId="0" animBg="1"/>
          <p:bldP spid="4" grpId="0" animBg="1"/>
          <p:bldP spid="4" grpId="1" animBg="1"/>
          <p:bldP spid="6" grpId="0" animBg="1"/>
          <p:bldP spid="6" grpId="1" animBg="1"/>
          <p:bldP spid="8" grpId="0" animBg="1"/>
          <p:bldP spid="8" grpId="1" animBg="1"/>
          <p:bldP spid="10" grpId="0" animBg="1"/>
          <p:bldP spid="10" grpId="1" animBg="1"/>
          <p:bldP spid="14" grpId="0" animBg="1"/>
          <p:bldP spid="14" grpId="1" animBg="1"/>
          <p:bldP spid="16" grpId="0" animBg="1"/>
          <p:bldP spid="16" grpId="1" animBg="1"/>
          <p:bldP spid="17" grpId="0"/>
          <p:bldP spid="18" grpId="0"/>
          <p:bldP spid="19" grpId="0" animBg="1"/>
          <p:bldP spid="20" grpId="0"/>
          <p:bldP spid="21" grpId="0"/>
          <p:bldP spid="22" grpId="0" animBg="1"/>
          <p:bldP spid="23" grpId="0"/>
          <p:bldP spid="24" grpId="0"/>
          <p:bldP spid="25" grpId="0"/>
          <p:bldP spid="25" grpId="1"/>
          <p:bldP spid="26" grpId="0"/>
          <p:bldP spid="26" grpId="1"/>
          <p:bldP spid="27" grpId="0"/>
          <p:bldP spid="27" grpId="1"/>
          <p:bldP spid="28" grpId="0"/>
          <p:bldP spid="28" grpId="1"/>
          <p:bldP spid="29" grpId="0"/>
          <p:bldP spid="29" grpId="1"/>
          <p:bldP spid="41" grpId="0"/>
          <p:bldP spid="42" grpId="0"/>
          <p:bldP spid="4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6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6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6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6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6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6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6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6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6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6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6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6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6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6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6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6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6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6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6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6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grpId="1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1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grpId="1" nodeType="withEffect">
                                      <p:stCondLst>
                                        <p:cond delay="38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6" presetClass="emph" presetSubtype="0" autoRev="1" fill="hold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animScale>
                                          <p:cBhvr>
                                            <p:cTn id="109" dur="15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grpId="1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6" presetClass="emph" presetSubtype="0" autoRev="1" fill="hold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Scale>
                                          <p:cBhvr>
                                            <p:cTn id="123" dur="15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6" presetClass="emph" presetSubtype="0" autoRev="1" fill="hold" grpId="1" nodeType="withEffect">
                                      <p:stCondLst>
                                        <p:cond delay="4200"/>
                                      </p:stCondLst>
                                      <p:childTnLst>
                                        <p:animScale>
                                          <p:cBhvr>
                                            <p:cTn id="130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6" presetClass="emph" presetSubtype="0" autoRev="1" fill="hold" grpId="1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animScale>
                                          <p:cBhvr>
                                            <p:cTn id="137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6" presetClass="emph" presetSubtype="0" autoRev="1" fill="hold" grpId="1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Scale>
                                          <p:cBhvr>
                                            <p:cTn id="144" dur="15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6" presetClass="emph" presetSubtype="0" autoRev="1" fill="hold" grpId="1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151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utoRev="1" fill="hold" grpId="1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53" presetClass="entr" presetSubtype="16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6" presetClass="emph" presetSubtype="0" autoRev="1" fill="hold" grpId="1" nodeType="withEffect">
                                      <p:stCondLst>
                                        <p:cond delay="3800"/>
                                      </p:stCondLst>
                                      <p:childTnLst>
                                        <p:animScale>
                                          <p:cBhvr>
                                            <p:cTn id="165" dur="1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6" presetClass="emph" presetSubtype="0" autoRev="1" fill="hold" grpId="1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animScale>
                                          <p:cBhvr>
                                            <p:cTn id="172" dur="1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 animBg="1"/>
          <p:bldP spid="31" grpId="0" animBg="1"/>
          <p:bldP spid="32" grpId="0" animBg="1"/>
          <p:bldP spid="4" grpId="0" animBg="1"/>
          <p:bldP spid="4" grpId="1" animBg="1"/>
          <p:bldP spid="6" grpId="0" animBg="1"/>
          <p:bldP spid="6" grpId="1" animBg="1"/>
          <p:bldP spid="8" grpId="0" animBg="1"/>
          <p:bldP spid="8" grpId="1" animBg="1"/>
          <p:bldP spid="10" grpId="0" animBg="1"/>
          <p:bldP spid="10" grpId="1" animBg="1"/>
          <p:bldP spid="14" grpId="0" animBg="1"/>
          <p:bldP spid="14" grpId="1" animBg="1"/>
          <p:bldP spid="16" grpId="0" animBg="1"/>
          <p:bldP spid="16" grpId="1" animBg="1"/>
          <p:bldP spid="17" grpId="0"/>
          <p:bldP spid="18" grpId="0"/>
          <p:bldP spid="19" grpId="0" animBg="1"/>
          <p:bldP spid="20" grpId="0"/>
          <p:bldP spid="21" grpId="0"/>
          <p:bldP spid="22" grpId="0" animBg="1"/>
          <p:bldP spid="23" grpId="0"/>
          <p:bldP spid="24" grpId="0"/>
          <p:bldP spid="25" grpId="0"/>
          <p:bldP spid="25" grpId="1"/>
          <p:bldP spid="26" grpId="0"/>
          <p:bldP spid="26" grpId="1"/>
          <p:bldP spid="27" grpId="0"/>
          <p:bldP spid="27" grpId="1"/>
          <p:bldP spid="28" grpId="0"/>
          <p:bldP spid="28" grpId="1"/>
          <p:bldP spid="29" grpId="0"/>
          <p:bldP spid="29" grpId="1"/>
          <p:bldP spid="41" grpId="0"/>
          <p:bldP spid="42" grpId="0"/>
          <p:bldP spid="43" grpId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690418" y="1438275"/>
            <a:ext cx="601662" cy="601662"/>
            <a:chOff x="4690418" y="1438275"/>
            <a:chExt cx="601662" cy="601662"/>
          </a:xfrm>
        </p:grpSpPr>
        <p:sp>
          <p:nvSpPr>
            <p:cNvPr id="157" name="Oval 6"/>
            <p:cNvSpPr>
              <a:spLocks noChangeArrowheads="1"/>
            </p:cNvSpPr>
            <p:nvPr/>
          </p:nvSpPr>
          <p:spPr bwMode="auto">
            <a:xfrm>
              <a:off x="4749353" y="1497210"/>
              <a:ext cx="483792" cy="483792"/>
            </a:xfrm>
            <a:prstGeom prst="ellipse">
              <a:avLst/>
            </a:pr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58" name="Oval 6"/>
            <p:cNvSpPr>
              <a:spLocks noChangeArrowheads="1"/>
            </p:cNvSpPr>
            <p:nvPr/>
          </p:nvSpPr>
          <p:spPr bwMode="auto">
            <a:xfrm>
              <a:off x="4690418" y="1438275"/>
              <a:ext cx="601662" cy="601662"/>
            </a:xfrm>
            <a:prstGeom prst="ellipse">
              <a:avLst/>
            </a:pr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690418" y="2276475"/>
            <a:ext cx="601662" cy="601662"/>
            <a:chOff x="4690418" y="2276475"/>
            <a:chExt cx="601662" cy="601662"/>
          </a:xfrm>
        </p:grpSpPr>
        <p:sp>
          <p:nvSpPr>
            <p:cNvPr id="159" name="Oval 6"/>
            <p:cNvSpPr>
              <a:spLocks noChangeArrowheads="1"/>
            </p:cNvSpPr>
            <p:nvPr/>
          </p:nvSpPr>
          <p:spPr bwMode="auto">
            <a:xfrm>
              <a:off x="4749353" y="2335410"/>
              <a:ext cx="483792" cy="483792"/>
            </a:xfrm>
            <a:prstGeom prst="ellipse">
              <a:avLst/>
            </a:pr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160" name="Oval 6"/>
            <p:cNvSpPr>
              <a:spLocks noChangeArrowheads="1"/>
            </p:cNvSpPr>
            <p:nvPr/>
          </p:nvSpPr>
          <p:spPr bwMode="auto">
            <a:xfrm>
              <a:off x="4690418" y="2276475"/>
              <a:ext cx="601662" cy="601662"/>
            </a:xfrm>
            <a:prstGeom prst="ellipse">
              <a:avLst/>
            </a:pr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690418" y="3122295"/>
            <a:ext cx="601662" cy="601662"/>
            <a:chOff x="4690418" y="3122295"/>
            <a:chExt cx="601662" cy="601662"/>
          </a:xfrm>
        </p:grpSpPr>
        <p:sp>
          <p:nvSpPr>
            <p:cNvPr id="161" name="Oval 6"/>
            <p:cNvSpPr>
              <a:spLocks noChangeArrowheads="1"/>
            </p:cNvSpPr>
            <p:nvPr/>
          </p:nvSpPr>
          <p:spPr bwMode="auto">
            <a:xfrm>
              <a:off x="4749353" y="3181230"/>
              <a:ext cx="483792" cy="483792"/>
            </a:xfrm>
            <a:prstGeom prst="ellipse">
              <a:avLst/>
            </a:pr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162" name="Oval 6"/>
            <p:cNvSpPr>
              <a:spLocks noChangeArrowheads="1"/>
            </p:cNvSpPr>
            <p:nvPr/>
          </p:nvSpPr>
          <p:spPr bwMode="auto">
            <a:xfrm>
              <a:off x="4690418" y="3122295"/>
              <a:ext cx="601662" cy="601662"/>
            </a:xfrm>
            <a:prstGeom prst="ellipse">
              <a:avLst/>
            </a:pr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690418" y="3968115"/>
            <a:ext cx="601662" cy="601662"/>
            <a:chOff x="4690418" y="3968115"/>
            <a:chExt cx="601662" cy="601662"/>
          </a:xfrm>
        </p:grpSpPr>
        <p:sp>
          <p:nvSpPr>
            <p:cNvPr id="163" name="Oval 6"/>
            <p:cNvSpPr>
              <a:spLocks noChangeArrowheads="1"/>
            </p:cNvSpPr>
            <p:nvPr/>
          </p:nvSpPr>
          <p:spPr bwMode="auto">
            <a:xfrm>
              <a:off x="4749353" y="4027050"/>
              <a:ext cx="483792" cy="483792"/>
            </a:xfrm>
            <a:prstGeom prst="ellipse">
              <a:avLst/>
            </a:prstGeom>
            <a:gradFill flip="none" rotWithShape="1">
              <a:gsLst>
                <a:gs pos="90000">
                  <a:srgbClr val="108692"/>
                </a:gs>
                <a:gs pos="30000">
                  <a:srgbClr val="16B2C1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08692"/>
                  </a:gs>
                  <a:gs pos="100000">
                    <a:srgbClr val="16B2C1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164" name="Oval 6"/>
            <p:cNvSpPr>
              <a:spLocks noChangeArrowheads="1"/>
            </p:cNvSpPr>
            <p:nvPr/>
          </p:nvSpPr>
          <p:spPr bwMode="auto">
            <a:xfrm>
              <a:off x="4690418" y="3968115"/>
              <a:ext cx="601662" cy="601662"/>
            </a:xfrm>
            <a:prstGeom prst="ellipse">
              <a:avLst/>
            </a:prstGeom>
            <a:gradFill flip="none" rotWithShape="1">
              <a:gsLst>
                <a:gs pos="90000">
                  <a:srgbClr val="108692"/>
                </a:gs>
                <a:gs pos="30000">
                  <a:srgbClr val="16B2C1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08692"/>
                  </a:gs>
                  <a:gs pos="100000">
                    <a:srgbClr val="16B2C1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92957" y="1438275"/>
            <a:ext cx="601662" cy="601662"/>
            <a:chOff x="792957" y="1438275"/>
            <a:chExt cx="601662" cy="601662"/>
          </a:xfrm>
        </p:grpSpPr>
        <p:sp>
          <p:nvSpPr>
            <p:cNvPr id="149" name="Oval 6"/>
            <p:cNvSpPr>
              <a:spLocks noChangeArrowheads="1"/>
            </p:cNvSpPr>
            <p:nvPr/>
          </p:nvSpPr>
          <p:spPr bwMode="auto">
            <a:xfrm>
              <a:off x="851892" y="1497210"/>
              <a:ext cx="483792" cy="483792"/>
            </a:xfrm>
            <a:prstGeom prst="ellipse">
              <a:avLst/>
            </a:pr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50" name="Oval 6"/>
            <p:cNvSpPr>
              <a:spLocks noChangeArrowheads="1"/>
            </p:cNvSpPr>
            <p:nvPr/>
          </p:nvSpPr>
          <p:spPr bwMode="auto">
            <a:xfrm>
              <a:off x="792957" y="1438275"/>
              <a:ext cx="601662" cy="601662"/>
            </a:xfrm>
            <a:prstGeom prst="ellipse">
              <a:avLst/>
            </a:pr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92957" y="2276475"/>
            <a:ext cx="601662" cy="601662"/>
            <a:chOff x="792957" y="2276475"/>
            <a:chExt cx="601662" cy="601662"/>
          </a:xfrm>
        </p:grpSpPr>
        <p:sp>
          <p:nvSpPr>
            <p:cNvPr id="151" name="Oval 6"/>
            <p:cNvSpPr>
              <a:spLocks noChangeArrowheads="1"/>
            </p:cNvSpPr>
            <p:nvPr/>
          </p:nvSpPr>
          <p:spPr bwMode="auto">
            <a:xfrm>
              <a:off x="851892" y="2335410"/>
              <a:ext cx="483792" cy="483792"/>
            </a:xfrm>
            <a:prstGeom prst="ellipse">
              <a:avLst/>
            </a:pr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152" name="Oval 6"/>
            <p:cNvSpPr>
              <a:spLocks noChangeArrowheads="1"/>
            </p:cNvSpPr>
            <p:nvPr/>
          </p:nvSpPr>
          <p:spPr bwMode="auto">
            <a:xfrm>
              <a:off x="792957" y="2276475"/>
              <a:ext cx="601662" cy="601662"/>
            </a:xfrm>
            <a:prstGeom prst="ellipse">
              <a:avLst/>
            </a:pr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92957" y="3122295"/>
            <a:ext cx="601662" cy="601662"/>
            <a:chOff x="792957" y="3122295"/>
            <a:chExt cx="601662" cy="601662"/>
          </a:xfrm>
        </p:grpSpPr>
        <p:sp>
          <p:nvSpPr>
            <p:cNvPr id="153" name="Oval 6"/>
            <p:cNvSpPr>
              <a:spLocks noChangeArrowheads="1"/>
            </p:cNvSpPr>
            <p:nvPr/>
          </p:nvSpPr>
          <p:spPr bwMode="auto">
            <a:xfrm>
              <a:off x="851892" y="3181230"/>
              <a:ext cx="483792" cy="483792"/>
            </a:xfrm>
            <a:prstGeom prst="ellipse">
              <a:avLst/>
            </a:pr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154" name="Oval 6"/>
            <p:cNvSpPr>
              <a:spLocks noChangeArrowheads="1"/>
            </p:cNvSpPr>
            <p:nvPr/>
          </p:nvSpPr>
          <p:spPr bwMode="auto">
            <a:xfrm>
              <a:off x="792957" y="3122295"/>
              <a:ext cx="601662" cy="601662"/>
            </a:xfrm>
            <a:prstGeom prst="ellipse">
              <a:avLst/>
            </a:pr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92957" y="3968115"/>
            <a:ext cx="601662" cy="601662"/>
            <a:chOff x="792957" y="3968115"/>
            <a:chExt cx="601662" cy="601662"/>
          </a:xfrm>
        </p:grpSpPr>
        <p:sp>
          <p:nvSpPr>
            <p:cNvPr id="155" name="Oval 6"/>
            <p:cNvSpPr>
              <a:spLocks noChangeArrowheads="1"/>
            </p:cNvSpPr>
            <p:nvPr/>
          </p:nvSpPr>
          <p:spPr bwMode="auto">
            <a:xfrm>
              <a:off x="851892" y="4027050"/>
              <a:ext cx="483792" cy="483792"/>
            </a:xfrm>
            <a:prstGeom prst="ellipse">
              <a:avLst/>
            </a:prstGeom>
            <a:gradFill flip="none" rotWithShape="1">
              <a:gsLst>
                <a:gs pos="90000">
                  <a:srgbClr val="108692"/>
                </a:gs>
                <a:gs pos="30000">
                  <a:srgbClr val="16B2C1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08692"/>
                  </a:gs>
                  <a:gs pos="100000">
                    <a:srgbClr val="16B2C1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156" name="Oval 6"/>
            <p:cNvSpPr>
              <a:spLocks noChangeArrowheads="1"/>
            </p:cNvSpPr>
            <p:nvPr/>
          </p:nvSpPr>
          <p:spPr bwMode="auto">
            <a:xfrm>
              <a:off x="792957" y="3968115"/>
              <a:ext cx="601662" cy="601662"/>
            </a:xfrm>
            <a:prstGeom prst="ellipse">
              <a:avLst/>
            </a:prstGeom>
            <a:gradFill flip="none" rotWithShape="1">
              <a:gsLst>
                <a:gs pos="90000">
                  <a:srgbClr val="108692"/>
                </a:gs>
                <a:gs pos="30000">
                  <a:srgbClr val="16B2C1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08692"/>
                  </a:gs>
                  <a:gs pos="100000">
                    <a:srgbClr val="16B2C1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grpSp>
        <p:nvGrpSpPr>
          <p:cNvPr id="115" name="Group 7"/>
          <p:cNvGrpSpPr>
            <a:grpSpLocks/>
          </p:cNvGrpSpPr>
          <p:nvPr/>
        </p:nvGrpSpPr>
        <p:grpSpPr bwMode="auto">
          <a:xfrm>
            <a:off x="1001713" y="1617663"/>
            <a:ext cx="190500" cy="242888"/>
            <a:chOff x="0" y="0"/>
            <a:chExt cx="120" cy="153"/>
          </a:xfrm>
          <a:solidFill>
            <a:schemeClr val="bg1"/>
          </a:solidFill>
        </p:grpSpPr>
        <p:sp>
          <p:nvSpPr>
            <p:cNvPr id="116" name="Freeform 8"/>
            <p:cNvSpPr>
              <a:spLocks noEditPoints="1"/>
            </p:cNvSpPr>
            <p:nvPr/>
          </p:nvSpPr>
          <p:spPr bwMode="auto">
            <a:xfrm>
              <a:off x="0" y="0"/>
              <a:ext cx="116" cy="116"/>
            </a:xfrm>
            <a:custGeom>
              <a:avLst/>
              <a:gdLst>
                <a:gd name="T0" fmla="*/ 10 w 66"/>
                <a:gd name="T1" fmla="*/ 57 h 66"/>
                <a:gd name="T2" fmla="*/ 9 w 66"/>
                <a:gd name="T3" fmla="*/ 64 h 66"/>
                <a:gd name="T4" fmla="*/ 7 w 66"/>
                <a:gd name="T5" fmla="*/ 57 h 66"/>
                <a:gd name="T6" fmla="*/ 12 w 66"/>
                <a:gd name="T7" fmla="*/ 52 h 66"/>
                <a:gd name="T8" fmla="*/ 53 w 66"/>
                <a:gd name="T9" fmla="*/ 12 h 66"/>
                <a:gd name="T10" fmla="*/ 57 w 66"/>
                <a:gd name="T11" fmla="*/ 2 h 66"/>
                <a:gd name="T12" fmla="*/ 59 w 66"/>
                <a:gd name="T13" fmla="*/ 10 h 66"/>
                <a:gd name="T14" fmla="*/ 57 w 66"/>
                <a:gd name="T15" fmla="*/ 12 h 66"/>
                <a:gd name="T16" fmla="*/ 56 w 66"/>
                <a:gd name="T17" fmla="*/ 13 h 66"/>
                <a:gd name="T18" fmla="*/ 54 w 66"/>
                <a:gd name="T19" fmla="*/ 14 h 66"/>
                <a:gd name="T20" fmla="*/ 56 w 66"/>
                <a:gd name="T21" fmla="*/ 21 h 66"/>
                <a:gd name="T22" fmla="*/ 53 w 66"/>
                <a:gd name="T23" fmla="*/ 16 h 66"/>
                <a:gd name="T24" fmla="*/ 43 w 66"/>
                <a:gd name="T25" fmla="*/ 25 h 66"/>
                <a:gd name="T26" fmla="*/ 46 w 66"/>
                <a:gd name="T27" fmla="*/ 31 h 66"/>
                <a:gd name="T28" fmla="*/ 35 w 66"/>
                <a:gd name="T29" fmla="*/ 33 h 66"/>
                <a:gd name="T30" fmla="*/ 38 w 66"/>
                <a:gd name="T31" fmla="*/ 39 h 66"/>
                <a:gd name="T32" fmla="*/ 27 w 66"/>
                <a:gd name="T33" fmla="*/ 41 h 66"/>
                <a:gd name="T34" fmla="*/ 29 w 66"/>
                <a:gd name="T35" fmla="*/ 48 h 66"/>
                <a:gd name="T36" fmla="*/ 16 w 66"/>
                <a:gd name="T37" fmla="*/ 52 h 66"/>
                <a:gd name="T38" fmla="*/ 21 w 66"/>
                <a:gd name="T39" fmla="*/ 56 h 66"/>
                <a:gd name="T40" fmla="*/ 14 w 66"/>
                <a:gd name="T41" fmla="*/ 54 h 66"/>
                <a:gd name="T42" fmla="*/ 13 w 66"/>
                <a:gd name="T43" fmla="*/ 55 h 66"/>
                <a:gd name="T44" fmla="*/ 16 w 66"/>
                <a:gd name="T45" fmla="*/ 61 h 66"/>
                <a:gd name="T46" fmla="*/ 32 w 66"/>
                <a:gd name="T47" fmla="*/ 17 h 66"/>
                <a:gd name="T48" fmla="*/ 25 w 66"/>
                <a:gd name="T49" fmla="*/ 24 h 66"/>
                <a:gd name="T50" fmla="*/ 39 w 66"/>
                <a:gd name="T51" fmla="*/ 26 h 66"/>
                <a:gd name="T52" fmla="*/ 29 w 66"/>
                <a:gd name="T53" fmla="*/ 8 h 66"/>
                <a:gd name="T54" fmla="*/ 16 w 66"/>
                <a:gd name="T55" fmla="*/ 15 h 66"/>
                <a:gd name="T56" fmla="*/ 31 w 66"/>
                <a:gd name="T57" fmla="*/ 16 h 66"/>
                <a:gd name="T58" fmla="*/ 33 w 66"/>
                <a:gd name="T59" fmla="*/ 13 h 66"/>
                <a:gd name="T60" fmla="*/ 45 w 66"/>
                <a:gd name="T61" fmla="*/ 10 h 66"/>
                <a:gd name="T62" fmla="*/ 35 w 66"/>
                <a:gd name="T63" fmla="*/ 17 h 66"/>
                <a:gd name="T64" fmla="*/ 50 w 66"/>
                <a:gd name="T65" fmla="*/ 15 h 66"/>
                <a:gd name="T66" fmla="*/ 36 w 66"/>
                <a:gd name="T67" fmla="*/ 15 h 66"/>
                <a:gd name="T68" fmla="*/ 14 w 66"/>
                <a:gd name="T69" fmla="*/ 32 h 66"/>
                <a:gd name="T70" fmla="*/ 21 w 66"/>
                <a:gd name="T71" fmla="*/ 23 h 66"/>
                <a:gd name="T72" fmla="*/ 7 w 66"/>
                <a:gd name="T73" fmla="*/ 28 h 66"/>
                <a:gd name="T74" fmla="*/ 10 w 66"/>
                <a:gd name="T75" fmla="*/ 46 h 66"/>
                <a:gd name="T76" fmla="*/ 13 w 66"/>
                <a:gd name="T77" fmla="*/ 34 h 66"/>
                <a:gd name="T78" fmla="*/ 17 w 66"/>
                <a:gd name="T79" fmla="*/ 34 h 66"/>
                <a:gd name="T80" fmla="*/ 31 w 66"/>
                <a:gd name="T81" fmla="*/ 34 h 66"/>
                <a:gd name="T82" fmla="*/ 22 w 66"/>
                <a:gd name="T83" fmla="*/ 25 h 66"/>
                <a:gd name="T84" fmla="*/ 23 w 66"/>
                <a:gd name="T85" fmla="*/ 41 h 66"/>
                <a:gd name="T86" fmla="*/ 13 w 66"/>
                <a:gd name="T87" fmla="*/ 50 h 66"/>
                <a:gd name="T88" fmla="*/ 23 w 66"/>
                <a:gd name="T89" fmla="*/ 4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6" h="66">
                  <a:moveTo>
                    <a:pt x="16" y="61"/>
                  </a:moveTo>
                  <a:cubicBezTo>
                    <a:pt x="14" y="60"/>
                    <a:pt x="13" y="59"/>
                    <a:pt x="11" y="57"/>
                  </a:cubicBezTo>
                  <a:cubicBezTo>
                    <a:pt x="11" y="57"/>
                    <a:pt x="11" y="57"/>
                    <a:pt x="10" y="57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9" y="58"/>
                    <a:pt x="9" y="59"/>
                    <a:pt x="9" y="59"/>
                  </a:cubicBezTo>
                  <a:cubicBezTo>
                    <a:pt x="10" y="61"/>
                    <a:pt x="10" y="63"/>
                    <a:pt x="9" y="64"/>
                  </a:cubicBezTo>
                  <a:cubicBezTo>
                    <a:pt x="7" y="66"/>
                    <a:pt x="4" y="66"/>
                    <a:pt x="2" y="64"/>
                  </a:cubicBezTo>
                  <a:cubicBezTo>
                    <a:pt x="0" y="63"/>
                    <a:pt x="0" y="60"/>
                    <a:pt x="2" y="58"/>
                  </a:cubicBezTo>
                  <a:cubicBezTo>
                    <a:pt x="3" y="56"/>
                    <a:pt x="6" y="56"/>
                    <a:pt x="7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9" y="55"/>
                    <a:pt x="11" y="54"/>
                    <a:pt x="12" y="53"/>
                  </a:cubicBezTo>
                  <a:cubicBezTo>
                    <a:pt x="12" y="53"/>
                    <a:pt x="12" y="52"/>
                    <a:pt x="12" y="52"/>
                  </a:cubicBezTo>
                  <a:cubicBezTo>
                    <a:pt x="2" y="41"/>
                    <a:pt x="2" y="24"/>
                    <a:pt x="13" y="13"/>
                  </a:cubicBezTo>
                  <a:cubicBezTo>
                    <a:pt x="24" y="2"/>
                    <a:pt x="41" y="3"/>
                    <a:pt x="52" y="12"/>
                  </a:cubicBezTo>
                  <a:cubicBezTo>
                    <a:pt x="52" y="12"/>
                    <a:pt x="53" y="12"/>
                    <a:pt x="53" y="12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6"/>
                    <a:pt x="56" y="4"/>
                    <a:pt x="57" y="2"/>
                  </a:cubicBezTo>
                  <a:cubicBezTo>
                    <a:pt x="59" y="0"/>
                    <a:pt x="62" y="0"/>
                    <a:pt x="64" y="2"/>
                  </a:cubicBezTo>
                  <a:cubicBezTo>
                    <a:pt x="66" y="4"/>
                    <a:pt x="66" y="7"/>
                    <a:pt x="64" y="9"/>
                  </a:cubicBezTo>
                  <a:cubicBezTo>
                    <a:pt x="63" y="10"/>
                    <a:pt x="60" y="11"/>
                    <a:pt x="59" y="10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2"/>
                  </a:cubicBezTo>
                  <a:cubicBezTo>
                    <a:pt x="58" y="13"/>
                    <a:pt x="60" y="15"/>
                    <a:pt x="61" y="16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8" y="16"/>
                    <a:pt x="57" y="15"/>
                    <a:pt x="56" y="13"/>
                  </a:cubicBezTo>
                  <a:cubicBezTo>
                    <a:pt x="56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4"/>
                    <a:pt x="54" y="15"/>
                  </a:cubicBezTo>
                  <a:cubicBezTo>
                    <a:pt x="55" y="16"/>
                    <a:pt x="57" y="18"/>
                    <a:pt x="57" y="19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4" y="21"/>
                    <a:pt x="54" y="18"/>
                    <a:pt x="53" y="16"/>
                  </a:cubicBezTo>
                  <a:cubicBezTo>
                    <a:pt x="53" y="16"/>
                    <a:pt x="52" y="16"/>
                    <a:pt x="52" y="16"/>
                  </a:cubicBezTo>
                  <a:cubicBezTo>
                    <a:pt x="52" y="16"/>
                    <a:pt x="52" y="16"/>
                    <a:pt x="51" y="16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6"/>
                    <a:pt x="45" y="28"/>
                    <a:pt x="47" y="29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4" y="30"/>
                    <a:pt x="43" y="29"/>
                    <a:pt x="42" y="27"/>
                  </a:cubicBezTo>
                  <a:cubicBezTo>
                    <a:pt x="41" y="27"/>
                    <a:pt x="41" y="27"/>
                    <a:pt x="40" y="27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4"/>
                    <a:pt x="35" y="34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2" y="35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1"/>
                    <a:pt x="27" y="42"/>
                    <a:pt x="27" y="42"/>
                  </a:cubicBezTo>
                  <a:cubicBezTo>
                    <a:pt x="28" y="43"/>
                    <a:pt x="30" y="45"/>
                    <a:pt x="31" y="46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8" y="46"/>
                    <a:pt x="27" y="45"/>
                    <a:pt x="26" y="43"/>
                  </a:cubicBezTo>
                  <a:cubicBezTo>
                    <a:pt x="25" y="43"/>
                    <a:pt x="25" y="43"/>
                    <a:pt x="24" y="43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8" y="54"/>
                    <a:pt x="21" y="54"/>
                    <a:pt x="23" y="54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7" y="57"/>
                    <a:pt x="16" y="56"/>
                    <a:pt x="14" y="54"/>
                  </a:cubicBezTo>
                  <a:cubicBezTo>
                    <a:pt x="14" y="54"/>
                    <a:pt x="14" y="54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7"/>
                    <a:pt x="16" y="58"/>
                    <a:pt x="17" y="59"/>
                  </a:cubicBezTo>
                  <a:lnTo>
                    <a:pt x="16" y="61"/>
                  </a:lnTo>
                  <a:close/>
                  <a:moveTo>
                    <a:pt x="39" y="25"/>
                  </a:moveTo>
                  <a:cubicBezTo>
                    <a:pt x="37" y="22"/>
                    <a:pt x="35" y="20"/>
                    <a:pt x="33" y="18"/>
                  </a:cubicBezTo>
                  <a:cubicBezTo>
                    <a:pt x="33" y="17"/>
                    <a:pt x="33" y="17"/>
                    <a:pt x="32" y="17"/>
                  </a:cubicBezTo>
                  <a:cubicBezTo>
                    <a:pt x="30" y="19"/>
                    <a:pt x="27" y="21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3" y="32"/>
                    <a:pt x="33" y="32"/>
                    <a:pt x="34" y="31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5"/>
                    <a:pt x="39" y="25"/>
                  </a:cubicBezTo>
                  <a:close/>
                  <a:moveTo>
                    <a:pt x="32" y="14"/>
                  </a:moveTo>
                  <a:cubicBezTo>
                    <a:pt x="31" y="12"/>
                    <a:pt x="30" y="10"/>
                    <a:pt x="29" y="8"/>
                  </a:cubicBezTo>
                  <a:cubicBezTo>
                    <a:pt x="29" y="8"/>
                    <a:pt x="29" y="7"/>
                    <a:pt x="28" y="8"/>
                  </a:cubicBezTo>
                  <a:cubicBezTo>
                    <a:pt x="24" y="8"/>
                    <a:pt x="19" y="10"/>
                    <a:pt x="16" y="13"/>
                  </a:cubicBezTo>
                  <a:cubicBezTo>
                    <a:pt x="15" y="14"/>
                    <a:pt x="15" y="14"/>
                    <a:pt x="16" y="15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2"/>
                    <a:pt x="23" y="22"/>
                    <a:pt x="24" y="21"/>
                  </a:cubicBezTo>
                  <a:cubicBezTo>
                    <a:pt x="26" y="19"/>
                    <a:pt x="29" y="17"/>
                    <a:pt x="31" y="16"/>
                  </a:cubicBezTo>
                  <a:cubicBezTo>
                    <a:pt x="32" y="15"/>
                    <a:pt x="32" y="15"/>
                    <a:pt x="32" y="14"/>
                  </a:cubicBezTo>
                  <a:close/>
                  <a:moveTo>
                    <a:pt x="31" y="8"/>
                  </a:moveTo>
                  <a:cubicBezTo>
                    <a:pt x="32" y="10"/>
                    <a:pt x="32" y="12"/>
                    <a:pt x="33" y="13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8" y="12"/>
                    <a:pt x="42" y="11"/>
                    <a:pt x="45" y="11"/>
                  </a:cubicBezTo>
                  <a:cubicBezTo>
                    <a:pt x="45" y="11"/>
                    <a:pt x="46" y="10"/>
                    <a:pt x="45" y="10"/>
                  </a:cubicBezTo>
                  <a:cubicBezTo>
                    <a:pt x="41" y="8"/>
                    <a:pt x="37" y="7"/>
                    <a:pt x="32" y="7"/>
                  </a:cubicBezTo>
                  <a:cubicBezTo>
                    <a:pt x="31" y="7"/>
                    <a:pt x="31" y="8"/>
                    <a:pt x="31" y="8"/>
                  </a:cubicBezTo>
                  <a:close/>
                  <a:moveTo>
                    <a:pt x="35" y="17"/>
                  </a:moveTo>
                  <a:cubicBezTo>
                    <a:pt x="37" y="19"/>
                    <a:pt x="38" y="21"/>
                    <a:pt x="40" y="23"/>
                  </a:cubicBezTo>
                  <a:cubicBezTo>
                    <a:pt x="41" y="24"/>
                    <a:pt x="41" y="24"/>
                    <a:pt x="42" y="23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6" y="11"/>
                    <a:pt x="40" y="13"/>
                    <a:pt x="36" y="15"/>
                  </a:cubicBezTo>
                  <a:cubicBezTo>
                    <a:pt x="35" y="16"/>
                    <a:pt x="35" y="16"/>
                    <a:pt x="35" y="17"/>
                  </a:cubicBezTo>
                  <a:close/>
                  <a:moveTo>
                    <a:pt x="8" y="29"/>
                  </a:moveTo>
                  <a:cubicBezTo>
                    <a:pt x="10" y="30"/>
                    <a:pt x="12" y="31"/>
                    <a:pt x="14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7" y="29"/>
                    <a:pt x="19" y="26"/>
                    <a:pt x="21" y="24"/>
                  </a:cubicBezTo>
                  <a:cubicBezTo>
                    <a:pt x="21" y="24"/>
                    <a:pt x="21" y="23"/>
                    <a:pt x="21" y="2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3" y="16"/>
                  </a:cubicBezTo>
                  <a:cubicBezTo>
                    <a:pt x="10" y="20"/>
                    <a:pt x="8" y="24"/>
                    <a:pt x="7" y="28"/>
                  </a:cubicBezTo>
                  <a:cubicBezTo>
                    <a:pt x="7" y="29"/>
                    <a:pt x="7" y="29"/>
                    <a:pt x="8" y="29"/>
                  </a:cubicBezTo>
                  <a:close/>
                  <a:moveTo>
                    <a:pt x="7" y="32"/>
                  </a:moveTo>
                  <a:cubicBezTo>
                    <a:pt x="7" y="37"/>
                    <a:pt x="8" y="41"/>
                    <a:pt x="10" y="46"/>
                  </a:cubicBezTo>
                  <a:cubicBezTo>
                    <a:pt x="10" y="46"/>
                    <a:pt x="10" y="46"/>
                    <a:pt x="10" y="45"/>
                  </a:cubicBezTo>
                  <a:cubicBezTo>
                    <a:pt x="10" y="42"/>
                    <a:pt x="12" y="38"/>
                    <a:pt x="13" y="35"/>
                  </a:cubicBezTo>
                  <a:cubicBezTo>
                    <a:pt x="14" y="34"/>
                    <a:pt x="14" y="34"/>
                    <a:pt x="13" y="34"/>
                  </a:cubicBezTo>
                  <a:cubicBezTo>
                    <a:pt x="11" y="33"/>
                    <a:pt x="10" y="32"/>
                    <a:pt x="8" y="31"/>
                  </a:cubicBezTo>
                  <a:cubicBezTo>
                    <a:pt x="7" y="31"/>
                    <a:pt x="7" y="32"/>
                    <a:pt x="7" y="32"/>
                  </a:cubicBezTo>
                  <a:close/>
                  <a:moveTo>
                    <a:pt x="17" y="34"/>
                  </a:moveTo>
                  <a:cubicBezTo>
                    <a:pt x="20" y="35"/>
                    <a:pt x="22" y="37"/>
                    <a:pt x="24" y="39"/>
                  </a:cubicBezTo>
                  <a:cubicBezTo>
                    <a:pt x="25" y="40"/>
                    <a:pt x="25" y="40"/>
                    <a:pt x="26" y="39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3"/>
                    <a:pt x="31" y="33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5"/>
                    <a:pt x="23" y="25"/>
                    <a:pt x="22" y="25"/>
                  </a:cubicBezTo>
                  <a:cubicBezTo>
                    <a:pt x="20" y="28"/>
                    <a:pt x="18" y="30"/>
                    <a:pt x="17" y="33"/>
                  </a:cubicBezTo>
                  <a:cubicBezTo>
                    <a:pt x="17" y="33"/>
                    <a:pt x="17" y="33"/>
                    <a:pt x="17" y="34"/>
                  </a:cubicBezTo>
                  <a:close/>
                  <a:moveTo>
                    <a:pt x="23" y="41"/>
                  </a:moveTo>
                  <a:cubicBezTo>
                    <a:pt x="21" y="39"/>
                    <a:pt x="19" y="37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3" y="40"/>
                    <a:pt x="11" y="46"/>
                    <a:pt x="13" y="50"/>
                  </a:cubicBezTo>
                  <a:cubicBezTo>
                    <a:pt x="13" y="51"/>
                    <a:pt x="14" y="51"/>
                    <a:pt x="15" y="50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1"/>
                    <a:pt x="2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17" name="Freeform 9"/>
            <p:cNvSpPr>
              <a:spLocks noEditPoints="1"/>
            </p:cNvSpPr>
            <p:nvPr/>
          </p:nvSpPr>
          <p:spPr bwMode="auto">
            <a:xfrm>
              <a:off x="18" y="28"/>
              <a:ext cx="102" cy="125"/>
            </a:xfrm>
            <a:custGeom>
              <a:avLst/>
              <a:gdLst>
                <a:gd name="T0" fmla="*/ 34 w 58"/>
                <a:gd name="T1" fmla="*/ 29 h 71"/>
                <a:gd name="T2" fmla="*/ 25 w 58"/>
                <a:gd name="T3" fmla="*/ 35 h 71"/>
                <a:gd name="T4" fmla="*/ 27 w 58"/>
                <a:gd name="T5" fmla="*/ 42 h 71"/>
                <a:gd name="T6" fmla="*/ 40 w 58"/>
                <a:gd name="T7" fmla="*/ 37 h 71"/>
                <a:gd name="T8" fmla="*/ 6 w 58"/>
                <a:gd name="T9" fmla="*/ 45 h 71"/>
                <a:gd name="T10" fmla="*/ 44 w 58"/>
                <a:gd name="T11" fmla="*/ 39 h 71"/>
                <a:gd name="T12" fmla="*/ 51 w 58"/>
                <a:gd name="T13" fmla="*/ 0 h 71"/>
                <a:gd name="T14" fmla="*/ 26 w 58"/>
                <a:gd name="T15" fmla="*/ 50 h 71"/>
                <a:gd name="T16" fmla="*/ 25 w 58"/>
                <a:gd name="T17" fmla="*/ 52 h 71"/>
                <a:gd name="T18" fmla="*/ 25 w 58"/>
                <a:gd name="T19" fmla="*/ 61 h 71"/>
                <a:gd name="T20" fmla="*/ 25 w 58"/>
                <a:gd name="T21" fmla="*/ 63 h 71"/>
                <a:gd name="T22" fmla="*/ 45 w 58"/>
                <a:gd name="T23" fmla="*/ 69 h 71"/>
                <a:gd name="T24" fmla="*/ 1 w 58"/>
                <a:gd name="T25" fmla="*/ 71 h 71"/>
                <a:gd name="T26" fmla="*/ 20 w 58"/>
                <a:gd name="T27" fmla="*/ 63 h 71"/>
                <a:gd name="T28" fmla="*/ 21 w 58"/>
                <a:gd name="T29" fmla="*/ 61 h 71"/>
                <a:gd name="T30" fmla="*/ 21 w 58"/>
                <a:gd name="T31" fmla="*/ 52 h 71"/>
                <a:gd name="T32" fmla="*/ 21 w 58"/>
                <a:gd name="T33" fmla="*/ 50 h 71"/>
                <a:gd name="T34" fmla="*/ 6 w 58"/>
                <a:gd name="T35" fmla="*/ 45 h 71"/>
                <a:gd name="T36" fmla="*/ 11 w 58"/>
                <a:gd name="T37" fmla="*/ 40 h 71"/>
                <a:gd name="T38" fmla="*/ 24 w 58"/>
                <a:gd name="T39" fmla="*/ 43 h 71"/>
                <a:gd name="T40" fmla="*/ 23 w 58"/>
                <a:gd name="T41" fmla="*/ 37 h 71"/>
                <a:gd name="T42" fmla="*/ 11 w 58"/>
                <a:gd name="T43" fmla="*/ 40 h 71"/>
                <a:gd name="T44" fmla="*/ 13 w 58"/>
                <a:gd name="T45" fmla="*/ 38 h 71"/>
                <a:gd name="T46" fmla="*/ 21 w 58"/>
                <a:gd name="T47" fmla="*/ 34 h 71"/>
                <a:gd name="T48" fmla="*/ 21 w 58"/>
                <a:gd name="T49" fmla="*/ 30 h 71"/>
                <a:gd name="T50" fmla="*/ 24 w 58"/>
                <a:gd name="T51" fmla="*/ 33 h 71"/>
                <a:gd name="T52" fmla="*/ 31 w 58"/>
                <a:gd name="T53" fmla="*/ 27 h 71"/>
                <a:gd name="T54" fmla="*/ 29 w 58"/>
                <a:gd name="T55" fmla="*/ 22 h 71"/>
                <a:gd name="T56" fmla="*/ 33 w 58"/>
                <a:gd name="T57" fmla="*/ 25 h 71"/>
                <a:gd name="T58" fmla="*/ 39 w 58"/>
                <a:gd name="T59" fmla="*/ 18 h 71"/>
                <a:gd name="T60" fmla="*/ 36 w 58"/>
                <a:gd name="T61" fmla="*/ 15 h 71"/>
                <a:gd name="T62" fmla="*/ 40 w 58"/>
                <a:gd name="T63" fmla="*/ 15 h 71"/>
                <a:gd name="T64" fmla="*/ 43 w 58"/>
                <a:gd name="T65" fmla="*/ 7 h 71"/>
                <a:gd name="T66" fmla="*/ 46 w 58"/>
                <a:gd name="T67" fmla="*/ 5 h 71"/>
                <a:gd name="T68" fmla="*/ 43 w 58"/>
                <a:gd name="T69" fmla="*/ 17 h 71"/>
                <a:gd name="T70" fmla="*/ 49 w 58"/>
                <a:gd name="T71" fmla="*/ 18 h 71"/>
                <a:gd name="T72" fmla="*/ 46 w 58"/>
                <a:gd name="T73" fmla="*/ 5 h 71"/>
                <a:gd name="T74" fmla="*/ 43 w 58"/>
                <a:gd name="T75" fmla="*/ 37 h 71"/>
                <a:gd name="T76" fmla="*/ 48 w 58"/>
                <a:gd name="T77" fmla="*/ 21 h 71"/>
                <a:gd name="T78" fmla="*/ 41 w 58"/>
                <a:gd name="T79" fmla="*/ 19 h 71"/>
                <a:gd name="T80" fmla="*/ 35 w 58"/>
                <a:gd name="T81" fmla="*/ 28 h 71"/>
                <a:gd name="T82" fmla="*/ 42 w 58"/>
                <a:gd name="T83" fmla="*/ 35 h 71"/>
                <a:gd name="T84" fmla="*/ 49 w 58"/>
                <a:gd name="T85" fmla="*/ 2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71">
                  <a:moveTo>
                    <a:pt x="40" y="36"/>
                  </a:moveTo>
                  <a:cubicBezTo>
                    <a:pt x="34" y="29"/>
                    <a:pt x="34" y="29"/>
                    <a:pt x="34" y="29"/>
                  </a:cubicBezTo>
                  <a:cubicBezTo>
                    <a:pt x="33" y="29"/>
                    <a:pt x="33" y="29"/>
                    <a:pt x="32" y="29"/>
                  </a:cubicBezTo>
                  <a:cubicBezTo>
                    <a:pt x="30" y="32"/>
                    <a:pt x="27" y="33"/>
                    <a:pt x="25" y="35"/>
                  </a:cubicBezTo>
                  <a:cubicBezTo>
                    <a:pt x="24" y="35"/>
                    <a:pt x="24" y="36"/>
                    <a:pt x="24" y="36"/>
                  </a:cubicBezTo>
                  <a:cubicBezTo>
                    <a:pt x="26" y="38"/>
                    <a:pt x="26" y="40"/>
                    <a:pt x="27" y="42"/>
                  </a:cubicBezTo>
                  <a:cubicBezTo>
                    <a:pt x="27" y="43"/>
                    <a:pt x="27" y="43"/>
                    <a:pt x="28" y="43"/>
                  </a:cubicBezTo>
                  <a:cubicBezTo>
                    <a:pt x="32" y="42"/>
                    <a:pt x="37" y="40"/>
                    <a:pt x="40" y="37"/>
                  </a:cubicBezTo>
                  <a:cubicBezTo>
                    <a:pt x="41" y="37"/>
                    <a:pt x="41" y="36"/>
                    <a:pt x="40" y="36"/>
                  </a:cubicBezTo>
                  <a:close/>
                  <a:moveTo>
                    <a:pt x="6" y="45"/>
                  </a:moveTo>
                  <a:cubicBezTo>
                    <a:pt x="7" y="43"/>
                    <a:pt x="7" y="43"/>
                    <a:pt x="7" y="43"/>
                  </a:cubicBezTo>
                  <a:cubicBezTo>
                    <a:pt x="19" y="50"/>
                    <a:pt x="34" y="49"/>
                    <a:pt x="44" y="39"/>
                  </a:cubicBezTo>
                  <a:cubicBezTo>
                    <a:pt x="54" y="29"/>
                    <a:pt x="56" y="13"/>
                    <a:pt x="49" y="2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8" y="13"/>
                    <a:pt x="57" y="29"/>
                    <a:pt x="46" y="40"/>
                  </a:cubicBezTo>
                  <a:cubicBezTo>
                    <a:pt x="40" y="46"/>
                    <a:pt x="33" y="49"/>
                    <a:pt x="26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9" y="54"/>
                    <a:pt x="29" y="59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5" y="63"/>
                    <a:pt x="25" y="63"/>
                    <a:pt x="26" y="63"/>
                  </a:cubicBezTo>
                  <a:cubicBezTo>
                    <a:pt x="32" y="64"/>
                    <a:pt x="40" y="66"/>
                    <a:pt x="45" y="69"/>
                  </a:cubicBezTo>
                  <a:cubicBezTo>
                    <a:pt x="46" y="70"/>
                    <a:pt x="46" y="71"/>
                    <a:pt x="45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0" y="71"/>
                    <a:pt x="0" y="70"/>
                    <a:pt x="1" y="69"/>
                  </a:cubicBezTo>
                  <a:cubicBezTo>
                    <a:pt x="6" y="66"/>
                    <a:pt x="14" y="64"/>
                    <a:pt x="20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17" y="59"/>
                    <a:pt x="17" y="54"/>
                    <a:pt x="21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1" y="50"/>
                    <a:pt x="20" y="50"/>
                  </a:cubicBezTo>
                  <a:cubicBezTo>
                    <a:pt x="15" y="49"/>
                    <a:pt x="10" y="48"/>
                    <a:pt x="6" y="45"/>
                  </a:cubicBezTo>
                  <a:close/>
                  <a:moveTo>
                    <a:pt x="9" y="42"/>
                  </a:move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5" y="43"/>
                    <a:pt x="19" y="44"/>
                    <a:pt x="24" y="43"/>
                  </a:cubicBezTo>
                  <a:cubicBezTo>
                    <a:pt x="25" y="43"/>
                    <a:pt x="25" y="43"/>
                    <a:pt x="25" y="42"/>
                  </a:cubicBezTo>
                  <a:cubicBezTo>
                    <a:pt x="24" y="41"/>
                    <a:pt x="24" y="39"/>
                    <a:pt x="23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18" y="39"/>
                    <a:pt x="15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6" y="37"/>
                    <a:pt x="18" y="36"/>
                    <a:pt x="20" y="35"/>
                  </a:cubicBezTo>
                  <a:cubicBezTo>
                    <a:pt x="21" y="35"/>
                    <a:pt x="21" y="34"/>
                    <a:pt x="21" y="34"/>
                  </a:cubicBezTo>
                  <a:cubicBezTo>
                    <a:pt x="20" y="33"/>
                    <a:pt x="20" y="32"/>
                    <a:pt x="19" y="32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1"/>
                    <a:pt x="22" y="32"/>
                    <a:pt x="23" y="33"/>
                  </a:cubicBezTo>
                  <a:cubicBezTo>
                    <a:pt x="23" y="33"/>
                    <a:pt x="23" y="34"/>
                    <a:pt x="24" y="33"/>
                  </a:cubicBezTo>
                  <a:cubicBezTo>
                    <a:pt x="26" y="32"/>
                    <a:pt x="29" y="30"/>
                    <a:pt x="31" y="28"/>
                  </a:cubicBezTo>
                  <a:cubicBezTo>
                    <a:pt x="31" y="28"/>
                    <a:pt x="31" y="27"/>
                    <a:pt x="31" y="27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4" y="25"/>
                  </a:cubicBezTo>
                  <a:cubicBezTo>
                    <a:pt x="36" y="23"/>
                    <a:pt x="38" y="20"/>
                    <a:pt x="39" y="18"/>
                  </a:cubicBezTo>
                  <a:cubicBezTo>
                    <a:pt x="39" y="18"/>
                    <a:pt x="39" y="17"/>
                    <a:pt x="39" y="17"/>
                  </a:cubicBezTo>
                  <a:cubicBezTo>
                    <a:pt x="38" y="16"/>
                    <a:pt x="37" y="16"/>
                    <a:pt x="36" y="15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8" y="14"/>
                    <a:pt x="39" y="15"/>
                    <a:pt x="40" y="15"/>
                  </a:cubicBezTo>
                  <a:cubicBezTo>
                    <a:pt x="40" y="15"/>
                    <a:pt x="41" y="15"/>
                    <a:pt x="41" y="15"/>
                  </a:cubicBezTo>
                  <a:cubicBezTo>
                    <a:pt x="42" y="13"/>
                    <a:pt x="43" y="10"/>
                    <a:pt x="43" y="7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9"/>
                    <a:pt x="44" y="13"/>
                    <a:pt x="43" y="16"/>
                  </a:cubicBezTo>
                  <a:cubicBezTo>
                    <a:pt x="42" y="16"/>
                    <a:pt x="43" y="17"/>
                    <a:pt x="43" y="17"/>
                  </a:cubicBezTo>
                  <a:cubicBezTo>
                    <a:pt x="45" y="18"/>
                    <a:pt x="46" y="19"/>
                    <a:pt x="48" y="19"/>
                  </a:cubicBezTo>
                  <a:cubicBezTo>
                    <a:pt x="49" y="19"/>
                    <a:pt x="49" y="19"/>
                    <a:pt x="49" y="18"/>
                  </a:cubicBezTo>
                  <a:cubicBezTo>
                    <a:pt x="49" y="14"/>
                    <a:pt x="48" y="9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53" y="14"/>
                    <a:pt x="52" y="28"/>
                    <a:pt x="43" y="37"/>
                  </a:cubicBezTo>
                  <a:cubicBezTo>
                    <a:pt x="34" y="46"/>
                    <a:pt x="20" y="48"/>
                    <a:pt x="9" y="42"/>
                  </a:cubicBezTo>
                  <a:close/>
                  <a:moveTo>
                    <a:pt x="48" y="21"/>
                  </a:moveTo>
                  <a:cubicBezTo>
                    <a:pt x="46" y="21"/>
                    <a:pt x="44" y="20"/>
                    <a:pt x="42" y="19"/>
                  </a:cubicBezTo>
                  <a:cubicBezTo>
                    <a:pt x="42" y="18"/>
                    <a:pt x="41" y="19"/>
                    <a:pt x="41" y="19"/>
                  </a:cubicBezTo>
                  <a:cubicBezTo>
                    <a:pt x="39" y="22"/>
                    <a:pt x="37" y="24"/>
                    <a:pt x="35" y="27"/>
                  </a:cubicBezTo>
                  <a:cubicBezTo>
                    <a:pt x="35" y="27"/>
                    <a:pt x="35" y="27"/>
                    <a:pt x="35" y="28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5"/>
                    <a:pt x="43" y="35"/>
                    <a:pt x="43" y="34"/>
                  </a:cubicBezTo>
                  <a:cubicBezTo>
                    <a:pt x="46" y="31"/>
                    <a:pt x="48" y="27"/>
                    <a:pt x="49" y="22"/>
                  </a:cubicBezTo>
                  <a:cubicBezTo>
                    <a:pt x="49" y="22"/>
                    <a:pt x="49" y="21"/>
                    <a:pt x="48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20" name="Group 12"/>
          <p:cNvGrpSpPr>
            <a:grpSpLocks/>
          </p:cNvGrpSpPr>
          <p:nvPr/>
        </p:nvGrpSpPr>
        <p:grpSpPr bwMode="auto">
          <a:xfrm>
            <a:off x="4876314" y="2473325"/>
            <a:ext cx="238125" cy="231775"/>
            <a:chOff x="0" y="0"/>
            <a:chExt cx="150" cy="146"/>
          </a:xfrm>
          <a:solidFill>
            <a:schemeClr val="bg1"/>
          </a:solidFill>
        </p:grpSpPr>
        <p:sp>
          <p:nvSpPr>
            <p:cNvPr id="121" name="Freeform 13"/>
            <p:cNvSpPr>
              <a:spLocks noEditPoints="1"/>
            </p:cNvSpPr>
            <p:nvPr/>
          </p:nvSpPr>
          <p:spPr bwMode="auto">
            <a:xfrm>
              <a:off x="0" y="0"/>
              <a:ext cx="96" cy="88"/>
            </a:xfrm>
            <a:custGeom>
              <a:avLst/>
              <a:gdLst>
                <a:gd name="T0" fmla="*/ 54 w 54"/>
                <a:gd name="T1" fmla="*/ 34 h 50"/>
                <a:gd name="T2" fmla="*/ 2 w 54"/>
                <a:gd name="T3" fmla="*/ 34 h 50"/>
                <a:gd name="T4" fmla="*/ 1 w 54"/>
                <a:gd name="T5" fmla="*/ 36 h 50"/>
                <a:gd name="T6" fmla="*/ 19 w 54"/>
                <a:gd name="T7" fmla="*/ 50 h 50"/>
                <a:gd name="T8" fmla="*/ 38 w 54"/>
                <a:gd name="T9" fmla="*/ 50 h 50"/>
                <a:gd name="T10" fmla="*/ 42 w 54"/>
                <a:gd name="T11" fmla="*/ 47 h 50"/>
                <a:gd name="T12" fmla="*/ 40 w 54"/>
                <a:gd name="T13" fmla="*/ 42 h 50"/>
                <a:gd name="T14" fmla="*/ 40 w 54"/>
                <a:gd name="T15" fmla="*/ 40 h 50"/>
                <a:gd name="T16" fmla="*/ 41 w 54"/>
                <a:gd name="T17" fmla="*/ 40 h 50"/>
                <a:gd name="T18" fmla="*/ 45 w 54"/>
                <a:gd name="T19" fmla="*/ 43 h 50"/>
                <a:gd name="T20" fmla="*/ 47 w 54"/>
                <a:gd name="T21" fmla="*/ 42 h 50"/>
                <a:gd name="T22" fmla="*/ 42 w 54"/>
                <a:gd name="T23" fmla="*/ 38 h 50"/>
                <a:gd name="T24" fmla="*/ 43 w 54"/>
                <a:gd name="T25" fmla="*/ 37 h 50"/>
                <a:gd name="T26" fmla="*/ 45 w 54"/>
                <a:gd name="T27" fmla="*/ 36 h 50"/>
                <a:gd name="T28" fmla="*/ 50 w 54"/>
                <a:gd name="T29" fmla="*/ 39 h 50"/>
                <a:gd name="T30" fmla="*/ 54 w 54"/>
                <a:gd name="T31" fmla="*/ 34 h 50"/>
                <a:gd name="T32" fmla="*/ 35 w 54"/>
                <a:gd name="T33" fmla="*/ 31 h 50"/>
                <a:gd name="T34" fmla="*/ 27 w 54"/>
                <a:gd name="T35" fmla="*/ 3 h 50"/>
                <a:gd name="T36" fmla="*/ 29 w 54"/>
                <a:gd name="T37" fmla="*/ 1 h 50"/>
                <a:gd name="T38" fmla="*/ 47 w 54"/>
                <a:gd name="T39" fmla="*/ 15 h 50"/>
                <a:gd name="T40" fmla="*/ 51 w 54"/>
                <a:gd name="T41" fmla="*/ 30 h 50"/>
                <a:gd name="T42" fmla="*/ 49 w 54"/>
                <a:gd name="T43" fmla="*/ 32 h 50"/>
                <a:gd name="T44" fmla="*/ 36 w 54"/>
                <a:gd name="T45" fmla="*/ 32 h 50"/>
                <a:gd name="T46" fmla="*/ 35 w 54"/>
                <a:gd name="T47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50">
                  <a:moveTo>
                    <a:pt x="54" y="34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5"/>
                    <a:pt x="1" y="36"/>
                  </a:cubicBezTo>
                  <a:cubicBezTo>
                    <a:pt x="2" y="45"/>
                    <a:pt x="11" y="50"/>
                    <a:pt x="19" y="5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1" y="45"/>
                    <a:pt x="40" y="44"/>
                    <a:pt x="40" y="42"/>
                  </a:cubicBezTo>
                  <a:cubicBezTo>
                    <a:pt x="40" y="41"/>
                    <a:pt x="40" y="41"/>
                    <a:pt x="40" y="40"/>
                  </a:cubicBezTo>
                  <a:cubicBezTo>
                    <a:pt x="40" y="40"/>
                    <a:pt x="41" y="39"/>
                    <a:pt x="41" y="40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7"/>
                    <a:pt x="43" y="37"/>
                  </a:cubicBezTo>
                  <a:cubicBezTo>
                    <a:pt x="43" y="36"/>
                    <a:pt x="44" y="36"/>
                    <a:pt x="45" y="36"/>
                  </a:cubicBezTo>
                  <a:cubicBezTo>
                    <a:pt x="47" y="36"/>
                    <a:pt x="49" y="37"/>
                    <a:pt x="50" y="39"/>
                  </a:cubicBezTo>
                  <a:lnTo>
                    <a:pt x="54" y="34"/>
                  </a:lnTo>
                  <a:close/>
                  <a:moveTo>
                    <a:pt x="35" y="31"/>
                  </a:move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8" y="1"/>
                    <a:pt x="29" y="1"/>
                  </a:cubicBezTo>
                  <a:cubicBezTo>
                    <a:pt x="37" y="0"/>
                    <a:pt x="45" y="7"/>
                    <a:pt x="47" y="15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1" y="32"/>
                    <a:pt x="49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5" y="32"/>
                    <a:pt x="3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22" name="Freeform 14"/>
            <p:cNvSpPr>
              <a:spLocks noEditPoints="1"/>
            </p:cNvSpPr>
            <p:nvPr/>
          </p:nvSpPr>
          <p:spPr bwMode="auto">
            <a:xfrm>
              <a:off x="67" y="60"/>
              <a:ext cx="83" cy="86"/>
            </a:xfrm>
            <a:custGeom>
              <a:avLst/>
              <a:gdLst>
                <a:gd name="T0" fmla="*/ 46 w 47"/>
                <a:gd name="T1" fmla="*/ 0 h 49"/>
                <a:gd name="T2" fmla="*/ 16 w 47"/>
                <a:gd name="T3" fmla="*/ 0 h 49"/>
                <a:gd name="T4" fmla="*/ 12 w 47"/>
                <a:gd name="T5" fmla="*/ 5 h 49"/>
                <a:gd name="T6" fmla="*/ 13 w 47"/>
                <a:gd name="T7" fmla="*/ 8 h 49"/>
                <a:gd name="T8" fmla="*/ 13 w 47"/>
                <a:gd name="T9" fmla="*/ 9 h 49"/>
                <a:gd name="T10" fmla="*/ 12 w 47"/>
                <a:gd name="T11" fmla="*/ 10 h 49"/>
                <a:gd name="T12" fmla="*/ 9 w 47"/>
                <a:gd name="T13" fmla="*/ 8 h 49"/>
                <a:gd name="T14" fmla="*/ 7 w 47"/>
                <a:gd name="T15" fmla="*/ 9 h 49"/>
                <a:gd name="T16" fmla="*/ 11 w 47"/>
                <a:gd name="T17" fmla="*/ 11 h 49"/>
                <a:gd name="T18" fmla="*/ 10 w 47"/>
                <a:gd name="T19" fmla="*/ 13 h 49"/>
                <a:gd name="T20" fmla="*/ 7 w 47"/>
                <a:gd name="T21" fmla="*/ 14 h 49"/>
                <a:gd name="T22" fmla="*/ 4 w 47"/>
                <a:gd name="T23" fmla="*/ 13 h 49"/>
                <a:gd name="T24" fmla="*/ 0 w 47"/>
                <a:gd name="T25" fmla="*/ 16 h 49"/>
                <a:gd name="T26" fmla="*/ 46 w 47"/>
                <a:gd name="T27" fmla="*/ 16 h 49"/>
                <a:gd name="T28" fmla="*/ 47 w 47"/>
                <a:gd name="T29" fmla="*/ 14 h 49"/>
                <a:gd name="T30" fmla="*/ 47 w 47"/>
                <a:gd name="T31" fmla="*/ 2 h 49"/>
                <a:gd name="T32" fmla="*/ 46 w 47"/>
                <a:gd name="T33" fmla="*/ 0 h 49"/>
                <a:gd name="T34" fmla="*/ 10 w 47"/>
                <a:gd name="T35" fmla="*/ 48 h 49"/>
                <a:gd name="T36" fmla="*/ 3 w 47"/>
                <a:gd name="T37" fmla="*/ 20 h 49"/>
                <a:gd name="T38" fmla="*/ 4 w 47"/>
                <a:gd name="T39" fmla="*/ 18 h 49"/>
                <a:gd name="T40" fmla="*/ 17 w 47"/>
                <a:gd name="T41" fmla="*/ 18 h 49"/>
                <a:gd name="T42" fmla="*/ 19 w 47"/>
                <a:gd name="T43" fmla="*/ 19 h 49"/>
                <a:gd name="T44" fmla="*/ 26 w 47"/>
                <a:gd name="T45" fmla="*/ 43 h 49"/>
                <a:gd name="T46" fmla="*/ 24 w 47"/>
                <a:gd name="T47" fmla="*/ 46 h 49"/>
                <a:gd name="T48" fmla="*/ 12 w 47"/>
                <a:gd name="T49" fmla="*/ 49 h 49"/>
                <a:gd name="T50" fmla="*/ 10 w 47"/>
                <a:gd name="T51" fmla="*/ 48 h 49"/>
                <a:gd name="T52" fmla="*/ 15 w 47"/>
                <a:gd name="T53" fmla="*/ 45 h 49"/>
                <a:gd name="T54" fmla="*/ 20 w 47"/>
                <a:gd name="T55" fmla="*/ 43 h 49"/>
                <a:gd name="T56" fmla="*/ 21 w 47"/>
                <a:gd name="T57" fmla="*/ 41 h 49"/>
                <a:gd name="T58" fmla="*/ 17 w 47"/>
                <a:gd name="T59" fmla="*/ 25 h 49"/>
                <a:gd name="T60" fmla="*/ 15 w 47"/>
                <a:gd name="T61" fmla="*/ 24 h 49"/>
                <a:gd name="T62" fmla="*/ 10 w 47"/>
                <a:gd name="T63" fmla="*/ 25 h 49"/>
                <a:gd name="T64" fmla="*/ 8 w 47"/>
                <a:gd name="T65" fmla="*/ 27 h 49"/>
                <a:gd name="T66" fmla="*/ 13 w 47"/>
                <a:gd name="T67" fmla="*/ 43 h 49"/>
                <a:gd name="T68" fmla="*/ 15 w 47"/>
                <a:gd name="T69" fmla="*/ 45 h 49"/>
                <a:gd name="T70" fmla="*/ 44 w 47"/>
                <a:gd name="T71" fmla="*/ 5 h 49"/>
                <a:gd name="T72" fmla="*/ 44 w 47"/>
                <a:gd name="T73" fmla="*/ 11 h 49"/>
                <a:gd name="T74" fmla="*/ 42 w 47"/>
                <a:gd name="T75" fmla="*/ 13 h 49"/>
                <a:gd name="T76" fmla="*/ 26 w 47"/>
                <a:gd name="T77" fmla="*/ 13 h 49"/>
                <a:gd name="T78" fmla="*/ 24 w 47"/>
                <a:gd name="T79" fmla="*/ 11 h 49"/>
                <a:gd name="T80" fmla="*/ 24 w 47"/>
                <a:gd name="T81" fmla="*/ 5 h 49"/>
                <a:gd name="T82" fmla="*/ 26 w 47"/>
                <a:gd name="T83" fmla="*/ 4 h 49"/>
                <a:gd name="T84" fmla="*/ 42 w 47"/>
                <a:gd name="T85" fmla="*/ 4 h 49"/>
                <a:gd name="T86" fmla="*/ 44 w 47"/>
                <a:gd name="T87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49">
                  <a:moveTo>
                    <a:pt x="4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7"/>
                    <a:pt x="13" y="8"/>
                  </a:cubicBezTo>
                  <a:cubicBezTo>
                    <a:pt x="13" y="8"/>
                    <a:pt x="13" y="9"/>
                    <a:pt x="13" y="9"/>
                  </a:cubicBezTo>
                  <a:cubicBezTo>
                    <a:pt x="13" y="10"/>
                    <a:pt x="12" y="10"/>
                    <a:pt x="12" y="1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11" y="12"/>
                    <a:pt x="10" y="13"/>
                  </a:cubicBezTo>
                  <a:cubicBezTo>
                    <a:pt x="10" y="13"/>
                    <a:pt x="9" y="14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6"/>
                    <a:pt x="47" y="15"/>
                    <a:pt x="47" y="14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7" y="0"/>
                    <a:pt x="46" y="0"/>
                  </a:cubicBezTo>
                  <a:close/>
                  <a:moveTo>
                    <a:pt x="10" y="48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2" y="19"/>
                    <a:pt x="3" y="18"/>
                    <a:pt x="4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8"/>
                    <a:pt x="19" y="19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4"/>
                    <a:pt x="25" y="45"/>
                    <a:pt x="24" y="46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1" y="49"/>
                    <a:pt x="10" y="48"/>
                    <a:pt x="10" y="48"/>
                  </a:cubicBezTo>
                  <a:close/>
                  <a:moveTo>
                    <a:pt x="15" y="45"/>
                  </a:moveTo>
                  <a:cubicBezTo>
                    <a:pt x="20" y="43"/>
                    <a:pt x="20" y="43"/>
                    <a:pt x="20" y="43"/>
                  </a:cubicBezTo>
                  <a:cubicBezTo>
                    <a:pt x="21" y="43"/>
                    <a:pt x="22" y="42"/>
                    <a:pt x="21" y="4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6" y="23"/>
                    <a:pt x="15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4" y="45"/>
                    <a:pt x="15" y="45"/>
                  </a:cubicBezTo>
                  <a:close/>
                  <a:moveTo>
                    <a:pt x="44" y="5"/>
                  </a:move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3" y="13"/>
                    <a:pt x="42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4" y="12"/>
                    <a:pt x="24" y="11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5" y="4"/>
                    <a:pt x="26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4"/>
                    <a:pt x="44" y="4"/>
                    <a:pt x="4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25" name="Freeform 17"/>
          <p:cNvSpPr>
            <a:spLocks/>
          </p:cNvSpPr>
          <p:nvPr/>
        </p:nvSpPr>
        <p:spPr bwMode="auto">
          <a:xfrm>
            <a:off x="4919176" y="1644650"/>
            <a:ext cx="155575" cy="188913"/>
          </a:xfrm>
          <a:custGeom>
            <a:avLst/>
            <a:gdLst>
              <a:gd name="T0" fmla="*/ 54 w 56"/>
              <a:gd name="T1" fmla="*/ 67 h 67"/>
              <a:gd name="T2" fmla="*/ 8 w 56"/>
              <a:gd name="T3" fmla="*/ 67 h 67"/>
              <a:gd name="T4" fmla="*/ 0 w 56"/>
              <a:gd name="T5" fmla="*/ 60 h 67"/>
              <a:gd name="T6" fmla="*/ 0 w 56"/>
              <a:gd name="T7" fmla="*/ 8 h 67"/>
              <a:gd name="T8" fmla="*/ 8 w 56"/>
              <a:gd name="T9" fmla="*/ 0 h 67"/>
              <a:gd name="T10" fmla="*/ 54 w 56"/>
              <a:gd name="T11" fmla="*/ 0 h 67"/>
              <a:gd name="T12" fmla="*/ 56 w 56"/>
              <a:gd name="T13" fmla="*/ 2 h 67"/>
              <a:gd name="T14" fmla="*/ 56 w 56"/>
              <a:gd name="T15" fmla="*/ 11 h 67"/>
              <a:gd name="T16" fmla="*/ 55 w 56"/>
              <a:gd name="T17" fmla="*/ 12 h 67"/>
              <a:gd name="T18" fmla="*/ 54 w 56"/>
              <a:gd name="T19" fmla="*/ 12 h 67"/>
              <a:gd name="T20" fmla="*/ 53 w 56"/>
              <a:gd name="T21" fmla="*/ 11 h 67"/>
              <a:gd name="T22" fmla="*/ 53 w 56"/>
              <a:gd name="T23" fmla="*/ 5 h 67"/>
              <a:gd name="T24" fmla="*/ 51 w 56"/>
              <a:gd name="T25" fmla="*/ 3 h 67"/>
              <a:gd name="T26" fmla="*/ 8 w 56"/>
              <a:gd name="T27" fmla="*/ 3 h 67"/>
              <a:gd name="T28" fmla="*/ 8 w 56"/>
              <a:gd name="T29" fmla="*/ 14 h 67"/>
              <a:gd name="T30" fmla="*/ 54 w 56"/>
              <a:gd name="T31" fmla="*/ 14 h 67"/>
              <a:gd name="T32" fmla="*/ 56 w 56"/>
              <a:gd name="T33" fmla="*/ 16 h 67"/>
              <a:gd name="T34" fmla="*/ 56 w 56"/>
              <a:gd name="T35" fmla="*/ 66 h 67"/>
              <a:gd name="T36" fmla="*/ 54 w 56"/>
              <a:gd name="T3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60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1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6"/>
                </a:cubicBezTo>
                <a:cubicBezTo>
                  <a:pt x="56" y="67"/>
                  <a:pt x="55" y="67"/>
                  <a:pt x="54" y="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8" name="Freeform 20"/>
          <p:cNvSpPr>
            <a:spLocks noEditPoints="1"/>
          </p:cNvSpPr>
          <p:nvPr/>
        </p:nvSpPr>
        <p:spPr bwMode="auto">
          <a:xfrm>
            <a:off x="979488" y="2463800"/>
            <a:ext cx="200025" cy="234950"/>
          </a:xfrm>
          <a:custGeom>
            <a:avLst/>
            <a:gdLst>
              <a:gd name="T0" fmla="*/ 24 w 72"/>
              <a:gd name="T1" fmla="*/ 71 h 85"/>
              <a:gd name="T2" fmla="*/ 30 w 72"/>
              <a:gd name="T3" fmla="*/ 73 h 85"/>
              <a:gd name="T4" fmla="*/ 18 w 72"/>
              <a:gd name="T5" fmla="*/ 30 h 85"/>
              <a:gd name="T6" fmla="*/ 18 w 72"/>
              <a:gd name="T7" fmla="*/ 32 h 85"/>
              <a:gd name="T8" fmla="*/ 4 w 72"/>
              <a:gd name="T9" fmla="*/ 55 h 85"/>
              <a:gd name="T10" fmla="*/ 3 w 72"/>
              <a:gd name="T11" fmla="*/ 55 h 85"/>
              <a:gd name="T12" fmla="*/ 17 w 72"/>
              <a:gd name="T13" fmla="*/ 29 h 85"/>
              <a:gd name="T14" fmla="*/ 18 w 72"/>
              <a:gd name="T15" fmla="*/ 30 h 85"/>
              <a:gd name="T16" fmla="*/ 68 w 72"/>
              <a:gd name="T17" fmla="*/ 59 h 85"/>
              <a:gd name="T18" fmla="*/ 54 w 72"/>
              <a:gd name="T19" fmla="*/ 82 h 85"/>
              <a:gd name="T20" fmla="*/ 54 w 72"/>
              <a:gd name="T21" fmla="*/ 84 h 85"/>
              <a:gd name="T22" fmla="*/ 55 w 72"/>
              <a:gd name="T23" fmla="*/ 84 h 85"/>
              <a:gd name="T24" fmla="*/ 69 w 72"/>
              <a:gd name="T25" fmla="*/ 59 h 85"/>
              <a:gd name="T26" fmla="*/ 60 w 72"/>
              <a:gd name="T27" fmla="*/ 59 h 85"/>
              <a:gd name="T28" fmla="*/ 59 w 72"/>
              <a:gd name="T29" fmla="*/ 59 h 85"/>
              <a:gd name="T30" fmla="*/ 50 w 72"/>
              <a:gd name="T31" fmla="*/ 75 h 85"/>
              <a:gd name="T32" fmla="*/ 50 w 72"/>
              <a:gd name="T33" fmla="*/ 76 h 85"/>
              <a:gd name="T34" fmla="*/ 51 w 72"/>
              <a:gd name="T35" fmla="*/ 78 h 85"/>
              <a:gd name="T36" fmla="*/ 60 w 72"/>
              <a:gd name="T37" fmla="*/ 59 h 85"/>
              <a:gd name="T38" fmla="*/ 22 w 72"/>
              <a:gd name="T39" fmla="*/ 37 h 85"/>
              <a:gd name="T40" fmla="*/ 22 w 72"/>
              <a:gd name="T41" fmla="*/ 39 h 85"/>
              <a:gd name="T42" fmla="*/ 13 w 72"/>
              <a:gd name="T43" fmla="*/ 54 h 85"/>
              <a:gd name="T44" fmla="*/ 12 w 72"/>
              <a:gd name="T45" fmla="*/ 55 h 85"/>
              <a:gd name="T46" fmla="*/ 21 w 72"/>
              <a:gd name="T47" fmla="*/ 36 h 85"/>
              <a:gd name="T48" fmla="*/ 51 w 72"/>
              <a:gd name="T49" fmla="*/ 57 h 85"/>
              <a:gd name="T50" fmla="*/ 46 w 72"/>
              <a:gd name="T51" fmla="*/ 76 h 85"/>
              <a:gd name="T52" fmla="*/ 14 w 72"/>
              <a:gd name="T53" fmla="*/ 62 h 85"/>
              <a:gd name="T54" fmla="*/ 22 w 72"/>
              <a:gd name="T55" fmla="*/ 53 h 85"/>
              <a:gd name="T56" fmla="*/ 41 w 72"/>
              <a:gd name="T57" fmla="*/ 38 h 85"/>
              <a:gd name="T58" fmla="*/ 45 w 72"/>
              <a:gd name="T59" fmla="*/ 33 h 85"/>
              <a:gd name="T60" fmla="*/ 52 w 72"/>
              <a:gd name="T61" fmla="*/ 35 h 85"/>
              <a:gd name="T62" fmla="*/ 51 w 72"/>
              <a:gd name="T63" fmla="*/ 37 h 85"/>
              <a:gd name="T64" fmla="*/ 51 w 72"/>
              <a:gd name="T65" fmla="*/ 57 h 85"/>
              <a:gd name="T66" fmla="*/ 59 w 72"/>
              <a:gd name="T67" fmla="*/ 7 h 85"/>
              <a:gd name="T68" fmla="*/ 67 w 72"/>
              <a:gd name="T69" fmla="*/ 11 h 85"/>
              <a:gd name="T70" fmla="*/ 54 w 72"/>
              <a:gd name="T71" fmla="*/ 34 h 85"/>
              <a:gd name="T72" fmla="*/ 47 w 72"/>
              <a:gd name="T73" fmla="*/ 31 h 85"/>
              <a:gd name="T74" fmla="*/ 61 w 72"/>
              <a:gd name="T75" fmla="*/ 5 h 85"/>
              <a:gd name="T76" fmla="*/ 68 w 72"/>
              <a:gd name="T77" fmla="*/ 9 h 85"/>
              <a:gd name="T78" fmla="*/ 61 w 72"/>
              <a:gd name="T79" fmla="*/ 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2" h="85">
                <a:moveTo>
                  <a:pt x="30" y="74"/>
                </a:moveTo>
                <a:cubicBezTo>
                  <a:pt x="27" y="78"/>
                  <a:pt x="22" y="74"/>
                  <a:pt x="24" y="71"/>
                </a:cubicBezTo>
                <a:cubicBezTo>
                  <a:pt x="24" y="70"/>
                  <a:pt x="24" y="70"/>
                  <a:pt x="25" y="70"/>
                </a:cubicBezTo>
                <a:cubicBezTo>
                  <a:pt x="30" y="73"/>
                  <a:pt x="30" y="73"/>
                  <a:pt x="30" y="73"/>
                </a:cubicBezTo>
                <a:cubicBezTo>
                  <a:pt x="31" y="73"/>
                  <a:pt x="31" y="74"/>
                  <a:pt x="30" y="74"/>
                </a:cubicBezTo>
                <a:close/>
                <a:moveTo>
                  <a:pt x="18" y="30"/>
                </a:moveTo>
                <a:cubicBezTo>
                  <a:pt x="19" y="30"/>
                  <a:pt x="19" y="30"/>
                  <a:pt x="19" y="30"/>
                </a:cubicBezTo>
                <a:cubicBezTo>
                  <a:pt x="19" y="31"/>
                  <a:pt x="18" y="32"/>
                  <a:pt x="18" y="32"/>
                </a:cubicBezTo>
                <a:cubicBezTo>
                  <a:pt x="9" y="35"/>
                  <a:pt x="3" y="44"/>
                  <a:pt x="5" y="54"/>
                </a:cubicBezTo>
                <a:cubicBezTo>
                  <a:pt x="5" y="54"/>
                  <a:pt x="5" y="55"/>
                  <a:pt x="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5"/>
                  <a:pt x="3" y="55"/>
                  <a:pt x="3" y="55"/>
                </a:cubicBezTo>
                <a:cubicBezTo>
                  <a:pt x="3" y="55"/>
                  <a:pt x="3" y="55"/>
                  <a:pt x="3" y="54"/>
                </a:cubicBezTo>
                <a:cubicBezTo>
                  <a:pt x="0" y="43"/>
                  <a:pt x="7" y="33"/>
                  <a:pt x="17" y="29"/>
                </a:cubicBezTo>
                <a:cubicBezTo>
                  <a:pt x="17" y="29"/>
                  <a:pt x="18" y="29"/>
                  <a:pt x="18" y="29"/>
                </a:cubicBezTo>
                <a:cubicBezTo>
                  <a:pt x="18" y="29"/>
                  <a:pt x="18" y="30"/>
                  <a:pt x="18" y="30"/>
                </a:cubicBezTo>
                <a:close/>
                <a:moveTo>
                  <a:pt x="68" y="59"/>
                </a:moveTo>
                <a:cubicBezTo>
                  <a:pt x="68" y="59"/>
                  <a:pt x="68" y="59"/>
                  <a:pt x="68" y="59"/>
                </a:cubicBezTo>
                <a:cubicBezTo>
                  <a:pt x="67" y="59"/>
                  <a:pt x="67" y="59"/>
                  <a:pt x="67" y="60"/>
                </a:cubicBezTo>
                <a:cubicBezTo>
                  <a:pt x="69" y="69"/>
                  <a:pt x="63" y="79"/>
                  <a:pt x="54" y="82"/>
                </a:cubicBezTo>
                <a:cubicBezTo>
                  <a:pt x="54" y="82"/>
                  <a:pt x="53" y="83"/>
                  <a:pt x="53" y="83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5"/>
                  <a:pt x="55" y="85"/>
                  <a:pt x="55" y="84"/>
                </a:cubicBezTo>
                <a:cubicBezTo>
                  <a:pt x="65" y="81"/>
                  <a:pt x="72" y="70"/>
                  <a:pt x="69" y="59"/>
                </a:cubicBezTo>
                <a:cubicBezTo>
                  <a:pt x="69" y="59"/>
                  <a:pt x="69" y="59"/>
                  <a:pt x="69" y="59"/>
                </a:cubicBezTo>
                <a:cubicBezTo>
                  <a:pt x="69" y="59"/>
                  <a:pt x="68" y="59"/>
                  <a:pt x="68" y="59"/>
                </a:cubicBezTo>
                <a:close/>
                <a:moveTo>
                  <a:pt x="60" y="59"/>
                </a:moveTo>
                <a:cubicBezTo>
                  <a:pt x="60" y="59"/>
                  <a:pt x="60" y="59"/>
                  <a:pt x="60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9" y="60"/>
                  <a:pt x="59" y="60"/>
                  <a:pt x="59" y="60"/>
                </a:cubicBezTo>
                <a:cubicBezTo>
                  <a:pt x="61" y="67"/>
                  <a:pt x="57" y="74"/>
                  <a:pt x="50" y="75"/>
                </a:cubicBezTo>
                <a:cubicBezTo>
                  <a:pt x="50" y="75"/>
                  <a:pt x="50" y="75"/>
                  <a:pt x="50" y="75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7"/>
                  <a:pt x="50" y="78"/>
                  <a:pt x="51" y="78"/>
                </a:cubicBezTo>
                <a:cubicBezTo>
                  <a:pt x="59" y="76"/>
                  <a:pt x="64" y="67"/>
                  <a:pt x="61" y="59"/>
                </a:cubicBezTo>
                <a:cubicBezTo>
                  <a:pt x="61" y="59"/>
                  <a:pt x="61" y="59"/>
                  <a:pt x="60" y="59"/>
                </a:cubicBezTo>
                <a:close/>
                <a:moveTo>
                  <a:pt x="22" y="37"/>
                </a:moveTo>
                <a:cubicBezTo>
                  <a:pt x="22" y="37"/>
                  <a:pt x="22" y="37"/>
                  <a:pt x="22" y="37"/>
                </a:cubicBezTo>
                <a:cubicBezTo>
                  <a:pt x="22" y="38"/>
                  <a:pt x="22" y="38"/>
                  <a:pt x="22" y="38"/>
                </a:cubicBezTo>
                <a:cubicBezTo>
                  <a:pt x="22" y="38"/>
                  <a:pt x="22" y="39"/>
                  <a:pt x="22" y="39"/>
                </a:cubicBezTo>
                <a:cubicBezTo>
                  <a:pt x="15" y="40"/>
                  <a:pt x="11" y="47"/>
                  <a:pt x="13" y="53"/>
                </a:cubicBezTo>
                <a:cubicBezTo>
                  <a:pt x="13" y="54"/>
                  <a:pt x="13" y="54"/>
                  <a:pt x="13" y="54"/>
                </a:cubicBezTo>
                <a:cubicBezTo>
                  <a:pt x="13" y="55"/>
                  <a:pt x="13" y="55"/>
                  <a:pt x="12" y="55"/>
                </a:cubicBezTo>
                <a:cubicBezTo>
                  <a:pt x="12" y="55"/>
                  <a:pt x="12" y="55"/>
                  <a:pt x="12" y="55"/>
                </a:cubicBezTo>
                <a:cubicBezTo>
                  <a:pt x="11" y="55"/>
                  <a:pt x="11" y="55"/>
                  <a:pt x="11" y="54"/>
                </a:cubicBezTo>
                <a:cubicBezTo>
                  <a:pt x="8" y="46"/>
                  <a:pt x="13" y="38"/>
                  <a:pt x="21" y="36"/>
                </a:cubicBezTo>
                <a:cubicBezTo>
                  <a:pt x="22" y="36"/>
                  <a:pt x="22" y="36"/>
                  <a:pt x="22" y="37"/>
                </a:cubicBezTo>
                <a:close/>
                <a:moveTo>
                  <a:pt x="51" y="57"/>
                </a:moveTo>
                <a:cubicBezTo>
                  <a:pt x="48" y="62"/>
                  <a:pt x="47" y="65"/>
                  <a:pt x="46" y="68"/>
                </a:cubicBezTo>
                <a:cubicBezTo>
                  <a:pt x="46" y="70"/>
                  <a:pt x="46" y="72"/>
                  <a:pt x="46" y="76"/>
                </a:cubicBezTo>
                <a:cubicBezTo>
                  <a:pt x="46" y="79"/>
                  <a:pt x="45" y="80"/>
                  <a:pt x="42" y="79"/>
                </a:cubicBezTo>
                <a:cubicBezTo>
                  <a:pt x="33" y="73"/>
                  <a:pt x="23" y="68"/>
                  <a:pt x="14" y="62"/>
                </a:cubicBezTo>
                <a:cubicBezTo>
                  <a:pt x="12" y="61"/>
                  <a:pt x="12" y="59"/>
                  <a:pt x="14" y="58"/>
                </a:cubicBezTo>
                <a:cubicBezTo>
                  <a:pt x="18" y="56"/>
                  <a:pt x="20" y="55"/>
                  <a:pt x="22" y="53"/>
                </a:cubicBezTo>
                <a:cubicBezTo>
                  <a:pt x="24" y="51"/>
                  <a:pt x="25" y="49"/>
                  <a:pt x="28" y="44"/>
                </a:cubicBezTo>
                <a:cubicBezTo>
                  <a:pt x="31" y="38"/>
                  <a:pt x="37" y="37"/>
                  <a:pt x="41" y="38"/>
                </a:cubicBezTo>
                <a:cubicBezTo>
                  <a:pt x="44" y="38"/>
                  <a:pt x="44" y="37"/>
                  <a:pt x="45" y="34"/>
                </a:cubicBezTo>
                <a:cubicBezTo>
                  <a:pt x="45" y="34"/>
                  <a:pt x="45" y="33"/>
                  <a:pt x="45" y="33"/>
                </a:cubicBezTo>
                <a:cubicBezTo>
                  <a:pt x="46" y="32"/>
                  <a:pt x="46" y="32"/>
                  <a:pt x="47" y="32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6"/>
                  <a:pt x="53" y="36"/>
                  <a:pt x="52" y="37"/>
                </a:cubicBezTo>
                <a:cubicBezTo>
                  <a:pt x="52" y="37"/>
                  <a:pt x="52" y="37"/>
                  <a:pt x="51" y="37"/>
                </a:cubicBezTo>
                <a:cubicBezTo>
                  <a:pt x="49" y="40"/>
                  <a:pt x="49" y="41"/>
                  <a:pt x="50" y="43"/>
                </a:cubicBezTo>
                <a:cubicBezTo>
                  <a:pt x="53" y="46"/>
                  <a:pt x="54" y="52"/>
                  <a:pt x="51" y="57"/>
                </a:cubicBezTo>
                <a:close/>
                <a:moveTo>
                  <a:pt x="46" y="30"/>
                </a:moveTo>
                <a:cubicBezTo>
                  <a:pt x="49" y="23"/>
                  <a:pt x="54" y="13"/>
                  <a:pt x="59" y="7"/>
                </a:cubicBezTo>
                <a:cubicBezTo>
                  <a:pt x="59" y="7"/>
                  <a:pt x="60" y="7"/>
                  <a:pt x="60" y="7"/>
                </a:cubicBezTo>
                <a:cubicBezTo>
                  <a:pt x="67" y="11"/>
                  <a:pt x="67" y="11"/>
                  <a:pt x="67" y="11"/>
                </a:cubicBezTo>
                <a:cubicBezTo>
                  <a:pt x="68" y="11"/>
                  <a:pt x="68" y="11"/>
                  <a:pt x="68" y="12"/>
                </a:cubicBezTo>
                <a:cubicBezTo>
                  <a:pt x="65" y="19"/>
                  <a:pt x="59" y="29"/>
                  <a:pt x="54" y="34"/>
                </a:cubicBezTo>
                <a:cubicBezTo>
                  <a:pt x="54" y="35"/>
                  <a:pt x="54" y="35"/>
                  <a:pt x="53" y="35"/>
                </a:cubicBezTo>
                <a:cubicBezTo>
                  <a:pt x="47" y="31"/>
                  <a:pt x="47" y="31"/>
                  <a:pt x="47" y="31"/>
                </a:cubicBezTo>
                <a:cubicBezTo>
                  <a:pt x="46" y="31"/>
                  <a:pt x="46" y="30"/>
                  <a:pt x="46" y="30"/>
                </a:cubicBezTo>
                <a:close/>
                <a:moveTo>
                  <a:pt x="61" y="5"/>
                </a:moveTo>
                <a:cubicBezTo>
                  <a:pt x="64" y="2"/>
                  <a:pt x="66" y="0"/>
                  <a:pt x="68" y="1"/>
                </a:cubicBezTo>
                <a:cubicBezTo>
                  <a:pt x="70" y="2"/>
                  <a:pt x="70" y="5"/>
                  <a:pt x="68" y="9"/>
                </a:cubicBezTo>
                <a:cubicBezTo>
                  <a:pt x="68" y="10"/>
                  <a:pt x="68" y="10"/>
                  <a:pt x="67" y="10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6"/>
                  <a:pt x="61" y="5"/>
                  <a:pt x="61" y="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1" name="Freeform 23"/>
          <p:cNvSpPr>
            <a:spLocks noEditPoints="1"/>
          </p:cNvSpPr>
          <p:nvPr/>
        </p:nvSpPr>
        <p:spPr bwMode="auto">
          <a:xfrm>
            <a:off x="1023938" y="3346450"/>
            <a:ext cx="168275" cy="187325"/>
          </a:xfrm>
          <a:custGeom>
            <a:avLst/>
            <a:gdLst>
              <a:gd name="T0" fmla="*/ 6 w 60"/>
              <a:gd name="T1" fmla="*/ 52 h 67"/>
              <a:gd name="T2" fmla="*/ 0 w 60"/>
              <a:gd name="T3" fmla="*/ 6 h 67"/>
              <a:gd name="T4" fmla="*/ 42 w 60"/>
              <a:gd name="T5" fmla="*/ 0 h 67"/>
              <a:gd name="T6" fmla="*/ 43 w 60"/>
              <a:gd name="T7" fmla="*/ 8 h 67"/>
              <a:gd name="T8" fmla="*/ 42 w 60"/>
              <a:gd name="T9" fmla="*/ 9 h 67"/>
              <a:gd name="T10" fmla="*/ 41 w 60"/>
              <a:gd name="T11" fmla="*/ 3 h 67"/>
              <a:gd name="T12" fmla="*/ 6 w 60"/>
              <a:gd name="T13" fmla="*/ 1 h 67"/>
              <a:gd name="T14" fmla="*/ 42 w 60"/>
              <a:gd name="T15" fmla="*/ 10 h 67"/>
              <a:gd name="T16" fmla="*/ 43 w 60"/>
              <a:gd name="T17" fmla="*/ 12 h 67"/>
              <a:gd name="T18" fmla="*/ 22 w 60"/>
              <a:gd name="T19" fmla="*/ 13 h 67"/>
              <a:gd name="T20" fmla="*/ 15 w 60"/>
              <a:gd name="T21" fmla="*/ 51 h 67"/>
              <a:gd name="T22" fmla="*/ 58 w 60"/>
              <a:gd name="T23" fmla="*/ 67 h 67"/>
              <a:gd name="T24" fmla="*/ 16 w 60"/>
              <a:gd name="T25" fmla="*/ 61 h 67"/>
              <a:gd name="T26" fmla="*/ 22 w 60"/>
              <a:gd name="T27" fmla="*/ 14 h 67"/>
              <a:gd name="T28" fmla="*/ 60 w 60"/>
              <a:gd name="T29" fmla="*/ 16 h 67"/>
              <a:gd name="T30" fmla="*/ 59 w 60"/>
              <a:gd name="T31" fmla="*/ 24 h 67"/>
              <a:gd name="T32" fmla="*/ 57 w 60"/>
              <a:gd name="T33" fmla="*/ 23 h 67"/>
              <a:gd name="T34" fmla="*/ 56 w 60"/>
              <a:gd name="T35" fmla="*/ 16 h 67"/>
              <a:gd name="T36" fmla="*/ 22 w 60"/>
              <a:gd name="T37" fmla="*/ 25 h 67"/>
              <a:gd name="T38" fmla="*/ 60 w 60"/>
              <a:gd name="T39" fmla="*/ 27 h 67"/>
              <a:gd name="T40" fmla="*/ 58 w 60"/>
              <a:gd name="T41" fmla="*/ 67 h 67"/>
              <a:gd name="T42" fmla="*/ 23 w 60"/>
              <a:gd name="T43" fmla="*/ 18 h 67"/>
              <a:gd name="T44" fmla="*/ 22 w 60"/>
              <a:gd name="T45" fmla="*/ 17 h 67"/>
              <a:gd name="T46" fmla="*/ 55 w 60"/>
              <a:gd name="T47" fmla="*/ 16 h 67"/>
              <a:gd name="T48" fmla="*/ 56 w 60"/>
              <a:gd name="T49" fmla="*/ 17 h 67"/>
              <a:gd name="T50" fmla="*/ 55 w 60"/>
              <a:gd name="T51" fmla="*/ 20 h 67"/>
              <a:gd name="T52" fmla="*/ 22 w 60"/>
              <a:gd name="T53" fmla="*/ 19 h 67"/>
              <a:gd name="T54" fmla="*/ 23 w 60"/>
              <a:gd name="T55" fmla="*/ 18 h 67"/>
              <a:gd name="T56" fmla="*/ 56 w 60"/>
              <a:gd name="T57" fmla="*/ 19 h 67"/>
              <a:gd name="T58" fmla="*/ 55 w 60"/>
              <a:gd name="T59" fmla="*/ 20 h 67"/>
              <a:gd name="T60" fmla="*/ 23 w 60"/>
              <a:gd name="T61" fmla="*/ 22 h 67"/>
              <a:gd name="T62" fmla="*/ 22 w 60"/>
              <a:gd name="T63" fmla="*/ 21 h 67"/>
              <a:gd name="T64" fmla="*/ 55 w 60"/>
              <a:gd name="T65" fmla="*/ 21 h 67"/>
              <a:gd name="T66" fmla="*/ 56 w 60"/>
              <a:gd name="T67" fmla="*/ 22 h 67"/>
              <a:gd name="T68" fmla="*/ 55 w 60"/>
              <a:gd name="T69" fmla="*/ 25 h 67"/>
              <a:gd name="T70" fmla="*/ 22 w 60"/>
              <a:gd name="T71" fmla="*/ 24 h 67"/>
              <a:gd name="T72" fmla="*/ 23 w 60"/>
              <a:gd name="T73" fmla="*/ 23 h 67"/>
              <a:gd name="T74" fmla="*/ 56 w 60"/>
              <a:gd name="T75" fmla="*/ 24 h 67"/>
              <a:gd name="T76" fmla="*/ 55 w 60"/>
              <a:gd name="T77" fmla="*/ 25 h 67"/>
              <a:gd name="T78" fmla="*/ 7 w 60"/>
              <a:gd name="T79" fmla="*/ 3 h 67"/>
              <a:gd name="T80" fmla="*/ 6 w 60"/>
              <a:gd name="T81" fmla="*/ 2 h 67"/>
              <a:gd name="T82" fmla="*/ 39 w 60"/>
              <a:gd name="T83" fmla="*/ 2 h 67"/>
              <a:gd name="T84" fmla="*/ 40 w 60"/>
              <a:gd name="T85" fmla="*/ 2 h 67"/>
              <a:gd name="T86" fmla="*/ 39 w 60"/>
              <a:gd name="T87" fmla="*/ 5 h 67"/>
              <a:gd name="T88" fmla="*/ 6 w 60"/>
              <a:gd name="T89" fmla="*/ 5 h 67"/>
              <a:gd name="T90" fmla="*/ 7 w 60"/>
              <a:gd name="T91" fmla="*/ 4 h 67"/>
              <a:gd name="T92" fmla="*/ 40 w 60"/>
              <a:gd name="T93" fmla="*/ 5 h 67"/>
              <a:gd name="T94" fmla="*/ 39 w 60"/>
              <a:gd name="T95" fmla="*/ 5 h 67"/>
              <a:gd name="T96" fmla="*/ 7 w 60"/>
              <a:gd name="T97" fmla="*/ 8 h 67"/>
              <a:gd name="T98" fmla="*/ 6 w 60"/>
              <a:gd name="T99" fmla="*/ 7 h 67"/>
              <a:gd name="T100" fmla="*/ 39 w 60"/>
              <a:gd name="T101" fmla="*/ 6 h 67"/>
              <a:gd name="T102" fmla="*/ 40 w 60"/>
              <a:gd name="T103" fmla="*/ 7 h 67"/>
              <a:gd name="T104" fmla="*/ 39 w 60"/>
              <a:gd name="T105" fmla="*/ 10 h 67"/>
              <a:gd name="T106" fmla="*/ 6 w 60"/>
              <a:gd name="T107" fmla="*/ 9 h 67"/>
              <a:gd name="T108" fmla="*/ 7 w 60"/>
              <a:gd name="T109" fmla="*/ 8 h 67"/>
              <a:gd name="T110" fmla="*/ 40 w 60"/>
              <a:gd name="T111" fmla="*/ 9 h 67"/>
              <a:gd name="T112" fmla="*/ 39 w 60"/>
              <a:gd name="T113" fmla="*/ 1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0" h="67">
                <a:moveTo>
                  <a:pt x="14" y="52"/>
                </a:moveTo>
                <a:cubicBezTo>
                  <a:pt x="6" y="52"/>
                  <a:pt x="6" y="52"/>
                  <a:pt x="6" y="52"/>
                </a:cubicBezTo>
                <a:cubicBezTo>
                  <a:pt x="3" y="52"/>
                  <a:pt x="0" y="49"/>
                  <a:pt x="0" y="46"/>
                </a:cubicBezTo>
                <a:cubicBezTo>
                  <a:pt x="0" y="32"/>
                  <a:pt x="0" y="19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18" y="0"/>
                  <a:pt x="30" y="0"/>
                  <a:pt x="42" y="0"/>
                </a:cubicBezTo>
                <a:cubicBezTo>
                  <a:pt x="43" y="0"/>
                  <a:pt x="43" y="0"/>
                  <a:pt x="43" y="1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8"/>
                  <a:pt x="43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9"/>
                  <a:pt x="41" y="8"/>
                  <a:pt x="41" y="8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2"/>
                  <a:pt x="41" y="1"/>
                  <a:pt x="40" y="1"/>
                </a:cubicBezTo>
                <a:cubicBezTo>
                  <a:pt x="6" y="1"/>
                  <a:pt x="6" y="1"/>
                  <a:pt x="6" y="1"/>
                </a:cubicBezTo>
                <a:cubicBezTo>
                  <a:pt x="0" y="1"/>
                  <a:pt x="0" y="10"/>
                  <a:pt x="6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3" y="10"/>
                  <a:pt x="43" y="11"/>
                  <a:pt x="43" y="11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3"/>
                  <a:pt x="43" y="13"/>
                  <a:pt x="4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18" y="13"/>
                  <a:pt x="15" y="16"/>
                  <a:pt x="15" y="20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2"/>
                  <a:pt x="14" y="52"/>
                </a:cubicBezTo>
                <a:close/>
                <a:moveTo>
                  <a:pt x="58" y="67"/>
                </a:moveTo>
                <a:cubicBezTo>
                  <a:pt x="22" y="67"/>
                  <a:pt x="22" y="67"/>
                  <a:pt x="22" y="67"/>
                </a:cubicBezTo>
                <a:cubicBezTo>
                  <a:pt x="19" y="67"/>
                  <a:pt x="16" y="64"/>
                  <a:pt x="16" y="61"/>
                </a:cubicBezTo>
                <a:cubicBezTo>
                  <a:pt x="16" y="47"/>
                  <a:pt x="16" y="34"/>
                  <a:pt x="16" y="20"/>
                </a:cubicBezTo>
                <a:cubicBezTo>
                  <a:pt x="16" y="17"/>
                  <a:pt x="19" y="14"/>
                  <a:pt x="22" y="14"/>
                </a:cubicBezTo>
                <a:cubicBezTo>
                  <a:pt x="35" y="14"/>
                  <a:pt x="46" y="14"/>
                  <a:pt x="58" y="14"/>
                </a:cubicBezTo>
                <a:cubicBezTo>
                  <a:pt x="59" y="14"/>
                  <a:pt x="60" y="15"/>
                  <a:pt x="60" y="16"/>
                </a:cubicBezTo>
                <a:cubicBezTo>
                  <a:pt x="60" y="23"/>
                  <a:pt x="60" y="23"/>
                  <a:pt x="60" y="23"/>
                </a:cubicBezTo>
                <a:cubicBezTo>
                  <a:pt x="60" y="23"/>
                  <a:pt x="59" y="24"/>
                  <a:pt x="59" y="24"/>
                </a:cubicBezTo>
                <a:cubicBezTo>
                  <a:pt x="59" y="24"/>
                  <a:pt x="59" y="24"/>
                  <a:pt x="59" y="24"/>
                </a:cubicBezTo>
                <a:cubicBezTo>
                  <a:pt x="58" y="24"/>
                  <a:pt x="57" y="23"/>
                  <a:pt x="57" y="23"/>
                </a:cubicBezTo>
                <a:cubicBezTo>
                  <a:pt x="57" y="17"/>
                  <a:pt x="57" y="17"/>
                  <a:pt x="57" y="17"/>
                </a:cubicBezTo>
                <a:cubicBezTo>
                  <a:pt x="57" y="16"/>
                  <a:pt x="57" y="16"/>
                  <a:pt x="56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16" y="16"/>
                  <a:pt x="16" y="25"/>
                  <a:pt x="22" y="25"/>
                </a:cubicBezTo>
                <a:cubicBezTo>
                  <a:pt x="58" y="25"/>
                  <a:pt x="58" y="25"/>
                  <a:pt x="58" y="25"/>
                </a:cubicBezTo>
                <a:cubicBezTo>
                  <a:pt x="59" y="25"/>
                  <a:pt x="60" y="26"/>
                  <a:pt x="60" y="27"/>
                </a:cubicBezTo>
                <a:cubicBezTo>
                  <a:pt x="60" y="39"/>
                  <a:pt x="60" y="52"/>
                  <a:pt x="60" y="65"/>
                </a:cubicBezTo>
                <a:cubicBezTo>
                  <a:pt x="60" y="66"/>
                  <a:pt x="59" y="67"/>
                  <a:pt x="58" y="67"/>
                </a:cubicBezTo>
                <a:close/>
                <a:moveTo>
                  <a:pt x="55" y="18"/>
                </a:moveTo>
                <a:cubicBezTo>
                  <a:pt x="23" y="18"/>
                  <a:pt x="23" y="18"/>
                  <a:pt x="23" y="18"/>
                </a:cubicBezTo>
                <a:cubicBezTo>
                  <a:pt x="22" y="18"/>
                  <a:pt x="22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7"/>
                  <a:pt x="22" y="16"/>
                  <a:pt x="23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6" y="16"/>
                  <a:pt x="56" y="17"/>
                  <a:pt x="56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7"/>
                  <a:pt x="56" y="18"/>
                  <a:pt x="55" y="18"/>
                </a:cubicBezTo>
                <a:close/>
                <a:moveTo>
                  <a:pt x="55" y="20"/>
                </a:moveTo>
                <a:cubicBezTo>
                  <a:pt x="23" y="20"/>
                  <a:pt x="23" y="20"/>
                  <a:pt x="23" y="20"/>
                </a:cubicBezTo>
                <a:cubicBezTo>
                  <a:pt x="22" y="20"/>
                  <a:pt x="22" y="20"/>
                  <a:pt x="22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2" y="18"/>
                  <a:pt x="23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56" y="18"/>
                  <a:pt x="56" y="19"/>
                  <a:pt x="56" y="19"/>
                </a:cubicBezTo>
                <a:cubicBezTo>
                  <a:pt x="56" y="19"/>
                  <a:pt x="56" y="19"/>
                  <a:pt x="56" y="19"/>
                </a:cubicBezTo>
                <a:cubicBezTo>
                  <a:pt x="56" y="20"/>
                  <a:pt x="56" y="20"/>
                  <a:pt x="55" y="20"/>
                </a:cubicBezTo>
                <a:close/>
                <a:moveTo>
                  <a:pt x="55" y="22"/>
                </a:moveTo>
                <a:cubicBezTo>
                  <a:pt x="23" y="22"/>
                  <a:pt x="23" y="22"/>
                  <a:pt x="23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3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5" y="22"/>
                </a:cubicBezTo>
                <a:close/>
                <a:moveTo>
                  <a:pt x="55" y="25"/>
                </a:moveTo>
                <a:cubicBezTo>
                  <a:pt x="23" y="25"/>
                  <a:pt x="23" y="25"/>
                  <a:pt x="23" y="25"/>
                </a:cubicBezTo>
                <a:cubicBezTo>
                  <a:pt x="22" y="25"/>
                  <a:pt x="22" y="24"/>
                  <a:pt x="22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3"/>
                  <a:pt x="22" y="23"/>
                  <a:pt x="23" y="23"/>
                </a:cubicBezTo>
                <a:cubicBezTo>
                  <a:pt x="55" y="23"/>
                  <a:pt x="55" y="23"/>
                  <a:pt x="55" y="23"/>
                </a:cubicBezTo>
                <a:cubicBezTo>
                  <a:pt x="56" y="23"/>
                  <a:pt x="56" y="23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5"/>
                  <a:pt x="55" y="25"/>
                </a:cubicBezTo>
                <a:close/>
                <a:moveTo>
                  <a:pt x="39" y="3"/>
                </a:moveTo>
                <a:cubicBezTo>
                  <a:pt x="7" y="3"/>
                  <a:pt x="7" y="3"/>
                  <a:pt x="7" y="3"/>
                </a:cubicBezTo>
                <a:cubicBezTo>
                  <a:pt x="6" y="3"/>
                  <a:pt x="6" y="3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7" y="2"/>
                </a:cubicBezTo>
                <a:cubicBezTo>
                  <a:pt x="39" y="2"/>
                  <a:pt x="39" y="2"/>
                  <a:pt x="39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3"/>
                  <a:pt x="40" y="3"/>
                  <a:pt x="39" y="3"/>
                </a:cubicBezTo>
                <a:close/>
                <a:moveTo>
                  <a:pt x="39" y="5"/>
                </a:moveTo>
                <a:cubicBezTo>
                  <a:pt x="7" y="5"/>
                  <a:pt x="7" y="5"/>
                  <a:pt x="7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4"/>
                  <a:pt x="6" y="4"/>
                  <a:pt x="7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39" y="5"/>
                </a:cubicBezTo>
                <a:close/>
                <a:moveTo>
                  <a:pt x="39" y="8"/>
                </a:moveTo>
                <a:cubicBezTo>
                  <a:pt x="7" y="8"/>
                  <a:pt x="7" y="8"/>
                  <a:pt x="7" y="8"/>
                </a:cubicBezTo>
                <a:cubicBezTo>
                  <a:pt x="6" y="8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6"/>
                  <a:pt x="6" y="6"/>
                  <a:pt x="7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40" y="6"/>
                  <a:pt x="40" y="6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8"/>
                  <a:pt x="39" y="8"/>
                </a:cubicBezTo>
                <a:close/>
                <a:moveTo>
                  <a:pt x="39" y="10"/>
                </a:moveTo>
                <a:cubicBezTo>
                  <a:pt x="7" y="10"/>
                  <a:pt x="7" y="10"/>
                  <a:pt x="7" y="10"/>
                </a:cubicBezTo>
                <a:cubicBezTo>
                  <a:pt x="6" y="10"/>
                  <a:pt x="6" y="10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8"/>
                  <a:pt x="7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40" y="8"/>
                  <a:pt x="40" y="9"/>
                  <a:pt x="40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10"/>
                  <a:pt x="40" y="10"/>
                  <a:pt x="39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4" name="Freeform 26"/>
          <p:cNvSpPr>
            <a:spLocks noEditPoints="1"/>
          </p:cNvSpPr>
          <p:nvPr/>
        </p:nvSpPr>
        <p:spPr bwMode="auto">
          <a:xfrm>
            <a:off x="4922351" y="4159250"/>
            <a:ext cx="152400" cy="217488"/>
          </a:xfrm>
          <a:custGeom>
            <a:avLst/>
            <a:gdLst>
              <a:gd name="T0" fmla="*/ 6 w 55"/>
              <a:gd name="T1" fmla="*/ 68 h 78"/>
              <a:gd name="T2" fmla="*/ 3 w 55"/>
              <a:gd name="T3" fmla="*/ 51 h 78"/>
              <a:gd name="T4" fmla="*/ 0 w 55"/>
              <a:gd name="T5" fmla="*/ 44 h 78"/>
              <a:gd name="T6" fmla="*/ 5 w 55"/>
              <a:gd name="T7" fmla="*/ 36 h 78"/>
              <a:gd name="T8" fmla="*/ 21 w 55"/>
              <a:gd name="T9" fmla="*/ 16 h 78"/>
              <a:gd name="T10" fmla="*/ 17 w 55"/>
              <a:gd name="T11" fmla="*/ 8 h 78"/>
              <a:gd name="T12" fmla="*/ 15 w 55"/>
              <a:gd name="T13" fmla="*/ 8 h 78"/>
              <a:gd name="T14" fmla="*/ 15 w 55"/>
              <a:gd name="T15" fmla="*/ 5 h 78"/>
              <a:gd name="T16" fmla="*/ 26 w 55"/>
              <a:gd name="T17" fmla="*/ 1 h 78"/>
              <a:gd name="T18" fmla="*/ 28 w 55"/>
              <a:gd name="T19" fmla="*/ 1 h 78"/>
              <a:gd name="T20" fmla="*/ 29 w 55"/>
              <a:gd name="T21" fmla="*/ 4 h 78"/>
              <a:gd name="T22" fmla="*/ 28 w 55"/>
              <a:gd name="T23" fmla="*/ 5 h 78"/>
              <a:gd name="T24" fmla="*/ 41 w 55"/>
              <a:gd name="T25" fmla="*/ 42 h 78"/>
              <a:gd name="T26" fmla="*/ 41 w 55"/>
              <a:gd name="T27" fmla="*/ 43 h 78"/>
              <a:gd name="T28" fmla="*/ 40 w 55"/>
              <a:gd name="T29" fmla="*/ 47 h 78"/>
              <a:gd name="T30" fmla="*/ 35 w 55"/>
              <a:gd name="T31" fmla="*/ 46 h 78"/>
              <a:gd name="T32" fmla="*/ 33 w 55"/>
              <a:gd name="T33" fmla="*/ 45 h 78"/>
              <a:gd name="T34" fmla="*/ 32 w 55"/>
              <a:gd name="T35" fmla="*/ 45 h 78"/>
              <a:gd name="T36" fmla="*/ 23 w 55"/>
              <a:gd name="T37" fmla="*/ 27 h 78"/>
              <a:gd name="T38" fmla="*/ 14 w 55"/>
              <a:gd name="T39" fmla="*/ 41 h 78"/>
              <a:gd name="T40" fmla="*/ 13 w 55"/>
              <a:gd name="T41" fmla="*/ 49 h 78"/>
              <a:gd name="T42" fmla="*/ 23 w 55"/>
              <a:gd name="T43" fmla="*/ 68 h 78"/>
              <a:gd name="T44" fmla="*/ 50 w 55"/>
              <a:gd name="T45" fmla="*/ 68 h 78"/>
              <a:gd name="T46" fmla="*/ 54 w 55"/>
              <a:gd name="T47" fmla="*/ 74 h 78"/>
              <a:gd name="T48" fmla="*/ 6 w 55"/>
              <a:gd name="T49" fmla="*/ 78 h 78"/>
              <a:gd name="T50" fmla="*/ 3 w 55"/>
              <a:gd name="T51" fmla="*/ 72 h 78"/>
              <a:gd name="T52" fmla="*/ 7 w 55"/>
              <a:gd name="T53" fmla="*/ 41 h 78"/>
              <a:gd name="T54" fmla="*/ 7 w 55"/>
              <a:gd name="T55" fmla="*/ 48 h 78"/>
              <a:gd name="T56" fmla="*/ 7 w 55"/>
              <a:gd name="T57" fmla="*/ 41 h 78"/>
              <a:gd name="T58" fmla="*/ 51 w 55"/>
              <a:gd name="T59" fmla="*/ 45 h 78"/>
              <a:gd name="T60" fmla="*/ 54 w 55"/>
              <a:gd name="T61" fmla="*/ 48 h 78"/>
              <a:gd name="T62" fmla="*/ 31 w 55"/>
              <a:gd name="T63" fmla="*/ 59 h 78"/>
              <a:gd name="T64" fmla="*/ 27 w 55"/>
              <a:gd name="T65" fmla="*/ 5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5" h="78">
                <a:moveTo>
                  <a:pt x="6" y="68"/>
                </a:moveTo>
                <a:cubicBezTo>
                  <a:pt x="6" y="68"/>
                  <a:pt x="6" y="68"/>
                  <a:pt x="6" y="68"/>
                </a:cubicBezTo>
                <a:cubicBezTo>
                  <a:pt x="8" y="68"/>
                  <a:pt x="8" y="67"/>
                  <a:pt x="8" y="66"/>
                </a:cubicBezTo>
                <a:cubicBezTo>
                  <a:pt x="5" y="61"/>
                  <a:pt x="3" y="56"/>
                  <a:pt x="3" y="51"/>
                </a:cubicBezTo>
                <a:cubicBezTo>
                  <a:pt x="3" y="51"/>
                  <a:pt x="2" y="50"/>
                  <a:pt x="2" y="49"/>
                </a:cubicBezTo>
                <a:cubicBezTo>
                  <a:pt x="0" y="48"/>
                  <a:pt x="0" y="46"/>
                  <a:pt x="0" y="44"/>
                </a:cubicBezTo>
                <a:cubicBezTo>
                  <a:pt x="0" y="41"/>
                  <a:pt x="1" y="39"/>
                  <a:pt x="3" y="38"/>
                </a:cubicBezTo>
                <a:cubicBezTo>
                  <a:pt x="4" y="37"/>
                  <a:pt x="4" y="37"/>
                  <a:pt x="5" y="36"/>
                </a:cubicBezTo>
                <a:cubicBezTo>
                  <a:pt x="7" y="28"/>
                  <a:pt x="13" y="22"/>
                  <a:pt x="20" y="18"/>
                </a:cubicBezTo>
                <a:cubicBezTo>
                  <a:pt x="21" y="17"/>
                  <a:pt x="21" y="17"/>
                  <a:pt x="21" y="16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8"/>
                  <a:pt x="17" y="8"/>
                  <a:pt x="17" y="8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5" y="9"/>
                  <a:pt x="15" y="8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5"/>
                  <a:pt x="15" y="5"/>
                </a:cubicBezTo>
                <a:cubicBezTo>
                  <a:pt x="16" y="4"/>
                  <a:pt x="16" y="4"/>
                  <a:pt x="16" y="4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8" y="0"/>
                  <a:pt x="28" y="1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3"/>
                  <a:pt x="29" y="4"/>
                  <a:pt x="29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7" y="5"/>
                  <a:pt x="28" y="5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41"/>
                  <a:pt x="42" y="42"/>
                  <a:pt x="41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1" y="42"/>
                  <a:pt x="41" y="43"/>
                  <a:pt x="41" y="43"/>
                </a:cubicBezTo>
                <a:cubicBezTo>
                  <a:pt x="41" y="44"/>
                  <a:pt x="41" y="44"/>
                  <a:pt x="41" y="44"/>
                </a:cubicBezTo>
                <a:cubicBezTo>
                  <a:pt x="42" y="45"/>
                  <a:pt x="41" y="46"/>
                  <a:pt x="40" y="47"/>
                </a:cubicBezTo>
                <a:cubicBezTo>
                  <a:pt x="37" y="48"/>
                  <a:pt x="37" y="48"/>
                  <a:pt x="37" y="48"/>
                </a:cubicBezTo>
                <a:cubicBezTo>
                  <a:pt x="36" y="48"/>
                  <a:pt x="35" y="47"/>
                  <a:pt x="35" y="46"/>
                </a:cubicBezTo>
                <a:cubicBezTo>
                  <a:pt x="34" y="45"/>
                  <a:pt x="34" y="45"/>
                  <a:pt x="34" y="45"/>
                </a:cubicBezTo>
                <a:cubicBezTo>
                  <a:pt x="34" y="45"/>
                  <a:pt x="34" y="45"/>
                  <a:pt x="33" y="45"/>
                </a:cubicBezTo>
                <a:cubicBezTo>
                  <a:pt x="33" y="45"/>
                  <a:pt x="33" y="45"/>
                  <a:pt x="33" y="45"/>
                </a:cubicBezTo>
                <a:cubicBezTo>
                  <a:pt x="33" y="45"/>
                  <a:pt x="32" y="45"/>
                  <a:pt x="32" y="45"/>
                </a:cubicBezTo>
                <a:cubicBezTo>
                  <a:pt x="26" y="28"/>
                  <a:pt x="26" y="28"/>
                  <a:pt x="26" y="28"/>
                </a:cubicBezTo>
                <a:cubicBezTo>
                  <a:pt x="25" y="27"/>
                  <a:pt x="24" y="27"/>
                  <a:pt x="23" y="27"/>
                </a:cubicBezTo>
                <a:cubicBezTo>
                  <a:pt x="19" y="30"/>
                  <a:pt x="16" y="34"/>
                  <a:pt x="14" y="38"/>
                </a:cubicBezTo>
                <a:cubicBezTo>
                  <a:pt x="14" y="39"/>
                  <a:pt x="14" y="40"/>
                  <a:pt x="14" y="41"/>
                </a:cubicBezTo>
                <a:cubicBezTo>
                  <a:pt x="15" y="42"/>
                  <a:pt x="15" y="43"/>
                  <a:pt x="15" y="44"/>
                </a:cubicBezTo>
                <a:cubicBezTo>
                  <a:pt x="15" y="46"/>
                  <a:pt x="14" y="48"/>
                  <a:pt x="13" y="49"/>
                </a:cubicBezTo>
                <a:cubicBezTo>
                  <a:pt x="13" y="50"/>
                  <a:pt x="12" y="51"/>
                  <a:pt x="13" y="52"/>
                </a:cubicBezTo>
                <a:cubicBezTo>
                  <a:pt x="14" y="58"/>
                  <a:pt x="17" y="64"/>
                  <a:pt x="23" y="68"/>
                </a:cubicBezTo>
                <a:cubicBezTo>
                  <a:pt x="24" y="68"/>
                  <a:pt x="24" y="68"/>
                  <a:pt x="25" y="68"/>
                </a:cubicBezTo>
                <a:cubicBezTo>
                  <a:pt x="50" y="68"/>
                  <a:pt x="50" y="68"/>
                  <a:pt x="50" y="68"/>
                </a:cubicBezTo>
                <a:cubicBezTo>
                  <a:pt x="52" y="68"/>
                  <a:pt x="54" y="70"/>
                  <a:pt x="54" y="72"/>
                </a:cubicBezTo>
                <a:cubicBezTo>
                  <a:pt x="54" y="74"/>
                  <a:pt x="54" y="74"/>
                  <a:pt x="54" y="74"/>
                </a:cubicBezTo>
                <a:cubicBezTo>
                  <a:pt x="54" y="76"/>
                  <a:pt x="52" y="78"/>
                  <a:pt x="50" y="78"/>
                </a:cubicBezTo>
                <a:cubicBezTo>
                  <a:pt x="6" y="78"/>
                  <a:pt x="6" y="78"/>
                  <a:pt x="6" y="78"/>
                </a:cubicBezTo>
                <a:cubicBezTo>
                  <a:pt x="4" y="78"/>
                  <a:pt x="3" y="76"/>
                  <a:pt x="3" y="74"/>
                </a:cubicBezTo>
                <a:cubicBezTo>
                  <a:pt x="3" y="72"/>
                  <a:pt x="3" y="72"/>
                  <a:pt x="3" y="72"/>
                </a:cubicBezTo>
                <a:cubicBezTo>
                  <a:pt x="3" y="70"/>
                  <a:pt x="4" y="68"/>
                  <a:pt x="6" y="68"/>
                </a:cubicBezTo>
                <a:close/>
                <a:moveTo>
                  <a:pt x="7" y="41"/>
                </a:moveTo>
                <a:cubicBezTo>
                  <a:pt x="9" y="41"/>
                  <a:pt x="11" y="42"/>
                  <a:pt x="11" y="44"/>
                </a:cubicBezTo>
                <a:cubicBezTo>
                  <a:pt x="11" y="46"/>
                  <a:pt x="9" y="48"/>
                  <a:pt x="7" y="48"/>
                </a:cubicBezTo>
                <a:cubicBezTo>
                  <a:pt x="5" y="48"/>
                  <a:pt x="4" y="46"/>
                  <a:pt x="4" y="44"/>
                </a:cubicBezTo>
                <a:cubicBezTo>
                  <a:pt x="4" y="42"/>
                  <a:pt x="5" y="41"/>
                  <a:pt x="7" y="41"/>
                </a:cubicBezTo>
                <a:close/>
                <a:moveTo>
                  <a:pt x="28" y="54"/>
                </a:moveTo>
                <a:cubicBezTo>
                  <a:pt x="51" y="45"/>
                  <a:pt x="51" y="45"/>
                  <a:pt x="51" y="45"/>
                </a:cubicBezTo>
                <a:cubicBezTo>
                  <a:pt x="52" y="45"/>
                  <a:pt x="53" y="45"/>
                  <a:pt x="54" y="46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9"/>
                  <a:pt x="54" y="50"/>
                  <a:pt x="53" y="50"/>
                </a:cubicBezTo>
                <a:cubicBezTo>
                  <a:pt x="31" y="59"/>
                  <a:pt x="31" y="59"/>
                  <a:pt x="31" y="59"/>
                </a:cubicBezTo>
                <a:cubicBezTo>
                  <a:pt x="30" y="60"/>
                  <a:pt x="28" y="59"/>
                  <a:pt x="28" y="58"/>
                </a:cubicBezTo>
                <a:cubicBezTo>
                  <a:pt x="27" y="57"/>
                  <a:pt x="27" y="57"/>
                  <a:pt x="27" y="57"/>
                </a:cubicBezTo>
                <a:cubicBezTo>
                  <a:pt x="27" y="56"/>
                  <a:pt x="27" y="55"/>
                  <a:pt x="28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7" name="Freeform 29"/>
          <p:cNvSpPr>
            <a:spLocks noEditPoints="1"/>
          </p:cNvSpPr>
          <p:nvPr/>
        </p:nvSpPr>
        <p:spPr bwMode="auto">
          <a:xfrm>
            <a:off x="4881076" y="3324225"/>
            <a:ext cx="230188" cy="236538"/>
          </a:xfrm>
          <a:custGeom>
            <a:avLst/>
            <a:gdLst>
              <a:gd name="T0" fmla="*/ 58 w 83"/>
              <a:gd name="T1" fmla="*/ 28 h 85"/>
              <a:gd name="T2" fmla="*/ 35 w 83"/>
              <a:gd name="T3" fmla="*/ 14 h 85"/>
              <a:gd name="T4" fmla="*/ 20 w 83"/>
              <a:gd name="T5" fmla="*/ 34 h 85"/>
              <a:gd name="T6" fmla="*/ 33 w 83"/>
              <a:gd name="T7" fmla="*/ 15 h 85"/>
              <a:gd name="T8" fmla="*/ 34 w 83"/>
              <a:gd name="T9" fmla="*/ 16 h 85"/>
              <a:gd name="T10" fmla="*/ 23 w 83"/>
              <a:gd name="T11" fmla="*/ 41 h 85"/>
              <a:gd name="T12" fmla="*/ 35 w 83"/>
              <a:gd name="T13" fmla="*/ 56 h 85"/>
              <a:gd name="T14" fmla="*/ 23 w 83"/>
              <a:gd name="T15" fmla="*/ 55 h 85"/>
              <a:gd name="T16" fmla="*/ 20 w 83"/>
              <a:gd name="T17" fmla="*/ 52 h 85"/>
              <a:gd name="T18" fmla="*/ 44 w 83"/>
              <a:gd name="T19" fmla="*/ 64 h 85"/>
              <a:gd name="T20" fmla="*/ 22 w 83"/>
              <a:gd name="T21" fmla="*/ 63 h 85"/>
              <a:gd name="T22" fmla="*/ 22 w 83"/>
              <a:gd name="T23" fmla="*/ 57 h 85"/>
              <a:gd name="T24" fmla="*/ 67 w 83"/>
              <a:gd name="T25" fmla="*/ 41 h 85"/>
              <a:gd name="T26" fmla="*/ 65 w 83"/>
              <a:gd name="T27" fmla="*/ 46 h 85"/>
              <a:gd name="T28" fmla="*/ 54 w 83"/>
              <a:gd name="T29" fmla="*/ 50 h 85"/>
              <a:gd name="T30" fmla="*/ 40 w 83"/>
              <a:gd name="T31" fmla="*/ 11 h 85"/>
              <a:gd name="T32" fmla="*/ 57 w 83"/>
              <a:gd name="T33" fmla="*/ 24 h 85"/>
              <a:gd name="T34" fmla="*/ 52 w 83"/>
              <a:gd name="T35" fmla="*/ 40 h 85"/>
              <a:gd name="T36" fmla="*/ 52 w 83"/>
              <a:gd name="T37" fmla="*/ 40 h 85"/>
              <a:gd name="T38" fmla="*/ 34 w 83"/>
              <a:gd name="T39" fmla="*/ 43 h 85"/>
              <a:gd name="T40" fmla="*/ 58 w 83"/>
              <a:gd name="T41" fmla="*/ 61 h 85"/>
              <a:gd name="T42" fmla="*/ 9 w 83"/>
              <a:gd name="T43" fmla="*/ 34 h 85"/>
              <a:gd name="T44" fmla="*/ 33 w 83"/>
              <a:gd name="T45" fmla="*/ 10 h 85"/>
              <a:gd name="T46" fmla="*/ 66 w 83"/>
              <a:gd name="T47" fmla="*/ 18 h 85"/>
              <a:gd name="T48" fmla="*/ 76 w 83"/>
              <a:gd name="T49" fmla="*/ 47 h 85"/>
              <a:gd name="T50" fmla="*/ 75 w 83"/>
              <a:gd name="T51" fmla="*/ 47 h 85"/>
              <a:gd name="T52" fmla="*/ 73 w 83"/>
              <a:gd name="T53" fmla="*/ 39 h 85"/>
              <a:gd name="T54" fmla="*/ 68 w 83"/>
              <a:gd name="T55" fmla="*/ 25 h 85"/>
              <a:gd name="T56" fmla="*/ 68 w 83"/>
              <a:gd name="T57" fmla="*/ 37 h 85"/>
              <a:gd name="T58" fmla="*/ 52 w 83"/>
              <a:gd name="T59" fmla="*/ 71 h 85"/>
              <a:gd name="T60" fmla="*/ 58 w 83"/>
              <a:gd name="T61" fmla="*/ 66 h 85"/>
              <a:gd name="T62" fmla="*/ 70 w 83"/>
              <a:gd name="T63" fmla="*/ 53 h 85"/>
              <a:gd name="T64" fmla="*/ 58 w 83"/>
              <a:gd name="T65" fmla="*/ 61 h 85"/>
              <a:gd name="T66" fmla="*/ 17 w 83"/>
              <a:gd name="T67" fmla="*/ 49 h 85"/>
              <a:gd name="T68" fmla="*/ 12 w 83"/>
              <a:gd name="T69" fmla="*/ 38 h 85"/>
              <a:gd name="T70" fmla="*/ 15 w 83"/>
              <a:gd name="T71" fmla="*/ 5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3" h="85">
                <a:moveTo>
                  <a:pt x="58" y="27"/>
                </a:moveTo>
                <a:cubicBezTo>
                  <a:pt x="58" y="27"/>
                  <a:pt x="58" y="28"/>
                  <a:pt x="58" y="28"/>
                </a:cubicBezTo>
                <a:cubicBezTo>
                  <a:pt x="58" y="29"/>
                  <a:pt x="58" y="29"/>
                  <a:pt x="57" y="29"/>
                </a:cubicBezTo>
                <a:cubicBezTo>
                  <a:pt x="51" y="22"/>
                  <a:pt x="44" y="17"/>
                  <a:pt x="35" y="14"/>
                </a:cubicBezTo>
                <a:cubicBezTo>
                  <a:pt x="21" y="10"/>
                  <a:pt x="12" y="19"/>
                  <a:pt x="19" y="34"/>
                </a:cubicBezTo>
                <a:cubicBezTo>
                  <a:pt x="19" y="35"/>
                  <a:pt x="20" y="35"/>
                  <a:pt x="20" y="34"/>
                </a:cubicBezTo>
                <a:cubicBezTo>
                  <a:pt x="22" y="28"/>
                  <a:pt x="25" y="22"/>
                  <a:pt x="30" y="16"/>
                </a:cubicBezTo>
                <a:cubicBezTo>
                  <a:pt x="30" y="15"/>
                  <a:pt x="32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4" y="15"/>
                  <a:pt x="34" y="16"/>
                  <a:pt x="34" y="16"/>
                </a:cubicBezTo>
                <a:cubicBezTo>
                  <a:pt x="28" y="22"/>
                  <a:pt x="25" y="31"/>
                  <a:pt x="22" y="38"/>
                </a:cubicBezTo>
                <a:cubicBezTo>
                  <a:pt x="22" y="39"/>
                  <a:pt x="22" y="40"/>
                  <a:pt x="23" y="41"/>
                </a:cubicBezTo>
                <a:cubicBezTo>
                  <a:pt x="26" y="46"/>
                  <a:pt x="30" y="51"/>
                  <a:pt x="35" y="55"/>
                </a:cubicBezTo>
                <a:cubicBezTo>
                  <a:pt x="35" y="55"/>
                  <a:pt x="35" y="56"/>
                  <a:pt x="35" y="56"/>
                </a:cubicBezTo>
                <a:cubicBezTo>
                  <a:pt x="31" y="56"/>
                  <a:pt x="28" y="56"/>
                  <a:pt x="25" y="56"/>
                </a:cubicBezTo>
                <a:cubicBezTo>
                  <a:pt x="24" y="56"/>
                  <a:pt x="24" y="55"/>
                  <a:pt x="23" y="55"/>
                </a:cubicBezTo>
                <a:cubicBezTo>
                  <a:pt x="22" y="54"/>
                  <a:pt x="22" y="53"/>
                  <a:pt x="21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19" y="72"/>
                  <a:pt x="32" y="78"/>
                  <a:pt x="45" y="65"/>
                </a:cubicBezTo>
                <a:cubicBezTo>
                  <a:pt x="45" y="65"/>
                  <a:pt x="45" y="64"/>
                  <a:pt x="44" y="64"/>
                </a:cubicBezTo>
                <a:cubicBezTo>
                  <a:pt x="37" y="66"/>
                  <a:pt x="30" y="66"/>
                  <a:pt x="25" y="65"/>
                </a:cubicBezTo>
                <a:cubicBezTo>
                  <a:pt x="24" y="65"/>
                  <a:pt x="23" y="64"/>
                  <a:pt x="22" y="63"/>
                </a:cubicBezTo>
                <a:cubicBezTo>
                  <a:pt x="22" y="61"/>
                  <a:pt x="21" y="59"/>
                  <a:pt x="21" y="57"/>
                </a:cubicBezTo>
                <a:cubicBezTo>
                  <a:pt x="21" y="57"/>
                  <a:pt x="21" y="56"/>
                  <a:pt x="22" y="57"/>
                </a:cubicBezTo>
                <a:cubicBezTo>
                  <a:pt x="36" y="60"/>
                  <a:pt x="59" y="54"/>
                  <a:pt x="69" y="44"/>
                </a:cubicBezTo>
                <a:cubicBezTo>
                  <a:pt x="68" y="43"/>
                  <a:pt x="68" y="42"/>
                  <a:pt x="67" y="41"/>
                </a:cubicBezTo>
                <a:cubicBezTo>
                  <a:pt x="67" y="41"/>
                  <a:pt x="66" y="41"/>
                  <a:pt x="66" y="41"/>
                </a:cubicBezTo>
                <a:cubicBezTo>
                  <a:pt x="66" y="43"/>
                  <a:pt x="65" y="44"/>
                  <a:pt x="65" y="46"/>
                </a:cubicBezTo>
                <a:cubicBezTo>
                  <a:pt x="62" y="48"/>
                  <a:pt x="59" y="49"/>
                  <a:pt x="55" y="51"/>
                </a:cubicBezTo>
                <a:cubicBezTo>
                  <a:pt x="55" y="51"/>
                  <a:pt x="54" y="50"/>
                  <a:pt x="54" y="50"/>
                </a:cubicBezTo>
                <a:cubicBezTo>
                  <a:pt x="55" y="49"/>
                  <a:pt x="55" y="48"/>
                  <a:pt x="56" y="46"/>
                </a:cubicBezTo>
                <a:cubicBezTo>
                  <a:pt x="67" y="17"/>
                  <a:pt x="54" y="2"/>
                  <a:pt x="40" y="11"/>
                </a:cubicBezTo>
                <a:cubicBezTo>
                  <a:pt x="39" y="11"/>
                  <a:pt x="39" y="12"/>
                  <a:pt x="40" y="12"/>
                </a:cubicBezTo>
                <a:cubicBezTo>
                  <a:pt x="46" y="15"/>
                  <a:pt x="52" y="19"/>
                  <a:pt x="57" y="24"/>
                </a:cubicBezTo>
                <a:cubicBezTo>
                  <a:pt x="58" y="25"/>
                  <a:pt x="58" y="26"/>
                  <a:pt x="58" y="27"/>
                </a:cubicBezTo>
                <a:close/>
                <a:moveTo>
                  <a:pt x="52" y="40"/>
                </a:moveTo>
                <a:cubicBezTo>
                  <a:pt x="53" y="55"/>
                  <a:pt x="31" y="55"/>
                  <a:pt x="31" y="41"/>
                </a:cubicBezTo>
                <a:cubicBezTo>
                  <a:pt x="31" y="28"/>
                  <a:pt x="51" y="27"/>
                  <a:pt x="52" y="40"/>
                </a:cubicBezTo>
                <a:close/>
                <a:moveTo>
                  <a:pt x="44" y="43"/>
                </a:moveTo>
                <a:cubicBezTo>
                  <a:pt x="44" y="49"/>
                  <a:pt x="34" y="50"/>
                  <a:pt x="34" y="43"/>
                </a:cubicBezTo>
                <a:cubicBezTo>
                  <a:pt x="34" y="37"/>
                  <a:pt x="43" y="37"/>
                  <a:pt x="44" y="43"/>
                </a:cubicBezTo>
                <a:close/>
                <a:moveTo>
                  <a:pt x="58" y="61"/>
                </a:moveTo>
                <a:cubicBezTo>
                  <a:pt x="44" y="85"/>
                  <a:pt x="22" y="83"/>
                  <a:pt x="17" y="63"/>
                </a:cubicBezTo>
                <a:cubicBezTo>
                  <a:pt x="4" y="58"/>
                  <a:pt x="0" y="45"/>
                  <a:pt x="9" y="34"/>
                </a:cubicBezTo>
                <a:cubicBezTo>
                  <a:pt x="10" y="33"/>
                  <a:pt x="10" y="32"/>
                  <a:pt x="10" y="31"/>
                </a:cubicBezTo>
                <a:cubicBezTo>
                  <a:pt x="7" y="16"/>
                  <a:pt x="18" y="7"/>
                  <a:pt x="33" y="10"/>
                </a:cubicBezTo>
                <a:cubicBezTo>
                  <a:pt x="34" y="10"/>
                  <a:pt x="35" y="10"/>
                  <a:pt x="36" y="9"/>
                </a:cubicBezTo>
                <a:cubicBezTo>
                  <a:pt x="48" y="0"/>
                  <a:pt x="62" y="4"/>
                  <a:pt x="66" y="18"/>
                </a:cubicBezTo>
                <a:cubicBezTo>
                  <a:pt x="67" y="19"/>
                  <a:pt x="67" y="19"/>
                  <a:pt x="68" y="20"/>
                </a:cubicBezTo>
                <a:cubicBezTo>
                  <a:pt x="80" y="25"/>
                  <a:pt x="83" y="37"/>
                  <a:pt x="76" y="47"/>
                </a:cubicBezTo>
                <a:cubicBezTo>
                  <a:pt x="76" y="47"/>
                  <a:pt x="75" y="47"/>
                  <a:pt x="75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4" y="45"/>
                  <a:pt x="73" y="43"/>
                  <a:pt x="73" y="42"/>
                </a:cubicBezTo>
                <a:cubicBezTo>
                  <a:pt x="72" y="41"/>
                  <a:pt x="72" y="40"/>
                  <a:pt x="73" y="39"/>
                </a:cubicBezTo>
                <a:cubicBezTo>
                  <a:pt x="75" y="33"/>
                  <a:pt x="74" y="28"/>
                  <a:pt x="69" y="24"/>
                </a:cubicBezTo>
                <a:cubicBezTo>
                  <a:pt x="68" y="24"/>
                  <a:pt x="68" y="24"/>
                  <a:pt x="68" y="25"/>
                </a:cubicBezTo>
                <a:cubicBezTo>
                  <a:pt x="68" y="27"/>
                  <a:pt x="68" y="30"/>
                  <a:pt x="67" y="34"/>
                </a:cubicBezTo>
                <a:cubicBezTo>
                  <a:pt x="67" y="35"/>
                  <a:pt x="67" y="36"/>
                  <a:pt x="68" y="37"/>
                </a:cubicBezTo>
                <a:cubicBezTo>
                  <a:pt x="82" y="58"/>
                  <a:pt x="71" y="76"/>
                  <a:pt x="52" y="72"/>
                </a:cubicBezTo>
                <a:cubicBezTo>
                  <a:pt x="52" y="72"/>
                  <a:pt x="51" y="72"/>
                  <a:pt x="52" y="71"/>
                </a:cubicBezTo>
                <a:cubicBezTo>
                  <a:pt x="53" y="70"/>
                  <a:pt x="54" y="68"/>
                  <a:pt x="55" y="67"/>
                </a:cubicBezTo>
                <a:cubicBezTo>
                  <a:pt x="56" y="66"/>
                  <a:pt x="57" y="66"/>
                  <a:pt x="58" y="66"/>
                </a:cubicBezTo>
                <a:cubicBezTo>
                  <a:pt x="66" y="66"/>
                  <a:pt x="71" y="61"/>
                  <a:pt x="71" y="54"/>
                </a:cubicBezTo>
                <a:cubicBezTo>
                  <a:pt x="71" y="53"/>
                  <a:pt x="70" y="53"/>
                  <a:pt x="70" y="53"/>
                </a:cubicBezTo>
                <a:cubicBezTo>
                  <a:pt x="67" y="55"/>
                  <a:pt x="64" y="57"/>
                  <a:pt x="60" y="59"/>
                </a:cubicBezTo>
                <a:cubicBezTo>
                  <a:pt x="59" y="60"/>
                  <a:pt x="58" y="60"/>
                  <a:pt x="58" y="61"/>
                </a:cubicBezTo>
                <a:close/>
                <a:moveTo>
                  <a:pt x="16" y="53"/>
                </a:moveTo>
                <a:cubicBezTo>
                  <a:pt x="16" y="52"/>
                  <a:pt x="16" y="50"/>
                  <a:pt x="17" y="49"/>
                </a:cubicBezTo>
                <a:cubicBezTo>
                  <a:pt x="17" y="48"/>
                  <a:pt x="17" y="47"/>
                  <a:pt x="16" y="46"/>
                </a:cubicBezTo>
                <a:cubicBezTo>
                  <a:pt x="14" y="43"/>
                  <a:pt x="13" y="40"/>
                  <a:pt x="12" y="38"/>
                </a:cubicBezTo>
                <a:cubicBezTo>
                  <a:pt x="12" y="37"/>
                  <a:pt x="11" y="37"/>
                  <a:pt x="11" y="38"/>
                </a:cubicBezTo>
                <a:cubicBezTo>
                  <a:pt x="7" y="44"/>
                  <a:pt x="9" y="50"/>
                  <a:pt x="15" y="54"/>
                </a:cubicBezTo>
                <a:cubicBezTo>
                  <a:pt x="16" y="54"/>
                  <a:pt x="16" y="54"/>
                  <a:pt x="16" y="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0" name="Freeform 32"/>
          <p:cNvSpPr>
            <a:spLocks noEditPoints="1"/>
          </p:cNvSpPr>
          <p:nvPr/>
        </p:nvSpPr>
        <p:spPr bwMode="auto">
          <a:xfrm>
            <a:off x="979488" y="4152900"/>
            <a:ext cx="228600" cy="228600"/>
          </a:xfrm>
          <a:custGeom>
            <a:avLst/>
            <a:gdLst>
              <a:gd name="T0" fmla="*/ 82 w 82"/>
              <a:gd name="T1" fmla="*/ 41 h 82"/>
              <a:gd name="T2" fmla="*/ 0 w 82"/>
              <a:gd name="T3" fmla="*/ 41 h 82"/>
              <a:gd name="T4" fmla="*/ 63 w 82"/>
              <a:gd name="T5" fmla="*/ 43 h 82"/>
              <a:gd name="T6" fmla="*/ 67 w 82"/>
              <a:gd name="T7" fmla="*/ 35 h 82"/>
              <a:gd name="T8" fmla="*/ 74 w 82"/>
              <a:gd name="T9" fmla="*/ 39 h 82"/>
              <a:gd name="T10" fmla="*/ 76 w 82"/>
              <a:gd name="T11" fmla="*/ 33 h 82"/>
              <a:gd name="T12" fmla="*/ 76 w 82"/>
              <a:gd name="T13" fmla="*/ 41 h 82"/>
              <a:gd name="T14" fmla="*/ 76 w 82"/>
              <a:gd name="T15" fmla="*/ 44 h 82"/>
              <a:gd name="T16" fmla="*/ 76 w 82"/>
              <a:gd name="T17" fmla="*/ 46 h 82"/>
              <a:gd name="T18" fmla="*/ 75 w 82"/>
              <a:gd name="T19" fmla="*/ 46 h 82"/>
              <a:gd name="T20" fmla="*/ 72 w 82"/>
              <a:gd name="T21" fmla="*/ 44 h 82"/>
              <a:gd name="T22" fmla="*/ 72 w 82"/>
              <a:gd name="T23" fmla="*/ 47 h 82"/>
              <a:gd name="T24" fmla="*/ 75 w 82"/>
              <a:gd name="T25" fmla="*/ 49 h 82"/>
              <a:gd name="T26" fmla="*/ 41 w 82"/>
              <a:gd name="T27" fmla="*/ 76 h 82"/>
              <a:gd name="T28" fmla="*/ 41 w 82"/>
              <a:gd name="T29" fmla="*/ 5 h 82"/>
              <a:gd name="T30" fmla="*/ 52 w 82"/>
              <a:gd name="T31" fmla="*/ 8 h 82"/>
              <a:gd name="T32" fmla="*/ 37 w 82"/>
              <a:gd name="T33" fmla="*/ 15 h 82"/>
              <a:gd name="T34" fmla="*/ 30 w 82"/>
              <a:gd name="T35" fmla="*/ 17 h 82"/>
              <a:gd name="T36" fmla="*/ 29 w 82"/>
              <a:gd name="T37" fmla="*/ 24 h 82"/>
              <a:gd name="T38" fmla="*/ 26 w 82"/>
              <a:gd name="T39" fmla="*/ 29 h 82"/>
              <a:gd name="T40" fmla="*/ 24 w 82"/>
              <a:gd name="T41" fmla="*/ 31 h 82"/>
              <a:gd name="T42" fmla="*/ 26 w 82"/>
              <a:gd name="T43" fmla="*/ 33 h 82"/>
              <a:gd name="T44" fmla="*/ 29 w 82"/>
              <a:gd name="T45" fmla="*/ 32 h 82"/>
              <a:gd name="T46" fmla="*/ 33 w 82"/>
              <a:gd name="T47" fmla="*/ 28 h 82"/>
              <a:gd name="T48" fmla="*/ 38 w 82"/>
              <a:gd name="T49" fmla="*/ 30 h 82"/>
              <a:gd name="T50" fmla="*/ 41 w 82"/>
              <a:gd name="T51" fmla="*/ 34 h 82"/>
              <a:gd name="T52" fmla="*/ 35 w 82"/>
              <a:gd name="T53" fmla="*/ 34 h 82"/>
              <a:gd name="T54" fmla="*/ 32 w 82"/>
              <a:gd name="T55" fmla="*/ 32 h 82"/>
              <a:gd name="T56" fmla="*/ 25 w 82"/>
              <a:gd name="T57" fmla="*/ 37 h 82"/>
              <a:gd name="T58" fmla="*/ 23 w 82"/>
              <a:gd name="T59" fmla="*/ 46 h 82"/>
              <a:gd name="T60" fmla="*/ 28 w 82"/>
              <a:gd name="T61" fmla="*/ 51 h 82"/>
              <a:gd name="T62" fmla="*/ 35 w 82"/>
              <a:gd name="T63" fmla="*/ 51 h 82"/>
              <a:gd name="T64" fmla="*/ 43 w 82"/>
              <a:gd name="T65" fmla="*/ 70 h 82"/>
              <a:gd name="T66" fmla="*/ 49 w 82"/>
              <a:gd name="T67" fmla="*/ 57 h 82"/>
              <a:gd name="T68" fmla="*/ 49 w 82"/>
              <a:gd name="T69" fmla="*/ 44 h 82"/>
              <a:gd name="T70" fmla="*/ 44 w 82"/>
              <a:gd name="T71" fmla="*/ 38 h 82"/>
              <a:gd name="T72" fmla="*/ 47 w 82"/>
              <a:gd name="T73" fmla="*/ 41 h 82"/>
              <a:gd name="T74" fmla="*/ 53 w 82"/>
              <a:gd name="T75" fmla="*/ 37 h 82"/>
              <a:gd name="T76" fmla="*/ 50 w 82"/>
              <a:gd name="T77" fmla="*/ 34 h 82"/>
              <a:gd name="T78" fmla="*/ 55 w 82"/>
              <a:gd name="T79" fmla="*/ 34 h 82"/>
              <a:gd name="T80" fmla="*/ 62 w 82"/>
              <a:gd name="T81" fmla="*/ 43 h 82"/>
              <a:gd name="T82" fmla="*/ 51 w 82"/>
              <a:gd name="T83" fmla="*/ 58 h 82"/>
              <a:gd name="T84" fmla="*/ 49 w 82"/>
              <a:gd name="T85" fmla="*/ 63 h 82"/>
              <a:gd name="T86" fmla="*/ 52 w 82"/>
              <a:gd name="T87" fmla="*/ 58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2" h="82">
                <a:moveTo>
                  <a:pt x="41" y="0"/>
                </a:moveTo>
                <a:cubicBezTo>
                  <a:pt x="64" y="0"/>
                  <a:pt x="82" y="18"/>
                  <a:pt x="82" y="41"/>
                </a:cubicBezTo>
                <a:cubicBezTo>
                  <a:pt x="82" y="63"/>
                  <a:pt x="64" y="82"/>
                  <a:pt x="41" y="82"/>
                </a:cubicBezTo>
                <a:cubicBezTo>
                  <a:pt x="18" y="82"/>
                  <a:pt x="0" y="63"/>
                  <a:pt x="0" y="41"/>
                </a:cubicBezTo>
                <a:cubicBezTo>
                  <a:pt x="0" y="18"/>
                  <a:pt x="18" y="0"/>
                  <a:pt x="41" y="0"/>
                </a:cubicBezTo>
                <a:close/>
                <a:moveTo>
                  <a:pt x="63" y="43"/>
                </a:moveTo>
                <a:cubicBezTo>
                  <a:pt x="64" y="40"/>
                  <a:pt x="64" y="38"/>
                  <a:pt x="65" y="35"/>
                </a:cubicBezTo>
                <a:cubicBezTo>
                  <a:pt x="65" y="34"/>
                  <a:pt x="65" y="34"/>
                  <a:pt x="67" y="35"/>
                </a:cubicBezTo>
                <a:cubicBezTo>
                  <a:pt x="68" y="37"/>
                  <a:pt x="70" y="38"/>
                  <a:pt x="72" y="40"/>
                </a:cubicBezTo>
                <a:cubicBezTo>
                  <a:pt x="73" y="41"/>
                  <a:pt x="74" y="41"/>
                  <a:pt x="74" y="39"/>
                </a:cubicBezTo>
                <a:cubicBezTo>
                  <a:pt x="74" y="37"/>
                  <a:pt x="74" y="35"/>
                  <a:pt x="75" y="33"/>
                </a:cubicBezTo>
                <a:cubicBezTo>
                  <a:pt x="75" y="32"/>
                  <a:pt x="75" y="32"/>
                  <a:pt x="76" y="33"/>
                </a:cubicBezTo>
                <a:cubicBezTo>
                  <a:pt x="76" y="36"/>
                  <a:pt x="76" y="38"/>
                  <a:pt x="76" y="41"/>
                </a:cubicBezTo>
                <a:cubicBezTo>
                  <a:pt x="76" y="41"/>
                  <a:pt x="77" y="41"/>
                  <a:pt x="76" y="41"/>
                </a:cubicBezTo>
                <a:cubicBezTo>
                  <a:pt x="75" y="43"/>
                  <a:pt x="75" y="43"/>
                  <a:pt x="75" y="43"/>
                </a:cubicBezTo>
                <a:cubicBezTo>
                  <a:pt x="75" y="44"/>
                  <a:pt x="75" y="44"/>
                  <a:pt x="76" y="44"/>
                </a:cubicBezTo>
                <a:cubicBezTo>
                  <a:pt x="76" y="44"/>
                  <a:pt x="76" y="45"/>
                  <a:pt x="76" y="45"/>
                </a:cubicBezTo>
                <a:cubicBezTo>
                  <a:pt x="76" y="45"/>
                  <a:pt x="76" y="46"/>
                  <a:pt x="76" y="46"/>
                </a:cubicBezTo>
                <a:cubicBezTo>
                  <a:pt x="76" y="46"/>
                  <a:pt x="76" y="47"/>
                  <a:pt x="76" y="47"/>
                </a:cubicBezTo>
                <a:cubicBezTo>
                  <a:pt x="75" y="47"/>
                  <a:pt x="75" y="46"/>
                  <a:pt x="75" y="46"/>
                </a:cubicBezTo>
                <a:cubicBezTo>
                  <a:pt x="74" y="46"/>
                  <a:pt x="74" y="47"/>
                  <a:pt x="73" y="45"/>
                </a:cubicBezTo>
                <a:cubicBezTo>
                  <a:pt x="73" y="45"/>
                  <a:pt x="73" y="45"/>
                  <a:pt x="72" y="44"/>
                </a:cubicBezTo>
                <a:cubicBezTo>
                  <a:pt x="70" y="39"/>
                  <a:pt x="70" y="39"/>
                  <a:pt x="71" y="45"/>
                </a:cubicBezTo>
                <a:cubicBezTo>
                  <a:pt x="72" y="46"/>
                  <a:pt x="72" y="47"/>
                  <a:pt x="72" y="47"/>
                </a:cubicBezTo>
                <a:cubicBezTo>
                  <a:pt x="72" y="49"/>
                  <a:pt x="73" y="49"/>
                  <a:pt x="74" y="49"/>
                </a:cubicBezTo>
                <a:cubicBezTo>
                  <a:pt x="74" y="49"/>
                  <a:pt x="75" y="49"/>
                  <a:pt x="75" y="49"/>
                </a:cubicBezTo>
                <a:cubicBezTo>
                  <a:pt x="75" y="49"/>
                  <a:pt x="76" y="49"/>
                  <a:pt x="75" y="49"/>
                </a:cubicBezTo>
                <a:cubicBezTo>
                  <a:pt x="72" y="65"/>
                  <a:pt x="58" y="76"/>
                  <a:pt x="41" y="76"/>
                </a:cubicBezTo>
                <a:cubicBezTo>
                  <a:pt x="21" y="76"/>
                  <a:pt x="6" y="60"/>
                  <a:pt x="6" y="41"/>
                </a:cubicBezTo>
                <a:cubicBezTo>
                  <a:pt x="6" y="21"/>
                  <a:pt x="21" y="5"/>
                  <a:pt x="41" y="5"/>
                </a:cubicBezTo>
                <a:cubicBezTo>
                  <a:pt x="45" y="5"/>
                  <a:pt x="48" y="6"/>
                  <a:pt x="52" y="7"/>
                </a:cubicBezTo>
                <a:cubicBezTo>
                  <a:pt x="52" y="7"/>
                  <a:pt x="52" y="8"/>
                  <a:pt x="52" y="8"/>
                </a:cubicBezTo>
                <a:cubicBezTo>
                  <a:pt x="48" y="10"/>
                  <a:pt x="44" y="12"/>
                  <a:pt x="41" y="14"/>
                </a:cubicBezTo>
                <a:cubicBezTo>
                  <a:pt x="39" y="15"/>
                  <a:pt x="39" y="15"/>
                  <a:pt x="37" y="15"/>
                </a:cubicBezTo>
                <a:cubicBezTo>
                  <a:pt x="36" y="15"/>
                  <a:pt x="34" y="16"/>
                  <a:pt x="32" y="16"/>
                </a:cubicBezTo>
                <a:cubicBezTo>
                  <a:pt x="31" y="16"/>
                  <a:pt x="31" y="16"/>
                  <a:pt x="30" y="17"/>
                </a:cubicBezTo>
                <a:cubicBezTo>
                  <a:pt x="30" y="19"/>
                  <a:pt x="30" y="20"/>
                  <a:pt x="30" y="22"/>
                </a:cubicBezTo>
                <a:cubicBezTo>
                  <a:pt x="29" y="23"/>
                  <a:pt x="29" y="23"/>
                  <a:pt x="29" y="24"/>
                </a:cubicBezTo>
                <a:cubicBezTo>
                  <a:pt x="28" y="26"/>
                  <a:pt x="28" y="27"/>
                  <a:pt x="27" y="28"/>
                </a:cubicBezTo>
                <a:cubicBezTo>
                  <a:pt x="27" y="29"/>
                  <a:pt x="27" y="29"/>
                  <a:pt x="26" y="29"/>
                </a:cubicBezTo>
                <a:cubicBezTo>
                  <a:pt x="26" y="29"/>
                  <a:pt x="25" y="30"/>
                  <a:pt x="25" y="30"/>
                </a:cubicBezTo>
                <a:cubicBezTo>
                  <a:pt x="24" y="30"/>
                  <a:pt x="24" y="30"/>
                  <a:pt x="24" y="31"/>
                </a:cubicBezTo>
                <a:cubicBezTo>
                  <a:pt x="24" y="31"/>
                  <a:pt x="24" y="32"/>
                  <a:pt x="25" y="32"/>
                </a:cubicBezTo>
                <a:cubicBezTo>
                  <a:pt x="25" y="33"/>
                  <a:pt x="25" y="33"/>
                  <a:pt x="26" y="33"/>
                </a:cubicBezTo>
                <a:cubicBezTo>
                  <a:pt x="26" y="33"/>
                  <a:pt x="26" y="33"/>
                  <a:pt x="27" y="33"/>
                </a:cubicBezTo>
                <a:cubicBezTo>
                  <a:pt x="28" y="33"/>
                  <a:pt x="28" y="33"/>
                  <a:pt x="29" y="32"/>
                </a:cubicBezTo>
                <a:cubicBezTo>
                  <a:pt x="29" y="31"/>
                  <a:pt x="30" y="30"/>
                  <a:pt x="31" y="29"/>
                </a:cubicBezTo>
                <a:cubicBezTo>
                  <a:pt x="31" y="28"/>
                  <a:pt x="32" y="28"/>
                  <a:pt x="33" y="28"/>
                </a:cubicBezTo>
                <a:cubicBezTo>
                  <a:pt x="34" y="29"/>
                  <a:pt x="35" y="29"/>
                  <a:pt x="36" y="29"/>
                </a:cubicBezTo>
                <a:cubicBezTo>
                  <a:pt x="37" y="30"/>
                  <a:pt x="37" y="30"/>
                  <a:pt x="38" y="30"/>
                </a:cubicBezTo>
                <a:cubicBezTo>
                  <a:pt x="39" y="31"/>
                  <a:pt x="40" y="32"/>
                  <a:pt x="41" y="33"/>
                </a:cubicBezTo>
                <a:cubicBezTo>
                  <a:pt x="42" y="33"/>
                  <a:pt x="41" y="34"/>
                  <a:pt x="41" y="34"/>
                </a:cubicBezTo>
                <a:cubicBezTo>
                  <a:pt x="39" y="34"/>
                  <a:pt x="38" y="34"/>
                  <a:pt x="37" y="34"/>
                </a:cubicBezTo>
                <a:cubicBezTo>
                  <a:pt x="36" y="35"/>
                  <a:pt x="36" y="34"/>
                  <a:pt x="35" y="34"/>
                </a:cubicBezTo>
                <a:cubicBezTo>
                  <a:pt x="35" y="33"/>
                  <a:pt x="34" y="33"/>
                  <a:pt x="33" y="32"/>
                </a:cubicBezTo>
                <a:cubicBezTo>
                  <a:pt x="33" y="32"/>
                  <a:pt x="32" y="32"/>
                  <a:pt x="32" y="32"/>
                </a:cubicBezTo>
                <a:cubicBezTo>
                  <a:pt x="30" y="33"/>
                  <a:pt x="28" y="34"/>
                  <a:pt x="26" y="35"/>
                </a:cubicBezTo>
                <a:cubicBezTo>
                  <a:pt x="25" y="35"/>
                  <a:pt x="25" y="36"/>
                  <a:pt x="25" y="37"/>
                </a:cubicBezTo>
                <a:cubicBezTo>
                  <a:pt x="24" y="39"/>
                  <a:pt x="24" y="42"/>
                  <a:pt x="23" y="44"/>
                </a:cubicBezTo>
                <a:cubicBezTo>
                  <a:pt x="22" y="45"/>
                  <a:pt x="22" y="45"/>
                  <a:pt x="23" y="46"/>
                </a:cubicBezTo>
                <a:cubicBezTo>
                  <a:pt x="24" y="48"/>
                  <a:pt x="25" y="49"/>
                  <a:pt x="26" y="51"/>
                </a:cubicBezTo>
                <a:cubicBezTo>
                  <a:pt x="27" y="52"/>
                  <a:pt x="27" y="52"/>
                  <a:pt x="28" y="51"/>
                </a:cubicBezTo>
                <a:cubicBezTo>
                  <a:pt x="30" y="51"/>
                  <a:pt x="32" y="51"/>
                  <a:pt x="33" y="50"/>
                </a:cubicBezTo>
                <a:cubicBezTo>
                  <a:pt x="34" y="50"/>
                  <a:pt x="35" y="50"/>
                  <a:pt x="35" y="51"/>
                </a:cubicBezTo>
                <a:cubicBezTo>
                  <a:pt x="37" y="57"/>
                  <a:pt x="39" y="63"/>
                  <a:pt x="41" y="69"/>
                </a:cubicBezTo>
                <a:cubicBezTo>
                  <a:pt x="42" y="71"/>
                  <a:pt x="42" y="71"/>
                  <a:pt x="43" y="70"/>
                </a:cubicBezTo>
                <a:cubicBezTo>
                  <a:pt x="45" y="67"/>
                  <a:pt x="46" y="64"/>
                  <a:pt x="48" y="61"/>
                </a:cubicBezTo>
                <a:cubicBezTo>
                  <a:pt x="49" y="59"/>
                  <a:pt x="49" y="59"/>
                  <a:pt x="49" y="57"/>
                </a:cubicBezTo>
                <a:cubicBezTo>
                  <a:pt x="50" y="53"/>
                  <a:pt x="50" y="50"/>
                  <a:pt x="51" y="46"/>
                </a:cubicBezTo>
                <a:cubicBezTo>
                  <a:pt x="51" y="44"/>
                  <a:pt x="51" y="44"/>
                  <a:pt x="49" y="44"/>
                </a:cubicBezTo>
                <a:cubicBezTo>
                  <a:pt x="48" y="45"/>
                  <a:pt x="48" y="44"/>
                  <a:pt x="47" y="43"/>
                </a:cubicBezTo>
                <a:cubicBezTo>
                  <a:pt x="46" y="41"/>
                  <a:pt x="45" y="39"/>
                  <a:pt x="44" y="38"/>
                </a:cubicBezTo>
                <a:cubicBezTo>
                  <a:pt x="43" y="36"/>
                  <a:pt x="43" y="36"/>
                  <a:pt x="44" y="37"/>
                </a:cubicBezTo>
                <a:cubicBezTo>
                  <a:pt x="45" y="38"/>
                  <a:pt x="46" y="40"/>
                  <a:pt x="47" y="41"/>
                </a:cubicBezTo>
                <a:cubicBezTo>
                  <a:pt x="49" y="42"/>
                  <a:pt x="49" y="42"/>
                  <a:pt x="50" y="41"/>
                </a:cubicBezTo>
                <a:cubicBezTo>
                  <a:pt x="51" y="40"/>
                  <a:pt x="52" y="38"/>
                  <a:pt x="53" y="37"/>
                </a:cubicBezTo>
                <a:cubicBezTo>
                  <a:pt x="54" y="36"/>
                  <a:pt x="54" y="36"/>
                  <a:pt x="52" y="35"/>
                </a:cubicBezTo>
                <a:cubicBezTo>
                  <a:pt x="51" y="35"/>
                  <a:pt x="51" y="34"/>
                  <a:pt x="50" y="34"/>
                </a:cubicBezTo>
                <a:cubicBezTo>
                  <a:pt x="49" y="33"/>
                  <a:pt x="48" y="33"/>
                  <a:pt x="50" y="34"/>
                </a:cubicBezTo>
                <a:cubicBezTo>
                  <a:pt x="52" y="34"/>
                  <a:pt x="53" y="34"/>
                  <a:pt x="55" y="34"/>
                </a:cubicBezTo>
                <a:cubicBezTo>
                  <a:pt x="57" y="35"/>
                  <a:pt x="57" y="35"/>
                  <a:pt x="58" y="36"/>
                </a:cubicBezTo>
                <a:cubicBezTo>
                  <a:pt x="59" y="39"/>
                  <a:pt x="60" y="41"/>
                  <a:pt x="62" y="43"/>
                </a:cubicBezTo>
                <a:cubicBezTo>
                  <a:pt x="62" y="45"/>
                  <a:pt x="63" y="44"/>
                  <a:pt x="63" y="43"/>
                </a:cubicBezTo>
                <a:close/>
                <a:moveTo>
                  <a:pt x="51" y="58"/>
                </a:moveTo>
                <a:cubicBezTo>
                  <a:pt x="51" y="58"/>
                  <a:pt x="50" y="59"/>
                  <a:pt x="50" y="59"/>
                </a:cubicBezTo>
                <a:cubicBezTo>
                  <a:pt x="49" y="61"/>
                  <a:pt x="49" y="61"/>
                  <a:pt x="49" y="63"/>
                </a:cubicBezTo>
                <a:cubicBezTo>
                  <a:pt x="50" y="66"/>
                  <a:pt x="50" y="66"/>
                  <a:pt x="51" y="63"/>
                </a:cubicBezTo>
                <a:cubicBezTo>
                  <a:pt x="51" y="61"/>
                  <a:pt x="52" y="60"/>
                  <a:pt x="52" y="58"/>
                </a:cubicBezTo>
                <a:cubicBezTo>
                  <a:pt x="53" y="55"/>
                  <a:pt x="53" y="55"/>
                  <a:pt x="51" y="5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1" name="Rectangle 33"/>
          <p:cNvSpPr>
            <a:spLocks noChangeArrowheads="1"/>
          </p:cNvSpPr>
          <p:nvPr/>
        </p:nvSpPr>
        <p:spPr bwMode="auto">
          <a:xfrm>
            <a:off x="1619672" y="1506538"/>
            <a:ext cx="2808288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2" name="Rectangle 34"/>
          <p:cNvSpPr>
            <a:spLocks noChangeArrowheads="1"/>
          </p:cNvSpPr>
          <p:nvPr/>
        </p:nvSpPr>
        <p:spPr bwMode="auto">
          <a:xfrm>
            <a:off x="1619672" y="2357438"/>
            <a:ext cx="2808288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3" name="Rectangle 35"/>
          <p:cNvSpPr>
            <a:spLocks noChangeArrowheads="1"/>
          </p:cNvSpPr>
          <p:nvPr/>
        </p:nvSpPr>
        <p:spPr bwMode="auto">
          <a:xfrm>
            <a:off x="1619672" y="3189288"/>
            <a:ext cx="2808288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4" name="Rectangle 36"/>
          <p:cNvSpPr>
            <a:spLocks noChangeArrowheads="1"/>
          </p:cNvSpPr>
          <p:nvPr/>
        </p:nvSpPr>
        <p:spPr bwMode="auto">
          <a:xfrm>
            <a:off x="1619672" y="4046538"/>
            <a:ext cx="2808288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5" name="Rectangle 37"/>
          <p:cNvSpPr>
            <a:spLocks noChangeArrowheads="1"/>
          </p:cNvSpPr>
          <p:nvPr/>
        </p:nvSpPr>
        <p:spPr bwMode="auto">
          <a:xfrm>
            <a:off x="5507460" y="1506538"/>
            <a:ext cx="2808287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6" name="Rectangle 38"/>
          <p:cNvSpPr>
            <a:spLocks noChangeArrowheads="1"/>
          </p:cNvSpPr>
          <p:nvPr/>
        </p:nvSpPr>
        <p:spPr bwMode="auto">
          <a:xfrm>
            <a:off x="5507460" y="2357438"/>
            <a:ext cx="2808287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7" name="Rectangle 39"/>
          <p:cNvSpPr>
            <a:spLocks noChangeArrowheads="1"/>
          </p:cNvSpPr>
          <p:nvPr/>
        </p:nvSpPr>
        <p:spPr bwMode="auto">
          <a:xfrm>
            <a:off x="5507460" y="3189288"/>
            <a:ext cx="2808287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8" name="Rectangle 40"/>
          <p:cNvSpPr>
            <a:spLocks noChangeArrowheads="1"/>
          </p:cNvSpPr>
          <p:nvPr/>
        </p:nvSpPr>
        <p:spPr bwMode="auto">
          <a:xfrm>
            <a:off x="5507460" y="4046538"/>
            <a:ext cx="2808287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0" name="Text Box 4"/>
          <p:cNvSpPr txBox="1">
            <a:spLocks noChangeArrowheads="1"/>
          </p:cNvSpPr>
          <p:nvPr/>
        </p:nvSpPr>
        <p:spPr bwMode="auto">
          <a:xfrm>
            <a:off x="2826370" y="287338"/>
            <a:ext cx="348967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WRITE YOUR GREAT TITLE HERE</a:t>
            </a:r>
          </a:p>
        </p:txBody>
      </p:sp>
      <p:sp>
        <p:nvSpPr>
          <p:cNvPr id="41" name="Text Box 5"/>
          <p:cNvSpPr txBox="1">
            <a:spLocks noChangeArrowheads="1"/>
          </p:cNvSpPr>
          <p:nvPr/>
        </p:nvSpPr>
        <p:spPr bwMode="auto">
          <a:xfrm>
            <a:off x="3524250" y="577850"/>
            <a:ext cx="209391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2134541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1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1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6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5" dur="6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6" dur="6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6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9" dur="6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0" dur="6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6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3" dur="6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4" dur="6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 p14:presetBounceEnd="66667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7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8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66667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1" dur="6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32" dur="6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66667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5" dur="6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36" dur="6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 p14:presetBounceEnd="66667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9" dur="6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0" dur="6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grpId="0" nodeType="withEffect" p14:presetBounceEnd="66667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43" dur="6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4" dur="6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grpId="0" nodeType="withEffect" p14:presetBounceEnd="66667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47" dur="6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8" dur="6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 p14:presetBounceEnd="66667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1" dur="6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52" dur="6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66667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5" dur="6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56" dur="6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 p14:presetBounceEnd="66667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9" dur="6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60" dur="6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nodeType="withEffect" p14:presetBounceEnd="66667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63" dur="6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64" dur="6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 p14:presetBounceEnd="66667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67" dur="6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68" dur="6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 p14:presetBounceEnd="66667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1" dur="6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72" dur="6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nodeType="withEffect" p14:presetBounceEnd="66667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5" dur="6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76" dur="6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nodeType="withEffect" p14:presetBounceEnd="66667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9" dur="6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0" dur="6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fill="hold" grpId="0" nodeType="withEffect" p14:presetBounceEnd="66667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83" dur="6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4" dur="6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fill="hold" nodeType="withEffect" p14:presetBounceEnd="66667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87" dur="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8" dur="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fill="hold" grpId="0" nodeType="withEffect" p14:presetBounceEnd="66667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91" dur="6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92" dur="6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grpId="0" nodeType="withEffect" p14:presetBounceEnd="66667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95" dur="6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96" dur="6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nodeType="withEffect" p14:presetBounceEnd="66667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99" dur="6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00" dur="6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fill="hold" grpId="0" nodeType="withEffect" p14:presetBounceEnd="66667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03" dur="6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04" dur="6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fill="hold" grpId="0" nodeType="withEffect" p14:presetBounceEnd="66667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07" dur="6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08" dur="6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5" grpId="0" animBg="1"/>
          <p:bldP spid="128" grpId="0" animBg="1"/>
          <p:bldP spid="131" grpId="0" animBg="1"/>
          <p:bldP spid="134" grpId="0" animBg="1"/>
          <p:bldP spid="137" grpId="0" animBg="1"/>
          <p:bldP spid="140" grpId="0" animBg="1"/>
          <p:bldP spid="141" grpId="0"/>
          <p:bldP spid="142" grpId="0"/>
          <p:bldP spid="143" grpId="0"/>
          <p:bldP spid="144" grpId="0"/>
          <p:bldP spid="145" grpId="0"/>
          <p:bldP spid="146" grpId="0"/>
          <p:bldP spid="147" grpId="0"/>
          <p:bldP spid="148" grpId="0"/>
          <p:bldP spid="40" grpId="0"/>
          <p:bldP spid="4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6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6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6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6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6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6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6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6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6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6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6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6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6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6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6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6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6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6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6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6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6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6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6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6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6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6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6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6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6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6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6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6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6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6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6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6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6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6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6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6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6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6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6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6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5" grpId="0" animBg="1"/>
          <p:bldP spid="128" grpId="0" animBg="1"/>
          <p:bldP spid="131" grpId="0" animBg="1"/>
          <p:bldP spid="134" grpId="0" animBg="1"/>
          <p:bldP spid="137" grpId="0" animBg="1"/>
          <p:bldP spid="140" grpId="0" animBg="1"/>
          <p:bldP spid="141" grpId="0"/>
          <p:bldP spid="142" grpId="0"/>
          <p:bldP spid="143" grpId="0"/>
          <p:bldP spid="144" grpId="0"/>
          <p:bldP spid="145" grpId="0"/>
          <p:bldP spid="146" grpId="0"/>
          <p:bldP spid="147" grpId="0"/>
          <p:bldP spid="148" grpId="0"/>
          <p:bldP spid="40" grpId="0"/>
          <p:bldP spid="41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2267744" y="2570163"/>
            <a:ext cx="914846" cy="914846"/>
          </a:xfrm>
          <a:prstGeom prst="ellipse">
            <a:avLst/>
          </a:prstGeom>
          <a:noFill/>
          <a:ln w="9525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499992" y="2569582"/>
            <a:ext cx="3600400" cy="577081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>
                <a:solidFill>
                  <a:schemeClr val="bg1">
                    <a:lumMod val="50000"/>
                  </a:schemeClr>
                </a:solidFill>
                <a:latin typeface="Arial" charset="0"/>
                <a:ea typeface="宋体" charset="-122"/>
              </a:rPr>
              <a:t>We have many PowerPoint templates that has been specifically designed to help anyone that is stepping into the world of PowerPoint for the very first time.</a:t>
            </a:r>
          </a:p>
        </p:txBody>
      </p:sp>
      <p:sp>
        <p:nvSpPr>
          <p:cNvPr id="19" name="矩形 18"/>
          <p:cNvSpPr/>
          <p:nvPr/>
        </p:nvSpPr>
        <p:spPr>
          <a:xfrm>
            <a:off x="4499992" y="1942882"/>
            <a:ext cx="2160240" cy="646331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此处添加标题文本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宋体" charset="-122"/>
              </a:rPr>
              <a:t>Insert Header Topic Here</a:t>
            </a:r>
          </a:p>
        </p:txBody>
      </p:sp>
      <p:sp>
        <p:nvSpPr>
          <p:cNvPr id="13" name="椭圆 12"/>
          <p:cNvSpPr/>
          <p:nvPr/>
        </p:nvSpPr>
        <p:spPr>
          <a:xfrm>
            <a:off x="1403648" y="1418828"/>
            <a:ext cx="1580828" cy="1580828"/>
          </a:xfrm>
          <a:prstGeom prst="ellips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-828600" y="3867100"/>
            <a:ext cx="2079426" cy="2079426"/>
          </a:xfrm>
          <a:prstGeom prst="ellipse">
            <a:avLst/>
          </a:prstGeom>
          <a:noFill/>
          <a:ln w="9525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971600" y="2138908"/>
            <a:ext cx="628674" cy="628674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452320" y="4493841"/>
            <a:ext cx="1296144" cy="1296144"/>
          </a:xfrm>
          <a:prstGeom prst="ellipse">
            <a:avLst/>
          </a:prstGeom>
          <a:noFill/>
          <a:ln w="9525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419872" y="1850876"/>
            <a:ext cx="347246" cy="347246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2383207" y="2157663"/>
            <a:ext cx="825000" cy="825000"/>
          </a:xfrm>
          <a:prstGeom prst="ellipse">
            <a:avLst/>
          </a:prstGeom>
          <a:gradFill flip="none" rotWithShape="1">
            <a:gsLst>
              <a:gs pos="90000">
                <a:srgbClr val="89A13D"/>
              </a:gs>
              <a:gs pos="30000">
                <a:srgbClr val="B2D138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89A13D"/>
                </a:gs>
                <a:gs pos="100000">
                  <a:srgbClr val="B2D138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752" y="2216220"/>
            <a:ext cx="911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8621662" y="4803204"/>
            <a:ext cx="864840" cy="864840"/>
          </a:xfrm>
          <a:prstGeom prst="ellips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66388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8333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21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22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8333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25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26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3" grpId="1" animBg="1"/>
          <p:bldP spid="18" grpId="0"/>
          <p:bldP spid="19" grpId="0"/>
          <p:bldP spid="13" grpId="0" animBg="1"/>
          <p:bldP spid="13" grpId="1" animBg="1"/>
          <p:bldP spid="14" grpId="0" animBg="1"/>
          <p:bldP spid="14" grpId="1" animBg="1"/>
          <p:bldP spid="15" grpId="0" animBg="1"/>
          <p:bldP spid="15" grpId="1" animBg="1"/>
          <p:bldP spid="17" grpId="0" animBg="1"/>
          <p:bldP spid="17" grpId="1" animBg="1"/>
          <p:bldP spid="21" grpId="0" animBg="1"/>
          <p:bldP spid="21" grpId="1" animBg="1"/>
          <p:bldP spid="3" grpId="0" animBg="1"/>
          <p:bldP spid="3" grpId="1" animBg="1"/>
          <p:bldP spid="4" grpId="0"/>
          <p:bldP spid="4" grpId="1"/>
          <p:bldP spid="22" grpId="0" animBg="1"/>
          <p:bldP spid="22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3" grpId="1" animBg="1"/>
          <p:bldP spid="18" grpId="0"/>
          <p:bldP spid="19" grpId="0"/>
          <p:bldP spid="13" grpId="0" animBg="1"/>
          <p:bldP spid="13" grpId="1" animBg="1"/>
          <p:bldP spid="14" grpId="0" animBg="1"/>
          <p:bldP spid="14" grpId="1" animBg="1"/>
          <p:bldP spid="15" grpId="0" animBg="1"/>
          <p:bldP spid="15" grpId="1" animBg="1"/>
          <p:bldP spid="17" grpId="0" animBg="1"/>
          <p:bldP spid="17" grpId="1" animBg="1"/>
          <p:bldP spid="21" grpId="0" animBg="1"/>
          <p:bldP spid="21" grpId="1" animBg="1"/>
          <p:bldP spid="3" grpId="0" animBg="1"/>
          <p:bldP spid="3" grpId="1" animBg="1"/>
          <p:bldP spid="4" grpId="0"/>
          <p:bldP spid="4" grpId="1"/>
          <p:bldP spid="22" grpId="0" animBg="1"/>
          <p:bldP spid="22" grpId="1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 34"/>
          <p:cNvSpPr>
            <a:spLocks/>
          </p:cNvSpPr>
          <p:nvPr/>
        </p:nvSpPr>
        <p:spPr bwMode="auto">
          <a:xfrm>
            <a:off x="3197225" y="1582738"/>
            <a:ext cx="704850" cy="206375"/>
          </a:xfrm>
          <a:custGeom>
            <a:avLst/>
            <a:gdLst>
              <a:gd name="T0" fmla="*/ 444 w 444"/>
              <a:gd name="T1" fmla="*/ 130 h 130"/>
              <a:gd name="T2" fmla="*/ 444 w 444"/>
              <a:gd name="T3" fmla="*/ 0 h 130"/>
              <a:gd name="T4" fmla="*/ 0 w 444"/>
              <a:gd name="T5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4" h="130">
                <a:moveTo>
                  <a:pt x="444" y="130"/>
                </a:moveTo>
                <a:lnTo>
                  <a:pt x="444" y="0"/>
                </a:lnTo>
                <a:lnTo>
                  <a:pt x="0" y="0"/>
                </a:lnTo>
              </a:path>
            </a:pathLst>
          </a:custGeom>
          <a:noFill/>
          <a:ln w="9525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auto">
          <a:xfrm>
            <a:off x="4945063" y="1582738"/>
            <a:ext cx="679450" cy="319087"/>
          </a:xfrm>
          <a:custGeom>
            <a:avLst/>
            <a:gdLst>
              <a:gd name="T0" fmla="*/ 0 w 428"/>
              <a:gd name="T1" fmla="*/ 201 h 201"/>
              <a:gd name="T2" fmla="*/ 0 w 428"/>
              <a:gd name="T3" fmla="*/ 0 h 201"/>
              <a:gd name="T4" fmla="*/ 428 w 428"/>
              <a:gd name="T5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8" h="201">
                <a:moveTo>
                  <a:pt x="0" y="201"/>
                </a:moveTo>
                <a:lnTo>
                  <a:pt x="0" y="0"/>
                </a:lnTo>
                <a:lnTo>
                  <a:pt x="428" y="0"/>
                </a:lnTo>
              </a:path>
            </a:pathLst>
          </a:cu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auto">
          <a:xfrm>
            <a:off x="6400800" y="2295525"/>
            <a:ext cx="1344613" cy="488950"/>
          </a:xfrm>
          <a:custGeom>
            <a:avLst/>
            <a:gdLst>
              <a:gd name="T0" fmla="*/ 0 w 847"/>
              <a:gd name="T1" fmla="*/ 308 h 308"/>
              <a:gd name="T2" fmla="*/ 0 w 847"/>
              <a:gd name="T3" fmla="*/ 0 h 308"/>
              <a:gd name="T4" fmla="*/ 847 w 847"/>
              <a:gd name="T5" fmla="*/ 0 h 308"/>
              <a:gd name="T6" fmla="*/ 847 w 847"/>
              <a:gd name="T7" fmla="*/ 105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47" h="308">
                <a:moveTo>
                  <a:pt x="0" y="308"/>
                </a:moveTo>
                <a:lnTo>
                  <a:pt x="0" y="0"/>
                </a:lnTo>
                <a:lnTo>
                  <a:pt x="847" y="0"/>
                </a:lnTo>
                <a:lnTo>
                  <a:pt x="847" y="105"/>
                </a:lnTo>
              </a:path>
            </a:pathLst>
          </a:custGeom>
          <a:noFill/>
          <a:ln w="9525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auto">
          <a:xfrm>
            <a:off x="1401763" y="2295525"/>
            <a:ext cx="1479550" cy="242888"/>
          </a:xfrm>
          <a:custGeom>
            <a:avLst/>
            <a:gdLst>
              <a:gd name="T0" fmla="*/ 932 w 932"/>
              <a:gd name="T1" fmla="*/ 153 h 153"/>
              <a:gd name="T2" fmla="*/ 932 w 932"/>
              <a:gd name="T3" fmla="*/ 0 h 153"/>
              <a:gd name="T4" fmla="*/ 0 w 932"/>
              <a:gd name="T5" fmla="*/ 0 h 153"/>
              <a:gd name="T6" fmla="*/ 0 w 932"/>
              <a:gd name="T7" fmla="*/ 105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2" h="153">
                <a:moveTo>
                  <a:pt x="932" y="153"/>
                </a:moveTo>
                <a:lnTo>
                  <a:pt x="932" y="0"/>
                </a:lnTo>
                <a:lnTo>
                  <a:pt x="0" y="0"/>
                </a:lnTo>
                <a:lnTo>
                  <a:pt x="0" y="105"/>
                </a:lnTo>
              </a:path>
            </a:pathLst>
          </a:cu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auto">
          <a:xfrm>
            <a:off x="3090863" y="3797300"/>
            <a:ext cx="989012" cy="446088"/>
          </a:xfrm>
          <a:custGeom>
            <a:avLst/>
            <a:gdLst>
              <a:gd name="T0" fmla="*/ 476 w 623"/>
              <a:gd name="T1" fmla="*/ 0 h 281"/>
              <a:gd name="T2" fmla="*/ 623 w 623"/>
              <a:gd name="T3" fmla="*/ 0 h 281"/>
              <a:gd name="T4" fmla="*/ 623 w 623"/>
              <a:gd name="T5" fmla="*/ 281 h 281"/>
              <a:gd name="T6" fmla="*/ 0 w 623"/>
              <a:gd name="T7" fmla="*/ 28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3" h="281">
                <a:moveTo>
                  <a:pt x="476" y="0"/>
                </a:moveTo>
                <a:lnTo>
                  <a:pt x="623" y="0"/>
                </a:lnTo>
                <a:lnTo>
                  <a:pt x="623" y="281"/>
                </a:lnTo>
                <a:lnTo>
                  <a:pt x="0" y="281"/>
                </a:lnTo>
              </a:path>
            </a:pathLst>
          </a:cu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auto">
          <a:xfrm>
            <a:off x="4622800" y="3470275"/>
            <a:ext cx="1157288" cy="773113"/>
          </a:xfrm>
          <a:custGeom>
            <a:avLst/>
            <a:gdLst>
              <a:gd name="T0" fmla="*/ 159 w 729"/>
              <a:gd name="T1" fmla="*/ 0 h 487"/>
              <a:gd name="T2" fmla="*/ 0 w 729"/>
              <a:gd name="T3" fmla="*/ 0 h 487"/>
              <a:gd name="T4" fmla="*/ 0 w 729"/>
              <a:gd name="T5" fmla="*/ 487 h 487"/>
              <a:gd name="T6" fmla="*/ 729 w 729"/>
              <a:gd name="T7" fmla="*/ 487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9" h="487">
                <a:moveTo>
                  <a:pt x="159" y="0"/>
                </a:moveTo>
                <a:lnTo>
                  <a:pt x="0" y="0"/>
                </a:lnTo>
                <a:lnTo>
                  <a:pt x="0" y="487"/>
                </a:lnTo>
                <a:lnTo>
                  <a:pt x="729" y="487"/>
                </a:lnTo>
              </a:path>
            </a:pathLst>
          </a:cu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1" name="Rectangle 40"/>
          <p:cNvSpPr>
            <a:spLocks noChangeArrowheads="1"/>
          </p:cNvSpPr>
          <p:nvPr/>
        </p:nvSpPr>
        <p:spPr bwMode="auto">
          <a:xfrm>
            <a:off x="427038" y="2562225"/>
            <a:ext cx="1943100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TOPIC HEADER</a:t>
            </a: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1201738" y="1247775"/>
            <a:ext cx="1943100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TOPIC HEADER</a:t>
            </a: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" name="Rectangle 42"/>
          <p:cNvSpPr>
            <a:spLocks noChangeArrowheads="1"/>
          </p:cNvSpPr>
          <p:nvPr/>
        </p:nvSpPr>
        <p:spPr bwMode="auto">
          <a:xfrm>
            <a:off x="5659438" y="1247775"/>
            <a:ext cx="1943100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TOPIC HEADER</a:t>
            </a: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4" name="Rectangle 43"/>
          <p:cNvSpPr>
            <a:spLocks noChangeArrowheads="1"/>
          </p:cNvSpPr>
          <p:nvPr/>
        </p:nvSpPr>
        <p:spPr bwMode="auto">
          <a:xfrm>
            <a:off x="6777038" y="2562225"/>
            <a:ext cx="1943100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TOPIC HEADER</a:t>
            </a: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5" name="Rectangle 44"/>
          <p:cNvSpPr>
            <a:spLocks noChangeArrowheads="1"/>
          </p:cNvSpPr>
          <p:nvPr/>
        </p:nvSpPr>
        <p:spPr bwMode="auto">
          <a:xfrm>
            <a:off x="5867400" y="3883025"/>
            <a:ext cx="1943100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TOPIC HEADER</a:t>
            </a: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6" name="Rectangle 45"/>
          <p:cNvSpPr>
            <a:spLocks noChangeArrowheads="1"/>
          </p:cNvSpPr>
          <p:nvPr/>
        </p:nvSpPr>
        <p:spPr bwMode="auto">
          <a:xfrm>
            <a:off x="1079500" y="3883025"/>
            <a:ext cx="1943100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TOPIC HEADER</a:t>
            </a: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273425" y="1789113"/>
            <a:ext cx="1252538" cy="1447800"/>
            <a:chOff x="3273425" y="1789113"/>
            <a:chExt cx="1252538" cy="1447800"/>
          </a:xfrm>
        </p:grpSpPr>
        <p:sp>
          <p:nvSpPr>
            <p:cNvPr id="50" name="Freeform 5"/>
            <p:cNvSpPr>
              <a:spLocks/>
            </p:cNvSpPr>
            <p:nvPr/>
          </p:nvSpPr>
          <p:spPr bwMode="auto">
            <a:xfrm>
              <a:off x="3348038" y="1875357"/>
              <a:ext cx="1103312" cy="1275312"/>
            </a:xfrm>
            <a:custGeom>
              <a:avLst/>
              <a:gdLst>
                <a:gd name="T0" fmla="*/ 0 w 789"/>
                <a:gd name="T1" fmla="*/ 227 h 912"/>
                <a:gd name="T2" fmla="*/ 396 w 789"/>
                <a:gd name="T3" fmla="*/ 0 h 912"/>
                <a:gd name="T4" fmla="*/ 789 w 789"/>
                <a:gd name="T5" fmla="*/ 227 h 912"/>
                <a:gd name="T6" fmla="*/ 789 w 789"/>
                <a:gd name="T7" fmla="*/ 682 h 912"/>
                <a:gd name="T8" fmla="*/ 396 w 789"/>
                <a:gd name="T9" fmla="*/ 912 h 912"/>
                <a:gd name="T10" fmla="*/ 0 w 789"/>
                <a:gd name="T11" fmla="*/ 682 h 912"/>
                <a:gd name="T12" fmla="*/ 0 w 789"/>
                <a:gd name="T13" fmla="*/ 227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9" h="912">
                  <a:moveTo>
                    <a:pt x="0" y="227"/>
                  </a:moveTo>
                  <a:lnTo>
                    <a:pt x="396" y="0"/>
                  </a:lnTo>
                  <a:lnTo>
                    <a:pt x="789" y="227"/>
                  </a:lnTo>
                  <a:lnTo>
                    <a:pt x="789" y="682"/>
                  </a:lnTo>
                  <a:lnTo>
                    <a:pt x="396" y="912"/>
                  </a:lnTo>
                  <a:lnTo>
                    <a:pt x="0" y="682"/>
                  </a:lnTo>
                  <a:lnTo>
                    <a:pt x="0" y="227"/>
                  </a:lnTo>
                  <a:close/>
                </a:path>
              </a:pathLst>
            </a:cu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3273425" y="1789113"/>
              <a:ext cx="1252538" cy="1447800"/>
            </a:xfrm>
            <a:custGeom>
              <a:avLst/>
              <a:gdLst>
                <a:gd name="T0" fmla="*/ 0 w 789"/>
                <a:gd name="T1" fmla="*/ 227 h 912"/>
                <a:gd name="T2" fmla="*/ 396 w 789"/>
                <a:gd name="T3" fmla="*/ 0 h 912"/>
                <a:gd name="T4" fmla="*/ 789 w 789"/>
                <a:gd name="T5" fmla="*/ 227 h 912"/>
                <a:gd name="T6" fmla="*/ 789 w 789"/>
                <a:gd name="T7" fmla="*/ 682 h 912"/>
                <a:gd name="T8" fmla="*/ 396 w 789"/>
                <a:gd name="T9" fmla="*/ 912 h 912"/>
                <a:gd name="T10" fmla="*/ 0 w 789"/>
                <a:gd name="T11" fmla="*/ 682 h 912"/>
                <a:gd name="T12" fmla="*/ 0 w 789"/>
                <a:gd name="T13" fmla="*/ 227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9" h="912">
                  <a:moveTo>
                    <a:pt x="0" y="227"/>
                  </a:moveTo>
                  <a:lnTo>
                    <a:pt x="396" y="0"/>
                  </a:lnTo>
                  <a:lnTo>
                    <a:pt x="789" y="227"/>
                  </a:lnTo>
                  <a:lnTo>
                    <a:pt x="789" y="682"/>
                  </a:lnTo>
                  <a:lnTo>
                    <a:pt x="396" y="912"/>
                  </a:lnTo>
                  <a:lnTo>
                    <a:pt x="0" y="682"/>
                  </a:lnTo>
                  <a:lnTo>
                    <a:pt x="0" y="227"/>
                  </a:lnTo>
                  <a:close/>
                </a:path>
              </a:pathLst>
            </a:cu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2566988" y="2538413"/>
            <a:ext cx="630237" cy="728662"/>
            <a:chOff x="2566988" y="2538413"/>
            <a:chExt cx="630237" cy="728662"/>
          </a:xfrm>
        </p:grpSpPr>
        <p:sp>
          <p:nvSpPr>
            <p:cNvPr id="55" name="Freeform 8"/>
            <p:cNvSpPr>
              <a:spLocks/>
            </p:cNvSpPr>
            <p:nvPr/>
          </p:nvSpPr>
          <p:spPr bwMode="auto">
            <a:xfrm>
              <a:off x="2623863" y="2609850"/>
              <a:ext cx="514900" cy="595312"/>
            </a:xfrm>
            <a:custGeom>
              <a:avLst/>
              <a:gdLst>
                <a:gd name="T0" fmla="*/ 0 w 397"/>
                <a:gd name="T1" fmla="*/ 115 h 459"/>
                <a:gd name="T2" fmla="*/ 198 w 397"/>
                <a:gd name="T3" fmla="*/ 0 h 459"/>
                <a:gd name="T4" fmla="*/ 397 w 397"/>
                <a:gd name="T5" fmla="*/ 115 h 459"/>
                <a:gd name="T6" fmla="*/ 397 w 397"/>
                <a:gd name="T7" fmla="*/ 344 h 459"/>
                <a:gd name="T8" fmla="*/ 198 w 397"/>
                <a:gd name="T9" fmla="*/ 459 h 459"/>
                <a:gd name="T10" fmla="*/ 0 w 397"/>
                <a:gd name="T11" fmla="*/ 344 h 459"/>
                <a:gd name="T12" fmla="*/ 0 w 397"/>
                <a:gd name="T13" fmla="*/ 115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7" h="459">
                  <a:moveTo>
                    <a:pt x="0" y="115"/>
                  </a:moveTo>
                  <a:lnTo>
                    <a:pt x="198" y="0"/>
                  </a:lnTo>
                  <a:lnTo>
                    <a:pt x="397" y="115"/>
                  </a:lnTo>
                  <a:lnTo>
                    <a:pt x="397" y="344"/>
                  </a:lnTo>
                  <a:lnTo>
                    <a:pt x="198" y="459"/>
                  </a:lnTo>
                  <a:lnTo>
                    <a:pt x="0" y="344"/>
                  </a:lnTo>
                  <a:lnTo>
                    <a:pt x="0" y="115"/>
                  </a:lnTo>
                  <a:close/>
                </a:path>
              </a:pathLst>
            </a:cu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2566988" y="2538413"/>
              <a:ext cx="630237" cy="728662"/>
            </a:xfrm>
            <a:custGeom>
              <a:avLst/>
              <a:gdLst>
                <a:gd name="T0" fmla="*/ 0 w 397"/>
                <a:gd name="T1" fmla="*/ 115 h 459"/>
                <a:gd name="T2" fmla="*/ 198 w 397"/>
                <a:gd name="T3" fmla="*/ 0 h 459"/>
                <a:gd name="T4" fmla="*/ 397 w 397"/>
                <a:gd name="T5" fmla="*/ 115 h 459"/>
                <a:gd name="T6" fmla="*/ 397 w 397"/>
                <a:gd name="T7" fmla="*/ 344 h 459"/>
                <a:gd name="T8" fmla="*/ 198 w 397"/>
                <a:gd name="T9" fmla="*/ 459 h 459"/>
                <a:gd name="T10" fmla="*/ 0 w 397"/>
                <a:gd name="T11" fmla="*/ 344 h 459"/>
                <a:gd name="T12" fmla="*/ 0 w 397"/>
                <a:gd name="T13" fmla="*/ 115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7" h="459">
                  <a:moveTo>
                    <a:pt x="0" y="115"/>
                  </a:moveTo>
                  <a:lnTo>
                    <a:pt x="198" y="0"/>
                  </a:lnTo>
                  <a:lnTo>
                    <a:pt x="397" y="115"/>
                  </a:lnTo>
                  <a:lnTo>
                    <a:pt x="397" y="344"/>
                  </a:lnTo>
                  <a:lnTo>
                    <a:pt x="198" y="459"/>
                  </a:lnTo>
                  <a:lnTo>
                    <a:pt x="0" y="344"/>
                  </a:lnTo>
                  <a:lnTo>
                    <a:pt x="0" y="115"/>
                  </a:lnTo>
                  <a:close/>
                </a:path>
              </a:pathLst>
            </a:cu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605338" y="1901825"/>
            <a:ext cx="682625" cy="787400"/>
            <a:chOff x="4605338" y="1901825"/>
            <a:chExt cx="682625" cy="787400"/>
          </a:xfrm>
        </p:grpSpPr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4679656" y="1987550"/>
              <a:ext cx="533990" cy="615950"/>
            </a:xfrm>
            <a:custGeom>
              <a:avLst/>
              <a:gdLst>
                <a:gd name="T0" fmla="*/ 0 w 430"/>
                <a:gd name="T1" fmla="*/ 124 h 496"/>
                <a:gd name="T2" fmla="*/ 214 w 430"/>
                <a:gd name="T3" fmla="*/ 0 h 496"/>
                <a:gd name="T4" fmla="*/ 430 w 430"/>
                <a:gd name="T5" fmla="*/ 124 h 496"/>
                <a:gd name="T6" fmla="*/ 430 w 430"/>
                <a:gd name="T7" fmla="*/ 372 h 496"/>
                <a:gd name="T8" fmla="*/ 214 w 430"/>
                <a:gd name="T9" fmla="*/ 496 h 496"/>
                <a:gd name="T10" fmla="*/ 0 w 430"/>
                <a:gd name="T11" fmla="*/ 372 h 496"/>
                <a:gd name="T12" fmla="*/ 0 w 430"/>
                <a:gd name="T13" fmla="*/ 124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0" h="496">
                  <a:moveTo>
                    <a:pt x="0" y="124"/>
                  </a:moveTo>
                  <a:lnTo>
                    <a:pt x="214" y="0"/>
                  </a:lnTo>
                  <a:lnTo>
                    <a:pt x="430" y="124"/>
                  </a:lnTo>
                  <a:lnTo>
                    <a:pt x="430" y="372"/>
                  </a:lnTo>
                  <a:lnTo>
                    <a:pt x="214" y="496"/>
                  </a:lnTo>
                  <a:lnTo>
                    <a:pt x="0" y="372"/>
                  </a:lnTo>
                  <a:lnTo>
                    <a:pt x="0" y="124"/>
                  </a:lnTo>
                  <a:close/>
                </a:path>
              </a:pathLst>
            </a:cu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4605338" y="1901825"/>
              <a:ext cx="682625" cy="787400"/>
            </a:xfrm>
            <a:custGeom>
              <a:avLst/>
              <a:gdLst>
                <a:gd name="T0" fmla="*/ 0 w 430"/>
                <a:gd name="T1" fmla="*/ 124 h 496"/>
                <a:gd name="T2" fmla="*/ 214 w 430"/>
                <a:gd name="T3" fmla="*/ 0 h 496"/>
                <a:gd name="T4" fmla="*/ 430 w 430"/>
                <a:gd name="T5" fmla="*/ 124 h 496"/>
                <a:gd name="T6" fmla="*/ 430 w 430"/>
                <a:gd name="T7" fmla="*/ 372 h 496"/>
                <a:gd name="T8" fmla="*/ 214 w 430"/>
                <a:gd name="T9" fmla="*/ 496 h 496"/>
                <a:gd name="T10" fmla="*/ 0 w 430"/>
                <a:gd name="T11" fmla="*/ 372 h 496"/>
                <a:gd name="T12" fmla="*/ 0 w 430"/>
                <a:gd name="T13" fmla="*/ 124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0" h="496">
                  <a:moveTo>
                    <a:pt x="0" y="124"/>
                  </a:moveTo>
                  <a:lnTo>
                    <a:pt x="214" y="0"/>
                  </a:lnTo>
                  <a:lnTo>
                    <a:pt x="430" y="124"/>
                  </a:lnTo>
                  <a:lnTo>
                    <a:pt x="430" y="372"/>
                  </a:lnTo>
                  <a:lnTo>
                    <a:pt x="214" y="496"/>
                  </a:lnTo>
                  <a:lnTo>
                    <a:pt x="0" y="372"/>
                  </a:lnTo>
                  <a:lnTo>
                    <a:pt x="0" y="124"/>
                  </a:lnTo>
                  <a:close/>
                </a:path>
              </a:pathLst>
            </a:cu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981325" y="3048000"/>
            <a:ext cx="865188" cy="998538"/>
            <a:chOff x="2981325" y="3048000"/>
            <a:chExt cx="865188" cy="998538"/>
          </a:xfrm>
        </p:grpSpPr>
        <p:sp>
          <p:nvSpPr>
            <p:cNvPr id="52" name="Freeform 10"/>
            <p:cNvSpPr>
              <a:spLocks/>
            </p:cNvSpPr>
            <p:nvPr/>
          </p:nvSpPr>
          <p:spPr bwMode="auto">
            <a:xfrm>
              <a:off x="3054913" y="3143250"/>
              <a:ext cx="718012" cy="828678"/>
            </a:xfrm>
            <a:custGeom>
              <a:avLst/>
              <a:gdLst>
                <a:gd name="T0" fmla="*/ 0 w 545"/>
                <a:gd name="T1" fmla="*/ 157 h 629"/>
                <a:gd name="T2" fmla="*/ 274 w 545"/>
                <a:gd name="T3" fmla="*/ 0 h 629"/>
                <a:gd name="T4" fmla="*/ 545 w 545"/>
                <a:gd name="T5" fmla="*/ 157 h 629"/>
                <a:gd name="T6" fmla="*/ 545 w 545"/>
                <a:gd name="T7" fmla="*/ 472 h 629"/>
                <a:gd name="T8" fmla="*/ 274 w 545"/>
                <a:gd name="T9" fmla="*/ 629 h 629"/>
                <a:gd name="T10" fmla="*/ 0 w 545"/>
                <a:gd name="T11" fmla="*/ 472 h 629"/>
                <a:gd name="T12" fmla="*/ 0 w 545"/>
                <a:gd name="T13" fmla="*/ 157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5" h="629">
                  <a:moveTo>
                    <a:pt x="0" y="157"/>
                  </a:moveTo>
                  <a:lnTo>
                    <a:pt x="274" y="0"/>
                  </a:lnTo>
                  <a:lnTo>
                    <a:pt x="545" y="157"/>
                  </a:lnTo>
                  <a:lnTo>
                    <a:pt x="545" y="472"/>
                  </a:lnTo>
                  <a:lnTo>
                    <a:pt x="274" y="629"/>
                  </a:lnTo>
                  <a:lnTo>
                    <a:pt x="0" y="472"/>
                  </a:lnTo>
                  <a:lnTo>
                    <a:pt x="0" y="157"/>
                  </a:lnTo>
                  <a:close/>
                </a:path>
              </a:pathLst>
            </a:cu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2981325" y="3048000"/>
              <a:ext cx="865188" cy="998538"/>
            </a:xfrm>
            <a:custGeom>
              <a:avLst/>
              <a:gdLst>
                <a:gd name="T0" fmla="*/ 0 w 545"/>
                <a:gd name="T1" fmla="*/ 157 h 629"/>
                <a:gd name="T2" fmla="*/ 274 w 545"/>
                <a:gd name="T3" fmla="*/ 0 h 629"/>
                <a:gd name="T4" fmla="*/ 545 w 545"/>
                <a:gd name="T5" fmla="*/ 157 h 629"/>
                <a:gd name="T6" fmla="*/ 545 w 545"/>
                <a:gd name="T7" fmla="*/ 472 h 629"/>
                <a:gd name="T8" fmla="*/ 274 w 545"/>
                <a:gd name="T9" fmla="*/ 629 h 629"/>
                <a:gd name="T10" fmla="*/ 0 w 545"/>
                <a:gd name="T11" fmla="*/ 472 h 629"/>
                <a:gd name="T12" fmla="*/ 0 w 545"/>
                <a:gd name="T13" fmla="*/ 157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5" h="629">
                  <a:moveTo>
                    <a:pt x="0" y="157"/>
                  </a:moveTo>
                  <a:lnTo>
                    <a:pt x="274" y="0"/>
                  </a:lnTo>
                  <a:lnTo>
                    <a:pt x="545" y="157"/>
                  </a:lnTo>
                  <a:lnTo>
                    <a:pt x="545" y="472"/>
                  </a:lnTo>
                  <a:lnTo>
                    <a:pt x="274" y="629"/>
                  </a:lnTo>
                  <a:lnTo>
                    <a:pt x="0" y="472"/>
                  </a:lnTo>
                  <a:lnTo>
                    <a:pt x="0" y="157"/>
                  </a:lnTo>
                  <a:close/>
                </a:path>
              </a:pathLst>
            </a:cu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grpSp>
        <p:nvGrpSpPr>
          <p:cNvPr id="10" name="Group 11"/>
          <p:cNvGrpSpPr>
            <a:grpSpLocks/>
          </p:cNvGrpSpPr>
          <p:nvPr/>
        </p:nvGrpSpPr>
        <p:grpSpPr bwMode="auto">
          <a:xfrm>
            <a:off x="3287713" y="3414713"/>
            <a:ext cx="252412" cy="266700"/>
            <a:chOff x="0" y="0"/>
            <a:chExt cx="159" cy="168"/>
          </a:xfrm>
          <a:solidFill>
            <a:schemeClr val="bg1"/>
          </a:solidFill>
        </p:grpSpPr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27" y="40"/>
              <a:ext cx="13" cy="128"/>
            </a:xfrm>
            <a:custGeom>
              <a:avLst/>
              <a:gdLst>
                <a:gd name="T0" fmla="*/ 4 w 7"/>
                <a:gd name="T1" fmla="*/ 0 h 67"/>
                <a:gd name="T2" fmla="*/ 0 w 7"/>
                <a:gd name="T3" fmla="*/ 3 h 67"/>
                <a:gd name="T4" fmla="*/ 0 w 7"/>
                <a:gd name="T5" fmla="*/ 63 h 67"/>
                <a:gd name="T6" fmla="*/ 4 w 7"/>
                <a:gd name="T7" fmla="*/ 67 h 67"/>
                <a:gd name="T8" fmla="*/ 7 w 7"/>
                <a:gd name="T9" fmla="*/ 63 h 67"/>
                <a:gd name="T10" fmla="*/ 7 w 7"/>
                <a:gd name="T11" fmla="*/ 3 h 67"/>
                <a:gd name="T12" fmla="*/ 4 w 7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7">
                  <a:moveTo>
                    <a:pt x="4" y="0"/>
                  </a:moveTo>
                  <a:cubicBezTo>
                    <a:pt x="2" y="0"/>
                    <a:pt x="0" y="1"/>
                    <a:pt x="0" y="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5"/>
                    <a:pt x="2" y="67"/>
                    <a:pt x="4" y="67"/>
                  </a:cubicBezTo>
                  <a:cubicBezTo>
                    <a:pt x="6" y="67"/>
                    <a:pt x="7" y="65"/>
                    <a:pt x="7" y="6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1"/>
                    <a:pt x="6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46" y="61"/>
              <a:ext cx="13" cy="107"/>
            </a:xfrm>
            <a:custGeom>
              <a:avLst/>
              <a:gdLst>
                <a:gd name="T0" fmla="*/ 3 w 7"/>
                <a:gd name="T1" fmla="*/ 0 h 56"/>
                <a:gd name="T2" fmla="*/ 0 w 7"/>
                <a:gd name="T3" fmla="*/ 4 h 56"/>
                <a:gd name="T4" fmla="*/ 0 w 7"/>
                <a:gd name="T5" fmla="*/ 52 h 56"/>
                <a:gd name="T6" fmla="*/ 3 w 7"/>
                <a:gd name="T7" fmla="*/ 56 h 56"/>
                <a:gd name="T8" fmla="*/ 7 w 7"/>
                <a:gd name="T9" fmla="*/ 52 h 56"/>
                <a:gd name="T10" fmla="*/ 7 w 7"/>
                <a:gd name="T11" fmla="*/ 4 h 56"/>
                <a:gd name="T12" fmla="*/ 3 w 7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6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4"/>
                    <a:pt x="1" y="56"/>
                    <a:pt x="3" y="56"/>
                  </a:cubicBezTo>
                  <a:cubicBezTo>
                    <a:pt x="5" y="56"/>
                    <a:pt x="7" y="54"/>
                    <a:pt x="7" y="52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5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31" y="48"/>
              <a:ext cx="57" cy="15"/>
            </a:xfrm>
            <a:custGeom>
              <a:avLst/>
              <a:gdLst>
                <a:gd name="T0" fmla="*/ 27 w 30"/>
                <a:gd name="T1" fmla="*/ 0 h 8"/>
                <a:gd name="T2" fmla="*/ 4 w 30"/>
                <a:gd name="T3" fmla="*/ 0 h 8"/>
                <a:gd name="T4" fmla="*/ 0 w 30"/>
                <a:gd name="T5" fmla="*/ 4 h 8"/>
                <a:gd name="T6" fmla="*/ 4 w 30"/>
                <a:gd name="T7" fmla="*/ 8 h 8"/>
                <a:gd name="T8" fmla="*/ 27 w 30"/>
                <a:gd name="T9" fmla="*/ 8 h 8"/>
                <a:gd name="T10" fmla="*/ 30 w 30"/>
                <a:gd name="T11" fmla="*/ 4 h 8"/>
                <a:gd name="T12" fmla="*/ 27 w 3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">
                  <a:moveTo>
                    <a:pt x="2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9" y="8"/>
                    <a:pt x="30" y="6"/>
                    <a:pt x="30" y="4"/>
                  </a:cubicBezTo>
                  <a:cubicBezTo>
                    <a:pt x="30" y="2"/>
                    <a:pt x="29" y="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31" y="77"/>
              <a:ext cx="57" cy="13"/>
            </a:xfrm>
            <a:custGeom>
              <a:avLst/>
              <a:gdLst>
                <a:gd name="T0" fmla="*/ 27 w 30"/>
                <a:gd name="T1" fmla="*/ 0 h 7"/>
                <a:gd name="T2" fmla="*/ 4 w 30"/>
                <a:gd name="T3" fmla="*/ 0 h 7"/>
                <a:gd name="T4" fmla="*/ 0 w 30"/>
                <a:gd name="T5" fmla="*/ 4 h 7"/>
                <a:gd name="T6" fmla="*/ 4 w 30"/>
                <a:gd name="T7" fmla="*/ 7 h 7"/>
                <a:gd name="T8" fmla="*/ 27 w 30"/>
                <a:gd name="T9" fmla="*/ 7 h 7"/>
                <a:gd name="T10" fmla="*/ 30 w 30"/>
                <a:gd name="T11" fmla="*/ 4 h 7"/>
                <a:gd name="T12" fmla="*/ 27 w 3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7">
                  <a:moveTo>
                    <a:pt x="2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9" y="7"/>
                    <a:pt x="30" y="6"/>
                    <a:pt x="30" y="4"/>
                  </a:cubicBezTo>
                  <a:cubicBezTo>
                    <a:pt x="30" y="2"/>
                    <a:pt x="29" y="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1" y="105"/>
              <a:ext cx="44" cy="14"/>
            </a:xfrm>
            <a:custGeom>
              <a:avLst/>
              <a:gdLst>
                <a:gd name="T0" fmla="*/ 19 w 23"/>
                <a:gd name="T1" fmla="*/ 0 h 7"/>
                <a:gd name="T2" fmla="*/ 4 w 23"/>
                <a:gd name="T3" fmla="*/ 0 h 7"/>
                <a:gd name="T4" fmla="*/ 0 w 23"/>
                <a:gd name="T5" fmla="*/ 3 h 7"/>
                <a:gd name="T6" fmla="*/ 4 w 23"/>
                <a:gd name="T7" fmla="*/ 7 h 7"/>
                <a:gd name="T8" fmla="*/ 19 w 23"/>
                <a:gd name="T9" fmla="*/ 7 h 7"/>
                <a:gd name="T10" fmla="*/ 23 w 23"/>
                <a:gd name="T11" fmla="*/ 3 h 7"/>
                <a:gd name="T12" fmla="*/ 19 w 2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7">
                  <a:moveTo>
                    <a:pt x="19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2" y="7"/>
                    <a:pt x="4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2" y="7"/>
                    <a:pt x="23" y="5"/>
                    <a:pt x="23" y="3"/>
                  </a:cubicBezTo>
                  <a:cubicBezTo>
                    <a:pt x="23" y="1"/>
                    <a:pt x="22" y="0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0" y="0"/>
              <a:ext cx="121" cy="168"/>
            </a:xfrm>
            <a:custGeom>
              <a:avLst/>
              <a:gdLst>
                <a:gd name="T0" fmla="*/ 55 w 63"/>
                <a:gd name="T1" fmla="*/ 0 h 88"/>
                <a:gd name="T2" fmla="*/ 9 w 63"/>
                <a:gd name="T3" fmla="*/ 0 h 88"/>
                <a:gd name="T4" fmla="*/ 0 w 63"/>
                <a:gd name="T5" fmla="*/ 8 h 88"/>
                <a:gd name="T6" fmla="*/ 0 w 63"/>
                <a:gd name="T7" fmla="*/ 79 h 88"/>
                <a:gd name="T8" fmla="*/ 9 w 63"/>
                <a:gd name="T9" fmla="*/ 88 h 88"/>
                <a:gd name="T10" fmla="*/ 55 w 63"/>
                <a:gd name="T11" fmla="*/ 88 h 88"/>
                <a:gd name="T12" fmla="*/ 63 w 63"/>
                <a:gd name="T13" fmla="*/ 79 h 88"/>
                <a:gd name="T14" fmla="*/ 63 w 63"/>
                <a:gd name="T15" fmla="*/ 8 h 88"/>
                <a:gd name="T16" fmla="*/ 55 w 63"/>
                <a:gd name="T17" fmla="*/ 0 h 88"/>
                <a:gd name="T18" fmla="*/ 55 w 63"/>
                <a:gd name="T19" fmla="*/ 79 h 88"/>
                <a:gd name="T20" fmla="*/ 55 w 63"/>
                <a:gd name="T21" fmla="*/ 80 h 88"/>
                <a:gd name="T22" fmla="*/ 9 w 63"/>
                <a:gd name="T23" fmla="*/ 80 h 88"/>
                <a:gd name="T24" fmla="*/ 8 w 63"/>
                <a:gd name="T25" fmla="*/ 79 h 88"/>
                <a:gd name="T26" fmla="*/ 8 w 63"/>
                <a:gd name="T27" fmla="*/ 8 h 88"/>
                <a:gd name="T28" fmla="*/ 9 w 63"/>
                <a:gd name="T29" fmla="*/ 7 h 88"/>
                <a:gd name="T30" fmla="*/ 55 w 63"/>
                <a:gd name="T31" fmla="*/ 7 h 88"/>
                <a:gd name="T32" fmla="*/ 55 w 63"/>
                <a:gd name="T33" fmla="*/ 8 h 88"/>
                <a:gd name="T34" fmla="*/ 55 w 63"/>
                <a:gd name="T35" fmla="*/ 7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3" h="88">
                  <a:moveTo>
                    <a:pt x="5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4"/>
                    <a:pt x="4" y="88"/>
                    <a:pt x="9" y="88"/>
                  </a:cubicBezTo>
                  <a:cubicBezTo>
                    <a:pt x="55" y="88"/>
                    <a:pt x="55" y="88"/>
                    <a:pt x="55" y="88"/>
                  </a:cubicBezTo>
                  <a:cubicBezTo>
                    <a:pt x="59" y="88"/>
                    <a:pt x="63" y="84"/>
                    <a:pt x="63" y="79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3"/>
                    <a:pt x="59" y="0"/>
                    <a:pt x="55" y="0"/>
                  </a:cubicBezTo>
                  <a:close/>
                  <a:moveTo>
                    <a:pt x="55" y="79"/>
                  </a:moveTo>
                  <a:cubicBezTo>
                    <a:pt x="55" y="80"/>
                    <a:pt x="55" y="80"/>
                    <a:pt x="55" y="80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8" y="80"/>
                    <a:pt x="8" y="80"/>
                    <a:pt x="8" y="7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7"/>
                    <a:pt x="9" y="7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5" y="7"/>
                    <a:pt x="55" y="8"/>
                    <a:pt x="55" y="8"/>
                  </a:cubicBezTo>
                  <a:lnTo>
                    <a:pt x="55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 18"/>
          <p:cNvGrpSpPr>
            <a:grpSpLocks/>
          </p:cNvGrpSpPr>
          <p:nvPr/>
        </p:nvGrpSpPr>
        <p:grpSpPr bwMode="auto">
          <a:xfrm>
            <a:off x="2747963" y="2768600"/>
            <a:ext cx="266700" cy="266700"/>
            <a:chOff x="0" y="0"/>
            <a:chExt cx="168" cy="168"/>
          </a:xfrm>
          <a:solidFill>
            <a:schemeClr val="bg1"/>
          </a:solidFill>
        </p:grpSpPr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0" y="0"/>
              <a:ext cx="168" cy="168"/>
            </a:xfrm>
            <a:custGeom>
              <a:avLst/>
              <a:gdLst>
                <a:gd name="T0" fmla="*/ 44 w 88"/>
                <a:gd name="T1" fmla="*/ 0 h 88"/>
                <a:gd name="T2" fmla="*/ 0 w 88"/>
                <a:gd name="T3" fmla="*/ 44 h 88"/>
                <a:gd name="T4" fmla="*/ 44 w 88"/>
                <a:gd name="T5" fmla="*/ 88 h 88"/>
                <a:gd name="T6" fmla="*/ 88 w 88"/>
                <a:gd name="T7" fmla="*/ 44 h 88"/>
                <a:gd name="T8" fmla="*/ 44 w 88"/>
                <a:gd name="T9" fmla="*/ 0 h 88"/>
                <a:gd name="T10" fmla="*/ 44 w 88"/>
                <a:gd name="T11" fmla="*/ 80 h 88"/>
                <a:gd name="T12" fmla="*/ 8 w 88"/>
                <a:gd name="T13" fmla="*/ 44 h 88"/>
                <a:gd name="T14" fmla="*/ 44 w 88"/>
                <a:gd name="T15" fmla="*/ 7 h 88"/>
                <a:gd name="T16" fmla="*/ 80 w 88"/>
                <a:gd name="T17" fmla="*/ 44 h 88"/>
                <a:gd name="T18" fmla="*/ 44 w 88"/>
                <a:gd name="T19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8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8"/>
                    <a:pt x="20" y="88"/>
                    <a:pt x="44" y="88"/>
                  </a:cubicBezTo>
                  <a:cubicBezTo>
                    <a:pt x="68" y="88"/>
                    <a:pt x="88" y="68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44" y="80"/>
                  </a:moveTo>
                  <a:cubicBezTo>
                    <a:pt x="24" y="80"/>
                    <a:pt x="8" y="64"/>
                    <a:pt x="8" y="44"/>
                  </a:cubicBezTo>
                  <a:cubicBezTo>
                    <a:pt x="8" y="24"/>
                    <a:pt x="24" y="7"/>
                    <a:pt x="44" y="7"/>
                  </a:cubicBezTo>
                  <a:cubicBezTo>
                    <a:pt x="64" y="7"/>
                    <a:pt x="80" y="24"/>
                    <a:pt x="80" y="44"/>
                  </a:cubicBezTo>
                  <a:cubicBezTo>
                    <a:pt x="80" y="64"/>
                    <a:pt x="64" y="80"/>
                    <a:pt x="4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52" y="56"/>
              <a:ext cx="78" cy="63"/>
            </a:xfrm>
            <a:custGeom>
              <a:avLst/>
              <a:gdLst>
                <a:gd name="T0" fmla="*/ 39 w 41"/>
                <a:gd name="T1" fmla="*/ 1 h 33"/>
                <a:gd name="T2" fmla="*/ 34 w 41"/>
                <a:gd name="T3" fmla="*/ 2 h 33"/>
                <a:gd name="T4" fmla="*/ 17 w 41"/>
                <a:gd name="T5" fmla="*/ 23 h 33"/>
                <a:gd name="T6" fmla="*/ 6 w 41"/>
                <a:gd name="T7" fmla="*/ 12 h 33"/>
                <a:gd name="T8" fmla="*/ 1 w 41"/>
                <a:gd name="T9" fmla="*/ 12 h 33"/>
                <a:gd name="T10" fmla="*/ 1 w 41"/>
                <a:gd name="T11" fmla="*/ 17 h 33"/>
                <a:gd name="T12" fmla="*/ 14 w 41"/>
                <a:gd name="T13" fmla="*/ 32 h 33"/>
                <a:gd name="T14" fmla="*/ 17 w 41"/>
                <a:gd name="T15" fmla="*/ 33 h 33"/>
                <a:gd name="T16" fmla="*/ 17 w 41"/>
                <a:gd name="T17" fmla="*/ 33 h 33"/>
                <a:gd name="T18" fmla="*/ 20 w 41"/>
                <a:gd name="T19" fmla="*/ 31 h 33"/>
                <a:gd name="T20" fmla="*/ 40 w 41"/>
                <a:gd name="T21" fmla="*/ 6 h 33"/>
                <a:gd name="T22" fmla="*/ 39 w 41"/>
                <a:gd name="T23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" h="33">
                  <a:moveTo>
                    <a:pt x="39" y="1"/>
                  </a:moveTo>
                  <a:cubicBezTo>
                    <a:pt x="38" y="0"/>
                    <a:pt x="35" y="0"/>
                    <a:pt x="34" y="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1"/>
                    <a:pt x="3" y="11"/>
                    <a:pt x="1" y="12"/>
                  </a:cubicBezTo>
                  <a:cubicBezTo>
                    <a:pt x="0" y="14"/>
                    <a:pt x="0" y="16"/>
                    <a:pt x="1" y="17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5" y="32"/>
                    <a:pt x="16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9" y="32"/>
                    <a:pt x="20" y="31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1" y="5"/>
                    <a:pt x="41" y="2"/>
                    <a:pt x="3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3709450" y="2379412"/>
            <a:ext cx="383664" cy="265614"/>
          </a:xfrm>
          <a:custGeom>
            <a:avLst/>
            <a:gdLst>
              <a:gd name="T0" fmla="*/ 84 w 88"/>
              <a:gd name="T1" fmla="*/ 7 h 61"/>
              <a:gd name="T2" fmla="*/ 76 w 88"/>
              <a:gd name="T3" fmla="*/ 4 h 61"/>
              <a:gd name="T4" fmla="*/ 68 w 88"/>
              <a:gd name="T5" fmla="*/ 7 h 61"/>
              <a:gd name="T6" fmla="*/ 64 w 88"/>
              <a:gd name="T7" fmla="*/ 15 h 61"/>
              <a:gd name="T8" fmla="*/ 65 w 88"/>
              <a:gd name="T9" fmla="*/ 20 h 61"/>
              <a:gd name="T10" fmla="*/ 51 w 88"/>
              <a:gd name="T11" fmla="*/ 33 h 61"/>
              <a:gd name="T12" fmla="*/ 43 w 88"/>
              <a:gd name="T13" fmla="*/ 31 h 61"/>
              <a:gd name="T14" fmla="*/ 36 w 88"/>
              <a:gd name="T15" fmla="*/ 33 h 61"/>
              <a:gd name="T16" fmla="*/ 25 w 88"/>
              <a:gd name="T17" fmla="*/ 21 h 61"/>
              <a:gd name="T18" fmla="*/ 23 w 88"/>
              <a:gd name="T19" fmla="*/ 4 h 61"/>
              <a:gd name="T20" fmla="*/ 14 w 88"/>
              <a:gd name="T21" fmla="*/ 0 h 61"/>
              <a:gd name="T22" fmla="*/ 4 w 88"/>
              <a:gd name="T23" fmla="*/ 4 h 61"/>
              <a:gd name="T24" fmla="*/ 0 w 88"/>
              <a:gd name="T25" fmla="*/ 14 h 61"/>
              <a:gd name="T26" fmla="*/ 4 w 88"/>
              <a:gd name="T27" fmla="*/ 23 h 61"/>
              <a:gd name="T28" fmla="*/ 14 w 88"/>
              <a:gd name="T29" fmla="*/ 27 h 61"/>
              <a:gd name="T30" fmla="*/ 20 w 88"/>
              <a:gd name="T31" fmla="*/ 26 h 61"/>
              <a:gd name="T32" fmla="*/ 30 w 88"/>
              <a:gd name="T33" fmla="*/ 38 h 61"/>
              <a:gd name="T34" fmla="*/ 33 w 88"/>
              <a:gd name="T35" fmla="*/ 56 h 61"/>
              <a:gd name="T36" fmla="*/ 43 w 88"/>
              <a:gd name="T37" fmla="*/ 61 h 61"/>
              <a:gd name="T38" fmla="*/ 54 w 88"/>
              <a:gd name="T39" fmla="*/ 56 h 61"/>
              <a:gd name="T40" fmla="*/ 56 w 88"/>
              <a:gd name="T41" fmla="*/ 38 h 61"/>
              <a:gd name="T42" fmla="*/ 71 w 88"/>
              <a:gd name="T43" fmla="*/ 26 h 61"/>
              <a:gd name="T44" fmla="*/ 76 w 88"/>
              <a:gd name="T45" fmla="*/ 27 h 61"/>
              <a:gd name="T46" fmla="*/ 84 w 88"/>
              <a:gd name="T47" fmla="*/ 24 h 61"/>
              <a:gd name="T48" fmla="*/ 88 w 88"/>
              <a:gd name="T49" fmla="*/ 15 h 61"/>
              <a:gd name="T50" fmla="*/ 84 w 88"/>
              <a:gd name="T51" fmla="*/ 7 h 61"/>
              <a:gd name="T52" fmla="*/ 9 w 88"/>
              <a:gd name="T53" fmla="*/ 18 h 61"/>
              <a:gd name="T54" fmla="*/ 7 w 88"/>
              <a:gd name="T55" fmla="*/ 14 h 61"/>
              <a:gd name="T56" fmla="*/ 9 w 88"/>
              <a:gd name="T57" fmla="*/ 9 h 61"/>
              <a:gd name="T58" fmla="*/ 14 w 88"/>
              <a:gd name="T59" fmla="*/ 8 h 61"/>
              <a:gd name="T60" fmla="*/ 18 w 88"/>
              <a:gd name="T61" fmla="*/ 9 h 61"/>
              <a:gd name="T62" fmla="*/ 18 w 88"/>
              <a:gd name="T63" fmla="*/ 18 h 61"/>
              <a:gd name="T64" fmla="*/ 9 w 88"/>
              <a:gd name="T65" fmla="*/ 18 h 61"/>
              <a:gd name="T66" fmla="*/ 79 w 88"/>
              <a:gd name="T67" fmla="*/ 18 h 61"/>
              <a:gd name="T68" fmla="*/ 73 w 88"/>
              <a:gd name="T69" fmla="*/ 18 h 61"/>
              <a:gd name="T70" fmla="*/ 72 w 88"/>
              <a:gd name="T71" fmla="*/ 15 h 61"/>
              <a:gd name="T72" fmla="*/ 73 w 88"/>
              <a:gd name="T73" fmla="*/ 12 h 61"/>
              <a:gd name="T74" fmla="*/ 76 w 88"/>
              <a:gd name="T75" fmla="*/ 11 h 61"/>
              <a:gd name="T76" fmla="*/ 79 w 88"/>
              <a:gd name="T77" fmla="*/ 12 h 61"/>
              <a:gd name="T78" fmla="*/ 80 w 88"/>
              <a:gd name="T79" fmla="*/ 15 h 61"/>
              <a:gd name="T80" fmla="*/ 79 w 88"/>
              <a:gd name="T81" fmla="*/ 18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8" h="61">
                <a:moveTo>
                  <a:pt x="84" y="7"/>
                </a:moveTo>
                <a:cubicBezTo>
                  <a:pt x="82" y="5"/>
                  <a:pt x="79" y="4"/>
                  <a:pt x="76" y="4"/>
                </a:cubicBezTo>
                <a:cubicBezTo>
                  <a:pt x="73" y="4"/>
                  <a:pt x="70" y="5"/>
                  <a:pt x="68" y="7"/>
                </a:cubicBezTo>
                <a:cubicBezTo>
                  <a:pt x="65" y="9"/>
                  <a:pt x="64" y="12"/>
                  <a:pt x="64" y="15"/>
                </a:cubicBezTo>
                <a:cubicBezTo>
                  <a:pt x="64" y="17"/>
                  <a:pt x="65" y="19"/>
                  <a:pt x="65" y="20"/>
                </a:cubicBezTo>
                <a:cubicBezTo>
                  <a:pt x="51" y="33"/>
                  <a:pt x="51" y="33"/>
                  <a:pt x="51" y="33"/>
                </a:cubicBezTo>
                <a:cubicBezTo>
                  <a:pt x="48" y="32"/>
                  <a:pt x="46" y="31"/>
                  <a:pt x="43" y="31"/>
                </a:cubicBezTo>
                <a:cubicBezTo>
                  <a:pt x="40" y="31"/>
                  <a:pt x="38" y="32"/>
                  <a:pt x="36" y="33"/>
                </a:cubicBezTo>
                <a:cubicBezTo>
                  <a:pt x="25" y="21"/>
                  <a:pt x="25" y="21"/>
                  <a:pt x="25" y="21"/>
                </a:cubicBezTo>
                <a:cubicBezTo>
                  <a:pt x="28" y="15"/>
                  <a:pt x="28" y="8"/>
                  <a:pt x="23" y="4"/>
                </a:cubicBezTo>
                <a:cubicBezTo>
                  <a:pt x="21" y="1"/>
                  <a:pt x="17" y="0"/>
                  <a:pt x="14" y="0"/>
                </a:cubicBezTo>
                <a:cubicBezTo>
                  <a:pt x="10" y="0"/>
                  <a:pt x="6" y="1"/>
                  <a:pt x="4" y="4"/>
                </a:cubicBezTo>
                <a:cubicBezTo>
                  <a:pt x="1" y="7"/>
                  <a:pt x="0" y="10"/>
                  <a:pt x="0" y="14"/>
                </a:cubicBezTo>
                <a:cubicBezTo>
                  <a:pt x="0" y="17"/>
                  <a:pt x="1" y="21"/>
                  <a:pt x="4" y="23"/>
                </a:cubicBezTo>
                <a:cubicBezTo>
                  <a:pt x="6" y="26"/>
                  <a:pt x="10" y="27"/>
                  <a:pt x="14" y="27"/>
                </a:cubicBezTo>
                <a:cubicBezTo>
                  <a:pt x="16" y="27"/>
                  <a:pt x="18" y="27"/>
                  <a:pt x="20" y="26"/>
                </a:cubicBezTo>
                <a:cubicBezTo>
                  <a:pt x="30" y="38"/>
                  <a:pt x="30" y="38"/>
                  <a:pt x="30" y="38"/>
                </a:cubicBezTo>
                <a:cubicBezTo>
                  <a:pt x="27" y="44"/>
                  <a:pt x="28" y="51"/>
                  <a:pt x="33" y="56"/>
                </a:cubicBezTo>
                <a:cubicBezTo>
                  <a:pt x="35" y="59"/>
                  <a:pt x="39" y="61"/>
                  <a:pt x="43" y="61"/>
                </a:cubicBezTo>
                <a:cubicBezTo>
                  <a:pt x="47" y="61"/>
                  <a:pt x="51" y="59"/>
                  <a:pt x="54" y="56"/>
                </a:cubicBezTo>
                <a:cubicBezTo>
                  <a:pt x="58" y="51"/>
                  <a:pt x="59" y="44"/>
                  <a:pt x="56" y="38"/>
                </a:cubicBezTo>
                <a:cubicBezTo>
                  <a:pt x="71" y="26"/>
                  <a:pt x="71" y="26"/>
                  <a:pt x="71" y="26"/>
                </a:cubicBezTo>
                <a:cubicBezTo>
                  <a:pt x="72" y="27"/>
                  <a:pt x="74" y="27"/>
                  <a:pt x="76" y="27"/>
                </a:cubicBezTo>
                <a:cubicBezTo>
                  <a:pt x="79" y="27"/>
                  <a:pt x="82" y="26"/>
                  <a:pt x="84" y="24"/>
                </a:cubicBezTo>
                <a:cubicBezTo>
                  <a:pt x="87" y="21"/>
                  <a:pt x="88" y="18"/>
                  <a:pt x="88" y="15"/>
                </a:cubicBezTo>
                <a:cubicBezTo>
                  <a:pt x="88" y="12"/>
                  <a:pt x="87" y="9"/>
                  <a:pt x="84" y="7"/>
                </a:cubicBezTo>
                <a:close/>
                <a:moveTo>
                  <a:pt x="9" y="18"/>
                </a:moveTo>
                <a:cubicBezTo>
                  <a:pt x="8" y="17"/>
                  <a:pt x="7" y="15"/>
                  <a:pt x="7" y="14"/>
                </a:cubicBezTo>
                <a:cubicBezTo>
                  <a:pt x="7" y="12"/>
                  <a:pt x="8" y="11"/>
                  <a:pt x="9" y="9"/>
                </a:cubicBezTo>
                <a:cubicBezTo>
                  <a:pt x="10" y="8"/>
                  <a:pt x="12" y="8"/>
                  <a:pt x="14" y="8"/>
                </a:cubicBezTo>
                <a:cubicBezTo>
                  <a:pt x="15" y="8"/>
                  <a:pt x="17" y="8"/>
                  <a:pt x="18" y="9"/>
                </a:cubicBezTo>
                <a:cubicBezTo>
                  <a:pt x="20" y="12"/>
                  <a:pt x="20" y="16"/>
                  <a:pt x="18" y="18"/>
                </a:cubicBezTo>
                <a:cubicBezTo>
                  <a:pt x="16" y="20"/>
                  <a:pt x="12" y="20"/>
                  <a:pt x="9" y="18"/>
                </a:cubicBezTo>
                <a:close/>
                <a:moveTo>
                  <a:pt x="79" y="18"/>
                </a:moveTo>
                <a:cubicBezTo>
                  <a:pt x="77" y="20"/>
                  <a:pt x="75" y="20"/>
                  <a:pt x="73" y="18"/>
                </a:cubicBezTo>
                <a:cubicBezTo>
                  <a:pt x="72" y="18"/>
                  <a:pt x="72" y="16"/>
                  <a:pt x="72" y="15"/>
                </a:cubicBezTo>
                <a:cubicBezTo>
                  <a:pt x="72" y="14"/>
                  <a:pt x="72" y="13"/>
                  <a:pt x="73" y="12"/>
                </a:cubicBezTo>
                <a:cubicBezTo>
                  <a:pt x="74" y="12"/>
                  <a:pt x="75" y="11"/>
                  <a:pt x="76" y="11"/>
                </a:cubicBezTo>
                <a:cubicBezTo>
                  <a:pt x="77" y="11"/>
                  <a:pt x="78" y="12"/>
                  <a:pt x="79" y="12"/>
                </a:cubicBezTo>
                <a:cubicBezTo>
                  <a:pt x="80" y="13"/>
                  <a:pt x="80" y="14"/>
                  <a:pt x="80" y="15"/>
                </a:cubicBezTo>
                <a:cubicBezTo>
                  <a:pt x="80" y="16"/>
                  <a:pt x="80" y="18"/>
                  <a:pt x="79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31" name="Group 30"/>
          <p:cNvGrpSpPr>
            <a:grpSpLocks/>
          </p:cNvGrpSpPr>
          <p:nvPr/>
        </p:nvGrpSpPr>
        <p:grpSpPr bwMode="auto">
          <a:xfrm>
            <a:off x="4814888" y="2162175"/>
            <a:ext cx="263525" cy="266700"/>
            <a:chOff x="0" y="0"/>
            <a:chExt cx="166" cy="168"/>
          </a:xfrm>
          <a:solidFill>
            <a:schemeClr val="bg1"/>
          </a:solidFill>
        </p:grpSpPr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0" y="0"/>
              <a:ext cx="166" cy="120"/>
            </a:xfrm>
            <a:custGeom>
              <a:avLst/>
              <a:gdLst>
                <a:gd name="T0" fmla="*/ 67 w 87"/>
                <a:gd name="T1" fmla="*/ 23 h 63"/>
                <a:gd name="T2" fmla="*/ 63 w 87"/>
                <a:gd name="T3" fmla="*/ 24 h 63"/>
                <a:gd name="T4" fmla="*/ 63 w 87"/>
                <a:gd name="T5" fmla="*/ 22 h 63"/>
                <a:gd name="T6" fmla="*/ 41 w 87"/>
                <a:gd name="T7" fmla="*/ 0 h 63"/>
                <a:gd name="T8" fmla="*/ 20 w 87"/>
                <a:gd name="T9" fmla="*/ 18 h 63"/>
                <a:gd name="T10" fmla="*/ 14 w 87"/>
                <a:gd name="T11" fmla="*/ 19 h 63"/>
                <a:gd name="T12" fmla="*/ 14 w 87"/>
                <a:gd name="T13" fmla="*/ 19 h 63"/>
                <a:gd name="T14" fmla="*/ 5 w 87"/>
                <a:gd name="T15" fmla="*/ 32 h 63"/>
                <a:gd name="T16" fmla="*/ 6 w 87"/>
                <a:gd name="T17" fmla="*/ 38 h 63"/>
                <a:gd name="T18" fmla="*/ 0 w 87"/>
                <a:gd name="T19" fmla="*/ 50 h 63"/>
                <a:gd name="T20" fmla="*/ 14 w 87"/>
                <a:gd name="T21" fmla="*/ 63 h 63"/>
                <a:gd name="T22" fmla="*/ 28 w 87"/>
                <a:gd name="T23" fmla="*/ 63 h 63"/>
                <a:gd name="T24" fmla="*/ 32 w 87"/>
                <a:gd name="T25" fmla="*/ 60 h 63"/>
                <a:gd name="T26" fmla="*/ 28 w 87"/>
                <a:gd name="T27" fmla="*/ 56 h 63"/>
                <a:gd name="T28" fmla="*/ 14 w 87"/>
                <a:gd name="T29" fmla="*/ 56 h 63"/>
                <a:gd name="T30" fmla="*/ 8 w 87"/>
                <a:gd name="T31" fmla="*/ 50 h 63"/>
                <a:gd name="T32" fmla="*/ 13 w 87"/>
                <a:gd name="T33" fmla="*/ 43 h 63"/>
                <a:gd name="T34" fmla="*/ 16 w 87"/>
                <a:gd name="T35" fmla="*/ 41 h 63"/>
                <a:gd name="T36" fmla="*/ 15 w 87"/>
                <a:gd name="T37" fmla="*/ 37 h 63"/>
                <a:gd name="T38" fmla="*/ 13 w 87"/>
                <a:gd name="T39" fmla="*/ 32 h 63"/>
                <a:gd name="T40" fmla="*/ 17 w 87"/>
                <a:gd name="T41" fmla="*/ 26 h 63"/>
                <a:gd name="T42" fmla="*/ 17 w 87"/>
                <a:gd name="T43" fmla="*/ 26 h 63"/>
                <a:gd name="T44" fmla="*/ 22 w 87"/>
                <a:gd name="T45" fmla="*/ 27 h 63"/>
                <a:gd name="T46" fmla="*/ 26 w 87"/>
                <a:gd name="T47" fmla="*/ 26 h 63"/>
                <a:gd name="T48" fmla="*/ 28 w 87"/>
                <a:gd name="T49" fmla="*/ 23 h 63"/>
                <a:gd name="T50" fmla="*/ 27 w 87"/>
                <a:gd name="T51" fmla="*/ 22 h 63"/>
                <a:gd name="T52" fmla="*/ 27 w 87"/>
                <a:gd name="T53" fmla="*/ 22 h 63"/>
                <a:gd name="T54" fmla="*/ 41 w 87"/>
                <a:gd name="T55" fmla="*/ 8 h 63"/>
                <a:gd name="T56" fmla="*/ 55 w 87"/>
                <a:gd name="T57" fmla="*/ 22 h 63"/>
                <a:gd name="T58" fmla="*/ 53 w 87"/>
                <a:gd name="T59" fmla="*/ 29 h 63"/>
                <a:gd name="T60" fmla="*/ 54 w 87"/>
                <a:gd name="T61" fmla="*/ 34 h 63"/>
                <a:gd name="T62" fmla="*/ 59 w 87"/>
                <a:gd name="T63" fmla="*/ 34 h 63"/>
                <a:gd name="T64" fmla="*/ 67 w 87"/>
                <a:gd name="T65" fmla="*/ 31 h 63"/>
                <a:gd name="T66" fmla="*/ 79 w 87"/>
                <a:gd name="T67" fmla="*/ 43 h 63"/>
                <a:gd name="T68" fmla="*/ 67 w 87"/>
                <a:gd name="T69" fmla="*/ 56 h 63"/>
                <a:gd name="T70" fmla="*/ 59 w 87"/>
                <a:gd name="T71" fmla="*/ 56 h 63"/>
                <a:gd name="T72" fmla="*/ 55 w 87"/>
                <a:gd name="T73" fmla="*/ 60 h 63"/>
                <a:gd name="T74" fmla="*/ 59 w 87"/>
                <a:gd name="T75" fmla="*/ 63 h 63"/>
                <a:gd name="T76" fmla="*/ 67 w 87"/>
                <a:gd name="T77" fmla="*/ 63 h 63"/>
                <a:gd name="T78" fmla="*/ 87 w 87"/>
                <a:gd name="T79" fmla="*/ 43 h 63"/>
                <a:gd name="T80" fmla="*/ 67 w 87"/>
                <a:gd name="T81" fmla="*/ 2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" h="63">
                  <a:moveTo>
                    <a:pt x="67" y="23"/>
                  </a:moveTo>
                  <a:cubicBezTo>
                    <a:pt x="65" y="23"/>
                    <a:pt x="64" y="24"/>
                    <a:pt x="63" y="24"/>
                  </a:cubicBezTo>
                  <a:cubicBezTo>
                    <a:pt x="63" y="23"/>
                    <a:pt x="63" y="23"/>
                    <a:pt x="63" y="22"/>
                  </a:cubicBezTo>
                  <a:cubicBezTo>
                    <a:pt x="63" y="10"/>
                    <a:pt x="53" y="0"/>
                    <a:pt x="41" y="0"/>
                  </a:cubicBezTo>
                  <a:cubicBezTo>
                    <a:pt x="31" y="0"/>
                    <a:pt x="22" y="8"/>
                    <a:pt x="20" y="18"/>
                  </a:cubicBezTo>
                  <a:cubicBezTo>
                    <a:pt x="18" y="18"/>
                    <a:pt x="16" y="18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9" y="21"/>
                    <a:pt x="5" y="26"/>
                    <a:pt x="5" y="32"/>
                  </a:cubicBezTo>
                  <a:cubicBezTo>
                    <a:pt x="5" y="34"/>
                    <a:pt x="6" y="36"/>
                    <a:pt x="6" y="38"/>
                  </a:cubicBezTo>
                  <a:cubicBezTo>
                    <a:pt x="3" y="41"/>
                    <a:pt x="0" y="45"/>
                    <a:pt x="0" y="50"/>
                  </a:cubicBezTo>
                  <a:cubicBezTo>
                    <a:pt x="0" y="57"/>
                    <a:pt x="6" y="63"/>
                    <a:pt x="14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0" y="63"/>
                    <a:pt x="32" y="62"/>
                    <a:pt x="32" y="60"/>
                  </a:cubicBezTo>
                  <a:cubicBezTo>
                    <a:pt x="32" y="58"/>
                    <a:pt x="30" y="56"/>
                    <a:pt x="28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0" y="56"/>
                    <a:pt x="8" y="53"/>
                    <a:pt x="8" y="50"/>
                  </a:cubicBezTo>
                  <a:cubicBezTo>
                    <a:pt x="8" y="47"/>
                    <a:pt x="10" y="44"/>
                    <a:pt x="13" y="43"/>
                  </a:cubicBezTo>
                  <a:cubicBezTo>
                    <a:pt x="15" y="43"/>
                    <a:pt x="16" y="42"/>
                    <a:pt x="16" y="41"/>
                  </a:cubicBezTo>
                  <a:cubicBezTo>
                    <a:pt x="17" y="39"/>
                    <a:pt x="16" y="38"/>
                    <a:pt x="15" y="37"/>
                  </a:cubicBezTo>
                  <a:cubicBezTo>
                    <a:pt x="13" y="36"/>
                    <a:pt x="13" y="34"/>
                    <a:pt x="13" y="32"/>
                  </a:cubicBezTo>
                  <a:cubicBezTo>
                    <a:pt x="13" y="29"/>
                    <a:pt x="14" y="27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5"/>
                    <a:pt x="20" y="26"/>
                    <a:pt x="22" y="27"/>
                  </a:cubicBezTo>
                  <a:cubicBezTo>
                    <a:pt x="23" y="27"/>
                    <a:pt x="25" y="27"/>
                    <a:pt x="26" y="26"/>
                  </a:cubicBezTo>
                  <a:cubicBezTo>
                    <a:pt x="27" y="26"/>
                    <a:pt x="28" y="24"/>
                    <a:pt x="28" y="23"/>
                  </a:cubicBezTo>
                  <a:cubicBezTo>
                    <a:pt x="27" y="23"/>
                    <a:pt x="27" y="22"/>
                    <a:pt x="27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14"/>
                    <a:pt x="34" y="8"/>
                    <a:pt x="41" y="8"/>
                  </a:cubicBezTo>
                  <a:cubicBezTo>
                    <a:pt x="49" y="8"/>
                    <a:pt x="55" y="14"/>
                    <a:pt x="55" y="22"/>
                  </a:cubicBezTo>
                  <a:cubicBezTo>
                    <a:pt x="55" y="24"/>
                    <a:pt x="55" y="27"/>
                    <a:pt x="53" y="29"/>
                  </a:cubicBezTo>
                  <a:cubicBezTo>
                    <a:pt x="52" y="31"/>
                    <a:pt x="53" y="33"/>
                    <a:pt x="54" y="34"/>
                  </a:cubicBezTo>
                  <a:cubicBezTo>
                    <a:pt x="55" y="35"/>
                    <a:pt x="57" y="35"/>
                    <a:pt x="59" y="34"/>
                  </a:cubicBezTo>
                  <a:cubicBezTo>
                    <a:pt x="60" y="33"/>
                    <a:pt x="63" y="31"/>
                    <a:pt x="67" y="31"/>
                  </a:cubicBezTo>
                  <a:cubicBezTo>
                    <a:pt x="74" y="31"/>
                    <a:pt x="79" y="37"/>
                    <a:pt x="79" y="43"/>
                  </a:cubicBezTo>
                  <a:cubicBezTo>
                    <a:pt x="79" y="50"/>
                    <a:pt x="74" y="56"/>
                    <a:pt x="67" y="56"/>
                  </a:cubicBezTo>
                  <a:cubicBezTo>
                    <a:pt x="59" y="56"/>
                    <a:pt x="59" y="56"/>
                    <a:pt x="59" y="56"/>
                  </a:cubicBezTo>
                  <a:cubicBezTo>
                    <a:pt x="56" y="56"/>
                    <a:pt x="55" y="58"/>
                    <a:pt x="55" y="60"/>
                  </a:cubicBezTo>
                  <a:cubicBezTo>
                    <a:pt x="55" y="62"/>
                    <a:pt x="56" y="63"/>
                    <a:pt x="59" y="63"/>
                  </a:cubicBezTo>
                  <a:cubicBezTo>
                    <a:pt x="67" y="63"/>
                    <a:pt x="67" y="63"/>
                    <a:pt x="67" y="63"/>
                  </a:cubicBezTo>
                  <a:cubicBezTo>
                    <a:pt x="78" y="63"/>
                    <a:pt x="87" y="54"/>
                    <a:pt x="87" y="43"/>
                  </a:cubicBezTo>
                  <a:cubicBezTo>
                    <a:pt x="87" y="32"/>
                    <a:pt x="78" y="23"/>
                    <a:pt x="67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51" y="69"/>
              <a:ext cx="63" cy="99"/>
            </a:xfrm>
            <a:custGeom>
              <a:avLst/>
              <a:gdLst>
                <a:gd name="T0" fmla="*/ 27 w 33"/>
                <a:gd name="T1" fmla="*/ 33 h 52"/>
                <a:gd name="T2" fmla="*/ 20 w 33"/>
                <a:gd name="T3" fmla="*/ 39 h 52"/>
                <a:gd name="T4" fmla="*/ 20 w 33"/>
                <a:gd name="T5" fmla="*/ 3 h 52"/>
                <a:gd name="T6" fmla="*/ 16 w 33"/>
                <a:gd name="T7" fmla="*/ 0 h 52"/>
                <a:gd name="T8" fmla="*/ 13 w 33"/>
                <a:gd name="T9" fmla="*/ 3 h 52"/>
                <a:gd name="T10" fmla="*/ 13 w 33"/>
                <a:gd name="T11" fmla="*/ 39 h 52"/>
                <a:gd name="T12" fmla="*/ 6 w 33"/>
                <a:gd name="T13" fmla="*/ 33 h 52"/>
                <a:gd name="T14" fmla="*/ 1 w 33"/>
                <a:gd name="T15" fmla="*/ 33 h 52"/>
                <a:gd name="T16" fmla="*/ 1 w 33"/>
                <a:gd name="T17" fmla="*/ 38 h 52"/>
                <a:gd name="T18" fmla="*/ 14 w 33"/>
                <a:gd name="T19" fmla="*/ 51 h 52"/>
                <a:gd name="T20" fmla="*/ 16 w 33"/>
                <a:gd name="T21" fmla="*/ 52 h 52"/>
                <a:gd name="T22" fmla="*/ 19 w 33"/>
                <a:gd name="T23" fmla="*/ 51 h 52"/>
                <a:gd name="T24" fmla="*/ 32 w 33"/>
                <a:gd name="T25" fmla="*/ 38 h 52"/>
                <a:gd name="T26" fmla="*/ 32 w 33"/>
                <a:gd name="T27" fmla="*/ 33 h 52"/>
                <a:gd name="T28" fmla="*/ 27 w 33"/>
                <a:gd name="T29" fmla="*/ 3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52">
                  <a:moveTo>
                    <a:pt x="27" y="33"/>
                  </a:moveTo>
                  <a:cubicBezTo>
                    <a:pt x="20" y="39"/>
                    <a:pt x="20" y="39"/>
                    <a:pt x="20" y="39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1"/>
                    <a:pt x="19" y="0"/>
                    <a:pt x="16" y="0"/>
                  </a:cubicBezTo>
                  <a:cubicBezTo>
                    <a:pt x="14" y="0"/>
                    <a:pt x="13" y="1"/>
                    <a:pt x="13" y="3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2"/>
                    <a:pt x="2" y="32"/>
                    <a:pt x="1" y="33"/>
                  </a:cubicBezTo>
                  <a:cubicBezTo>
                    <a:pt x="0" y="34"/>
                    <a:pt x="0" y="37"/>
                    <a:pt x="1" y="38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5" y="52"/>
                    <a:pt x="15" y="52"/>
                    <a:pt x="16" y="52"/>
                  </a:cubicBezTo>
                  <a:cubicBezTo>
                    <a:pt x="17" y="52"/>
                    <a:pt x="18" y="52"/>
                    <a:pt x="19" y="51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3" y="37"/>
                    <a:pt x="33" y="34"/>
                    <a:pt x="32" y="33"/>
                  </a:cubicBezTo>
                  <a:cubicBezTo>
                    <a:pt x="30" y="32"/>
                    <a:pt x="28" y="32"/>
                    <a:pt x="27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56" name="Text Box 4"/>
          <p:cNvSpPr txBox="1">
            <a:spLocks noChangeArrowheads="1"/>
          </p:cNvSpPr>
          <p:nvPr/>
        </p:nvSpPr>
        <p:spPr bwMode="auto">
          <a:xfrm>
            <a:off x="2826370" y="287338"/>
            <a:ext cx="348967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WRITE YOUR GREAT TITLE HERE</a:t>
            </a:r>
          </a:p>
        </p:txBody>
      </p:sp>
      <p:sp>
        <p:nvSpPr>
          <p:cNvPr id="57" name="Text Box 5"/>
          <p:cNvSpPr txBox="1">
            <a:spLocks noChangeArrowheads="1"/>
          </p:cNvSpPr>
          <p:nvPr/>
        </p:nvSpPr>
        <p:spPr bwMode="auto">
          <a:xfrm>
            <a:off x="3524250" y="577850"/>
            <a:ext cx="209391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4875213" y="2495550"/>
            <a:ext cx="1125537" cy="1295400"/>
            <a:chOff x="4875213" y="2495550"/>
            <a:chExt cx="1125537" cy="1295400"/>
          </a:xfrm>
        </p:grpSpPr>
        <p:sp>
          <p:nvSpPr>
            <p:cNvPr id="53" name="Freeform 6"/>
            <p:cNvSpPr>
              <a:spLocks/>
            </p:cNvSpPr>
            <p:nvPr/>
          </p:nvSpPr>
          <p:spPr bwMode="auto">
            <a:xfrm>
              <a:off x="4938713" y="2582127"/>
              <a:ext cx="998538" cy="1149234"/>
            </a:xfrm>
            <a:custGeom>
              <a:avLst/>
              <a:gdLst>
                <a:gd name="T0" fmla="*/ 0 w 709"/>
                <a:gd name="T1" fmla="*/ 205 h 816"/>
                <a:gd name="T2" fmla="*/ 354 w 709"/>
                <a:gd name="T3" fmla="*/ 0 h 816"/>
                <a:gd name="T4" fmla="*/ 709 w 709"/>
                <a:gd name="T5" fmla="*/ 205 h 816"/>
                <a:gd name="T6" fmla="*/ 709 w 709"/>
                <a:gd name="T7" fmla="*/ 614 h 816"/>
                <a:gd name="T8" fmla="*/ 354 w 709"/>
                <a:gd name="T9" fmla="*/ 816 h 816"/>
                <a:gd name="T10" fmla="*/ 0 w 709"/>
                <a:gd name="T11" fmla="*/ 614 h 816"/>
                <a:gd name="T12" fmla="*/ 0 w 709"/>
                <a:gd name="T13" fmla="*/ 205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9" h="816">
                  <a:moveTo>
                    <a:pt x="0" y="205"/>
                  </a:moveTo>
                  <a:lnTo>
                    <a:pt x="354" y="0"/>
                  </a:lnTo>
                  <a:lnTo>
                    <a:pt x="709" y="205"/>
                  </a:lnTo>
                  <a:lnTo>
                    <a:pt x="709" y="614"/>
                  </a:lnTo>
                  <a:lnTo>
                    <a:pt x="354" y="816"/>
                  </a:lnTo>
                  <a:lnTo>
                    <a:pt x="0" y="614"/>
                  </a:lnTo>
                  <a:lnTo>
                    <a:pt x="0" y="205"/>
                  </a:lnTo>
                  <a:close/>
                </a:path>
              </a:pathLst>
            </a:cu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4875213" y="2495550"/>
              <a:ext cx="1125537" cy="1295400"/>
            </a:xfrm>
            <a:custGeom>
              <a:avLst/>
              <a:gdLst>
                <a:gd name="T0" fmla="*/ 0 w 709"/>
                <a:gd name="T1" fmla="*/ 205 h 816"/>
                <a:gd name="T2" fmla="*/ 354 w 709"/>
                <a:gd name="T3" fmla="*/ 0 h 816"/>
                <a:gd name="T4" fmla="*/ 709 w 709"/>
                <a:gd name="T5" fmla="*/ 205 h 816"/>
                <a:gd name="T6" fmla="*/ 709 w 709"/>
                <a:gd name="T7" fmla="*/ 614 h 816"/>
                <a:gd name="T8" fmla="*/ 354 w 709"/>
                <a:gd name="T9" fmla="*/ 816 h 816"/>
                <a:gd name="T10" fmla="*/ 0 w 709"/>
                <a:gd name="T11" fmla="*/ 614 h 816"/>
                <a:gd name="T12" fmla="*/ 0 w 709"/>
                <a:gd name="T13" fmla="*/ 205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9" h="816">
                  <a:moveTo>
                    <a:pt x="0" y="205"/>
                  </a:moveTo>
                  <a:lnTo>
                    <a:pt x="354" y="0"/>
                  </a:lnTo>
                  <a:lnTo>
                    <a:pt x="709" y="205"/>
                  </a:lnTo>
                  <a:lnTo>
                    <a:pt x="709" y="614"/>
                  </a:lnTo>
                  <a:lnTo>
                    <a:pt x="354" y="816"/>
                  </a:lnTo>
                  <a:lnTo>
                    <a:pt x="0" y="614"/>
                  </a:lnTo>
                  <a:lnTo>
                    <a:pt x="0" y="205"/>
                  </a:lnTo>
                  <a:close/>
                </a:path>
              </a:pathLst>
            </a:cu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076950" y="2784475"/>
            <a:ext cx="649288" cy="749300"/>
            <a:chOff x="6076950" y="2784475"/>
            <a:chExt cx="649288" cy="749300"/>
          </a:xfrm>
        </p:grpSpPr>
        <p:sp>
          <p:nvSpPr>
            <p:cNvPr id="54" name="Freeform 7"/>
            <p:cNvSpPr>
              <a:spLocks/>
            </p:cNvSpPr>
            <p:nvPr/>
          </p:nvSpPr>
          <p:spPr bwMode="auto">
            <a:xfrm>
              <a:off x="6145731" y="2863850"/>
              <a:ext cx="511726" cy="590550"/>
            </a:xfrm>
            <a:custGeom>
              <a:avLst/>
              <a:gdLst>
                <a:gd name="T0" fmla="*/ 0 w 409"/>
                <a:gd name="T1" fmla="*/ 116 h 472"/>
                <a:gd name="T2" fmla="*/ 204 w 409"/>
                <a:gd name="T3" fmla="*/ 0 h 472"/>
                <a:gd name="T4" fmla="*/ 409 w 409"/>
                <a:gd name="T5" fmla="*/ 116 h 472"/>
                <a:gd name="T6" fmla="*/ 409 w 409"/>
                <a:gd name="T7" fmla="*/ 353 h 472"/>
                <a:gd name="T8" fmla="*/ 204 w 409"/>
                <a:gd name="T9" fmla="*/ 472 h 472"/>
                <a:gd name="T10" fmla="*/ 0 w 409"/>
                <a:gd name="T11" fmla="*/ 353 h 472"/>
                <a:gd name="T12" fmla="*/ 0 w 409"/>
                <a:gd name="T13" fmla="*/ 116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472">
                  <a:moveTo>
                    <a:pt x="0" y="116"/>
                  </a:moveTo>
                  <a:lnTo>
                    <a:pt x="204" y="0"/>
                  </a:lnTo>
                  <a:lnTo>
                    <a:pt x="409" y="116"/>
                  </a:lnTo>
                  <a:lnTo>
                    <a:pt x="409" y="353"/>
                  </a:lnTo>
                  <a:lnTo>
                    <a:pt x="204" y="472"/>
                  </a:lnTo>
                  <a:lnTo>
                    <a:pt x="0" y="353"/>
                  </a:lnTo>
                  <a:lnTo>
                    <a:pt x="0" y="116"/>
                  </a:lnTo>
                  <a:close/>
                </a:path>
              </a:pathLst>
            </a:custGeom>
            <a:gradFill flip="none" rotWithShape="1">
              <a:gsLst>
                <a:gs pos="90000">
                  <a:srgbClr val="108692"/>
                </a:gs>
                <a:gs pos="30000">
                  <a:srgbClr val="16B2C1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08692"/>
                  </a:gs>
                  <a:gs pos="100000">
                    <a:srgbClr val="16B2C1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6076950" y="2784475"/>
              <a:ext cx="649288" cy="749300"/>
            </a:xfrm>
            <a:custGeom>
              <a:avLst/>
              <a:gdLst>
                <a:gd name="T0" fmla="*/ 0 w 409"/>
                <a:gd name="T1" fmla="*/ 116 h 472"/>
                <a:gd name="T2" fmla="*/ 204 w 409"/>
                <a:gd name="T3" fmla="*/ 0 h 472"/>
                <a:gd name="T4" fmla="*/ 409 w 409"/>
                <a:gd name="T5" fmla="*/ 116 h 472"/>
                <a:gd name="T6" fmla="*/ 409 w 409"/>
                <a:gd name="T7" fmla="*/ 353 h 472"/>
                <a:gd name="T8" fmla="*/ 204 w 409"/>
                <a:gd name="T9" fmla="*/ 472 h 472"/>
                <a:gd name="T10" fmla="*/ 0 w 409"/>
                <a:gd name="T11" fmla="*/ 353 h 472"/>
                <a:gd name="T12" fmla="*/ 0 w 409"/>
                <a:gd name="T13" fmla="*/ 116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472">
                  <a:moveTo>
                    <a:pt x="0" y="116"/>
                  </a:moveTo>
                  <a:lnTo>
                    <a:pt x="204" y="0"/>
                  </a:lnTo>
                  <a:lnTo>
                    <a:pt x="409" y="116"/>
                  </a:lnTo>
                  <a:lnTo>
                    <a:pt x="409" y="353"/>
                  </a:lnTo>
                  <a:lnTo>
                    <a:pt x="204" y="472"/>
                  </a:lnTo>
                  <a:lnTo>
                    <a:pt x="0" y="353"/>
                  </a:lnTo>
                  <a:lnTo>
                    <a:pt x="0" y="116"/>
                  </a:lnTo>
                  <a:close/>
                </a:path>
              </a:pathLst>
            </a:custGeom>
            <a:gradFill flip="none" rotWithShape="1">
              <a:gsLst>
                <a:gs pos="90000">
                  <a:srgbClr val="108692"/>
                </a:gs>
                <a:gs pos="30000">
                  <a:srgbClr val="16B2C1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08692"/>
                  </a:gs>
                  <a:gs pos="100000">
                    <a:srgbClr val="16B2C1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grpSp>
        <p:nvGrpSpPr>
          <p:cNvPr id="28" name="Group 27"/>
          <p:cNvGrpSpPr>
            <a:grpSpLocks/>
          </p:cNvGrpSpPr>
          <p:nvPr/>
        </p:nvGrpSpPr>
        <p:grpSpPr bwMode="auto">
          <a:xfrm>
            <a:off x="5253348" y="2959100"/>
            <a:ext cx="369268" cy="371476"/>
            <a:chOff x="0" y="0"/>
            <a:chExt cx="167" cy="168"/>
          </a:xfrm>
          <a:solidFill>
            <a:schemeClr val="bg1"/>
          </a:solidFill>
        </p:grpSpPr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0" y="0"/>
              <a:ext cx="167" cy="168"/>
            </a:xfrm>
            <a:custGeom>
              <a:avLst/>
              <a:gdLst>
                <a:gd name="T0" fmla="*/ 84 w 87"/>
                <a:gd name="T1" fmla="*/ 34 h 88"/>
                <a:gd name="T2" fmla="*/ 76 w 87"/>
                <a:gd name="T3" fmla="*/ 28 h 88"/>
                <a:gd name="T4" fmla="*/ 79 w 87"/>
                <a:gd name="T5" fmla="*/ 18 h 88"/>
                <a:gd name="T6" fmla="*/ 66 w 87"/>
                <a:gd name="T7" fmla="*/ 8 h 88"/>
                <a:gd name="T8" fmla="*/ 56 w 87"/>
                <a:gd name="T9" fmla="*/ 10 h 88"/>
                <a:gd name="T10" fmla="*/ 50 w 87"/>
                <a:gd name="T11" fmla="*/ 0 h 88"/>
                <a:gd name="T12" fmla="*/ 34 w 87"/>
                <a:gd name="T13" fmla="*/ 3 h 88"/>
                <a:gd name="T14" fmla="*/ 28 w 87"/>
                <a:gd name="T15" fmla="*/ 11 h 88"/>
                <a:gd name="T16" fmla="*/ 18 w 87"/>
                <a:gd name="T17" fmla="*/ 8 h 88"/>
                <a:gd name="T18" fmla="*/ 8 w 87"/>
                <a:gd name="T19" fmla="*/ 22 h 88"/>
                <a:gd name="T20" fmla="*/ 9 w 87"/>
                <a:gd name="T21" fmla="*/ 32 h 88"/>
                <a:gd name="T22" fmla="*/ 0 w 87"/>
                <a:gd name="T23" fmla="*/ 37 h 88"/>
                <a:gd name="T24" fmla="*/ 0 w 87"/>
                <a:gd name="T25" fmla="*/ 50 h 88"/>
                <a:gd name="T26" fmla="*/ 9 w 87"/>
                <a:gd name="T27" fmla="*/ 56 h 88"/>
                <a:gd name="T28" fmla="*/ 8 w 87"/>
                <a:gd name="T29" fmla="*/ 66 h 88"/>
                <a:gd name="T30" fmla="*/ 18 w 87"/>
                <a:gd name="T31" fmla="*/ 79 h 88"/>
                <a:gd name="T32" fmla="*/ 28 w 87"/>
                <a:gd name="T33" fmla="*/ 76 h 88"/>
                <a:gd name="T34" fmla="*/ 34 w 87"/>
                <a:gd name="T35" fmla="*/ 85 h 88"/>
                <a:gd name="T36" fmla="*/ 43 w 87"/>
                <a:gd name="T37" fmla="*/ 88 h 88"/>
                <a:gd name="T38" fmla="*/ 53 w 87"/>
                <a:gd name="T39" fmla="*/ 85 h 88"/>
                <a:gd name="T40" fmla="*/ 59 w 87"/>
                <a:gd name="T41" fmla="*/ 76 h 88"/>
                <a:gd name="T42" fmla="*/ 69 w 87"/>
                <a:gd name="T43" fmla="*/ 79 h 88"/>
                <a:gd name="T44" fmla="*/ 79 w 87"/>
                <a:gd name="T45" fmla="*/ 66 h 88"/>
                <a:gd name="T46" fmla="*/ 77 w 87"/>
                <a:gd name="T47" fmla="*/ 56 h 88"/>
                <a:gd name="T48" fmla="*/ 87 w 87"/>
                <a:gd name="T49" fmla="*/ 50 h 88"/>
                <a:gd name="T50" fmla="*/ 87 w 87"/>
                <a:gd name="T51" fmla="*/ 37 h 88"/>
                <a:gd name="T52" fmla="*/ 73 w 87"/>
                <a:gd name="T53" fmla="*/ 49 h 88"/>
                <a:gd name="T54" fmla="*/ 69 w 87"/>
                <a:gd name="T55" fmla="*/ 57 h 88"/>
                <a:gd name="T56" fmla="*/ 71 w 87"/>
                <a:gd name="T57" fmla="*/ 67 h 88"/>
                <a:gd name="T58" fmla="*/ 61 w 87"/>
                <a:gd name="T59" fmla="*/ 69 h 88"/>
                <a:gd name="T60" fmla="*/ 52 w 87"/>
                <a:gd name="T61" fmla="*/ 71 h 88"/>
                <a:gd name="T62" fmla="*/ 47 w 87"/>
                <a:gd name="T63" fmla="*/ 80 h 88"/>
                <a:gd name="T64" fmla="*/ 38 w 87"/>
                <a:gd name="T65" fmla="*/ 74 h 88"/>
                <a:gd name="T66" fmla="*/ 30 w 87"/>
                <a:gd name="T67" fmla="*/ 69 h 88"/>
                <a:gd name="T68" fmla="*/ 20 w 87"/>
                <a:gd name="T69" fmla="*/ 72 h 88"/>
                <a:gd name="T70" fmla="*/ 18 w 87"/>
                <a:gd name="T71" fmla="*/ 61 h 88"/>
                <a:gd name="T72" fmla="*/ 16 w 87"/>
                <a:gd name="T73" fmla="*/ 52 h 88"/>
                <a:gd name="T74" fmla="*/ 7 w 87"/>
                <a:gd name="T75" fmla="*/ 47 h 88"/>
                <a:gd name="T76" fmla="*/ 7 w 87"/>
                <a:gd name="T77" fmla="*/ 40 h 88"/>
                <a:gd name="T78" fmla="*/ 16 w 87"/>
                <a:gd name="T79" fmla="*/ 36 h 88"/>
                <a:gd name="T80" fmla="*/ 18 w 87"/>
                <a:gd name="T81" fmla="*/ 27 h 88"/>
                <a:gd name="T82" fmla="*/ 20 w 87"/>
                <a:gd name="T83" fmla="*/ 16 h 88"/>
                <a:gd name="T84" fmla="*/ 30 w 87"/>
                <a:gd name="T85" fmla="*/ 19 h 88"/>
                <a:gd name="T86" fmla="*/ 38 w 87"/>
                <a:gd name="T87" fmla="*/ 14 h 88"/>
                <a:gd name="T88" fmla="*/ 47 w 87"/>
                <a:gd name="T89" fmla="*/ 8 h 88"/>
                <a:gd name="T90" fmla="*/ 52 w 87"/>
                <a:gd name="T91" fmla="*/ 16 h 88"/>
                <a:gd name="T92" fmla="*/ 61 w 87"/>
                <a:gd name="T93" fmla="*/ 19 h 88"/>
                <a:gd name="T94" fmla="*/ 71 w 87"/>
                <a:gd name="T95" fmla="*/ 21 h 88"/>
                <a:gd name="T96" fmla="*/ 69 w 87"/>
                <a:gd name="T97" fmla="*/ 30 h 88"/>
                <a:gd name="T98" fmla="*/ 73 w 87"/>
                <a:gd name="T99" fmla="*/ 38 h 88"/>
                <a:gd name="T100" fmla="*/ 80 w 87"/>
                <a:gd name="T101" fmla="*/ 4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" h="88">
                  <a:moveTo>
                    <a:pt x="87" y="37"/>
                  </a:moveTo>
                  <a:cubicBezTo>
                    <a:pt x="87" y="36"/>
                    <a:pt x="86" y="35"/>
                    <a:pt x="84" y="34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7" y="31"/>
                    <a:pt x="77" y="29"/>
                    <a:pt x="76" y="28"/>
                  </a:cubicBezTo>
                  <a:cubicBezTo>
                    <a:pt x="79" y="22"/>
                    <a:pt x="79" y="22"/>
                    <a:pt x="79" y="22"/>
                  </a:cubicBezTo>
                  <a:cubicBezTo>
                    <a:pt x="80" y="20"/>
                    <a:pt x="80" y="19"/>
                    <a:pt x="79" y="18"/>
                  </a:cubicBezTo>
                  <a:cubicBezTo>
                    <a:pt x="76" y="14"/>
                    <a:pt x="73" y="11"/>
                    <a:pt x="69" y="8"/>
                  </a:cubicBezTo>
                  <a:cubicBezTo>
                    <a:pt x="68" y="8"/>
                    <a:pt x="67" y="7"/>
                    <a:pt x="66" y="8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8" y="11"/>
                    <a:pt x="57" y="10"/>
                    <a:pt x="56" y="10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2"/>
                    <a:pt x="52" y="1"/>
                    <a:pt x="50" y="0"/>
                  </a:cubicBezTo>
                  <a:cubicBezTo>
                    <a:pt x="45" y="0"/>
                    <a:pt x="42" y="0"/>
                    <a:pt x="37" y="0"/>
                  </a:cubicBezTo>
                  <a:cubicBezTo>
                    <a:pt x="35" y="1"/>
                    <a:pt x="34" y="2"/>
                    <a:pt x="34" y="3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10"/>
                    <a:pt x="29" y="11"/>
                    <a:pt x="28" y="11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7"/>
                    <a:pt x="19" y="8"/>
                    <a:pt x="18" y="8"/>
                  </a:cubicBezTo>
                  <a:cubicBezTo>
                    <a:pt x="14" y="11"/>
                    <a:pt x="11" y="14"/>
                    <a:pt x="8" y="18"/>
                  </a:cubicBezTo>
                  <a:cubicBezTo>
                    <a:pt x="7" y="19"/>
                    <a:pt x="7" y="20"/>
                    <a:pt x="8" y="22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0" y="29"/>
                    <a:pt x="10" y="31"/>
                    <a:pt x="9" y="32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1" y="35"/>
                    <a:pt x="0" y="36"/>
                    <a:pt x="0" y="37"/>
                  </a:cubicBezTo>
                  <a:cubicBezTo>
                    <a:pt x="0" y="40"/>
                    <a:pt x="0" y="42"/>
                    <a:pt x="0" y="44"/>
                  </a:cubicBezTo>
                  <a:cubicBezTo>
                    <a:pt x="0" y="46"/>
                    <a:pt x="0" y="48"/>
                    <a:pt x="0" y="50"/>
                  </a:cubicBezTo>
                  <a:cubicBezTo>
                    <a:pt x="0" y="52"/>
                    <a:pt x="1" y="53"/>
                    <a:pt x="3" y="53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10" y="57"/>
                    <a:pt x="10" y="58"/>
                    <a:pt x="11" y="5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7" y="67"/>
                    <a:pt x="7" y="69"/>
                    <a:pt x="8" y="70"/>
                  </a:cubicBezTo>
                  <a:cubicBezTo>
                    <a:pt x="11" y="73"/>
                    <a:pt x="14" y="77"/>
                    <a:pt x="18" y="79"/>
                  </a:cubicBezTo>
                  <a:cubicBezTo>
                    <a:pt x="19" y="80"/>
                    <a:pt x="20" y="80"/>
                    <a:pt x="21" y="80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9" y="77"/>
                    <a:pt x="30" y="77"/>
                    <a:pt x="31" y="78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6"/>
                    <a:pt x="35" y="87"/>
                    <a:pt x="37" y="87"/>
                  </a:cubicBezTo>
                  <a:cubicBezTo>
                    <a:pt x="39" y="88"/>
                    <a:pt x="41" y="88"/>
                    <a:pt x="43" y="88"/>
                  </a:cubicBezTo>
                  <a:cubicBezTo>
                    <a:pt x="46" y="88"/>
                    <a:pt x="48" y="88"/>
                    <a:pt x="50" y="87"/>
                  </a:cubicBezTo>
                  <a:cubicBezTo>
                    <a:pt x="52" y="87"/>
                    <a:pt x="53" y="86"/>
                    <a:pt x="53" y="85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7" y="77"/>
                    <a:pt x="58" y="77"/>
                    <a:pt x="59" y="76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7" y="80"/>
                    <a:pt x="68" y="80"/>
                    <a:pt x="69" y="79"/>
                  </a:cubicBezTo>
                  <a:cubicBezTo>
                    <a:pt x="73" y="77"/>
                    <a:pt x="76" y="73"/>
                    <a:pt x="79" y="70"/>
                  </a:cubicBezTo>
                  <a:cubicBezTo>
                    <a:pt x="80" y="69"/>
                    <a:pt x="80" y="67"/>
                    <a:pt x="79" y="66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77" y="58"/>
                    <a:pt x="77" y="57"/>
                    <a:pt x="77" y="56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6" y="53"/>
                    <a:pt x="87" y="52"/>
                    <a:pt x="87" y="50"/>
                  </a:cubicBezTo>
                  <a:cubicBezTo>
                    <a:pt x="87" y="48"/>
                    <a:pt x="87" y="46"/>
                    <a:pt x="87" y="44"/>
                  </a:cubicBezTo>
                  <a:cubicBezTo>
                    <a:pt x="87" y="42"/>
                    <a:pt x="87" y="40"/>
                    <a:pt x="87" y="37"/>
                  </a:cubicBezTo>
                  <a:close/>
                  <a:moveTo>
                    <a:pt x="80" y="47"/>
                  </a:moveTo>
                  <a:cubicBezTo>
                    <a:pt x="73" y="49"/>
                    <a:pt x="73" y="49"/>
                    <a:pt x="73" y="49"/>
                  </a:cubicBezTo>
                  <a:cubicBezTo>
                    <a:pt x="72" y="50"/>
                    <a:pt x="71" y="51"/>
                    <a:pt x="71" y="52"/>
                  </a:cubicBezTo>
                  <a:cubicBezTo>
                    <a:pt x="70" y="54"/>
                    <a:pt x="70" y="56"/>
                    <a:pt x="69" y="57"/>
                  </a:cubicBezTo>
                  <a:cubicBezTo>
                    <a:pt x="68" y="58"/>
                    <a:pt x="68" y="60"/>
                    <a:pt x="68" y="61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0" y="69"/>
                    <a:pt x="68" y="70"/>
                    <a:pt x="67" y="72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9" y="68"/>
                    <a:pt x="58" y="68"/>
                    <a:pt x="57" y="69"/>
                  </a:cubicBezTo>
                  <a:cubicBezTo>
                    <a:pt x="55" y="70"/>
                    <a:pt x="54" y="71"/>
                    <a:pt x="52" y="71"/>
                  </a:cubicBezTo>
                  <a:cubicBezTo>
                    <a:pt x="50" y="71"/>
                    <a:pt x="50" y="72"/>
                    <a:pt x="49" y="74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4" y="80"/>
                    <a:pt x="43" y="80"/>
                    <a:pt x="40" y="80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7" y="72"/>
                    <a:pt x="37" y="71"/>
                    <a:pt x="35" y="71"/>
                  </a:cubicBezTo>
                  <a:cubicBezTo>
                    <a:pt x="33" y="71"/>
                    <a:pt x="32" y="70"/>
                    <a:pt x="30" y="69"/>
                  </a:cubicBezTo>
                  <a:cubicBezTo>
                    <a:pt x="29" y="68"/>
                    <a:pt x="28" y="68"/>
                    <a:pt x="26" y="69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19" y="70"/>
                    <a:pt x="17" y="69"/>
                    <a:pt x="16" y="67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9" y="60"/>
                    <a:pt x="19" y="58"/>
                    <a:pt x="18" y="57"/>
                  </a:cubicBezTo>
                  <a:cubicBezTo>
                    <a:pt x="17" y="56"/>
                    <a:pt x="17" y="54"/>
                    <a:pt x="16" y="52"/>
                  </a:cubicBezTo>
                  <a:cubicBezTo>
                    <a:pt x="16" y="51"/>
                    <a:pt x="15" y="50"/>
                    <a:pt x="14" y="49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6"/>
                    <a:pt x="7" y="45"/>
                    <a:pt x="7" y="44"/>
                  </a:cubicBezTo>
                  <a:cubicBezTo>
                    <a:pt x="7" y="43"/>
                    <a:pt x="7" y="42"/>
                    <a:pt x="7" y="40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5" y="38"/>
                    <a:pt x="16" y="37"/>
                    <a:pt x="16" y="36"/>
                  </a:cubicBezTo>
                  <a:cubicBezTo>
                    <a:pt x="17" y="34"/>
                    <a:pt x="17" y="32"/>
                    <a:pt x="18" y="30"/>
                  </a:cubicBezTo>
                  <a:cubicBezTo>
                    <a:pt x="19" y="29"/>
                    <a:pt x="19" y="28"/>
                    <a:pt x="18" y="27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19"/>
                    <a:pt x="19" y="17"/>
                    <a:pt x="20" y="16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8" y="19"/>
                    <a:pt x="29" y="19"/>
                    <a:pt x="30" y="19"/>
                  </a:cubicBezTo>
                  <a:cubicBezTo>
                    <a:pt x="32" y="18"/>
                    <a:pt x="33" y="17"/>
                    <a:pt x="35" y="16"/>
                  </a:cubicBezTo>
                  <a:cubicBezTo>
                    <a:pt x="37" y="16"/>
                    <a:pt x="37" y="15"/>
                    <a:pt x="38" y="14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2" y="7"/>
                    <a:pt x="44" y="7"/>
                    <a:pt x="47" y="8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50" y="15"/>
                    <a:pt x="50" y="16"/>
                    <a:pt x="52" y="16"/>
                  </a:cubicBezTo>
                  <a:cubicBezTo>
                    <a:pt x="54" y="17"/>
                    <a:pt x="55" y="18"/>
                    <a:pt x="57" y="19"/>
                  </a:cubicBezTo>
                  <a:cubicBezTo>
                    <a:pt x="58" y="19"/>
                    <a:pt x="59" y="19"/>
                    <a:pt x="61" y="19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8" y="17"/>
                    <a:pt x="70" y="19"/>
                    <a:pt x="71" y="21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68" y="28"/>
                    <a:pt x="68" y="29"/>
                    <a:pt x="69" y="30"/>
                  </a:cubicBezTo>
                  <a:cubicBezTo>
                    <a:pt x="70" y="32"/>
                    <a:pt x="70" y="34"/>
                    <a:pt x="71" y="36"/>
                  </a:cubicBezTo>
                  <a:cubicBezTo>
                    <a:pt x="71" y="37"/>
                    <a:pt x="72" y="38"/>
                    <a:pt x="73" y="38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80" y="42"/>
                    <a:pt x="80" y="43"/>
                    <a:pt x="80" y="44"/>
                  </a:cubicBezTo>
                  <a:cubicBezTo>
                    <a:pt x="80" y="45"/>
                    <a:pt x="80" y="46"/>
                    <a:pt x="80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50" y="48"/>
              <a:ext cx="67" cy="67"/>
            </a:xfrm>
            <a:custGeom>
              <a:avLst/>
              <a:gdLst>
                <a:gd name="T0" fmla="*/ 17 w 35"/>
                <a:gd name="T1" fmla="*/ 0 h 35"/>
                <a:gd name="T2" fmla="*/ 0 w 35"/>
                <a:gd name="T3" fmla="*/ 18 h 35"/>
                <a:gd name="T4" fmla="*/ 17 w 35"/>
                <a:gd name="T5" fmla="*/ 35 h 35"/>
                <a:gd name="T6" fmla="*/ 35 w 35"/>
                <a:gd name="T7" fmla="*/ 18 h 35"/>
                <a:gd name="T8" fmla="*/ 17 w 35"/>
                <a:gd name="T9" fmla="*/ 0 h 35"/>
                <a:gd name="T10" fmla="*/ 17 w 35"/>
                <a:gd name="T11" fmla="*/ 28 h 35"/>
                <a:gd name="T12" fmla="*/ 8 w 35"/>
                <a:gd name="T13" fmla="*/ 18 h 35"/>
                <a:gd name="T14" fmla="*/ 17 w 35"/>
                <a:gd name="T15" fmla="*/ 8 h 35"/>
                <a:gd name="T16" fmla="*/ 27 w 35"/>
                <a:gd name="T17" fmla="*/ 18 h 35"/>
                <a:gd name="T18" fmla="*/ 17 w 35"/>
                <a:gd name="T19" fmla="*/ 2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5"/>
                    <a:pt x="17" y="35"/>
                  </a:cubicBezTo>
                  <a:cubicBezTo>
                    <a:pt x="27" y="35"/>
                    <a:pt x="35" y="28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  <a:moveTo>
                    <a:pt x="17" y="28"/>
                  </a:moveTo>
                  <a:cubicBezTo>
                    <a:pt x="12" y="28"/>
                    <a:pt x="8" y="23"/>
                    <a:pt x="8" y="18"/>
                  </a:cubicBezTo>
                  <a:cubicBezTo>
                    <a:pt x="8" y="12"/>
                    <a:pt x="12" y="8"/>
                    <a:pt x="17" y="8"/>
                  </a:cubicBezTo>
                  <a:cubicBezTo>
                    <a:pt x="23" y="8"/>
                    <a:pt x="27" y="12"/>
                    <a:pt x="27" y="18"/>
                  </a:cubicBezTo>
                  <a:cubicBezTo>
                    <a:pt x="27" y="23"/>
                    <a:pt x="23" y="28"/>
                    <a:pt x="17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/>
          <p:cNvGrpSpPr>
            <a:grpSpLocks/>
          </p:cNvGrpSpPr>
          <p:nvPr/>
        </p:nvGrpSpPr>
        <p:grpSpPr bwMode="auto">
          <a:xfrm>
            <a:off x="6297613" y="3024188"/>
            <a:ext cx="206375" cy="266700"/>
            <a:chOff x="0" y="0"/>
            <a:chExt cx="130" cy="168"/>
          </a:xfrm>
          <a:solidFill>
            <a:schemeClr val="bg1"/>
          </a:solidFill>
        </p:grpSpPr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0" y="0"/>
              <a:ext cx="130" cy="168"/>
            </a:xfrm>
            <a:custGeom>
              <a:avLst/>
              <a:gdLst>
                <a:gd name="T0" fmla="*/ 15 w 68"/>
                <a:gd name="T1" fmla="*/ 81 h 88"/>
                <a:gd name="T2" fmla="*/ 8 w 68"/>
                <a:gd name="T3" fmla="*/ 81 h 88"/>
                <a:gd name="T4" fmla="*/ 8 w 68"/>
                <a:gd name="T5" fmla="*/ 8 h 88"/>
                <a:gd name="T6" fmla="*/ 65 w 68"/>
                <a:gd name="T7" fmla="*/ 8 h 88"/>
                <a:gd name="T8" fmla="*/ 68 w 68"/>
                <a:gd name="T9" fmla="*/ 4 h 88"/>
                <a:gd name="T10" fmla="*/ 65 w 68"/>
                <a:gd name="T11" fmla="*/ 0 h 88"/>
                <a:gd name="T12" fmla="*/ 4 w 68"/>
                <a:gd name="T13" fmla="*/ 0 h 88"/>
                <a:gd name="T14" fmla="*/ 0 w 68"/>
                <a:gd name="T15" fmla="*/ 4 h 88"/>
                <a:gd name="T16" fmla="*/ 0 w 68"/>
                <a:gd name="T17" fmla="*/ 84 h 88"/>
                <a:gd name="T18" fmla="*/ 4 w 68"/>
                <a:gd name="T19" fmla="*/ 88 h 88"/>
                <a:gd name="T20" fmla="*/ 15 w 68"/>
                <a:gd name="T21" fmla="*/ 88 h 88"/>
                <a:gd name="T22" fmla="*/ 19 w 68"/>
                <a:gd name="T23" fmla="*/ 84 h 88"/>
                <a:gd name="T24" fmla="*/ 15 w 68"/>
                <a:gd name="T25" fmla="*/ 8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88">
                  <a:moveTo>
                    <a:pt x="15" y="81"/>
                  </a:moveTo>
                  <a:cubicBezTo>
                    <a:pt x="8" y="81"/>
                    <a:pt x="8" y="81"/>
                    <a:pt x="8" y="81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65" y="8"/>
                    <a:pt x="65" y="8"/>
                    <a:pt x="65" y="8"/>
                  </a:cubicBezTo>
                  <a:cubicBezTo>
                    <a:pt x="67" y="8"/>
                    <a:pt x="68" y="6"/>
                    <a:pt x="68" y="4"/>
                  </a:cubicBezTo>
                  <a:cubicBezTo>
                    <a:pt x="68" y="2"/>
                    <a:pt x="67" y="0"/>
                    <a:pt x="6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7"/>
                    <a:pt x="2" y="88"/>
                    <a:pt x="4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7" y="88"/>
                    <a:pt x="19" y="87"/>
                    <a:pt x="19" y="84"/>
                  </a:cubicBezTo>
                  <a:cubicBezTo>
                    <a:pt x="19" y="82"/>
                    <a:pt x="17" y="81"/>
                    <a:pt x="15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3" y="99"/>
              <a:ext cx="47" cy="69"/>
            </a:xfrm>
            <a:custGeom>
              <a:avLst/>
              <a:gdLst>
                <a:gd name="T0" fmla="*/ 22 w 25"/>
                <a:gd name="T1" fmla="*/ 0 h 36"/>
                <a:gd name="T2" fmla="*/ 18 w 25"/>
                <a:gd name="T3" fmla="*/ 4 h 36"/>
                <a:gd name="T4" fmla="*/ 18 w 25"/>
                <a:gd name="T5" fmla="*/ 29 h 36"/>
                <a:gd name="T6" fmla="*/ 4 w 25"/>
                <a:gd name="T7" fmla="*/ 29 h 36"/>
                <a:gd name="T8" fmla="*/ 0 w 25"/>
                <a:gd name="T9" fmla="*/ 32 h 36"/>
                <a:gd name="T10" fmla="*/ 4 w 25"/>
                <a:gd name="T11" fmla="*/ 36 h 36"/>
                <a:gd name="T12" fmla="*/ 22 w 25"/>
                <a:gd name="T13" fmla="*/ 36 h 36"/>
                <a:gd name="T14" fmla="*/ 24 w 25"/>
                <a:gd name="T15" fmla="*/ 35 h 36"/>
                <a:gd name="T16" fmla="*/ 25 w 25"/>
                <a:gd name="T17" fmla="*/ 32 h 36"/>
                <a:gd name="T18" fmla="*/ 25 w 25"/>
                <a:gd name="T19" fmla="*/ 4 h 36"/>
                <a:gd name="T20" fmla="*/ 22 w 25"/>
                <a:gd name="T2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36">
                  <a:moveTo>
                    <a:pt x="22" y="0"/>
                  </a:moveTo>
                  <a:cubicBezTo>
                    <a:pt x="20" y="0"/>
                    <a:pt x="18" y="1"/>
                    <a:pt x="18" y="4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2" y="29"/>
                    <a:pt x="0" y="30"/>
                    <a:pt x="0" y="32"/>
                  </a:cubicBezTo>
                  <a:cubicBezTo>
                    <a:pt x="0" y="35"/>
                    <a:pt x="2" y="36"/>
                    <a:pt x="4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3" y="36"/>
                    <a:pt x="24" y="36"/>
                    <a:pt x="24" y="35"/>
                  </a:cubicBezTo>
                  <a:cubicBezTo>
                    <a:pt x="25" y="34"/>
                    <a:pt x="25" y="33"/>
                    <a:pt x="25" y="32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1"/>
                    <a:pt x="24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8" y="36"/>
              <a:ext cx="80" cy="119"/>
            </a:xfrm>
            <a:custGeom>
              <a:avLst/>
              <a:gdLst>
                <a:gd name="T0" fmla="*/ 37 w 42"/>
                <a:gd name="T1" fmla="*/ 1 h 62"/>
                <a:gd name="T2" fmla="*/ 32 w 42"/>
                <a:gd name="T3" fmla="*/ 0 h 62"/>
                <a:gd name="T4" fmla="*/ 24 w 42"/>
                <a:gd name="T5" fmla="*/ 4 h 62"/>
                <a:gd name="T6" fmla="*/ 0 w 42"/>
                <a:gd name="T7" fmla="*/ 46 h 62"/>
                <a:gd name="T8" fmla="*/ 0 w 42"/>
                <a:gd name="T9" fmla="*/ 48 h 62"/>
                <a:gd name="T10" fmla="*/ 0 w 42"/>
                <a:gd name="T11" fmla="*/ 58 h 62"/>
                <a:gd name="T12" fmla="*/ 2 w 42"/>
                <a:gd name="T13" fmla="*/ 61 h 62"/>
                <a:gd name="T14" fmla="*/ 4 w 42"/>
                <a:gd name="T15" fmla="*/ 62 h 62"/>
                <a:gd name="T16" fmla="*/ 5 w 42"/>
                <a:gd name="T17" fmla="*/ 61 h 62"/>
                <a:gd name="T18" fmla="*/ 14 w 42"/>
                <a:gd name="T19" fmla="*/ 57 h 62"/>
                <a:gd name="T20" fmla="*/ 15 w 42"/>
                <a:gd name="T21" fmla="*/ 55 h 62"/>
                <a:gd name="T22" fmla="*/ 40 w 42"/>
                <a:gd name="T23" fmla="*/ 13 h 62"/>
                <a:gd name="T24" fmla="*/ 37 w 42"/>
                <a:gd name="T25" fmla="*/ 1 h 62"/>
                <a:gd name="T26" fmla="*/ 33 w 42"/>
                <a:gd name="T27" fmla="*/ 9 h 62"/>
                <a:gd name="T28" fmla="*/ 9 w 42"/>
                <a:gd name="T29" fmla="*/ 50 h 62"/>
                <a:gd name="T30" fmla="*/ 7 w 42"/>
                <a:gd name="T31" fmla="*/ 52 h 62"/>
                <a:gd name="T32" fmla="*/ 7 w 42"/>
                <a:gd name="T33" fmla="*/ 49 h 62"/>
                <a:gd name="T34" fmla="*/ 31 w 42"/>
                <a:gd name="T35" fmla="*/ 8 h 62"/>
                <a:gd name="T36" fmla="*/ 33 w 42"/>
                <a:gd name="T37" fmla="*/ 7 h 62"/>
                <a:gd name="T38" fmla="*/ 33 w 42"/>
                <a:gd name="T39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" h="62">
                  <a:moveTo>
                    <a:pt x="37" y="1"/>
                  </a:moveTo>
                  <a:cubicBezTo>
                    <a:pt x="35" y="0"/>
                    <a:pt x="34" y="0"/>
                    <a:pt x="32" y="0"/>
                  </a:cubicBezTo>
                  <a:cubicBezTo>
                    <a:pt x="29" y="0"/>
                    <a:pt x="26" y="1"/>
                    <a:pt x="24" y="4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7"/>
                    <a:pt x="0" y="48"/>
                    <a:pt x="0" y="4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9"/>
                    <a:pt x="1" y="60"/>
                    <a:pt x="2" y="61"/>
                  </a:cubicBezTo>
                  <a:cubicBezTo>
                    <a:pt x="2" y="61"/>
                    <a:pt x="3" y="62"/>
                    <a:pt x="4" y="62"/>
                  </a:cubicBezTo>
                  <a:cubicBezTo>
                    <a:pt x="4" y="62"/>
                    <a:pt x="5" y="61"/>
                    <a:pt x="5" y="61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5" y="56"/>
                    <a:pt x="15" y="56"/>
                    <a:pt x="15" y="55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2" y="9"/>
                    <a:pt x="41" y="3"/>
                    <a:pt x="37" y="1"/>
                  </a:cubicBezTo>
                  <a:close/>
                  <a:moveTo>
                    <a:pt x="33" y="9"/>
                  </a:moveTo>
                  <a:cubicBezTo>
                    <a:pt x="9" y="50"/>
                    <a:pt x="9" y="50"/>
                    <a:pt x="9" y="5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7"/>
                    <a:pt x="32" y="7"/>
                    <a:pt x="33" y="7"/>
                  </a:cubicBezTo>
                  <a:cubicBezTo>
                    <a:pt x="33" y="8"/>
                    <a:pt x="34" y="9"/>
                    <a:pt x="3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25" y="48"/>
              <a:ext cx="50" cy="15"/>
            </a:xfrm>
            <a:custGeom>
              <a:avLst/>
              <a:gdLst>
                <a:gd name="T0" fmla="*/ 26 w 26"/>
                <a:gd name="T1" fmla="*/ 4 h 8"/>
                <a:gd name="T2" fmla="*/ 23 w 26"/>
                <a:gd name="T3" fmla="*/ 0 h 8"/>
                <a:gd name="T4" fmla="*/ 4 w 26"/>
                <a:gd name="T5" fmla="*/ 0 h 8"/>
                <a:gd name="T6" fmla="*/ 0 w 26"/>
                <a:gd name="T7" fmla="*/ 4 h 8"/>
                <a:gd name="T8" fmla="*/ 4 w 26"/>
                <a:gd name="T9" fmla="*/ 8 h 8"/>
                <a:gd name="T10" fmla="*/ 23 w 26"/>
                <a:gd name="T11" fmla="*/ 8 h 8"/>
                <a:gd name="T12" fmla="*/ 26 w 26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8">
                  <a:moveTo>
                    <a:pt x="26" y="4"/>
                  </a:moveTo>
                  <a:cubicBezTo>
                    <a:pt x="26" y="2"/>
                    <a:pt x="25" y="0"/>
                    <a:pt x="2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5" y="8"/>
                    <a:pt x="26" y="6"/>
                    <a:pt x="2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25" y="76"/>
              <a:ext cx="33" cy="15"/>
            </a:xfrm>
            <a:custGeom>
              <a:avLst/>
              <a:gdLst>
                <a:gd name="T0" fmla="*/ 4 w 17"/>
                <a:gd name="T1" fmla="*/ 0 h 8"/>
                <a:gd name="T2" fmla="*/ 0 w 17"/>
                <a:gd name="T3" fmla="*/ 4 h 8"/>
                <a:gd name="T4" fmla="*/ 4 w 17"/>
                <a:gd name="T5" fmla="*/ 8 h 8"/>
                <a:gd name="T6" fmla="*/ 13 w 17"/>
                <a:gd name="T7" fmla="*/ 8 h 8"/>
                <a:gd name="T8" fmla="*/ 17 w 17"/>
                <a:gd name="T9" fmla="*/ 4 h 8"/>
                <a:gd name="T10" fmla="*/ 13 w 17"/>
                <a:gd name="T11" fmla="*/ 0 h 8"/>
                <a:gd name="T12" fmla="*/ 4 w 1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8"/>
                    <a:pt x="17" y="6"/>
                    <a:pt x="17" y="4"/>
                  </a:cubicBezTo>
                  <a:cubicBezTo>
                    <a:pt x="17" y="2"/>
                    <a:pt x="15" y="0"/>
                    <a:pt x="13" y="0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81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1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12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9" dur="1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2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fill="hold" grpId="0" nodeType="withEffect" p14:presetBounceEnd="66667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5" dur="6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6" dur="6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1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 p14:presetBounceEnd="66667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46" dur="6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7" dur="6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 p14:presetBounceEnd="66667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67" dur="6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68" dur="6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3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6" presetClass="emph" presetSubtype="0" autoRev="1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82" dur="15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2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8" fill="hold" grpId="0" nodeType="withEffect" p14:presetBounceEnd="66667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88" dur="6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9" dur="6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1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6" presetClass="emph" presetSubtype="0" autoRev="1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103" dur="15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8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2" fill="hold" grpId="0" nodeType="withEffect" p14:presetBounceEnd="66667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09" dur="6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10" dur="6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6" presetClass="emph" presetSubtype="0" autoRev="1" fill="hold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117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3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15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2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fill="hold" grpId="0" nodeType="withEffect" p14:presetBounceEnd="66667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30" dur="6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31" dur="6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/>
          <p:bldP spid="42" grpId="0"/>
          <p:bldP spid="43" grpId="0"/>
          <p:bldP spid="44" grpId="0"/>
          <p:bldP spid="45" grpId="0"/>
          <p:bldP spid="46" grpId="0"/>
          <p:bldP spid="34" grpId="0" animBg="1"/>
          <p:bldP spid="34" grpId="1" animBg="1"/>
          <p:bldP spid="56" grpId="0"/>
          <p:bldP spid="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9" dur="1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2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6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6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1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6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6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6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6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3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6" presetClass="emph" presetSubtype="0" autoRev="1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82" dur="15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2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8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6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6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1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6" presetClass="emph" presetSubtype="0" autoRev="1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103" dur="15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8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2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6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6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6" presetClass="emph" presetSubtype="0" autoRev="1" fill="hold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117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3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3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15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22" presetClass="entr" presetSubtype="2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6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6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/>
          <p:bldP spid="42" grpId="0"/>
          <p:bldP spid="43" grpId="0"/>
          <p:bldP spid="44" grpId="0"/>
          <p:bldP spid="45" grpId="0"/>
          <p:bldP spid="46" grpId="0"/>
          <p:bldP spid="34" grpId="0" animBg="1"/>
          <p:bldP spid="34" grpId="1" animBg="1"/>
          <p:bldP spid="56" grpId="0"/>
          <p:bldP spid="57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 noEditPoints="1"/>
          </p:cNvSpPr>
          <p:nvPr/>
        </p:nvSpPr>
        <p:spPr bwMode="auto">
          <a:xfrm>
            <a:off x="3041650" y="1457325"/>
            <a:ext cx="3060700" cy="3057525"/>
          </a:xfrm>
          <a:custGeom>
            <a:avLst/>
            <a:gdLst>
              <a:gd name="T0" fmla="*/ 870 w 935"/>
              <a:gd name="T1" fmla="*/ 608 h 935"/>
              <a:gd name="T2" fmla="*/ 870 w 935"/>
              <a:gd name="T3" fmla="*/ 608 h 935"/>
              <a:gd name="T4" fmla="*/ 806 w 935"/>
              <a:gd name="T5" fmla="*/ 468 h 935"/>
              <a:gd name="T6" fmla="*/ 870 w 935"/>
              <a:gd name="T7" fmla="*/ 327 h 935"/>
              <a:gd name="T8" fmla="*/ 870 w 935"/>
              <a:gd name="T9" fmla="*/ 327 h 935"/>
              <a:gd name="T10" fmla="*/ 935 w 935"/>
              <a:gd name="T11" fmla="*/ 186 h 935"/>
              <a:gd name="T12" fmla="*/ 750 w 935"/>
              <a:gd name="T13" fmla="*/ 0 h 935"/>
              <a:gd name="T14" fmla="*/ 608 w 935"/>
              <a:gd name="T15" fmla="*/ 65 h 935"/>
              <a:gd name="T16" fmla="*/ 608 w 935"/>
              <a:gd name="T17" fmla="*/ 65 h 935"/>
              <a:gd name="T18" fmla="*/ 468 w 935"/>
              <a:gd name="T19" fmla="*/ 129 h 935"/>
              <a:gd name="T20" fmla="*/ 328 w 935"/>
              <a:gd name="T21" fmla="*/ 65 h 935"/>
              <a:gd name="T22" fmla="*/ 328 w 935"/>
              <a:gd name="T23" fmla="*/ 65 h 935"/>
              <a:gd name="T24" fmla="*/ 186 w 935"/>
              <a:gd name="T25" fmla="*/ 0 h 935"/>
              <a:gd name="T26" fmla="*/ 0 w 935"/>
              <a:gd name="T27" fmla="*/ 186 h 935"/>
              <a:gd name="T28" fmla="*/ 66 w 935"/>
              <a:gd name="T29" fmla="*/ 327 h 935"/>
              <a:gd name="T30" fmla="*/ 66 w 935"/>
              <a:gd name="T31" fmla="*/ 327 h 935"/>
              <a:gd name="T32" fmla="*/ 130 w 935"/>
              <a:gd name="T33" fmla="*/ 468 h 935"/>
              <a:gd name="T34" fmla="*/ 66 w 935"/>
              <a:gd name="T35" fmla="*/ 608 h 935"/>
              <a:gd name="T36" fmla="*/ 66 w 935"/>
              <a:gd name="T37" fmla="*/ 608 h 935"/>
              <a:gd name="T38" fmla="*/ 0 w 935"/>
              <a:gd name="T39" fmla="*/ 749 h 935"/>
              <a:gd name="T40" fmla="*/ 186 w 935"/>
              <a:gd name="T41" fmla="*/ 935 h 935"/>
              <a:gd name="T42" fmla="*/ 328 w 935"/>
              <a:gd name="T43" fmla="*/ 870 h 935"/>
              <a:gd name="T44" fmla="*/ 328 w 935"/>
              <a:gd name="T45" fmla="*/ 870 h 935"/>
              <a:gd name="T46" fmla="*/ 468 w 935"/>
              <a:gd name="T47" fmla="*/ 806 h 935"/>
              <a:gd name="T48" fmla="*/ 608 w 935"/>
              <a:gd name="T49" fmla="*/ 870 h 935"/>
              <a:gd name="T50" fmla="*/ 608 w 935"/>
              <a:gd name="T51" fmla="*/ 870 h 935"/>
              <a:gd name="T52" fmla="*/ 750 w 935"/>
              <a:gd name="T53" fmla="*/ 935 h 935"/>
              <a:gd name="T54" fmla="*/ 935 w 935"/>
              <a:gd name="T55" fmla="*/ 749 h 935"/>
              <a:gd name="T56" fmla="*/ 870 w 935"/>
              <a:gd name="T57" fmla="*/ 608 h 935"/>
              <a:gd name="T58" fmla="*/ 468 w 935"/>
              <a:gd name="T59" fmla="*/ 681 h 935"/>
              <a:gd name="T60" fmla="*/ 255 w 935"/>
              <a:gd name="T61" fmla="*/ 468 h 935"/>
              <a:gd name="T62" fmla="*/ 468 w 935"/>
              <a:gd name="T63" fmla="*/ 255 h 935"/>
              <a:gd name="T64" fmla="*/ 681 w 935"/>
              <a:gd name="T65" fmla="*/ 468 h 935"/>
              <a:gd name="T66" fmla="*/ 468 w 935"/>
              <a:gd name="T67" fmla="*/ 681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35" h="935">
                <a:moveTo>
                  <a:pt x="870" y="608"/>
                </a:moveTo>
                <a:cubicBezTo>
                  <a:pt x="870" y="608"/>
                  <a:pt x="870" y="608"/>
                  <a:pt x="870" y="608"/>
                </a:cubicBezTo>
                <a:cubicBezTo>
                  <a:pt x="831" y="574"/>
                  <a:pt x="806" y="524"/>
                  <a:pt x="806" y="468"/>
                </a:cubicBezTo>
                <a:cubicBezTo>
                  <a:pt x="806" y="412"/>
                  <a:pt x="831" y="362"/>
                  <a:pt x="870" y="327"/>
                </a:cubicBezTo>
                <a:cubicBezTo>
                  <a:pt x="870" y="327"/>
                  <a:pt x="870" y="327"/>
                  <a:pt x="870" y="327"/>
                </a:cubicBezTo>
                <a:cubicBezTo>
                  <a:pt x="910" y="293"/>
                  <a:pt x="935" y="243"/>
                  <a:pt x="935" y="186"/>
                </a:cubicBezTo>
                <a:cubicBezTo>
                  <a:pt x="935" y="83"/>
                  <a:pt x="852" y="0"/>
                  <a:pt x="750" y="0"/>
                </a:cubicBezTo>
                <a:cubicBezTo>
                  <a:pt x="693" y="0"/>
                  <a:pt x="642" y="25"/>
                  <a:pt x="608" y="65"/>
                </a:cubicBezTo>
                <a:cubicBezTo>
                  <a:pt x="608" y="65"/>
                  <a:pt x="608" y="65"/>
                  <a:pt x="608" y="65"/>
                </a:cubicBezTo>
                <a:cubicBezTo>
                  <a:pt x="574" y="105"/>
                  <a:pt x="524" y="129"/>
                  <a:pt x="468" y="129"/>
                </a:cubicBezTo>
                <a:cubicBezTo>
                  <a:pt x="412" y="129"/>
                  <a:pt x="362" y="105"/>
                  <a:pt x="328" y="65"/>
                </a:cubicBezTo>
                <a:cubicBezTo>
                  <a:pt x="328" y="65"/>
                  <a:pt x="328" y="65"/>
                  <a:pt x="328" y="65"/>
                </a:cubicBezTo>
                <a:cubicBezTo>
                  <a:pt x="294" y="25"/>
                  <a:pt x="243" y="0"/>
                  <a:pt x="186" y="0"/>
                </a:cubicBezTo>
                <a:cubicBezTo>
                  <a:pt x="83" y="0"/>
                  <a:pt x="0" y="83"/>
                  <a:pt x="0" y="186"/>
                </a:cubicBezTo>
                <a:cubicBezTo>
                  <a:pt x="0" y="243"/>
                  <a:pt x="26" y="293"/>
                  <a:pt x="66" y="327"/>
                </a:cubicBezTo>
                <a:cubicBezTo>
                  <a:pt x="66" y="327"/>
                  <a:pt x="66" y="327"/>
                  <a:pt x="66" y="327"/>
                </a:cubicBezTo>
                <a:cubicBezTo>
                  <a:pt x="105" y="362"/>
                  <a:pt x="130" y="412"/>
                  <a:pt x="130" y="468"/>
                </a:cubicBezTo>
                <a:cubicBezTo>
                  <a:pt x="130" y="524"/>
                  <a:pt x="105" y="574"/>
                  <a:pt x="66" y="608"/>
                </a:cubicBezTo>
                <a:cubicBezTo>
                  <a:pt x="66" y="608"/>
                  <a:pt x="66" y="608"/>
                  <a:pt x="66" y="608"/>
                </a:cubicBezTo>
                <a:cubicBezTo>
                  <a:pt x="26" y="642"/>
                  <a:pt x="0" y="693"/>
                  <a:pt x="0" y="749"/>
                </a:cubicBezTo>
                <a:cubicBezTo>
                  <a:pt x="0" y="852"/>
                  <a:pt x="83" y="935"/>
                  <a:pt x="186" y="935"/>
                </a:cubicBezTo>
                <a:cubicBezTo>
                  <a:pt x="243" y="935"/>
                  <a:pt x="294" y="910"/>
                  <a:pt x="328" y="870"/>
                </a:cubicBezTo>
                <a:cubicBezTo>
                  <a:pt x="328" y="870"/>
                  <a:pt x="328" y="870"/>
                  <a:pt x="328" y="870"/>
                </a:cubicBezTo>
                <a:cubicBezTo>
                  <a:pt x="362" y="831"/>
                  <a:pt x="412" y="806"/>
                  <a:pt x="468" y="806"/>
                </a:cubicBezTo>
                <a:cubicBezTo>
                  <a:pt x="524" y="806"/>
                  <a:pt x="574" y="831"/>
                  <a:pt x="608" y="870"/>
                </a:cubicBezTo>
                <a:cubicBezTo>
                  <a:pt x="608" y="870"/>
                  <a:pt x="608" y="870"/>
                  <a:pt x="608" y="870"/>
                </a:cubicBezTo>
                <a:cubicBezTo>
                  <a:pt x="642" y="910"/>
                  <a:pt x="693" y="935"/>
                  <a:pt x="750" y="935"/>
                </a:cubicBezTo>
                <a:cubicBezTo>
                  <a:pt x="852" y="935"/>
                  <a:pt x="935" y="852"/>
                  <a:pt x="935" y="749"/>
                </a:cubicBezTo>
                <a:cubicBezTo>
                  <a:pt x="935" y="693"/>
                  <a:pt x="910" y="642"/>
                  <a:pt x="870" y="608"/>
                </a:cubicBezTo>
                <a:close/>
                <a:moveTo>
                  <a:pt x="468" y="681"/>
                </a:moveTo>
                <a:cubicBezTo>
                  <a:pt x="350" y="681"/>
                  <a:pt x="255" y="585"/>
                  <a:pt x="255" y="468"/>
                </a:cubicBezTo>
                <a:cubicBezTo>
                  <a:pt x="255" y="350"/>
                  <a:pt x="350" y="255"/>
                  <a:pt x="468" y="255"/>
                </a:cubicBezTo>
                <a:cubicBezTo>
                  <a:pt x="585" y="255"/>
                  <a:pt x="681" y="350"/>
                  <a:pt x="681" y="468"/>
                </a:cubicBezTo>
                <a:cubicBezTo>
                  <a:pt x="681" y="585"/>
                  <a:pt x="585" y="681"/>
                  <a:pt x="468" y="681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 w="6350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grpSp>
        <p:nvGrpSpPr>
          <p:cNvPr id="15" name="Group 14"/>
          <p:cNvGrpSpPr>
            <a:grpSpLocks/>
          </p:cNvGrpSpPr>
          <p:nvPr/>
        </p:nvGrpSpPr>
        <p:grpSpPr bwMode="auto">
          <a:xfrm>
            <a:off x="6292850" y="3759200"/>
            <a:ext cx="219075" cy="219075"/>
            <a:chOff x="0" y="0"/>
            <a:chExt cx="205" cy="206"/>
          </a:xfrm>
          <a:solidFill>
            <a:srgbClr val="16B2C1"/>
          </a:solidFill>
        </p:grpSpPr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0" y="0"/>
              <a:ext cx="205" cy="206"/>
            </a:xfrm>
            <a:custGeom>
              <a:avLst/>
              <a:gdLst>
                <a:gd name="T0" fmla="*/ 70 w 140"/>
                <a:gd name="T1" fmla="*/ 0 h 140"/>
                <a:gd name="T2" fmla="*/ 0 w 140"/>
                <a:gd name="T3" fmla="*/ 70 h 140"/>
                <a:gd name="T4" fmla="*/ 70 w 140"/>
                <a:gd name="T5" fmla="*/ 140 h 140"/>
                <a:gd name="T6" fmla="*/ 140 w 140"/>
                <a:gd name="T7" fmla="*/ 70 h 140"/>
                <a:gd name="T8" fmla="*/ 70 w 140"/>
                <a:gd name="T9" fmla="*/ 0 h 140"/>
                <a:gd name="T10" fmla="*/ 70 w 140"/>
                <a:gd name="T11" fmla="*/ 128 h 140"/>
                <a:gd name="T12" fmla="*/ 12 w 140"/>
                <a:gd name="T13" fmla="*/ 70 h 140"/>
                <a:gd name="T14" fmla="*/ 70 w 140"/>
                <a:gd name="T15" fmla="*/ 12 h 140"/>
                <a:gd name="T16" fmla="*/ 128 w 140"/>
                <a:gd name="T17" fmla="*/ 70 h 140"/>
                <a:gd name="T18" fmla="*/ 70 w 140"/>
                <a:gd name="T19" fmla="*/ 128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40">
                  <a:moveTo>
                    <a:pt x="70" y="0"/>
                  </a:moveTo>
                  <a:cubicBezTo>
                    <a:pt x="32" y="0"/>
                    <a:pt x="0" y="32"/>
                    <a:pt x="0" y="70"/>
                  </a:cubicBezTo>
                  <a:cubicBezTo>
                    <a:pt x="0" y="109"/>
                    <a:pt x="32" y="140"/>
                    <a:pt x="70" y="140"/>
                  </a:cubicBezTo>
                  <a:cubicBezTo>
                    <a:pt x="109" y="140"/>
                    <a:pt x="140" y="109"/>
                    <a:pt x="140" y="70"/>
                  </a:cubicBezTo>
                  <a:cubicBezTo>
                    <a:pt x="140" y="32"/>
                    <a:pt x="109" y="0"/>
                    <a:pt x="70" y="0"/>
                  </a:cubicBezTo>
                  <a:close/>
                  <a:moveTo>
                    <a:pt x="70" y="128"/>
                  </a:moveTo>
                  <a:cubicBezTo>
                    <a:pt x="38" y="128"/>
                    <a:pt x="12" y="102"/>
                    <a:pt x="12" y="70"/>
                  </a:cubicBezTo>
                  <a:cubicBezTo>
                    <a:pt x="12" y="38"/>
                    <a:pt x="38" y="12"/>
                    <a:pt x="70" y="12"/>
                  </a:cubicBezTo>
                  <a:cubicBezTo>
                    <a:pt x="102" y="12"/>
                    <a:pt x="128" y="38"/>
                    <a:pt x="128" y="70"/>
                  </a:cubicBezTo>
                  <a:cubicBezTo>
                    <a:pt x="128" y="102"/>
                    <a:pt x="102" y="128"/>
                    <a:pt x="70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" y="60"/>
              <a:ext cx="87" cy="86"/>
            </a:xfrm>
            <a:custGeom>
              <a:avLst/>
              <a:gdLst>
                <a:gd name="T0" fmla="*/ 56 w 59"/>
                <a:gd name="T1" fmla="*/ 2 h 58"/>
                <a:gd name="T2" fmla="*/ 48 w 59"/>
                <a:gd name="T3" fmla="*/ 2 h 58"/>
                <a:gd name="T4" fmla="*/ 29 w 59"/>
                <a:gd name="T5" fmla="*/ 21 h 58"/>
                <a:gd name="T6" fmla="*/ 11 w 59"/>
                <a:gd name="T7" fmla="*/ 2 h 58"/>
                <a:gd name="T8" fmla="*/ 2 w 59"/>
                <a:gd name="T9" fmla="*/ 2 h 58"/>
                <a:gd name="T10" fmla="*/ 2 w 59"/>
                <a:gd name="T11" fmla="*/ 11 h 58"/>
                <a:gd name="T12" fmla="*/ 21 w 59"/>
                <a:gd name="T13" fmla="*/ 29 h 58"/>
                <a:gd name="T14" fmla="*/ 2 w 59"/>
                <a:gd name="T15" fmla="*/ 48 h 58"/>
                <a:gd name="T16" fmla="*/ 2 w 59"/>
                <a:gd name="T17" fmla="*/ 56 h 58"/>
                <a:gd name="T18" fmla="*/ 7 w 59"/>
                <a:gd name="T19" fmla="*/ 58 h 58"/>
                <a:gd name="T20" fmla="*/ 11 w 59"/>
                <a:gd name="T21" fmla="*/ 56 h 58"/>
                <a:gd name="T22" fmla="*/ 29 w 59"/>
                <a:gd name="T23" fmla="*/ 38 h 58"/>
                <a:gd name="T24" fmla="*/ 48 w 59"/>
                <a:gd name="T25" fmla="*/ 56 h 58"/>
                <a:gd name="T26" fmla="*/ 52 w 59"/>
                <a:gd name="T27" fmla="*/ 58 h 58"/>
                <a:gd name="T28" fmla="*/ 56 w 59"/>
                <a:gd name="T29" fmla="*/ 56 h 58"/>
                <a:gd name="T30" fmla="*/ 56 w 59"/>
                <a:gd name="T31" fmla="*/ 48 h 58"/>
                <a:gd name="T32" fmla="*/ 38 w 59"/>
                <a:gd name="T33" fmla="*/ 29 h 58"/>
                <a:gd name="T34" fmla="*/ 56 w 59"/>
                <a:gd name="T35" fmla="*/ 11 h 58"/>
                <a:gd name="T36" fmla="*/ 56 w 59"/>
                <a:gd name="T37" fmla="*/ 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" h="58">
                  <a:moveTo>
                    <a:pt x="56" y="2"/>
                  </a:moveTo>
                  <a:cubicBezTo>
                    <a:pt x="54" y="0"/>
                    <a:pt x="50" y="0"/>
                    <a:pt x="48" y="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8" y="0"/>
                    <a:pt x="5" y="0"/>
                    <a:pt x="2" y="2"/>
                  </a:cubicBezTo>
                  <a:cubicBezTo>
                    <a:pt x="0" y="5"/>
                    <a:pt x="0" y="8"/>
                    <a:pt x="2" y="11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0" y="50"/>
                    <a:pt x="0" y="54"/>
                    <a:pt x="2" y="56"/>
                  </a:cubicBezTo>
                  <a:cubicBezTo>
                    <a:pt x="3" y="58"/>
                    <a:pt x="5" y="58"/>
                    <a:pt x="7" y="58"/>
                  </a:cubicBezTo>
                  <a:cubicBezTo>
                    <a:pt x="8" y="58"/>
                    <a:pt x="10" y="58"/>
                    <a:pt x="11" y="56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9" y="58"/>
                    <a:pt x="51" y="58"/>
                    <a:pt x="52" y="58"/>
                  </a:cubicBezTo>
                  <a:cubicBezTo>
                    <a:pt x="54" y="58"/>
                    <a:pt x="55" y="58"/>
                    <a:pt x="56" y="56"/>
                  </a:cubicBezTo>
                  <a:cubicBezTo>
                    <a:pt x="59" y="54"/>
                    <a:pt x="59" y="50"/>
                    <a:pt x="56" y="4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9" y="8"/>
                    <a:pt x="59" y="5"/>
                    <a:pt x="5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0" y="0"/>
              <a:ext cx="205" cy="206"/>
            </a:xfrm>
            <a:custGeom>
              <a:avLst/>
              <a:gdLst>
                <a:gd name="T0" fmla="*/ 70 w 140"/>
                <a:gd name="T1" fmla="*/ 0 h 140"/>
                <a:gd name="T2" fmla="*/ 0 w 140"/>
                <a:gd name="T3" fmla="*/ 70 h 140"/>
                <a:gd name="T4" fmla="*/ 70 w 140"/>
                <a:gd name="T5" fmla="*/ 140 h 140"/>
                <a:gd name="T6" fmla="*/ 140 w 140"/>
                <a:gd name="T7" fmla="*/ 70 h 140"/>
                <a:gd name="T8" fmla="*/ 70 w 140"/>
                <a:gd name="T9" fmla="*/ 0 h 140"/>
                <a:gd name="T10" fmla="*/ 70 w 140"/>
                <a:gd name="T11" fmla="*/ 128 h 140"/>
                <a:gd name="T12" fmla="*/ 12 w 140"/>
                <a:gd name="T13" fmla="*/ 70 h 140"/>
                <a:gd name="T14" fmla="*/ 70 w 140"/>
                <a:gd name="T15" fmla="*/ 12 h 140"/>
                <a:gd name="T16" fmla="*/ 128 w 140"/>
                <a:gd name="T17" fmla="*/ 70 h 140"/>
                <a:gd name="T18" fmla="*/ 70 w 140"/>
                <a:gd name="T19" fmla="*/ 128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40">
                  <a:moveTo>
                    <a:pt x="70" y="0"/>
                  </a:moveTo>
                  <a:cubicBezTo>
                    <a:pt x="32" y="0"/>
                    <a:pt x="0" y="32"/>
                    <a:pt x="0" y="70"/>
                  </a:cubicBezTo>
                  <a:cubicBezTo>
                    <a:pt x="0" y="109"/>
                    <a:pt x="32" y="140"/>
                    <a:pt x="70" y="140"/>
                  </a:cubicBezTo>
                  <a:cubicBezTo>
                    <a:pt x="109" y="140"/>
                    <a:pt x="140" y="109"/>
                    <a:pt x="140" y="70"/>
                  </a:cubicBezTo>
                  <a:cubicBezTo>
                    <a:pt x="140" y="32"/>
                    <a:pt x="109" y="0"/>
                    <a:pt x="70" y="0"/>
                  </a:cubicBezTo>
                  <a:close/>
                  <a:moveTo>
                    <a:pt x="70" y="128"/>
                  </a:moveTo>
                  <a:cubicBezTo>
                    <a:pt x="38" y="128"/>
                    <a:pt x="12" y="102"/>
                    <a:pt x="12" y="70"/>
                  </a:cubicBezTo>
                  <a:cubicBezTo>
                    <a:pt x="12" y="38"/>
                    <a:pt x="38" y="12"/>
                    <a:pt x="70" y="12"/>
                  </a:cubicBezTo>
                  <a:cubicBezTo>
                    <a:pt x="102" y="12"/>
                    <a:pt x="128" y="38"/>
                    <a:pt x="128" y="70"/>
                  </a:cubicBezTo>
                  <a:cubicBezTo>
                    <a:pt x="128" y="102"/>
                    <a:pt x="102" y="128"/>
                    <a:pt x="70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60" y="60"/>
              <a:ext cx="87" cy="86"/>
            </a:xfrm>
            <a:custGeom>
              <a:avLst/>
              <a:gdLst>
                <a:gd name="T0" fmla="*/ 56 w 59"/>
                <a:gd name="T1" fmla="*/ 2 h 58"/>
                <a:gd name="T2" fmla="*/ 48 w 59"/>
                <a:gd name="T3" fmla="*/ 2 h 58"/>
                <a:gd name="T4" fmla="*/ 29 w 59"/>
                <a:gd name="T5" fmla="*/ 21 h 58"/>
                <a:gd name="T6" fmla="*/ 11 w 59"/>
                <a:gd name="T7" fmla="*/ 2 h 58"/>
                <a:gd name="T8" fmla="*/ 2 w 59"/>
                <a:gd name="T9" fmla="*/ 2 h 58"/>
                <a:gd name="T10" fmla="*/ 2 w 59"/>
                <a:gd name="T11" fmla="*/ 11 h 58"/>
                <a:gd name="T12" fmla="*/ 21 w 59"/>
                <a:gd name="T13" fmla="*/ 29 h 58"/>
                <a:gd name="T14" fmla="*/ 2 w 59"/>
                <a:gd name="T15" fmla="*/ 48 h 58"/>
                <a:gd name="T16" fmla="*/ 2 w 59"/>
                <a:gd name="T17" fmla="*/ 56 h 58"/>
                <a:gd name="T18" fmla="*/ 7 w 59"/>
                <a:gd name="T19" fmla="*/ 58 h 58"/>
                <a:gd name="T20" fmla="*/ 11 w 59"/>
                <a:gd name="T21" fmla="*/ 56 h 58"/>
                <a:gd name="T22" fmla="*/ 29 w 59"/>
                <a:gd name="T23" fmla="*/ 38 h 58"/>
                <a:gd name="T24" fmla="*/ 48 w 59"/>
                <a:gd name="T25" fmla="*/ 56 h 58"/>
                <a:gd name="T26" fmla="*/ 52 w 59"/>
                <a:gd name="T27" fmla="*/ 58 h 58"/>
                <a:gd name="T28" fmla="*/ 56 w 59"/>
                <a:gd name="T29" fmla="*/ 56 h 58"/>
                <a:gd name="T30" fmla="*/ 56 w 59"/>
                <a:gd name="T31" fmla="*/ 48 h 58"/>
                <a:gd name="T32" fmla="*/ 38 w 59"/>
                <a:gd name="T33" fmla="*/ 29 h 58"/>
                <a:gd name="T34" fmla="*/ 56 w 59"/>
                <a:gd name="T35" fmla="*/ 11 h 58"/>
                <a:gd name="T36" fmla="*/ 56 w 59"/>
                <a:gd name="T37" fmla="*/ 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" h="58">
                  <a:moveTo>
                    <a:pt x="56" y="2"/>
                  </a:moveTo>
                  <a:cubicBezTo>
                    <a:pt x="54" y="0"/>
                    <a:pt x="50" y="0"/>
                    <a:pt x="48" y="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8" y="0"/>
                    <a:pt x="5" y="0"/>
                    <a:pt x="2" y="2"/>
                  </a:cubicBezTo>
                  <a:cubicBezTo>
                    <a:pt x="0" y="5"/>
                    <a:pt x="0" y="8"/>
                    <a:pt x="2" y="11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0" y="50"/>
                    <a:pt x="0" y="54"/>
                    <a:pt x="2" y="56"/>
                  </a:cubicBezTo>
                  <a:cubicBezTo>
                    <a:pt x="3" y="58"/>
                    <a:pt x="5" y="58"/>
                    <a:pt x="7" y="58"/>
                  </a:cubicBezTo>
                  <a:cubicBezTo>
                    <a:pt x="8" y="58"/>
                    <a:pt x="10" y="58"/>
                    <a:pt x="11" y="56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9" y="58"/>
                    <a:pt x="51" y="58"/>
                    <a:pt x="52" y="58"/>
                  </a:cubicBezTo>
                  <a:cubicBezTo>
                    <a:pt x="54" y="58"/>
                    <a:pt x="55" y="58"/>
                    <a:pt x="56" y="56"/>
                  </a:cubicBezTo>
                  <a:cubicBezTo>
                    <a:pt x="59" y="54"/>
                    <a:pt x="59" y="50"/>
                    <a:pt x="56" y="4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9" y="8"/>
                    <a:pt x="59" y="5"/>
                    <a:pt x="5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2641600" y="1881188"/>
            <a:ext cx="219075" cy="219075"/>
            <a:chOff x="0" y="0"/>
            <a:chExt cx="205" cy="206"/>
          </a:xfrm>
          <a:solidFill>
            <a:srgbClr val="19BAA9"/>
          </a:solidFill>
        </p:grpSpPr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0" y="0"/>
              <a:ext cx="205" cy="206"/>
            </a:xfrm>
            <a:custGeom>
              <a:avLst/>
              <a:gdLst>
                <a:gd name="T0" fmla="*/ 0 w 205"/>
                <a:gd name="T1" fmla="*/ 0 h 206"/>
                <a:gd name="T2" fmla="*/ 0 w 205"/>
                <a:gd name="T3" fmla="*/ 206 h 206"/>
                <a:gd name="T4" fmla="*/ 205 w 205"/>
                <a:gd name="T5" fmla="*/ 206 h 206"/>
                <a:gd name="T6" fmla="*/ 205 w 205"/>
                <a:gd name="T7" fmla="*/ 0 h 206"/>
                <a:gd name="T8" fmla="*/ 0 w 205"/>
                <a:gd name="T9" fmla="*/ 0 h 206"/>
                <a:gd name="T10" fmla="*/ 188 w 205"/>
                <a:gd name="T11" fmla="*/ 188 h 206"/>
                <a:gd name="T12" fmla="*/ 17 w 205"/>
                <a:gd name="T13" fmla="*/ 188 h 206"/>
                <a:gd name="T14" fmla="*/ 17 w 205"/>
                <a:gd name="T15" fmla="*/ 17 h 206"/>
                <a:gd name="T16" fmla="*/ 188 w 205"/>
                <a:gd name="T17" fmla="*/ 17 h 206"/>
                <a:gd name="T18" fmla="*/ 188 w 205"/>
                <a:gd name="T19" fmla="*/ 18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206">
                  <a:moveTo>
                    <a:pt x="0" y="0"/>
                  </a:moveTo>
                  <a:lnTo>
                    <a:pt x="0" y="206"/>
                  </a:lnTo>
                  <a:lnTo>
                    <a:pt x="205" y="206"/>
                  </a:lnTo>
                  <a:lnTo>
                    <a:pt x="205" y="0"/>
                  </a:lnTo>
                  <a:lnTo>
                    <a:pt x="0" y="0"/>
                  </a:lnTo>
                  <a:close/>
                  <a:moveTo>
                    <a:pt x="188" y="188"/>
                  </a:moveTo>
                  <a:lnTo>
                    <a:pt x="17" y="188"/>
                  </a:lnTo>
                  <a:lnTo>
                    <a:pt x="17" y="17"/>
                  </a:lnTo>
                  <a:lnTo>
                    <a:pt x="188" y="17"/>
                  </a:lnTo>
                  <a:lnTo>
                    <a:pt x="188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8" y="60"/>
              <a:ext cx="112" cy="90"/>
            </a:xfrm>
            <a:custGeom>
              <a:avLst/>
              <a:gdLst>
                <a:gd name="T0" fmla="*/ 112 w 112"/>
                <a:gd name="T1" fmla="*/ 12 h 90"/>
                <a:gd name="T2" fmla="*/ 99 w 112"/>
                <a:gd name="T3" fmla="*/ 0 h 90"/>
                <a:gd name="T4" fmla="*/ 44 w 112"/>
                <a:gd name="T5" fmla="*/ 66 h 90"/>
                <a:gd name="T6" fmla="*/ 10 w 112"/>
                <a:gd name="T7" fmla="*/ 38 h 90"/>
                <a:gd name="T8" fmla="*/ 0 w 112"/>
                <a:gd name="T9" fmla="*/ 53 h 90"/>
                <a:gd name="T10" fmla="*/ 47 w 112"/>
                <a:gd name="T11" fmla="*/ 90 h 90"/>
                <a:gd name="T12" fmla="*/ 112 w 112"/>
                <a:gd name="T13" fmla="*/ 1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90">
                  <a:moveTo>
                    <a:pt x="112" y="12"/>
                  </a:moveTo>
                  <a:lnTo>
                    <a:pt x="99" y="0"/>
                  </a:lnTo>
                  <a:lnTo>
                    <a:pt x="44" y="66"/>
                  </a:lnTo>
                  <a:lnTo>
                    <a:pt x="10" y="38"/>
                  </a:lnTo>
                  <a:lnTo>
                    <a:pt x="0" y="53"/>
                  </a:lnTo>
                  <a:lnTo>
                    <a:pt x="47" y="90"/>
                  </a:lnTo>
                  <a:lnTo>
                    <a:pt x="11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Group 22"/>
          <p:cNvGrpSpPr>
            <a:grpSpLocks/>
          </p:cNvGrpSpPr>
          <p:nvPr/>
        </p:nvGrpSpPr>
        <p:grpSpPr bwMode="auto">
          <a:xfrm>
            <a:off x="2641600" y="3743325"/>
            <a:ext cx="219075" cy="222250"/>
            <a:chOff x="0" y="0"/>
            <a:chExt cx="205" cy="208"/>
          </a:xfrm>
          <a:solidFill>
            <a:srgbClr val="B2D138"/>
          </a:solidFill>
        </p:grpSpPr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0" y="0"/>
              <a:ext cx="205" cy="208"/>
            </a:xfrm>
            <a:custGeom>
              <a:avLst/>
              <a:gdLst>
                <a:gd name="T0" fmla="*/ 136 w 140"/>
                <a:gd name="T1" fmla="*/ 55 h 141"/>
                <a:gd name="T2" fmla="*/ 122 w 140"/>
                <a:gd name="T3" fmla="*/ 46 h 141"/>
                <a:gd name="T4" fmla="*/ 127 w 140"/>
                <a:gd name="T5" fmla="*/ 29 h 141"/>
                <a:gd name="T6" fmla="*/ 106 w 140"/>
                <a:gd name="T7" fmla="*/ 14 h 141"/>
                <a:gd name="T8" fmla="*/ 90 w 140"/>
                <a:gd name="T9" fmla="*/ 17 h 141"/>
                <a:gd name="T10" fmla="*/ 81 w 140"/>
                <a:gd name="T11" fmla="*/ 2 h 141"/>
                <a:gd name="T12" fmla="*/ 55 w 140"/>
                <a:gd name="T13" fmla="*/ 6 h 141"/>
                <a:gd name="T14" fmla="*/ 46 w 140"/>
                <a:gd name="T15" fmla="*/ 19 h 141"/>
                <a:gd name="T16" fmla="*/ 29 w 140"/>
                <a:gd name="T17" fmla="*/ 14 h 141"/>
                <a:gd name="T18" fmla="*/ 13 w 140"/>
                <a:gd name="T19" fmla="*/ 36 h 141"/>
                <a:gd name="T20" fmla="*/ 16 w 140"/>
                <a:gd name="T21" fmla="*/ 51 h 141"/>
                <a:gd name="T22" fmla="*/ 1 w 140"/>
                <a:gd name="T23" fmla="*/ 60 h 141"/>
                <a:gd name="T24" fmla="*/ 1 w 140"/>
                <a:gd name="T25" fmla="*/ 81 h 141"/>
                <a:gd name="T26" fmla="*/ 16 w 140"/>
                <a:gd name="T27" fmla="*/ 90 h 141"/>
                <a:gd name="T28" fmla="*/ 13 w 140"/>
                <a:gd name="T29" fmla="*/ 106 h 141"/>
                <a:gd name="T30" fmla="*/ 29 w 140"/>
                <a:gd name="T31" fmla="*/ 127 h 141"/>
                <a:gd name="T32" fmla="*/ 46 w 140"/>
                <a:gd name="T33" fmla="*/ 123 h 141"/>
                <a:gd name="T34" fmla="*/ 55 w 140"/>
                <a:gd name="T35" fmla="*/ 136 h 141"/>
                <a:gd name="T36" fmla="*/ 70 w 140"/>
                <a:gd name="T37" fmla="*/ 141 h 141"/>
                <a:gd name="T38" fmla="*/ 86 w 140"/>
                <a:gd name="T39" fmla="*/ 136 h 141"/>
                <a:gd name="T40" fmla="*/ 95 w 140"/>
                <a:gd name="T41" fmla="*/ 123 h 141"/>
                <a:gd name="T42" fmla="*/ 112 w 140"/>
                <a:gd name="T43" fmla="*/ 127 h 141"/>
                <a:gd name="T44" fmla="*/ 127 w 140"/>
                <a:gd name="T45" fmla="*/ 106 h 141"/>
                <a:gd name="T46" fmla="*/ 125 w 140"/>
                <a:gd name="T47" fmla="*/ 90 h 141"/>
                <a:gd name="T48" fmla="*/ 139 w 140"/>
                <a:gd name="T49" fmla="*/ 81 h 141"/>
                <a:gd name="T50" fmla="*/ 139 w 140"/>
                <a:gd name="T51" fmla="*/ 60 h 141"/>
                <a:gd name="T52" fmla="*/ 118 w 140"/>
                <a:gd name="T53" fmla="*/ 80 h 141"/>
                <a:gd name="T54" fmla="*/ 110 w 140"/>
                <a:gd name="T55" fmla="*/ 92 h 141"/>
                <a:gd name="T56" fmla="*/ 115 w 140"/>
                <a:gd name="T57" fmla="*/ 108 h 141"/>
                <a:gd name="T58" fmla="*/ 98 w 140"/>
                <a:gd name="T59" fmla="*/ 111 h 141"/>
                <a:gd name="T60" fmla="*/ 83 w 140"/>
                <a:gd name="T61" fmla="*/ 114 h 141"/>
                <a:gd name="T62" fmla="*/ 76 w 140"/>
                <a:gd name="T63" fmla="*/ 128 h 141"/>
                <a:gd name="T64" fmla="*/ 61 w 140"/>
                <a:gd name="T65" fmla="*/ 118 h 141"/>
                <a:gd name="T66" fmla="*/ 49 w 140"/>
                <a:gd name="T67" fmla="*/ 111 h 141"/>
                <a:gd name="T68" fmla="*/ 33 w 140"/>
                <a:gd name="T69" fmla="*/ 115 h 141"/>
                <a:gd name="T70" fmla="*/ 31 w 140"/>
                <a:gd name="T71" fmla="*/ 98 h 141"/>
                <a:gd name="T72" fmla="*/ 27 w 140"/>
                <a:gd name="T73" fmla="*/ 84 h 141"/>
                <a:gd name="T74" fmla="*/ 13 w 140"/>
                <a:gd name="T75" fmla="*/ 76 h 141"/>
                <a:gd name="T76" fmla="*/ 13 w 140"/>
                <a:gd name="T77" fmla="*/ 65 h 141"/>
                <a:gd name="T78" fmla="*/ 27 w 140"/>
                <a:gd name="T79" fmla="*/ 58 h 141"/>
                <a:gd name="T80" fmla="*/ 31 w 140"/>
                <a:gd name="T81" fmla="*/ 44 h 141"/>
                <a:gd name="T82" fmla="*/ 33 w 140"/>
                <a:gd name="T83" fmla="*/ 26 h 141"/>
                <a:gd name="T84" fmla="*/ 49 w 140"/>
                <a:gd name="T85" fmla="*/ 31 h 141"/>
                <a:gd name="T86" fmla="*/ 61 w 140"/>
                <a:gd name="T87" fmla="*/ 23 h 141"/>
                <a:gd name="T88" fmla="*/ 76 w 140"/>
                <a:gd name="T89" fmla="*/ 13 h 141"/>
                <a:gd name="T90" fmla="*/ 83 w 140"/>
                <a:gd name="T91" fmla="*/ 27 h 141"/>
                <a:gd name="T92" fmla="*/ 98 w 140"/>
                <a:gd name="T93" fmla="*/ 31 h 141"/>
                <a:gd name="T94" fmla="*/ 115 w 140"/>
                <a:gd name="T95" fmla="*/ 34 h 141"/>
                <a:gd name="T96" fmla="*/ 110 w 140"/>
                <a:gd name="T97" fmla="*/ 49 h 141"/>
                <a:gd name="T98" fmla="*/ 118 w 140"/>
                <a:gd name="T99" fmla="*/ 62 h 141"/>
                <a:gd name="T100" fmla="*/ 128 w 140"/>
                <a:gd name="T101" fmla="*/ 7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0" h="141">
                  <a:moveTo>
                    <a:pt x="139" y="60"/>
                  </a:moveTo>
                  <a:cubicBezTo>
                    <a:pt x="139" y="58"/>
                    <a:pt x="138" y="56"/>
                    <a:pt x="136" y="55"/>
                  </a:cubicBezTo>
                  <a:cubicBezTo>
                    <a:pt x="125" y="51"/>
                    <a:pt x="125" y="51"/>
                    <a:pt x="125" y="51"/>
                  </a:cubicBezTo>
                  <a:cubicBezTo>
                    <a:pt x="124" y="50"/>
                    <a:pt x="123" y="48"/>
                    <a:pt x="122" y="46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8" y="34"/>
                    <a:pt x="128" y="31"/>
                    <a:pt x="127" y="29"/>
                  </a:cubicBezTo>
                  <a:cubicBezTo>
                    <a:pt x="123" y="24"/>
                    <a:pt x="117" y="19"/>
                    <a:pt x="112" y="14"/>
                  </a:cubicBezTo>
                  <a:cubicBezTo>
                    <a:pt x="110" y="13"/>
                    <a:pt x="108" y="13"/>
                    <a:pt x="106" y="14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3" y="18"/>
                    <a:pt x="91" y="17"/>
                    <a:pt x="90" y="17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5" y="4"/>
                    <a:pt x="83" y="2"/>
                    <a:pt x="81" y="2"/>
                  </a:cubicBezTo>
                  <a:cubicBezTo>
                    <a:pt x="73" y="0"/>
                    <a:pt x="67" y="0"/>
                    <a:pt x="60" y="2"/>
                  </a:cubicBezTo>
                  <a:cubicBezTo>
                    <a:pt x="58" y="2"/>
                    <a:pt x="56" y="4"/>
                    <a:pt x="55" y="6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49" y="17"/>
                    <a:pt x="47" y="18"/>
                    <a:pt x="46" y="19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3" y="13"/>
                    <a:pt x="31" y="13"/>
                    <a:pt x="29" y="14"/>
                  </a:cubicBezTo>
                  <a:cubicBezTo>
                    <a:pt x="23" y="19"/>
                    <a:pt x="18" y="24"/>
                    <a:pt x="14" y="29"/>
                  </a:cubicBezTo>
                  <a:cubicBezTo>
                    <a:pt x="13" y="31"/>
                    <a:pt x="12" y="34"/>
                    <a:pt x="13" y="3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8"/>
                    <a:pt x="17" y="50"/>
                    <a:pt x="16" y="51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3" y="56"/>
                    <a:pt x="2" y="58"/>
                    <a:pt x="1" y="60"/>
                  </a:cubicBezTo>
                  <a:cubicBezTo>
                    <a:pt x="1" y="64"/>
                    <a:pt x="0" y="67"/>
                    <a:pt x="0" y="71"/>
                  </a:cubicBezTo>
                  <a:cubicBezTo>
                    <a:pt x="0" y="74"/>
                    <a:pt x="1" y="77"/>
                    <a:pt x="1" y="81"/>
                  </a:cubicBezTo>
                  <a:cubicBezTo>
                    <a:pt x="2" y="84"/>
                    <a:pt x="3" y="85"/>
                    <a:pt x="5" y="86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7" y="92"/>
                    <a:pt x="18" y="94"/>
                    <a:pt x="18" y="95"/>
                  </a:cubicBezTo>
                  <a:cubicBezTo>
                    <a:pt x="13" y="106"/>
                    <a:pt x="13" y="106"/>
                    <a:pt x="13" y="106"/>
                  </a:cubicBezTo>
                  <a:cubicBezTo>
                    <a:pt x="12" y="108"/>
                    <a:pt x="13" y="110"/>
                    <a:pt x="14" y="112"/>
                  </a:cubicBezTo>
                  <a:cubicBezTo>
                    <a:pt x="18" y="118"/>
                    <a:pt x="23" y="123"/>
                    <a:pt x="29" y="127"/>
                  </a:cubicBezTo>
                  <a:cubicBezTo>
                    <a:pt x="31" y="128"/>
                    <a:pt x="33" y="129"/>
                    <a:pt x="35" y="128"/>
                  </a:cubicBezTo>
                  <a:cubicBezTo>
                    <a:pt x="46" y="123"/>
                    <a:pt x="46" y="123"/>
                    <a:pt x="46" y="123"/>
                  </a:cubicBezTo>
                  <a:cubicBezTo>
                    <a:pt x="47" y="124"/>
                    <a:pt x="49" y="124"/>
                    <a:pt x="51" y="125"/>
                  </a:cubicBezTo>
                  <a:cubicBezTo>
                    <a:pt x="55" y="136"/>
                    <a:pt x="55" y="136"/>
                    <a:pt x="55" y="136"/>
                  </a:cubicBezTo>
                  <a:cubicBezTo>
                    <a:pt x="56" y="138"/>
                    <a:pt x="58" y="140"/>
                    <a:pt x="60" y="140"/>
                  </a:cubicBezTo>
                  <a:cubicBezTo>
                    <a:pt x="64" y="140"/>
                    <a:pt x="67" y="141"/>
                    <a:pt x="70" y="141"/>
                  </a:cubicBezTo>
                  <a:cubicBezTo>
                    <a:pt x="74" y="141"/>
                    <a:pt x="77" y="140"/>
                    <a:pt x="81" y="140"/>
                  </a:cubicBezTo>
                  <a:cubicBezTo>
                    <a:pt x="83" y="140"/>
                    <a:pt x="85" y="138"/>
                    <a:pt x="86" y="136"/>
                  </a:cubicBezTo>
                  <a:cubicBezTo>
                    <a:pt x="90" y="125"/>
                    <a:pt x="90" y="125"/>
                    <a:pt x="90" y="125"/>
                  </a:cubicBezTo>
                  <a:cubicBezTo>
                    <a:pt x="91" y="124"/>
                    <a:pt x="93" y="124"/>
                    <a:pt x="95" y="123"/>
                  </a:cubicBezTo>
                  <a:cubicBezTo>
                    <a:pt x="106" y="128"/>
                    <a:pt x="106" y="128"/>
                    <a:pt x="106" y="128"/>
                  </a:cubicBezTo>
                  <a:cubicBezTo>
                    <a:pt x="108" y="129"/>
                    <a:pt x="110" y="128"/>
                    <a:pt x="112" y="127"/>
                  </a:cubicBezTo>
                  <a:cubicBezTo>
                    <a:pt x="117" y="123"/>
                    <a:pt x="123" y="118"/>
                    <a:pt x="127" y="112"/>
                  </a:cubicBezTo>
                  <a:cubicBezTo>
                    <a:pt x="128" y="110"/>
                    <a:pt x="128" y="108"/>
                    <a:pt x="127" y="106"/>
                  </a:cubicBezTo>
                  <a:cubicBezTo>
                    <a:pt x="122" y="95"/>
                    <a:pt x="122" y="95"/>
                    <a:pt x="122" y="95"/>
                  </a:cubicBezTo>
                  <a:cubicBezTo>
                    <a:pt x="123" y="94"/>
                    <a:pt x="124" y="92"/>
                    <a:pt x="125" y="90"/>
                  </a:cubicBezTo>
                  <a:cubicBezTo>
                    <a:pt x="136" y="86"/>
                    <a:pt x="136" y="86"/>
                    <a:pt x="136" y="86"/>
                  </a:cubicBezTo>
                  <a:cubicBezTo>
                    <a:pt x="138" y="85"/>
                    <a:pt x="139" y="84"/>
                    <a:pt x="139" y="81"/>
                  </a:cubicBezTo>
                  <a:cubicBezTo>
                    <a:pt x="140" y="77"/>
                    <a:pt x="140" y="74"/>
                    <a:pt x="140" y="71"/>
                  </a:cubicBezTo>
                  <a:cubicBezTo>
                    <a:pt x="140" y="67"/>
                    <a:pt x="140" y="64"/>
                    <a:pt x="139" y="60"/>
                  </a:cubicBezTo>
                  <a:close/>
                  <a:moveTo>
                    <a:pt x="128" y="76"/>
                  </a:moveTo>
                  <a:cubicBezTo>
                    <a:pt x="118" y="80"/>
                    <a:pt x="118" y="80"/>
                    <a:pt x="118" y="80"/>
                  </a:cubicBezTo>
                  <a:cubicBezTo>
                    <a:pt x="116" y="80"/>
                    <a:pt x="115" y="82"/>
                    <a:pt x="114" y="84"/>
                  </a:cubicBezTo>
                  <a:cubicBezTo>
                    <a:pt x="113" y="87"/>
                    <a:pt x="112" y="90"/>
                    <a:pt x="110" y="92"/>
                  </a:cubicBezTo>
                  <a:cubicBezTo>
                    <a:pt x="109" y="94"/>
                    <a:pt x="109" y="96"/>
                    <a:pt x="110" y="9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3" y="111"/>
                    <a:pt x="110" y="113"/>
                    <a:pt x="107" y="115"/>
                  </a:cubicBezTo>
                  <a:cubicBezTo>
                    <a:pt x="98" y="111"/>
                    <a:pt x="98" y="111"/>
                    <a:pt x="98" y="111"/>
                  </a:cubicBezTo>
                  <a:cubicBezTo>
                    <a:pt x="96" y="110"/>
                    <a:pt x="94" y="110"/>
                    <a:pt x="92" y="111"/>
                  </a:cubicBezTo>
                  <a:cubicBezTo>
                    <a:pt x="89" y="112"/>
                    <a:pt x="86" y="113"/>
                    <a:pt x="83" y="114"/>
                  </a:cubicBezTo>
                  <a:cubicBezTo>
                    <a:pt x="81" y="115"/>
                    <a:pt x="80" y="116"/>
                    <a:pt x="79" y="11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2" y="129"/>
                    <a:pt x="69" y="129"/>
                    <a:pt x="65" y="12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6"/>
                    <a:pt x="59" y="115"/>
                    <a:pt x="57" y="114"/>
                  </a:cubicBezTo>
                  <a:cubicBezTo>
                    <a:pt x="54" y="113"/>
                    <a:pt x="51" y="112"/>
                    <a:pt x="49" y="111"/>
                  </a:cubicBezTo>
                  <a:cubicBezTo>
                    <a:pt x="47" y="110"/>
                    <a:pt x="45" y="110"/>
                    <a:pt x="43" y="111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31" y="113"/>
                    <a:pt x="28" y="111"/>
                    <a:pt x="26" y="10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6"/>
                    <a:pt x="31" y="94"/>
                    <a:pt x="30" y="92"/>
                  </a:cubicBezTo>
                  <a:cubicBezTo>
                    <a:pt x="29" y="90"/>
                    <a:pt x="28" y="87"/>
                    <a:pt x="27" y="84"/>
                  </a:cubicBezTo>
                  <a:cubicBezTo>
                    <a:pt x="26" y="82"/>
                    <a:pt x="25" y="80"/>
                    <a:pt x="23" y="80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2" y="74"/>
                    <a:pt x="12" y="72"/>
                    <a:pt x="12" y="71"/>
                  </a:cubicBezTo>
                  <a:cubicBezTo>
                    <a:pt x="12" y="69"/>
                    <a:pt x="12" y="67"/>
                    <a:pt x="13" y="65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1"/>
                    <a:pt x="26" y="60"/>
                    <a:pt x="27" y="58"/>
                  </a:cubicBezTo>
                  <a:cubicBezTo>
                    <a:pt x="28" y="55"/>
                    <a:pt x="29" y="52"/>
                    <a:pt x="30" y="49"/>
                  </a:cubicBezTo>
                  <a:cubicBezTo>
                    <a:pt x="31" y="47"/>
                    <a:pt x="31" y="45"/>
                    <a:pt x="31" y="4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8" y="31"/>
                    <a:pt x="31" y="28"/>
                    <a:pt x="33" y="2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5" y="32"/>
                    <a:pt x="47" y="32"/>
                    <a:pt x="49" y="31"/>
                  </a:cubicBezTo>
                  <a:cubicBezTo>
                    <a:pt x="51" y="29"/>
                    <a:pt x="54" y="28"/>
                    <a:pt x="57" y="27"/>
                  </a:cubicBezTo>
                  <a:cubicBezTo>
                    <a:pt x="59" y="27"/>
                    <a:pt x="61" y="25"/>
                    <a:pt x="61" y="2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9" y="13"/>
                    <a:pt x="72" y="13"/>
                    <a:pt x="76" y="13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80" y="25"/>
                    <a:pt x="81" y="27"/>
                    <a:pt x="83" y="27"/>
                  </a:cubicBezTo>
                  <a:cubicBezTo>
                    <a:pt x="86" y="28"/>
                    <a:pt x="89" y="29"/>
                    <a:pt x="92" y="31"/>
                  </a:cubicBezTo>
                  <a:cubicBezTo>
                    <a:pt x="94" y="32"/>
                    <a:pt x="96" y="32"/>
                    <a:pt x="98" y="31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10" y="28"/>
                    <a:pt x="113" y="31"/>
                    <a:pt x="115" y="34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09" y="45"/>
                    <a:pt x="109" y="47"/>
                    <a:pt x="110" y="49"/>
                  </a:cubicBezTo>
                  <a:cubicBezTo>
                    <a:pt x="112" y="52"/>
                    <a:pt x="113" y="55"/>
                    <a:pt x="114" y="58"/>
                  </a:cubicBezTo>
                  <a:cubicBezTo>
                    <a:pt x="115" y="60"/>
                    <a:pt x="116" y="61"/>
                    <a:pt x="118" y="62"/>
                  </a:cubicBezTo>
                  <a:cubicBezTo>
                    <a:pt x="128" y="65"/>
                    <a:pt x="128" y="65"/>
                    <a:pt x="128" y="65"/>
                  </a:cubicBezTo>
                  <a:cubicBezTo>
                    <a:pt x="128" y="67"/>
                    <a:pt x="128" y="69"/>
                    <a:pt x="128" y="71"/>
                  </a:cubicBezTo>
                  <a:cubicBezTo>
                    <a:pt x="128" y="72"/>
                    <a:pt x="128" y="74"/>
                    <a:pt x="12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3" y="62"/>
              <a:ext cx="81" cy="81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7 h 55"/>
                <a:gd name="T4" fmla="*/ 27 w 55"/>
                <a:gd name="T5" fmla="*/ 55 h 55"/>
                <a:gd name="T6" fmla="*/ 55 w 55"/>
                <a:gd name="T7" fmla="*/ 27 h 55"/>
                <a:gd name="T8" fmla="*/ 27 w 55"/>
                <a:gd name="T9" fmla="*/ 0 h 55"/>
                <a:gd name="T10" fmla="*/ 27 w 55"/>
                <a:gd name="T11" fmla="*/ 43 h 55"/>
                <a:gd name="T12" fmla="*/ 12 w 55"/>
                <a:gd name="T13" fmla="*/ 27 h 55"/>
                <a:gd name="T14" fmla="*/ 27 w 55"/>
                <a:gd name="T15" fmla="*/ 12 h 55"/>
                <a:gd name="T16" fmla="*/ 43 w 55"/>
                <a:gd name="T17" fmla="*/ 27 h 55"/>
                <a:gd name="T18" fmla="*/ 27 w 55"/>
                <a:gd name="T19" fmla="*/ 4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3" y="55"/>
                    <a:pt x="55" y="43"/>
                    <a:pt x="55" y="27"/>
                  </a:cubicBezTo>
                  <a:cubicBezTo>
                    <a:pt x="55" y="12"/>
                    <a:pt x="43" y="0"/>
                    <a:pt x="27" y="0"/>
                  </a:cubicBezTo>
                  <a:close/>
                  <a:moveTo>
                    <a:pt x="27" y="43"/>
                  </a:moveTo>
                  <a:cubicBezTo>
                    <a:pt x="19" y="43"/>
                    <a:pt x="12" y="36"/>
                    <a:pt x="12" y="27"/>
                  </a:cubicBezTo>
                  <a:cubicBezTo>
                    <a:pt x="12" y="19"/>
                    <a:pt x="19" y="12"/>
                    <a:pt x="27" y="12"/>
                  </a:cubicBezTo>
                  <a:cubicBezTo>
                    <a:pt x="36" y="12"/>
                    <a:pt x="43" y="19"/>
                    <a:pt x="43" y="27"/>
                  </a:cubicBezTo>
                  <a:cubicBezTo>
                    <a:pt x="43" y="36"/>
                    <a:pt x="36" y="43"/>
                    <a:pt x="27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Group 25"/>
          <p:cNvGrpSpPr>
            <a:grpSpLocks/>
          </p:cNvGrpSpPr>
          <p:nvPr/>
        </p:nvGrpSpPr>
        <p:grpSpPr bwMode="auto">
          <a:xfrm>
            <a:off x="6292850" y="1881188"/>
            <a:ext cx="219075" cy="219075"/>
            <a:chOff x="0" y="0"/>
            <a:chExt cx="205" cy="207"/>
          </a:xfrm>
          <a:solidFill>
            <a:srgbClr val="F26434"/>
          </a:solidFill>
        </p:grpSpPr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0" y="0"/>
              <a:ext cx="205" cy="207"/>
            </a:xfrm>
            <a:custGeom>
              <a:avLst/>
              <a:gdLst>
                <a:gd name="T0" fmla="*/ 70 w 140"/>
                <a:gd name="T1" fmla="*/ 140 h 140"/>
                <a:gd name="T2" fmla="*/ 0 w 140"/>
                <a:gd name="T3" fmla="*/ 70 h 140"/>
                <a:gd name="T4" fmla="*/ 70 w 140"/>
                <a:gd name="T5" fmla="*/ 0 h 140"/>
                <a:gd name="T6" fmla="*/ 140 w 140"/>
                <a:gd name="T7" fmla="*/ 70 h 140"/>
                <a:gd name="T8" fmla="*/ 70 w 140"/>
                <a:gd name="T9" fmla="*/ 140 h 140"/>
                <a:gd name="T10" fmla="*/ 70 w 140"/>
                <a:gd name="T11" fmla="*/ 12 h 140"/>
                <a:gd name="T12" fmla="*/ 12 w 140"/>
                <a:gd name="T13" fmla="*/ 70 h 140"/>
                <a:gd name="T14" fmla="*/ 70 w 140"/>
                <a:gd name="T15" fmla="*/ 128 h 140"/>
                <a:gd name="T16" fmla="*/ 128 w 140"/>
                <a:gd name="T17" fmla="*/ 70 h 140"/>
                <a:gd name="T18" fmla="*/ 70 w 140"/>
                <a:gd name="T19" fmla="*/ 1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40">
                  <a:moveTo>
                    <a:pt x="70" y="140"/>
                  </a:moveTo>
                  <a:cubicBezTo>
                    <a:pt x="32" y="140"/>
                    <a:pt x="0" y="109"/>
                    <a:pt x="0" y="70"/>
                  </a:cubicBezTo>
                  <a:cubicBezTo>
                    <a:pt x="0" y="32"/>
                    <a:pt x="32" y="0"/>
                    <a:pt x="70" y="0"/>
                  </a:cubicBezTo>
                  <a:cubicBezTo>
                    <a:pt x="109" y="0"/>
                    <a:pt x="140" y="32"/>
                    <a:pt x="140" y="70"/>
                  </a:cubicBezTo>
                  <a:cubicBezTo>
                    <a:pt x="140" y="109"/>
                    <a:pt x="109" y="140"/>
                    <a:pt x="70" y="140"/>
                  </a:cubicBezTo>
                  <a:close/>
                  <a:moveTo>
                    <a:pt x="70" y="12"/>
                  </a:moveTo>
                  <a:cubicBezTo>
                    <a:pt x="38" y="12"/>
                    <a:pt x="12" y="38"/>
                    <a:pt x="12" y="70"/>
                  </a:cubicBezTo>
                  <a:cubicBezTo>
                    <a:pt x="12" y="102"/>
                    <a:pt x="38" y="128"/>
                    <a:pt x="70" y="128"/>
                  </a:cubicBezTo>
                  <a:cubicBezTo>
                    <a:pt x="102" y="128"/>
                    <a:pt x="128" y="102"/>
                    <a:pt x="128" y="70"/>
                  </a:cubicBezTo>
                  <a:cubicBezTo>
                    <a:pt x="128" y="38"/>
                    <a:pt x="102" y="12"/>
                    <a:pt x="7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94" y="40"/>
              <a:ext cx="63" cy="72"/>
            </a:xfrm>
            <a:custGeom>
              <a:avLst/>
              <a:gdLst>
                <a:gd name="T0" fmla="*/ 37 w 43"/>
                <a:gd name="T1" fmla="*/ 49 h 49"/>
                <a:gd name="T2" fmla="*/ 6 w 43"/>
                <a:gd name="T3" fmla="*/ 49 h 49"/>
                <a:gd name="T4" fmla="*/ 0 w 43"/>
                <a:gd name="T5" fmla="*/ 43 h 49"/>
                <a:gd name="T6" fmla="*/ 0 w 43"/>
                <a:gd name="T7" fmla="*/ 6 h 49"/>
                <a:gd name="T8" fmla="*/ 6 w 43"/>
                <a:gd name="T9" fmla="*/ 0 h 49"/>
                <a:gd name="T10" fmla="*/ 12 w 43"/>
                <a:gd name="T11" fmla="*/ 6 h 49"/>
                <a:gd name="T12" fmla="*/ 12 w 43"/>
                <a:gd name="T13" fmla="*/ 37 h 49"/>
                <a:gd name="T14" fmla="*/ 37 w 43"/>
                <a:gd name="T15" fmla="*/ 37 h 49"/>
                <a:gd name="T16" fmla="*/ 43 w 43"/>
                <a:gd name="T17" fmla="*/ 43 h 49"/>
                <a:gd name="T18" fmla="*/ 37 w 43"/>
                <a:gd name="T1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9">
                  <a:moveTo>
                    <a:pt x="37" y="49"/>
                  </a:moveTo>
                  <a:cubicBezTo>
                    <a:pt x="6" y="49"/>
                    <a:pt x="6" y="49"/>
                    <a:pt x="6" y="49"/>
                  </a:cubicBezTo>
                  <a:cubicBezTo>
                    <a:pt x="3" y="49"/>
                    <a:pt x="0" y="46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2" y="3"/>
                    <a:pt x="12" y="6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40" y="37"/>
                    <a:pt x="43" y="40"/>
                    <a:pt x="43" y="43"/>
                  </a:cubicBezTo>
                  <a:cubicBezTo>
                    <a:pt x="43" y="46"/>
                    <a:pt x="40" y="49"/>
                    <a:pt x="3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611188" y="1851025"/>
            <a:ext cx="187325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Strengths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6669088" y="1851025"/>
            <a:ext cx="187325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Weakness</a:t>
            </a: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611188" y="3711575"/>
            <a:ext cx="187325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Opportunities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6669088" y="3730625"/>
            <a:ext cx="187325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Threats</a:t>
            </a: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5051425" y="3473450"/>
            <a:ext cx="887413" cy="885825"/>
            <a:chOff x="5051425" y="3473450"/>
            <a:chExt cx="887413" cy="885825"/>
          </a:xfrm>
        </p:grpSpPr>
        <p:sp>
          <p:nvSpPr>
            <p:cNvPr id="38" name="Oval 7"/>
            <p:cNvSpPr>
              <a:spLocks noChangeArrowheads="1"/>
            </p:cNvSpPr>
            <p:nvPr/>
          </p:nvSpPr>
          <p:spPr bwMode="auto">
            <a:xfrm>
              <a:off x="5165931" y="3589337"/>
              <a:ext cx="655226" cy="654050"/>
            </a:xfrm>
            <a:prstGeom prst="ellipse">
              <a:avLst/>
            </a:prstGeom>
            <a:gradFill flip="none" rotWithShape="1">
              <a:gsLst>
                <a:gs pos="90000">
                  <a:srgbClr val="108692"/>
                </a:gs>
                <a:gs pos="30000">
                  <a:srgbClr val="16B2C1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08692"/>
                  </a:gs>
                  <a:gs pos="100000">
                    <a:srgbClr val="16B2C1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5" name="Oval 6"/>
            <p:cNvSpPr>
              <a:spLocks noChangeArrowheads="1"/>
            </p:cNvSpPr>
            <p:nvPr/>
          </p:nvSpPr>
          <p:spPr bwMode="auto">
            <a:xfrm>
              <a:off x="5051425" y="3473450"/>
              <a:ext cx="887413" cy="885825"/>
            </a:xfrm>
            <a:prstGeom prst="ellipse">
              <a:avLst/>
            </a:prstGeom>
            <a:gradFill flip="none" rotWithShape="1">
              <a:gsLst>
                <a:gs pos="90000">
                  <a:srgbClr val="108692"/>
                </a:gs>
                <a:gs pos="30000">
                  <a:srgbClr val="16B2C1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08692"/>
                  </a:gs>
                  <a:gs pos="100000">
                    <a:srgbClr val="16B2C1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208338" y="1631950"/>
            <a:ext cx="884237" cy="882650"/>
            <a:chOff x="3208338" y="1631950"/>
            <a:chExt cx="884237" cy="882650"/>
          </a:xfrm>
        </p:grpSpPr>
        <p:sp>
          <p:nvSpPr>
            <p:cNvPr id="33" name="Oval 7"/>
            <p:cNvSpPr>
              <a:spLocks noChangeArrowheads="1"/>
            </p:cNvSpPr>
            <p:nvPr/>
          </p:nvSpPr>
          <p:spPr bwMode="auto">
            <a:xfrm>
              <a:off x="3322843" y="1746250"/>
              <a:ext cx="655226" cy="654050"/>
            </a:xfrm>
            <a:prstGeom prst="ellipse">
              <a:avLst/>
            </a:pr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" name="Oval 7"/>
            <p:cNvSpPr>
              <a:spLocks noChangeArrowheads="1"/>
            </p:cNvSpPr>
            <p:nvPr/>
          </p:nvSpPr>
          <p:spPr bwMode="auto">
            <a:xfrm>
              <a:off x="3208338" y="1631950"/>
              <a:ext cx="884237" cy="882650"/>
            </a:xfrm>
            <a:prstGeom prst="ellipse">
              <a:avLst/>
            </a:pr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051425" y="1631950"/>
            <a:ext cx="887413" cy="882650"/>
            <a:chOff x="5051425" y="1631950"/>
            <a:chExt cx="887413" cy="882650"/>
          </a:xfrm>
        </p:grpSpPr>
        <p:sp>
          <p:nvSpPr>
            <p:cNvPr id="36" name="Oval 7"/>
            <p:cNvSpPr>
              <a:spLocks noChangeArrowheads="1"/>
            </p:cNvSpPr>
            <p:nvPr/>
          </p:nvSpPr>
          <p:spPr bwMode="auto">
            <a:xfrm>
              <a:off x="5165931" y="1746250"/>
              <a:ext cx="655226" cy="654050"/>
            </a:xfrm>
            <a:prstGeom prst="ellipse">
              <a:avLst/>
            </a:pr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7" name="Oval 8"/>
            <p:cNvSpPr>
              <a:spLocks noChangeArrowheads="1"/>
            </p:cNvSpPr>
            <p:nvPr/>
          </p:nvSpPr>
          <p:spPr bwMode="auto">
            <a:xfrm>
              <a:off x="5051425" y="1631950"/>
              <a:ext cx="887413" cy="882650"/>
            </a:xfrm>
            <a:prstGeom prst="ellipse">
              <a:avLst/>
            </a:pr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208338" y="3473450"/>
            <a:ext cx="884237" cy="885825"/>
            <a:chOff x="3208338" y="3473450"/>
            <a:chExt cx="884237" cy="885825"/>
          </a:xfrm>
        </p:grpSpPr>
        <p:sp>
          <p:nvSpPr>
            <p:cNvPr id="37" name="Oval 7"/>
            <p:cNvSpPr>
              <a:spLocks noChangeArrowheads="1"/>
            </p:cNvSpPr>
            <p:nvPr/>
          </p:nvSpPr>
          <p:spPr bwMode="auto">
            <a:xfrm>
              <a:off x="3322843" y="3589337"/>
              <a:ext cx="655226" cy="654050"/>
            </a:xfrm>
            <a:prstGeom prst="ellipse">
              <a:avLst/>
            </a:pr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3208338" y="3473450"/>
              <a:ext cx="884237" cy="885825"/>
            </a:xfrm>
            <a:prstGeom prst="ellipse">
              <a:avLst/>
            </a:pr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3466737" y="1825625"/>
            <a:ext cx="37061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2800">
                <a:solidFill>
                  <a:schemeClr val="bg1"/>
                </a:solidFill>
                <a:latin typeface="Impact" panose="020B0806030902050204" pitchFamily="34" charset="0"/>
              </a:rPr>
              <a:t>S</a:t>
            </a: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5283200" y="1782763"/>
            <a:ext cx="4603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zh-CN" sz="2800" dirty="0">
                <a:solidFill>
                  <a:schemeClr val="bg1"/>
                </a:solidFill>
                <a:latin typeface="Impact" panose="020B0806030902050204" pitchFamily="34" charset="0"/>
              </a:rPr>
              <a:t>w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3461920" y="3654425"/>
            <a:ext cx="38183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2800" dirty="0">
                <a:solidFill>
                  <a:schemeClr val="bg1"/>
                </a:solidFill>
                <a:latin typeface="Impact" panose="020B0806030902050204" pitchFamily="34" charset="0"/>
              </a:rPr>
              <a:t>O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5312244" y="3654425"/>
            <a:ext cx="36259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2800">
                <a:solidFill>
                  <a:schemeClr val="bg1"/>
                </a:solidFill>
                <a:latin typeface="Impact" panose="020B0806030902050204" pitchFamily="34" charset="0"/>
              </a:rPr>
              <a:t>T</a:t>
            </a:r>
          </a:p>
        </p:txBody>
      </p:sp>
      <p:sp>
        <p:nvSpPr>
          <p:cNvPr id="35" name="Text Box 4"/>
          <p:cNvSpPr txBox="1">
            <a:spLocks noChangeArrowheads="1"/>
          </p:cNvSpPr>
          <p:nvPr/>
        </p:nvSpPr>
        <p:spPr bwMode="auto">
          <a:xfrm>
            <a:off x="2826370" y="287338"/>
            <a:ext cx="348967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WRITE YOUR GREAT TITLE HERE</a:t>
            </a:r>
          </a:p>
        </p:txBody>
      </p:sp>
      <p:sp>
        <p:nvSpPr>
          <p:cNvPr id="39" name="Text Box 5"/>
          <p:cNvSpPr txBox="1">
            <a:spLocks noChangeArrowheads="1"/>
          </p:cNvSpPr>
          <p:nvPr/>
        </p:nvSpPr>
        <p:spPr bwMode="auto">
          <a:xfrm>
            <a:off x="3524250" y="577850"/>
            <a:ext cx="209391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281513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1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1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3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nodeType="withEffect" p14:presetBounceEnd="66667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5" dur="6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36" dur="6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66667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9" dur="6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0" dur="6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nodeType="withEffect" p14:presetBounceEnd="66667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7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58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 p14:presetBounceEnd="66667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61" dur="6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62" dur="6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15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grpId="1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nodeType="withEffect" p14:presetBounceEnd="66667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9" dur="6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0" dur="6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fill="hold" grpId="0" nodeType="withEffect" p14:presetBounceEnd="66667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83" dur="6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4" dur="6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1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6" presetClass="emph" presetSubtype="0" autoRev="1" fill="hold" grpId="1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animScale>
                                          <p:cBhvr>
                                            <p:cTn id="98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2" fill="hold" nodeType="withEffect" p14:presetBounceEnd="66667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01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02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fill="hold" grpId="0" nodeType="withEffect" p14:presetBounceEnd="66667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05" dur="6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06" dur="6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9" grpId="0"/>
          <p:bldP spid="30" grpId="0"/>
          <p:bldP spid="31" grpId="0"/>
          <p:bldP spid="32" grpId="0"/>
          <p:bldP spid="9" grpId="0"/>
          <p:bldP spid="9" grpId="1"/>
          <p:bldP spid="10" grpId="0"/>
          <p:bldP spid="10" grpId="1"/>
          <p:bldP spid="13" grpId="0"/>
          <p:bldP spid="13" grpId="1"/>
          <p:bldP spid="14" grpId="0"/>
          <p:bldP spid="14" grpId="1"/>
          <p:bldP spid="35" grpId="0"/>
          <p:bldP spid="3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3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6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6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6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6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6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6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15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grpId="1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6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6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6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6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1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6" presetClass="emph" presetSubtype="0" autoRev="1" fill="hold" grpId="1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animScale>
                                          <p:cBhvr>
                                            <p:cTn id="98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2" fill="hold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fill="hold" grpId="0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6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6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9" grpId="0"/>
          <p:bldP spid="30" grpId="0"/>
          <p:bldP spid="31" grpId="0"/>
          <p:bldP spid="32" grpId="0"/>
          <p:bldP spid="9" grpId="0"/>
          <p:bldP spid="9" grpId="1"/>
          <p:bldP spid="10" grpId="0"/>
          <p:bldP spid="10" grpId="1"/>
          <p:bldP spid="13" grpId="0"/>
          <p:bldP spid="13" grpId="1"/>
          <p:bldP spid="14" grpId="0"/>
          <p:bldP spid="14" grpId="1"/>
          <p:bldP spid="35" grpId="0"/>
          <p:bldP spid="39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2627313" y="1404938"/>
            <a:ext cx="3887787" cy="3409950"/>
            <a:chOff x="0" y="0"/>
            <a:chExt cx="2449" cy="2148"/>
          </a:xfrm>
        </p:grpSpPr>
        <p:pic>
          <p:nvPicPr>
            <p:cNvPr id="5" name="Picture 6" descr="iPhone_5S_freebi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449" cy="2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7" descr="10111220362419802e801c5ef8副本"/>
            <p:cNvSpPr>
              <a:spLocks noChangeArrowheads="1"/>
            </p:cNvSpPr>
            <p:nvPr/>
          </p:nvSpPr>
          <p:spPr bwMode="auto">
            <a:xfrm>
              <a:off x="825" y="294"/>
              <a:ext cx="807" cy="1424"/>
            </a:xfrm>
            <a:prstGeom prst="rect">
              <a:avLst/>
            </a:prstGeom>
            <a:blipFill dpi="0" rotWithShape="1">
              <a:blip r:embed="rId4"/>
              <a:srcRect/>
              <a:stretch>
                <a:fillRect r="-7874"/>
              </a:stretch>
            </a:blipFill>
            <a:ln w="6350" cmpd="sng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6372225" y="1778000"/>
            <a:ext cx="244792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Head Title</a:t>
            </a: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6372225" y="2698750"/>
            <a:ext cx="244792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Head Title</a:t>
            </a: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6372225" y="3632200"/>
            <a:ext cx="244792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Head Title</a:t>
            </a: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333375" y="1778000"/>
            <a:ext cx="244792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Head Title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333375" y="2698750"/>
            <a:ext cx="244792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Head Title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333375" y="3632200"/>
            <a:ext cx="244792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Head Title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981622" y="1700960"/>
            <a:ext cx="661988" cy="660800"/>
            <a:chOff x="2981622" y="1700960"/>
            <a:chExt cx="661988" cy="660800"/>
          </a:xfrm>
        </p:grpSpPr>
        <p:sp>
          <p:nvSpPr>
            <p:cNvPr id="21" name="Oval 7"/>
            <p:cNvSpPr>
              <a:spLocks noChangeArrowheads="1"/>
            </p:cNvSpPr>
            <p:nvPr/>
          </p:nvSpPr>
          <p:spPr bwMode="auto">
            <a:xfrm>
              <a:off x="3067346" y="1786531"/>
              <a:ext cx="490538" cy="489658"/>
            </a:xfrm>
            <a:prstGeom prst="ellipse">
              <a:avLst/>
            </a:pr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2" name="Oval 7"/>
            <p:cNvSpPr>
              <a:spLocks noChangeArrowheads="1"/>
            </p:cNvSpPr>
            <p:nvPr/>
          </p:nvSpPr>
          <p:spPr bwMode="auto">
            <a:xfrm>
              <a:off x="2981622" y="1700960"/>
              <a:ext cx="661988" cy="660800"/>
            </a:xfrm>
            <a:prstGeom prst="ellipse">
              <a:avLst/>
            </a:pr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3176672" y="1769750"/>
            <a:ext cx="2750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zh-CN" sz="2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981622" y="2628060"/>
            <a:ext cx="661988" cy="660800"/>
            <a:chOff x="2981622" y="2628060"/>
            <a:chExt cx="661988" cy="660800"/>
          </a:xfrm>
        </p:grpSpPr>
        <p:sp>
          <p:nvSpPr>
            <p:cNvPr id="24" name="Oval 7"/>
            <p:cNvSpPr>
              <a:spLocks noChangeArrowheads="1"/>
            </p:cNvSpPr>
            <p:nvPr/>
          </p:nvSpPr>
          <p:spPr bwMode="auto">
            <a:xfrm>
              <a:off x="3067346" y="2713631"/>
              <a:ext cx="490538" cy="489658"/>
            </a:xfrm>
            <a:prstGeom prst="ellipse">
              <a:avLst/>
            </a:pr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25" name="Oval 7"/>
            <p:cNvSpPr>
              <a:spLocks noChangeArrowheads="1"/>
            </p:cNvSpPr>
            <p:nvPr/>
          </p:nvSpPr>
          <p:spPr bwMode="auto">
            <a:xfrm>
              <a:off x="2981622" y="2628060"/>
              <a:ext cx="661988" cy="660800"/>
            </a:xfrm>
            <a:prstGeom prst="ellipse">
              <a:avLst/>
            </a:pr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3176672" y="2696850"/>
            <a:ext cx="2750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zh-CN" sz="2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981622" y="3580560"/>
            <a:ext cx="661988" cy="660800"/>
            <a:chOff x="2981622" y="3580560"/>
            <a:chExt cx="661988" cy="660800"/>
          </a:xfrm>
        </p:grpSpPr>
        <p:sp>
          <p:nvSpPr>
            <p:cNvPr id="27" name="Oval 7"/>
            <p:cNvSpPr>
              <a:spLocks noChangeArrowheads="1"/>
            </p:cNvSpPr>
            <p:nvPr/>
          </p:nvSpPr>
          <p:spPr bwMode="auto">
            <a:xfrm>
              <a:off x="3067346" y="3666131"/>
              <a:ext cx="490538" cy="489658"/>
            </a:xfrm>
            <a:prstGeom prst="ellipse">
              <a:avLst/>
            </a:pr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28" name="Oval 7"/>
            <p:cNvSpPr>
              <a:spLocks noChangeArrowheads="1"/>
            </p:cNvSpPr>
            <p:nvPr/>
          </p:nvSpPr>
          <p:spPr bwMode="auto">
            <a:xfrm>
              <a:off x="2981622" y="3580560"/>
              <a:ext cx="661988" cy="660800"/>
            </a:xfrm>
            <a:prstGeom prst="ellipse">
              <a:avLst/>
            </a:pr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3176672" y="3649350"/>
            <a:ext cx="2750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zh-CN" sz="2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521622" y="1700960"/>
            <a:ext cx="661988" cy="660800"/>
            <a:chOff x="5521622" y="1700960"/>
            <a:chExt cx="661988" cy="660800"/>
          </a:xfrm>
        </p:grpSpPr>
        <p:sp>
          <p:nvSpPr>
            <p:cNvPr id="30" name="Oval 7"/>
            <p:cNvSpPr>
              <a:spLocks noChangeArrowheads="1"/>
            </p:cNvSpPr>
            <p:nvPr/>
          </p:nvSpPr>
          <p:spPr bwMode="auto">
            <a:xfrm>
              <a:off x="5607346" y="1786531"/>
              <a:ext cx="490538" cy="489658"/>
            </a:xfrm>
            <a:prstGeom prst="ellipse">
              <a:avLst/>
            </a:pr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1" name="Oval 7"/>
            <p:cNvSpPr>
              <a:spLocks noChangeArrowheads="1"/>
            </p:cNvSpPr>
            <p:nvPr/>
          </p:nvSpPr>
          <p:spPr bwMode="auto">
            <a:xfrm>
              <a:off x="5521622" y="1700960"/>
              <a:ext cx="661988" cy="660800"/>
            </a:xfrm>
            <a:prstGeom prst="ellipse">
              <a:avLst/>
            </a:pr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32" name="Text Box 10"/>
          <p:cNvSpPr txBox="1">
            <a:spLocks noChangeArrowheads="1"/>
          </p:cNvSpPr>
          <p:nvPr/>
        </p:nvSpPr>
        <p:spPr bwMode="auto">
          <a:xfrm>
            <a:off x="5716672" y="1769750"/>
            <a:ext cx="2750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zh-CN" altLang="zh-CN" sz="2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521622" y="2628060"/>
            <a:ext cx="661988" cy="660800"/>
            <a:chOff x="5521622" y="2628060"/>
            <a:chExt cx="661988" cy="660800"/>
          </a:xfrm>
        </p:grpSpPr>
        <p:sp>
          <p:nvSpPr>
            <p:cNvPr id="33" name="Oval 7"/>
            <p:cNvSpPr>
              <a:spLocks noChangeArrowheads="1"/>
            </p:cNvSpPr>
            <p:nvPr/>
          </p:nvSpPr>
          <p:spPr bwMode="auto">
            <a:xfrm>
              <a:off x="5607346" y="2713631"/>
              <a:ext cx="490538" cy="489658"/>
            </a:xfrm>
            <a:prstGeom prst="ellipse">
              <a:avLst/>
            </a:pr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34" name="Oval 7"/>
            <p:cNvSpPr>
              <a:spLocks noChangeArrowheads="1"/>
            </p:cNvSpPr>
            <p:nvPr/>
          </p:nvSpPr>
          <p:spPr bwMode="auto">
            <a:xfrm>
              <a:off x="5521622" y="2628060"/>
              <a:ext cx="661988" cy="660800"/>
            </a:xfrm>
            <a:prstGeom prst="ellipse">
              <a:avLst/>
            </a:pr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sp>
        <p:nvSpPr>
          <p:cNvPr id="35" name="Text Box 10"/>
          <p:cNvSpPr txBox="1">
            <a:spLocks noChangeArrowheads="1"/>
          </p:cNvSpPr>
          <p:nvPr/>
        </p:nvSpPr>
        <p:spPr bwMode="auto">
          <a:xfrm>
            <a:off x="5716672" y="2696850"/>
            <a:ext cx="2750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pitchFamily="34" charset="0"/>
              </a:rPr>
              <a:t>5</a:t>
            </a:r>
            <a:endParaRPr lang="zh-CN" altLang="zh-CN" sz="2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521622" y="3580560"/>
            <a:ext cx="661988" cy="660800"/>
            <a:chOff x="5521622" y="3580560"/>
            <a:chExt cx="661988" cy="660800"/>
          </a:xfrm>
        </p:grpSpPr>
        <p:sp>
          <p:nvSpPr>
            <p:cNvPr id="36" name="Oval 7"/>
            <p:cNvSpPr>
              <a:spLocks noChangeArrowheads="1"/>
            </p:cNvSpPr>
            <p:nvPr/>
          </p:nvSpPr>
          <p:spPr bwMode="auto">
            <a:xfrm>
              <a:off x="5607346" y="3666131"/>
              <a:ext cx="490538" cy="489658"/>
            </a:xfrm>
            <a:prstGeom prst="ellipse">
              <a:avLst/>
            </a:pr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37" name="Oval 7"/>
            <p:cNvSpPr>
              <a:spLocks noChangeArrowheads="1"/>
            </p:cNvSpPr>
            <p:nvPr/>
          </p:nvSpPr>
          <p:spPr bwMode="auto">
            <a:xfrm>
              <a:off x="5521622" y="3580560"/>
              <a:ext cx="661988" cy="660800"/>
            </a:xfrm>
            <a:prstGeom prst="ellipse">
              <a:avLst/>
            </a:pr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sp>
        <p:nvSpPr>
          <p:cNvPr id="38" name="Text Box 10"/>
          <p:cNvSpPr txBox="1">
            <a:spLocks noChangeArrowheads="1"/>
          </p:cNvSpPr>
          <p:nvPr/>
        </p:nvSpPr>
        <p:spPr bwMode="auto">
          <a:xfrm>
            <a:off x="5716672" y="3649350"/>
            <a:ext cx="2750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pitchFamily="34" charset="0"/>
              </a:rPr>
              <a:t>6</a:t>
            </a:r>
            <a:endParaRPr lang="zh-CN" altLang="zh-CN" sz="2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826370" y="287338"/>
            <a:ext cx="348967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WRITE YOUR GREAT TITLE HERE</a:t>
            </a:r>
          </a:p>
        </p:txBody>
      </p:sp>
      <p:sp>
        <p:nvSpPr>
          <p:cNvPr id="40" name="Text Box 5"/>
          <p:cNvSpPr txBox="1">
            <a:spLocks noChangeArrowheads="1"/>
          </p:cNvSpPr>
          <p:nvPr/>
        </p:nvSpPr>
        <p:spPr bwMode="auto">
          <a:xfrm>
            <a:off x="3524250" y="577850"/>
            <a:ext cx="209391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422163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1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1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6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5" dur="6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6" dur="6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66667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9" dur="6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0" dur="6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66667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3" dur="6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4" dur="6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66667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7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8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 p14:presetBounceEnd="66667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1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32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66667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5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36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 p14:presetBounceEnd="66667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9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0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 p14:presetBounceEnd="66667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43" dur="6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4" dur="6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 p14:presetBounceEnd="66667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47" dur="6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8" dur="6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 p14:presetBounceEnd="66667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1" dur="6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52" dur="6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 p14:presetBounceEnd="66667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5" dur="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56" dur="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 p14:presetBounceEnd="66667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9" dur="6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60" dur="6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 p14:presetBounceEnd="66667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63" dur="6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64" dur="6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 p14:presetBounceEnd="66667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67" dur="6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68" dur="6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 p14:presetBounceEnd="66667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1" dur="6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72" dur="6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grpId="0" nodeType="withEffect" p14:presetBounceEnd="66667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5" dur="6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76" dur="6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nodeType="withEffect" p14:presetBounceEnd="66667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9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0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 p14:presetBounceEnd="66667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83" dur="6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4" dur="6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grpId="0" nodeType="withEffect" p14:presetBounceEnd="66667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87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8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3" grpId="0"/>
          <p:bldP spid="14" grpId="0"/>
          <p:bldP spid="18" grpId="0"/>
          <p:bldP spid="19" grpId="0"/>
          <p:bldP spid="20" grpId="0"/>
          <p:bldP spid="23" grpId="0"/>
          <p:bldP spid="26" grpId="0"/>
          <p:bldP spid="29" grpId="0"/>
          <p:bldP spid="32" grpId="0"/>
          <p:bldP spid="35" grpId="0"/>
          <p:bldP spid="38" grpId="0"/>
          <p:bldP spid="39" grpId="0"/>
          <p:bldP spid="4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6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6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6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6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6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6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6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6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6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6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6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6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6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6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6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6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6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6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6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6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6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6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6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6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3" grpId="0"/>
          <p:bldP spid="14" grpId="0"/>
          <p:bldP spid="18" grpId="0"/>
          <p:bldP spid="19" grpId="0"/>
          <p:bldP spid="20" grpId="0"/>
          <p:bldP spid="23" grpId="0"/>
          <p:bldP spid="26" grpId="0"/>
          <p:bldP spid="29" grpId="0"/>
          <p:bldP spid="32" grpId="0"/>
          <p:bldP spid="35" grpId="0"/>
          <p:bldP spid="38" grpId="0"/>
          <p:bldP spid="39" grpId="0"/>
          <p:bldP spid="40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782094" y="3733800"/>
            <a:ext cx="569912" cy="569912"/>
            <a:chOff x="2782094" y="3733800"/>
            <a:chExt cx="569912" cy="569912"/>
          </a:xfrm>
        </p:grpSpPr>
        <p:sp>
          <p:nvSpPr>
            <p:cNvPr id="24" name="椭圆 23"/>
            <p:cNvSpPr/>
            <p:nvPr/>
          </p:nvSpPr>
          <p:spPr>
            <a:xfrm>
              <a:off x="2849940" y="3801646"/>
              <a:ext cx="434220" cy="434220"/>
            </a:xfrm>
            <a:prstGeom prst="ellipse">
              <a:avLst/>
            </a:prstGeom>
            <a:gradFill flip="none" rotWithShape="1">
              <a:gsLst>
                <a:gs pos="90000">
                  <a:srgbClr val="108692"/>
                </a:gs>
                <a:gs pos="30000">
                  <a:srgbClr val="16B2C1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08692"/>
                  </a:gs>
                  <a:gs pos="100000">
                    <a:srgbClr val="16B2C1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2782094" y="3733800"/>
              <a:ext cx="569912" cy="569912"/>
            </a:xfrm>
            <a:prstGeom prst="ellipse">
              <a:avLst/>
            </a:prstGeom>
            <a:gradFill flip="none" rotWithShape="1">
              <a:gsLst>
                <a:gs pos="90000">
                  <a:srgbClr val="108692"/>
                </a:gs>
                <a:gs pos="30000">
                  <a:srgbClr val="16B2C1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08692"/>
                  </a:gs>
                  <a:gs pos="100000">
                    <a:srgbClr val="16B2C1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19919" y="3733800"/>
            <a:ext cx="569912" cy="569912"/>
            <a:chOff x="619919" y="3733800"/>
            <a:chExt cx="569912" cy="569912"/>
          </a:xfrm>
        </p:grpSpPr>
        <p:sp>
          <p:nvSpPr>
            <p:cNvPr id="22" name="椭圆 21"/>
            <p:cNvSpPr/>
            <p:nvPr/>
          </p:nvSpPr>
          <p:spPr>
            <a:xfrm>
              <a:off x="687765" y="3801646"/>
              <a:ext cx="434220" cy="434220"/>
            </a:xfrm>
            <a:prstGeom prst="ellipse">
              <a:avLst/>
            </a:pr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619919" y="3733800"/>
              <a:ext cx="569912" cy="569912"/>
            </a:xfrm>
            <a:prstGeom prst="ellipse">
              <a:avLst/>
            </a:pr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sp>
        <p:nvSpPr>
          <p:cNvPr id="4" name="Rectangle 81" descr="library"/>
          <p:cNvSpPr>
            <a:spLocks noChangeArrowheads="1"/>
          </p:cNvSpPr>
          <p:nvPr/>
        </p:nvSpPr>
        <p:spPr bwMode="auto">
          <a:xfrm>
            <a:off x="5075238" y="1117600"/>
            <a:ext cx="2017712" cy="2170113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Rectangle 82"/>
          <p:cNvSpPr>
            <a:spLocks noChangeArrowheads="1"/>
          </p:cNvSpPr>
          <p:nvPr/>
        </p:nvSpPr>
        <p:spPr bwMode="auto">
          <a:xfrm>
            <a:off x="5075238" y="3351213"/>
            <a:ext cx="2017712" cy="1247775"/>
          </a:xfrm>
          <a:prstGeom prst="rect">
            <a:avLst/>
          </a:prstGeom>
          <a:solidFill>
            <a:srgbClr val="B2D13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Rectangle 83"/>
          <p:cNvSpPr>
            <a:spLocks noChangeArrowheads="1"/>
          </p:cNvSpPr>
          <p:nvPr/>
        </p:nvSpPr>
        <p:spPr bwMode="auto">
          <a:xfrm>
            <a:off x="7156450" y="1130300"/>
            <a:ext cx="1987550" cy="1260475"/>
          </a:xfrm>
          <a:prstGeom prst="rect">
            <a:avLst/>
          </a:prstGeom>
          <a:solidFill>
            <a:srgbClr val="16B2C1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84" descr="Dreamy_Images_21"/>
          <p:cNvSpPr>
            <a:spLocks noChangeArrowheads="1"/>
          </p:cNvSpPr>
          <p:nvPr/>
        </p:nvSpPr>
        <p:spPr bwMode="auto">
          <a:xfrm>
            <a:off x="7154863" y="2446338"/>
            <a:ext cx="1987550" cy="2152650"/>
          </a:xfrm>
          <a:prstGeom prst="rect">
            <a:avLst/>
          </a:prstGeom>
          <a:blipFill dpi="0" rotWithShape="1">
            <a:blip r:embed="rId4"/>
            <a:srcRect/>
            <a:stretch>
              <a:fillRect r="-44409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Rectangle 85"/>
          <p:cNvSpPr>
            <a:spLocks noChangeArrowheads="1"/>
          </p:cNvSpPr>
          <p:nvPr/>
        </p:nvSpPr>
        <p:spPr bwMode="auto">
          <a:xfrm>
            <a:off x="7334250" y="1255713"/>
            <a:ext cx="1655763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 dirty="0">
                <a:solidFill>
                  <a:schemeClr val="bg1"/>
                </a:solidFill>
              </a:rPr>
              <a:t>01</a:t>
            </a:r>
            <a:r>
              <a:rPr lang="zh-CN" altLang="en-US" sz="800" b="1" dirty="0">
                <a:solidFill>
                  <a:schemeClr val="bg1"/>
                </a:solidFill>
              </a:rPr>
              <a:t> BUSINESS SECTION</a:t>
            </a:r>
            <a:endParaRPr lang="zh-CN" altLang="en-US" sz="2400" b="1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/>
              </a:solidFill>
            </a:endParaRPr>
          </a:p>
        </p:txBody>
      </p:sp>
      <p:sp>
        <p:nvSpPr>
          <p:cNvPr id="9" name="Rectangle 86"/>
          <p:cNvSpPr>
            <a:spLocks noChangeArrowheads="1"/>
          </p:cNvSpPr>
          <p:nvPr/>
        </p:nvSpPr>
        <p:spPr bwMode="auto">
          <a:xfrm>
            <a:off x="5264150" y="3490913"/>
            <a:ext cx="1655763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 dirty="0">
                <a:solidFill>
                  <a:schemeClr val="bg1"/>
                </a:solidFill>
              </a:rPr>
              <a:t>02</a:t>
            </a:r>
            <a:r>
              <a:rPr lang="zh-CN" altLang="en-US" sz="800" b="1" dirty="0">
                <a:solidFill>
                  <a:schemeClr val="bg1"/>
                </a:solidFill>
              </a:rPr>
              <a:t> BUSINESS SECTION</a:t>
            </a:r>
            <a:endParaRPr lang="zh-CN" altLang="en-US" sz="2400" b="1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/>
              </a:solidFill>
            </a:endParaRPr>
          </a:p>
        </p:txBody>
      </p:sp>
      <p:sp>
        <p:nvSpPr>
          <p:cNvPr id="10" name="Rectangle 87"/>
          <p:cNvSpPr>
            <a:spLocks noChangeArrowheads="1"/>
          </p:cNvSpPr>
          <p:nvPr/>
        </p:nvSpPr>
        <p:spPr bwMode="auto">
          <a:xfrm>
            <a:off x="611188" y="1746250"/>
            <a:ext cx="424815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Rectangle 88"/>
          <p:cNvSpPr>
            <a:spLocks noChangeArrowheads="1"/>
          </p:cNvSpPr>
          <p:nvPr/>
        </p:nvSpPr>
        <p:spPr bwMode="auto">
          <a:xfrm>
            <a:off x="709613" y="1458913"/>
            <a:ext cx="211296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MAKES US</a:t>
            </a:r>
            <a:r>
              <a:rPr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DIFFERENT 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?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Freeform 91"/>
          <p:cNvSpPr>
            <a:spLocks/>
          </p:cNvSpPr>
          <p:nvPr/>
        </p:nvSpPr>
        <p:spPr bwMode="auto">
          <a:xfrm>
            <a:off x="806205" y="3939100"/>
            <a:ext cx="197340" cy="154141"/>
          </a:xfrm>
          <a:custGeom>
            <a:avLst/>
            <a:gdLst>
              <a:gd name="T0" fmla="*/ 39 w 39"/>
              <a:gd name="T1" fmla="*/ 4 h 31"/>
              <a:gd name="T2" fmla="*/ 34 w 39"/>
              <a:gd name="T3" fmla="*/ 5 h 31"/>
              <a:gd name="T4" fmla="*/ 38 w 39"/>
              <a:gd name="T5" fmla="*/ 1 h 31"/>
              <a:gd name="T6" fmla="*/ 33 w 39"/>
              <a:gd name="T7" fmla="*/ 3 h 31"/>
              <a:gd name="T8" fmla="*/ 27 w 39"/>
              <a:gd name="T9" fmla="*/ 0 h 31"/>
              <a:gd name="T10" fmla="*/ 19 w 39"/>
              <a:gd name="T11" fmla="*/ 8 h 31"/>
              <a:gd name="T12" fmla="*/ 19 w 39"/>
              <a:gd name="T13" fmla="*/ 10 h 31"/>
              <a:gd name="T14" fmla="*/ 3 w 39"/>
              <a:gd name="T15" fmla="*/ 2 h 31"/>
              <a:gd name="T16" fmla="*/ 2 w 39"/>
              <a:gd name="T17" fmla="*/ 5 h 31"/>
              <a:gd name="T18" fmla="*/ 6 w 39"/>
              <a:gd name="T19" fmla="*/ 12 h 31"/>
              <a:gd name="T20" fmla="*/ 2 w 39"/>
              <a:gd name="T21" fmla="*/ 11 h 31"/>
              <a:gd name="T22" fmla="*/ 2 w 39"/>
              <a:gd name="T23" fmla="*/ 11 h 31"/>
              <a:gd name="T24" fmla="*/ 8 w 39"/>
              <a:gd name="T25" fmla="*/ 19 h 31"/>
              <a:gd name="T26" fmla="*/ 6 w 39"/>
              <a:gd name="T27" fmla="*/ 19 h 31"/>
              <a:gd name="T28" fmla="*/ 5 w 39"/>
              <a:gd name="T29" fmla="*/ 19 h 31"/>
              <a:gd name="T30" fmla="*/ 12 w 39"/>
              <a:gd name="T31" fmla="*/ 24 h 31"/>
              <a:gd name="T32" fmla="*/ 2 w 39"/>
              <a:gd name="T33" fmla="*/ 28 h 31"/>
              <a:gd name="T34" fmla="*/ 0 w 39"/>
              <a:gd name="T35" fmla="*/ 28 h 31"/>
              <a:gd name="T36" fmla="*/ 13 w 39"/>
              <a:gd name="T37" fmla="*/ 31 h 31"/>
              <a:gd name="T38" fmla="*/ 35 w 39"/>
              <a:gd name="T39" fmla="*/ 9 h 31"/>
              <a:gd name="T40" fmla="*/ 35 w 39"/>
              <a:gd name="T41" fmla="*/ 8 h 31"/>
              <a:gd name="T42" fmla="*/ 39 w 39"/>
              <a:gd name="T43" fmla="*/ 4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9" h="31">
                <a:moveTo>
                  <a:pt x="39" y="4"/>
                </a:moveTo>
                <a:cubicBezTo>
                  <a:pt x="37" y="4"/>
                  <a:pt x="36" y="5"/>
                  <a:pt x="34" y="5"/>
                </a:cubicBezTo>
                <a:cubicBezTo>
                  <a:pt x="36" y="4"/>
                  <a:pt x="37" y="2"/>
                  <a:pt x="38" y="1"/>
                </a:cubicBezTo>
                <a:cubicBezTo>
                  <a:pt x="36" y="2"/>
                  <a:pt x="35" y="2"/>
                  <a:pt x="33" y="3"/>
                </a:cubicBezTo>
                <a:cubicBezTo>
                  <a:pt x="31" y="1"/>
                  <a:pt x="29" y="0"/>
                  <a:pt x="27" y="0"/>
                </a:cubicBezTo>
                <a:cubicBezTo>
                  <a:pt x="23" y="0"/>
                  <a:pt x="19" y="4"/>
                  <a:pt x="19" y="8"/>
                </a:cubicBezTo>
                <a:cubicBezTo>
                  <a:pt x="19" y="9"/>
                  <a:pt x="19" y="9"/>
                  <a:pt x="19" y="10"/>
                </a:cubicBezTo>
                <a:cubicBezTo>
                  <a:pt x="13" y="9"/>
                  <a:pt x="7" y="6"/>
                  <a:pt x="3" y="2"/>
                </a:cubicBezTo>
                <a:cubicBezTo>
                  <a:pt x="2" y="3"/>
                  <a:pt x="2" y="4"/>
                  <a:pt x="2" y="5"/>
                </a:cubicBezTo>
                <a:cubicBezTo>
                  <a:pt x="2" y="8"/>
                  <a:pt x="3" y="11"/>
                  <a:pt x="6" y="12"/>
                </a:cubicBezTo>
                <a:cubicBezTo>
                  <a:pt x="4" y="12"/>
                  <a:pt x="3" y="12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5"/>
                  <a:pt x="5" y="18"/>
                  <a:pt x="8" y="19"/>
                </a:cubicBezTo>
                <a:cubicBezTo>
                  <a:pt x="8" y="19"/>
                  <a:pt x="7" y="19"/>
                  <a:pt x="6" y="19"/>
                </a:cubicBezTo>
                <a:cubicBezTo>
                  <a:pt x="6" y="19"/>
                  <a:pt x="5" y="19"/>
                  <a:pt x="5" y="19"/>
                </a:cubicBezTo>
                <a:cubicBezTo>
                  <a:pt x="6" y="22"/>
                  <a:pt x="9" y="24"/>
                  <a:pt x="12" y="24"/>
                </a:cubicBezTo>
                <a:cubicBezTo>
                  <a:pt x="9" y="27"/>
                  <a:pt x="6" y="28"/>
                  <a:pt x="2" y="28"/>
                </a:cubicBezTo>
                <a:cubicBezTo>
                  <a:pt x="2" y="28"/>
                  <a:pt x="1" y="28"/>
                  <a:pt x="0" y="28"/>
                </a:cubicBezTo>
                <a:cubicBezTo>
                  <a:pt x="4" y="30"/>
                  <a:pt x="8" y="31"/>
                  <a:pt x="13" y="31"/>
                </a:cubicBezTo>
                <a:cubicBezTo>
                  <a:pt x="27" y="31"/>
                  <a:pt x="35" y="19"/>
                  <a:pt x="35" y="9"/>
                </a:cubicBezTo>
                <a:cubicBezTo>
                  <a:pt x="35" y="9"/>
                  <a:pt x="35" y="8"/>
                  <a:pt x="35" y="8"/>
                </a:cubicBezTo>
                <a:cubicBezTo>
                  <a:pt x="36" y="7"/>
                  <a:pt x="38" y="5"/>
                  <a:pt x="39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Freeform 94"/>
          <p:cNvSpPr>
            <a:spLocks/>
          </p:cNvSpPr>
          <p:nvPr/>
        </p:nvSpPr>
        <p:spPr bwMode="auto">
          <a:xfrm>
            <a:off x="3015437" y="3917592"/>
            <a:ext cx="104052" cy="200742"/>
          </a:xfrm>
          <a:custGeom>
            <a:avLst/>
            <a:gdLst>
              <a:gd name="T0" fmla="*/ 4 w 20"/>
              <a:gd name="T1" fmla="*/ 22 h 39"/>
              <a:gd name="T2" fmla="*/ 4 w 20"/>
              <a:gd name="T3" fmla="*/ 39 h 39"/>
              <a:gd name="T4" fmla="*/ 13 w 20"/>
              <a:gd name="T5" fmla="*/ 39 h 39"/>
              <a:gd name="T6" fmla="*/ 13 w 20"/>
              <a:gd name="T7" fmla="*/ 22 h 39"/>
              <a:gd name="T8" fmla="*/ 18 w 20"/>
              <a:gd name="T9" fmla="*/ 22 h 39"/>
              <a:gd name="T10" fmla="*/ 20 w 20"/>
              <a:gd name="T11" fmla="*/ 15 h 39"/>
              <a:gd name="T12" fmla="*/ 13 w 20"/>
              <a:gd name="T13" fmla="*/ 15 h 39"/>
              <a:gd name="T14" fmla="*/ 13 w 20"/>
              <a:gd name="T15" fmla="*/ 9 h 39"/>
              <a:gd name="T16" fmla="*/ 14 w 20"/>
              <a:gd name="T17" fmla="*/ 8 h 39"/>
              <a:gd name="T18" fmla="*/ 18 w 20"/>
              <a:gd name="T19" fmla="*/ 8 h 39"/>
              <a:gd name="T20" fmla="*/ 18 w 20"/>
              <a:gd name="T21" fmla="*/ 0 h 39"/>
              <a:gd name="T22" fmla="*/ 11 w 20"/>
              <a:gd name="T23" fmla="*/ 0 h 39"/>
              <a:gd name="T24" fmla="*/ 4 w 20"/>
              <a:gd name="T25" fmla="*/ 7 h 39"/>
              <a:gd name="T26" fmla="*/ 4 w 20"/>
              <a:gd name="T27" fmla="*/ 14 h 39"/>
              <a:gd name="T28" fmla="*/ 0 w 20"/>
              <a:gd name="T29" fmla="*/ 14 h 39"/>
              <a:gd name="T30" fmla="*/ 0 w 20"/>
              <a:gd name="T31" fmla="*/ 22 h 39"/>
              <a:gd name="T32" fmla="*/ 4 w 20"/>
              <a:gd name="T33" fmla="*/ 22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" h="39">
                <a:moveTo>
                  <a:pt x="4" y="22"/>
                </a:moveTo>
                <a:cubicBezTo>
                  <a:pt x="4" y="39"/>
                  <a:pt x="4" y="39"/>
                  <a:pt x="4" y="39"/>
                </a:cubicBezTo>
                <a:cubicBezTo>
                  <a:pt x="13" y="39"/>
                  <a:pt x="13" y="39"/>
                  <a:pt x="13" y="39"/>
                </a:cubicBezTo>
                <a:cubicBezTo>
                  <a:pt x="13" y="22"/>
                  <a:pt x="13" y="22"/>
                  <a:pt x="13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20" y="15"/>
                  <a:pt x="20" y="15"/>
                  <a:pt x="20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5"/>
                  <a:pt x="13" y="11"/>
                  <a:pt x="13" y="9"/>
                </a:cubicBezTo>
                <a:cubicBezTo>
                  <a:pt x="13" y="9"/>
                  <a:pt x="13" y="8"/>
                  <a:pt x="14" y="8"/>
                </a:cubicBezTo>
                <a:cubicBezTo>
                  <a:pt x="16" y="8"/>
                  <a:pt x="18" y="8"/>
                  <a:pt x="18" y="8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5" y="0"/>
                  <a:pt x="11" y="0"/>
                </a:cubicBezTo>
                <a:cubicBezTo>
                  <a:pt x="8" y="0"/>
                  <a:pt x="4" y="4"/>
                  <a:pt x="4" y="7"/>
                </a:cubicBezTo>
                <a:cubicBezTo>
                  <a:pt x="4" y="11"/>
                  <a:pt x="4" y="14"/>
                  <a:pt x="4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22"/>
                  <a:pt x="0" y="22"/>
                  <a:pt x="0" y="22"/>
                </a:cubicBezTo>
                <a:lnTo>
                  <a:pt x="4" y="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Rectangle 95"/>
          <p:cNvSpPr>
            <a:spLocks noChangeArrowheads="1"/>
          </p:cNvSpPr>
          <p:nvPr/>
        </p:nvSpPr>
        <p:spPr bwMode="auto">
          <a:xfrm>
            <a:off x="1300163" y="3835400"/>
            <a:ext cx="1327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ea typeface="微软雅黑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21" name="Rectangle 96"/>
          <p:cNvSpPr>
            <a:spLocks noChangeArrowheads="1"/>
          </p:cNvSpPr>
          <p:nvPr/>
        </p:nvSpPr>
        <p:spPr bwMode="auto">
          <a:xfrm>
            <a:off x="3459163" y="3835400"/>
            <a:ext cx="1327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ea typeface="微软雅黑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2826370" y="287338"/>
            <a:ext cx="348967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WRITE YOUR GREAT TITLE HERE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524250" y="577850"/>
            <a:ext cx="209391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1956267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1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1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6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5" dur="6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6" dur="6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66667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9" dur="6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0" dur="6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66667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3" dur="6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4" dur="6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66667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7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8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66667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1" dur="6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32" dur="6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 p14:presetBounceEnd="66667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5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36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 p14:presetBounceEnd="66667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9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0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 p14:presetBounceEnd="66667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43" dur="6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4" dur="6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grpId="0" nodeType="withEffect" p14:presetBounceEnd="66667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47" dur="6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8" dur="6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 p14:presetBounceEnd="66667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1" dur="6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52" dur="6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66667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5" dur="6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56" dur="6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 p14:presetBounceEnd="66667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9" dur="6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60" dur="6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 p14:presetBounceEnd="66667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63" dur="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64" dur="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 p14:presetBounceEnd="66667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67" dur="6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68" dur="6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/>
          <p:bldP spid="9" grpId="0"/>
          <p:bldP spid="10" grpId="0"/>
          <p:bldP spid="13" grpId="0"/>
          <p:bldP spid="16" grpId="0" animBg="1"/>
          <p:bldP spid="19" grpId="0" animBg="1"/>
          <p:bldP spid="20" grpId="0"/>
          <p:bldP spid="21" grpId="0"/>
          <p:bldP spid="26" grpId="0"/>
          <p:bldP spid="2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6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6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6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6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6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6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6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6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6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6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6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6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6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6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6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6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6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6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6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6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/>
          <p:bldP spid="9" grpId="0"/>
          <p:bldP spid="10" grpId="0"/>
          <p:bldP spid="13" grpId="0"/>
          <p:bldP spid="16" grpId="0" animBg="1"/>
          <p:bldP spid="19" grpId="0" animBg="1"/>
          <p:bldP spid="20" grpId="0"/>
          <p:bldP spid="21" grpId="0"/>
          <p:bldP spid="26" grpId="0"/>
          <p:bldP spid="27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2267744" y="2570163"/>
            <a:ext cx="914846" cy="914846"/>
          </a:xfrm>
          <a:prstGeom prst="ellipse">
            <a:avLst/>
          </a:prstGeom>
          <a:noFill/>
          <a:ln w="9525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499992" y="2569582"/>
            <a:ext cx="3600400" cy="577081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>
                <a:solidFill>
                  <a:schemeClr val="bg1">
                    <a:lumMod val="50000"/>
                  </a:schemeClr>
                </a:solidFill>
                <a:latin typeface="Arial" charset="0"/>
                <a:ea typeface="宋体" charset="-122"/>
              </a:rPr>
              <a:t>We have many PowerPoint templates that has been specifically designed to help anyone that is stepping into the world of PowerPoint for the very first time.</a:t>
            </a:r>
          </a:p>
        </p:txBody>
      </p:sp>
      <p:sp>
        <p:nvSpPr>
          <p:cNvPr id="19" name="矩形 18"/>
          <p:cNvSpPr/>
          <p:nvPr/>
        </p:nvSpPr>
        <p:spPr>
          <a:xfrm>
            <a:off x="4499992" y="1942882"/>
            <a:ext cx="2160240" cy="646331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此处添加标题文本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宋体" charset="-122"/>
              </a:rPr>
              <a:t>Insert Header Topic Here</a:t>
            </a:r>
          </a:p>
        </p:txBody>
      </p:sp>
      <p:sp>
        <p:nvSpPr>
          <p:cNvPr id="13" name="椭圆 12"/>
          <p:cNvSpPr/>
          <p:nvPr/>
        </p:nvSpPr>
        <p:spPr>
          <a:xfrm>
            <a:off x="1403648" y="1418828"/>
            <a:ext cx="1580828" cy="1580828"/>
          </a:xfrm>
          <a:prstGeom prst="ellips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-828600" y="3867100"/>
            <a:ext cx="2079426" cy="2079426"/>
          </a:xfrm>
          <a:prstGeom prst="ellipse">
            <a:avLst/>
          </a:prstGeom>
          <a:noFill/>
          <a:ln w="9525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971600" y="2138908"/>
            <a:ext cx="628674" cy="628674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452320" y="4493841"/>
            <a:ext cx="1296144" cy="1296144"/>
          </a:xfrm>
          <a:prstGeom prst="ellipse">
            <a:avLst/>
          </a:prstGeom>
          <a:noFill/>
          <a:ln w="9525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419872" y="1850876"/>
            <a:ext cx="347246" cy="347246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2383207" y="2157663"/>
            <a:ext cx="825000" cy="825000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752" y="2216220"/>
            <a:ext cx="911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8621662" y="4803204"/>
            <a:ext cx="864840" cy="864840"/>
          </a:xfrm>
          <a:prstGeom prst="ellips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66388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8333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21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22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8333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25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26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3" grpId="1" animBg="1"/>
          <p:bldP spid="18" grpId="0"/>
          <p:bldP spid="19" grpId="0"/>
          <p:bldP spid="13" grpId="0" animBg="1"/>
          <p:bldP spid="13" grpId="1" animBg="1"/>
          <p:bldP spid="14" grpId="0" animBg="1"/>
          <p:bldP spid="14" grpId="1" animBg="1"/>
          <p:bldP spid="15" grpId="0" animBg="1"/>
          <p:bldP spid="15" grpId="1" animBg="1"/>
          <p:bldP spid="17" grpId="0" animBg="1"/>
          <p:bldP spid="17" grpId="1" animBg="1"/>
          <p:bldP spid="21" grpId="0" animBg="1"/>
          <p:bldP spid="21" grpId="1" animBg="1"/>
          <p:bldP spid="3" grpId="0" animBg="1"/>
          <p:bldP spid="3" grpId="1" animBg="1"/>
          <p:bldP spid="4" grpId="0"/>
          <p:bldP spid="4" grpId="1"/>
          <p:bldP spid="22" grpId="0" animBg="1"/>
          <p:bldP spid="22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3" grpId="1" animBg="1"/>
          <p:bldP spid="18" grpId="0"/>
          <p:bldP spid="19" grpId="0"/>
          <p:bldP spid="13" grpId="0" animBg="1"/>
          <p:bldP spid="13" grpId="1" animBg="1"/>
          <p:bldP spid="14" grpId="0" animBg="1"/>
          <p:bldP spid="14" grpId="1" animBg="1"/>
          <p:bldP spid="15" grpId="0" animBg="1"/>
          <p:bldP spid="15" grpId="1" animBg="1"/>
          <p:bldP spid="17" grpId="0" animBg="1"/>
          <p:bldP spid="17" grpId="1" animBg="1"/>
          <p:bldP spid="21" grpId="0" animBg="1"/>
          <p:bldP spid="21" grpId="1" animBg="1"/>
          <p:bldP spid="3" grpId="0" animBg="1"/>
          <p:bldP spid="3" grpId="1" animBg="1"/>
          <p:bldP spid="4" grpId="0"/>
          <p:bldP spid="4" grpId="1"/>
          <p:bldP spid="22" grpId="0" animBg="1"/>
          <p:bldP spid="22" grpId="1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reeform 39"/>
          <p:cNvSpPr>
            <a:spLocks/>
          </p:cNvSpPr>
          <p:nvPr/>
        </p:nvSpPr>
        <p:spPr bwMode="auto">
          <a:xfrm>
            <a:off x="3281363" y="2625725"/>
            <a:ext cx="2584450" cy="673100"/>
          </a:xfrm>
          <a:custGeom>
            <a:avLst/>
            <a:gdLst>
              <a:gd name="T0" fmla="*/ 868 w 998"/>
              <a:gd name="T1" fmla="*/ 0 h 260"/>
              <a:gd name="T2" fmla="*/ 130 w 998"/>
              <a:gd name="T3" fmla="*/ 0 h 260"/>
              <a:gd name="T4" fmla="*/ 0 w 998"/>
              <a:gd name="T5" fmla="*/ 130 h 260"/>
              <a:gd name="T6" fmla="*/ 130 w 998"/>
              <a:gd name="T7" fmla="*/ 260 h 260"/>
              <a:gd name="T8" fmla="*/ 868 w 998"/>
              <a:gd name="T9" fmla="*/ 260 h 260"/>
              <a:gd name="T10" fmla="*/ 998 w 998"/>
              <a:gd name="T11" fmla="*/ 130 h 260"/>
              <a:gd name="T12" fmla="*/ 868 w 998"/>
              <a:gd name="T13" fmla="*/ 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98" h="260">
                <a:moveTo>
                  <a:pt x="868" y="0"/>
                </a:moveTo>
                <a:cubicBezTo>
                  <a:pt x="130" y="0"/>
                  <a:pt x="130" y="0"/>
                  <a:pt x="130" y="0"/>
                </a:cubicBezTo>
                <a:cubicBezTo>
                  <a:pt x="58" y="0"/>
                  <a:pt x="0" y="58"/>
                  <a:pt x="0" y="130"/>
                </a:cubicBezTo>
                <a:cubicBezTo>
                  <a:pt x="0" y="202"/>
                  <a:pt x="58" y="260"/>
                  <a:pt x="130" y="260"/>
                </a:cubicBezTo>
                <a:cubicBezTo>
                  <a:pt x="868" y="260"/>
                  <a:pt x="868" y="260"/>
                  <a:pt x="868" y="260"/>
                </a:cubicBezTo>
                <a:cubicBezTo>
                  <a:pt x="940" y="260"/>
                  <a:pt x="998" y="202"/>
                  <a:pt x="998" y="130"/>
                </a:cubicBezTo>
                <a:cubicBezTo>
                  <a:pt x="998" y="58"/>
                  <a:pt x="940" y="0"/>
                  <a:pt x="868" y="0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8" name="Freeform 41"/>
          <p:cNvSpPr>
            <a:spLocks/>
          </p:cNvSpPr>
          <p:nvPr/>
        </p:nvSpPr>
        <p:spPr bwMode="auto">
          <a:xfrm>
            <a:off x="3281363" y="1547813"/>
            <a:ext cx="2584450" cy="673100"/>
          </a:xfrm>
          <a:custGeom>
            <a:avLst/>
            <a:gdLst>
              <a:gd name="T0" fmla="*/ 868 w 998"/>
              <a:gd name="T1" fmla="*/ 0 h 260"/>
              <a:gd name="T2" fmla="*/ 130 w 998"/>
              <a:gd name="T3" fmla="*/ 0 h 260"/>
              <a:gd name="T4" fmla="*/ 0 w 998"/>
              <a:gd name="T5" fmla="*/ 130 h 260"/>
              <a:gd name="T6" fmla="*/ 130 w 998"/>
              <a:gd name="T7" fmla="*/ 260 h 260"/>
              <a:gd name="T8" fmla="*/ 868 w 998"/>
              <a:gd name="T9" fmla="*/ 260 h 260"/>
              <a:gd name="T10" fmla="*/ 998 w 998"/>
              <a:gd name="T11" fmla="*/ 130 h 260"/>
              <a:gd name="T12" fmla="*/ 868 w 998"/>
              <a:gd name="T13" fmla="*/ 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98" h="260">
                <a:moveTo>
                  <a:pt x="868" y="0"/>
                </a:moveTo>
                <a:cubicBezTo>
                  <a:pt x="130" y="0"/>
                  <a:pt x="130" y="0"/>
                  <a:pt x="130" y="0"/>
                </a:cubicBezTo>
                <a:cubicBezTo>
                  <a:pt x="58" y="0"/>
                  <a:pt x="0" y="58"/>
                  <a:pt x="0" y="130"/>
                </a:cubicBezTo>
                <a:cubicBezTo>
                  <a:pt x="0" y="202"/>
                  <a:pt x="58" y="260"/>
                  <a:pt x="130" y="260"/>
                </a:cubicBezTo>
                <a:cubicBezTo>
                  <a:pt x="868" y="260"/>
                  <a:pt x="868" y="260"/>
                  <a:pt x="868" y="260"/>
                </a:cubicBezTo>
                <a:cubicBezTo>
                  <a:pt x="940" y="260"/>
                  <a:pt x="998" y="202"/>
                  <a:pt x="998" y="130"/>
                </a:cubicBezTo>
                <a:cubicBezTo>
                  <a:pt x="998" y="58"/>
                  <a:pt x="940" y="0"/>
                  <a:pt x="868" y="0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4" name="Freeform 47"/>
          <p:cNvSpPr>
            <a:spLocks/>
          </p:cNvSpPr>
          <p:nvPr/>
        </p:nvSpPr>
        <p:spPr bwMode="auto">
          <a:xfrm>
            <a:off x="3281363" y="3703638"/>
            <a:ext cx="2584450" cy="673100"/>
          </a:xfrm>
          <a:custGeom>
            <a:avLst/>
            <a:gdLst>
              <a:gd name="T0" fmla="*/ 868 w 998"/>
              <a:gd name="T1" fmla="*/ 0 h 260"/>
              <a:gd name="T2" fmla="*/ 130 w 998"/>
              <a:gd name="T3" fmla="*/ 0 h 260"/>
              <a:gd name="T4" fmla="*/ 0 w 998"/>
              <a:gd name="T5" fmla="*/ 130 h 260"/>
              <a:gd name="T6" fmla="*/ 130 w 998"/>
              <a:gd name="T7" fmla="*/ 260 h 260"/>
              <a:gd name="T8" fmla="*/ 868 w 998"/>
              <a:gd name="T9" fmla="*/ 260 h 260"/>
              <a:gd name="T10" fmla="*/ 998 w 998"/>
              <a:gd name="T11" fmla="*/ 130 h 260"/>
              <a:gd name="T12" fmla="*/ 868 w 998"/>
              <a:gd name="T13" fmla="*/ 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98" h="260">
                <a:moveTo>
                  <a:pt x="868" y="0"/>
                </a:moveTo>
                <a:cubicBezTo>
                  <a:pt x="130" y="0"/>
                  <a:pt x="130" y="0"/>
                  <a:pt x="130" y="0"/>
                </a:cubicBezTo>
                <a:cubicBezTo>
                  <a:pt x="58" y="0"/>
                  <a:pt x="0" y="58"/>
                  <a:pt x="0" y="130"/>
                </a:cubicBezTo>
                <a:cubicBezTo>
                  <a:pt x="0" y="202"/>
                  <a:pt x="58" y="260"/>
                  <a:pt x="130" y="260"/>
                </a:cubicBezTo>
                <a:cubicBezTo>
                  <a:pt x="868" y="260"/>
                  <a:pt x="868" y="260"/>
                  <a:pt x="868" y="260"/>
                </a:cubicBezTo>
                <a:cubicBezTo>
                  <a:pt x="940" y="260"/>
                  <a:pt x="998" y="202"/>
                  <a:pt x="998" y="130"/>
                </a:cubicBezTo>
                <a:cubicBezTo>
                  <a:pt x="998" y="58"/>
                  <a:pt x="940" y="0"/>
                  <a:pt x="868" y="0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3" name="Rectangle 57"/>
          <p:cNvSpPr>
            <a:spLocks noChangeArrowheads="1"/>
          </p:cNvSpPr>
          <p:nvPr/>
        </p:nvSpPr>
        <p:spPr bwMode="auto">
          <a:xfrm>
            <a:off x="611188" y="1627188"/>
            <a:ext cx="251936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Head Title</a:t>
            </a:r>
          </a:p>
          <a:p>
            <a:pPr algn="r"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4" name="Rectangle 58"/>
          <p:cNvSpPr>
            <a:spLocks noChangeArrowheads="1"/>
          </p:cNvSpPr>
          <p:nvPr/>
        </p:nvSpPr>
        <p:spPr bwMode="auto">
          <a:xfrm>
            <a:off x="611188" y="2695575"/>
            <a:ext cx="251936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Head Title</a:t>
            </a:r>
          </a:p>
          <a:p>
            <a:pPr algn="r"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5" name="Rectangle 59"/>
          <p:cNvSpPr>
            <a:spLocks noChangeArrowheads="1"/>
          </p:cNvSpPr>
          <p:nvPr/>
        </p:nvSpPr>
        <p:spPr bwMode="auto">
          <a:xfrm>
            <a:off x="611188" y="3783013"/>
            <a:ext cx="251936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Head Title</a:t>
            </a:r>
          </a:p>
          <a:p>
            <a:pPr algn="r"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6" name="Rectangle 60"/>
          <p:cNvSpPr>
            <a:spLocks noChangeArrowheads="1"/>
          </p:cNvSpPr>
          <p:nvPr/>
        </p:nvSpPr>
        <p:spPr bwMode="auto">
          <a:xfrm>
            <a:off x="6034088" y="1627188"/>
            <a:ext cx="251936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Head Title</a:t>
            </a:r>
          </a:p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7" name="Rectangle 61"/>
          <p:cNvSpPr>
            <a:spLocks noChangeArrowheads="1"/>
          </p:cNvSpPr>
          <p:nvPr/>
        </p:nvSpPr>
        <p:spPr bwMode="auto">
          <a:xfrm>
            <a:off x="6034088" y="2695575"/>
            <a:ext cx="251936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Head Title</a:t>
            </a:r>
          </a:p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8" name="Rectangle 62"/>
          <p:cNvSpPr>
            <a:spLocks noChangeArrowheads="1"/>
          </p:cNvSpPr>
          <p:nvPr/>
        </p:nvSpPr>
        <p:spPr bwMode="auto">
          <a:xfrm>
            <a:off x="6034088" y="3783013"/>
            <a:ext cx="251936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Head Title</a:t>
            </a:r>
          </a:p>
          <a:p>
            <a:pPr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" name="Freeform 38"/>
          <p:cNvSpPr>
            <a:spLocks/>
          </p:cNvSpPr>
          <p:nvPr/>
        </p:nvSpPr>
        <p:spPr bwMode="auto">
          <a:xfrm>
            <a:off x="3281363" y="2625725"/>
            <a:ext cx="673100" cy="1751013"/>
          </a:xfrm>
          <a:custGeom>
            <a:avLst/>
            <a:gdLst>
              <a:gd name="T0" fmla="*/ 130 w 260"/>
              <a:gd name="T1" fmla="*/ 0 h 676"/>
              <a:gd name="T2" fmla="*/ 0 w 260"/>
              <a:gd name="T3" fmla="*/ 130 h 676"/>
              <a:gd name="T4" fmla="*/ 0 w 260"/>
              <a:gd name="T5" fmla="*/ 546 h 676"/>
              <a:gd name="T6" fmla="*/ 130 w 260"/>
              <a:gd name="T7" fmla="*/ 676 h 676"/>
              <a:gd name="T8" fmla="*/ 260 w 260"/>
              <a:gd name="T9" fmla="*/ 546 h 676"/>
              <a:gd name="T10" fmla="*/ 260 w 260"/>
              <a:gd name="T11" fmla="*/ 130 h 676"/>
              <a:gd name="T12" fmla="*/ 130 w 260"/>
              <a:gd name="T13" fmla="*/ 0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0" h="676">
                <a:moveTo>
                  <a:pt x="130" y="0"/>
                </a:moveTo>
                <a:cubicBezTo>
                  <a:pt x="58" y="0"/>
                  <a:pt x="0" y="58"/>
                  <a:pt x="0" y="130"/>
                </a:cubicBezTo>
                <a:cubicBezTo>
                  <a:pt x="0" y="546"/>
                  <a:pt x="0" y="546"/>
                  <a:pt x="0" y="546"/>
                </a:cubicBezTo>
                <a:cubicBezTo>
                  <a:pt x="0" y="618"/>
                  <a:pt x="58" y="676"/>
                  <a:pt x="130" y="676"/>
                </a:cubicBezTo>
                <a:cubicBezTo>
                  <a:pt x="202" y="676"/>
                  <a:pt x="260" y="618"/>
                  <a:pt x="260" y="546"/>
                </a:cubicBezTo>
                <a:cubicBezTo>
                  <a:pt x="260" y="130"/>
                  <a:pt x="260" y="130"/>
                  <a:pt x="260" y="130"/>
                </a:cubicBezTo>
                <a:cubicBezTo>
                  <a:pt x="260" y="58"/>
                  <a:pt x="202" y="0"/>
                  <a:pt x="130" y="0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7" name="Freeform 40"/>
          <p:cNvSpPr>
            <a:spLocks/>
          </p:cNvSpPr>
          <p:nvPr/>
        </p:nvSpPr>
        <p:spPr bwMode="auto">
          <a:xfrm>
            <a:off x="5192713" y="1547813"/>
            <a:ext cx="673100" cy="1751012"/>
          </a:xfrm>
          <a:custGeom>
            <a:avLst/>
            <a:gdLst>
              <a:gd name="T0" fmla="*/ 130 w 260"/>
              <a:gd name="T1" fmla="*/ 0 h 676"/>
              <a:gd name="T2" fmla="*/ 0 w 260"/>
              <a:gd name="T3" fmla="*/ 130 h 676"/>
              <a:gd name="T4" fmla="*/ 0 w 260"/>
              <a:gd name="T5" fmla="*/ 546 h 676"/>
              <a:gd name="T6" fmla="*/ 130 w 260"/>
              <a:gd name="T7" fmla="*/ 676 h 676"/>
              <a:gd name="T8" fmla="*/ 260 w 260"/>
              <a:gd name="T9" fmla="*/ 546 h 676"/>
              <a:gd name="T10" fmla="*/ 260 w 260"/>
              <a:gd name="T11" fmla="*/ 130 h 676"/>
              <a:gd name="T12" fmla="*/ 130 w 260"/>
              <a:gd name="T13" fmla="*/ 0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0" h="676">
                <a:moveTo>
                  <a:pt x="130" y="0"/>
                </a:moveTo>
                <a:cubicBezTo>
                  <a:pt x="58" y="0"/>
                  <a:pt x="0" y="58"/>
                  <a:pt x="0" y="130"/>
                </a:cubicBezTo>
                <a:cubicBezTo>
                  <a:pt x="0" y="546"/>
                  <a:pt x="0" y="546"/>
                  <a:pt x="0" y="546"/>
                </a:cubicBezTo>
                <a:cubicBezTo>
                  <a:pt x="0" y="618"/>
                  <a:pt x="58" y="676"/>
                  <a:pt x="130" y="676"/>
                </a:cubicBezTo>
                <a:cubicBezTo>
                  <a:pt x="202" y="676"/>
                  <a:pt x="260" y="618"/>
                  <a:pt x="260" y="546"/>
                </a:cubicBezTo>
                <a:cubicBezTo>
                  <a:pt x="260" y="130"/>
                  <a:pt x="260" y="130"/>
                  <a:pt x="260" y="130"/>
                </a:cubicBezTo>
                <a:cubicBezTo>
                  <a:pt x="260" y="58"/>
                  <a:pt x="202" y="0"/>
                  <a:pt x="130" y="0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348038" y="1616075"/>
            <a:ext cx="538162" cy="538163"/>
            <a:chOff x="3348038" y="1616075"/>
            <a:chExt cx="538162" cy="538163"/>
          </a:xfrm>
        </p:grpSpPr>
        <p:sp>
          <p:nvSpPr>
            <p:cNvPr id="62" name="Oval 42"/>
            <p:cNvSpPr>
              <a:spLocks noChangeArrowheads="1"/>
            </p:cNvSpPr>
            <p:nvPr/>
          </p:nvSpPr>
          <p:spPr bwMode="auto">
            <a:xfrm>
              <a:off x="3412331" y="1679575"/>
              <a:ext cx="414338" cy="414338"/>
            </a:xfrm>
            <a:prstGeom prst="ellipse">
              <a:avLst/>
            </a:pr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9" name="Oval 42"/>
            <p:cNvSpPr>
              <a:spLocks noChangeArrowheads="1"/>
            </p:cNvSpPr>
            <p:nvPr/>
          </p:nvSpPr>
          <p:spPr bwMode="auto">
            <a:xfrm>
              <a:off x="3348038" y="1616075"/>
              <a:ext cx="538162" cy="538163"/>
            </a:xfrm>
            <a:prstGeom prst="ellipse">
              <a:avLst/>
            </a:pr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348038" y="2693988"/>
            <a:ext cx="538162" cy="538162"/>
            <a:chOff x="3348038" y="2693988"/>
            <a:chExt cx="538162" cy="538162"/>
          </a:xfrm>
        </p:grpSpPr>
        <p:sp>
          <p:nvSpPr>
            <p:cNvPr id="64" name="Oval 42"/>
            <p:cNvSpPr>
              <a:spLocks noChangeArrowheads="1"/>
            </p:cNvSpPr>
            <p:nvPr/>
          </p:nvSpPr>
          <p:spPr bwMode="auto">
            <a:xfrm>
              <a:off x="3412331" y="2760662"/>
              <a:ext cx="414338" cy="414338"/>
            </a:xfrm>
            <a:prstGeom prst="ellipse">
              <a:avLst/>
            </a:prstGeom>
            <a:gradFill flip="none" rotWithShape="1">
              <a:gsLst>
                <a:gs pos="90000">
                  <a:srgbClr val="108692"/>
                </a:gs>
                <a:gs pos="30000">
                  <a:srgbClr val="16B2C1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08692"/>
                  </a:gs>
                  <a:gs pos="100000">
                    <a:srgbClr val="16B2C1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40" name="Oval 43"/>
            <p:cNvSpPr>
              <a:spLocks noChangeArrowheads="1"/>
            </p:cNvSpPr>
            <p:nvPr/>
          </p:nvSpPr>
          <p:spPr bwMode="auto">
            <a:xfrm>
              <a:off x="3348038" y="2693988"/>
              <a:ext cx="538162" cy="538162"/>
            </a:xfrm>
            <a:prstGeom prst="ellipse">
              <a:avLst/>
            </a:prstGeom>
            <a:gradFill flip="none" rotWithShape="1">
              <a:gsLst>
                <a:gs pos="90000">
                  <a:srgbClr val="108692"/>
                </a:gs>
                <a:gs pos="30000">
                  <a:srgbClr val="16B2C1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08692"/>
                  </a:gs>
                  <a:gs pos="100000">
                    <a:srgbClr val="16B2C1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259388" y="1616075"/>
            <a:ext cx="538162" cy="538163"/>
            <a:chOff x="5259388" y="1616075"/>
            <a:chExt cx="538162" cy="538163"/>
          </a:xfrm>
        </p:grpSpPr>
        <p:sp>
          <p:nvSpPr>
            <p:cNvPr id="63" name="Oval 42"/>
            <p:cNvSpPr>
              <a:spLocks noChangeArrowheads="1"/>
            </p:cNvSpPr>
            <p:nvPr/>
          </p:nvSpPr>
          <p:spPr bwMode="auto">
            <a:xfrm>
              <a:off x="5326856" y="1679575"/>
              <a:ext cx="414338" cy="414338"/>
            </a:xfrm>
            <a:prstGeom prst="ellipse">
              <a:avLst/>
            </a:pr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41" name="Oval 44"/>
            <p:cNvSpPr>
              <a:spLocks noChangeArrowheads="1"/>
            </p:cNvSpPr>
            <p:nvPr/>
          </p:nvSpPr>
          <p:spPr bwMode="auto">
            <a:xfrm>
              <a:off x="5259388" y="1616075"/>
              <a:ext cx="538162" cy="538163"/>
            </a:xfrm>
            <a:prstGeom prst="ellipse">
              <a:avLst/>
            </a:pr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259388" y="2693988"/>
            <a:ext cx="538162" cy="538162"/>
            <a:chOff x="5259388" y="2693988"/>
            <a:chExt cx="538162" cy="538162"/>
          </a:xfrm>
        </p:grpSpPr>
        <p:sp>
          <p:nvSpPr>
            <p:cNvPr id="65" name="Oval 42"/>
            <p:cNvSpPr>
              <a:spLocks noChangeArrowheads="1"/>
            </p:cNvSpPr>
            <p:nvPr/>
          </p:nvSpPr>
          <p:spPr bwMode="auto">
            <a:xfrm>
              <a:off x="5326856" y="2760662"/>
              <a:ext cx="414338" cy="414338"/>
            </a:xfrm>
            <a:prstGeom prst="ellipse">
              <a:avLst/>
            </a:pr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42" name="Oval 45"/>
            <p:cNvSpPr>
              <a:spLocks noChangeArrowheads="1"/>
            </p:cNvSpPr>
            <p:nvPr/>
          </p:nvSpPr>
          <p:spPr bwMode="auto">
            <a:xfrm>
              <a:off x="5259388" y="2693988"/>
              <a:ext cx="538162" cy="538162"/>
            </a:xfrm>
            <a:prstGeom prst="ellipse">
              <a:avLst/>
            </a:pr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348038" y="3770313"/>
            <a:ext cx="538162" cy="538162"/>
            <a:chOff x="3348038" y="3770313"/>
            <a:chExt cx="538162" cy="538162"/>
          </a:xfrm>
        </p:grpSpPr>
        <p:sp>
          <p:nvSpPr>
            <p:cNvPr id="66" name="Oval 42"/>
            <p:cNvSpPr>
              <a:spLocks noChangeArrowheads="1"/>
            </p:cNvSpPr>
            <p:nvPr/>
          </p:nvSpPr>
          <p:spPr bwMode="auto">
            <a:xfrm>
              <a:off x="3412331" y="3836987"/>
              <a:ext cx="414338" cy="414338"/>
            </a:xfrm>
            <a:prstGeom prst="ellipse">
              <a:avLst/>
            </a:pr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5" name="Oval 48"/>
            <p:cNvSpPr>
              <a:spLocks noChangeArrowheads="1"/>
            </p:cNvSpPr>
            <p:nvPr/>
          </p:nvSpPr>
          <p:spPr bwMode="auto">
            <a:xfrm>
              <a:off x="3348038" y="3770313"/>
              <a:ext cx="538162" cy="538162"/>
            </a:xfrm>
            <a:prstGeom prst="ellipse">
              <a:avLst/>
            </a:pr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47" name="Freeform 50"/>
          <p:cNvSpPr>
            <a:spLocks noEditPoints="1"/>
          </p:cNvSpPr>
          <p:nvPr/>
        </p:nvSpPr>
        <p:spPr bwMode="auto">
          <a:xfrm>
            <a:off x="5442767" y="2867217"/>
            <a:ext cx="184104" cy="190118"/>
          </a:xfrm>
          <a:custGeom>
            <a:avLst/>
            <a:gdLst>
              <a:gd name="T0" fmla="*/ 93 w 94"/>
              <a:gd name="T1" fmla="*/ 75 h 96"/>
              <a:gd name="T2" fmla="*/ 66 w 94"/>
              <a:gd name="T3" fmla="*/ 48 h 96"/>
              <a:gd name="T4" fmla="*/ 69 w 94"/>
              <a:gd name="T5" fmla="*/ 34 h 96"/>
              <a:gd name="T6" fmla="*/ 59 w 94"/>
              <a:gd name="T7" fmla="*/ 10 h 96"/>
              <a:gd name="T8" fmla="*/ 34 w 94"/>
              <a:gd name="T9" fmla="*/ 0 h 96"/>
              <a:gd name="T10" fmla="*/ 10 w 94"/>
              <a:gd name="T11" fmla="*/ 10 h 96"/>
              <a:gd name="T12" fmla="*/ 0 w 94"/>
              <a:gd name="T13" fmla="*/ 34 h 96"/>
              <a:gd name="T14" fmla="*/ 10 w 94"/>
              <a:gd name="T15" fmla="*/ 59 h 96"/>
              <a:gd name="T16" fmla="*/ 34 w 94"/>
              <a:gd name="T17" fmla="*/ 69 h 96"/>
              <a:gd name="T18" fmla="*/ 45 w 94"/>
              <a:gd name="T19" fmla="*/ 68 h 96"/>
              <a:gd name="T20" fmla="*/ 72 w 94"/>
              <a:gd name="T21" fmla="*/ 95 h 96"/>
              <a:gd name="T22" fmla="*/ 75 w 94"/>
              <a:gd name="T23" fmla="*/ 96 h 96"/>
              <a:gd name="T24" fmla="*/ 90 w 94"/>
              <a:gd name="T25" fmla="*/ 96 h 96"/>
              <a:gd name="T26" fmla="*/ 94 w 94"/>
              <a:gd name="T27" fmla="*/ 93 h 96"/>
              <a:gd name="T28" fmla="*/ 94 w 94"/>
              <a:gd name="T29" fmla="*/ 77 h 96"/>
              <a:gd name="T30" fmla="*/ 93 w 94"/>
              <a:gd name="T31" fmla="*/ 75 h 96"/>
              <a:gd name="T32" fmla="*/ 44 w 94"/>
              <a:gd name="T33" fmla="*/ 60 h 96"/>
              <a:gd name="T34" fmla="*/ 44 w 94"/>
              <a:gd name="T35" fmla="*/ 60 h 96"/>
              <a:gd name="T36" fmla="*/ 44 w 94"/>
              <a:gd name="T37" fmla="*/ 60 h 96"/>
              <a:gd name="T38" fmla="*/ 34 w 94"/>
              <a:gd name="T39" fmla="*/ 62 h 96"/>
              <a:gd name="T40" fmla="*/ 15 w 94"/>
              <a:gd name="T41" fmla="*/ 54 h 96"/>
              <a:gd name="T42" fmla="*/ 7 w 94"/>
              <a:gd name="T43" fmla="*/ 34 h 96"/>
              <a:gd name="T44" fmla="*/ 15 w 94"/>
              <a:gd name="T45" fmla="*/ 15 h 96"/>
              <a:gd name="T46" fmla="*/ 34 w 94"/>
              <a:gd name="T47" fmla="*/ 7 h 96"/>
              <a:gd name="T48" fmla="*/ 54 w 94"/>
              <a:gd name="T49" fmla="*/ 15 h 96"/>
              <a:gd name="T50" fmla="*/ 62 w 94"/>
              <a:gd name="T51" fmla="*/ 34 h 96"/>
              <a:gd name="T52" fmla="*/ 44 w 94"/>
              <a:gd name="T53" fmla="*/ 60 h 96"/>
              <a:gd name="T54" fmla="*/ 76 w 94"/>
              <a:gd name="T55" fmla="*/ 89 h 96"/>
              <a:gd name="T56" fmla="*/ 76 w 94"/>
              <a:gd name="T57" fmla="*/ 89 h 96"/>
              <a:gd name="T58" fmla="*/ 52 w 94"/>
              <a:gd name="T59" fmla="*/ 65 h 96"/>
              <a:gd name="T60" fmla="*/ 56 w 94"/>
              <a:gd name="T61" fmla="*/ 62 h 96"/>
              <a:gd name="T62" fmla="*/ 83 w 94"/>
              <a:gd name="T63" fmla="*/ 89 h 96"/>
              <a:gd name="T64" fmla="*/ 76 w 94"/>
              <a:gd name="T65" fmla="*/ 89 h 96"/>
              <a:gd name="T66" fmla="*/ 86 w 94"/>
              <a:gd name="T67" fmla="*/ 86 h 96"/>
              <a:gd name="T68" fmla="*/ 86 w 94"/>
              <a:gd name="T69" fmla="*/ 86 h 96"/>
              <a:gd name="T70" fmla="*/ 59 w 94"/>
              <a:gd name="T71" fmla="*/ 59 h 96"/>
              <a:gd name="T72" fmla="*/ 60 w 94"/>
              <a:gd name="T73" fmla="*/ 59 h 96"/>
              <a:gd name="T74" fmla="*/ 60 w 94"/>
              <a:gd name="T75" fmla="*/ 59 h 96"/>
              <a:gd name="T76" fmla="*/ 63 w 94"/>
              <a:gd name="T77" fmla="*/ 55 h 96"/>
              <a:gd name="T78" fmla="*/ 86 w 94"/>
              <a:gd name="T79" fmla="*/ 79 h 96"/>
              <a:gd name="T80" fmla="*/ 86 w 94"/>
              <a:gd name="T81" fmla="*/ 86 h 96"/>
              <a:gd name="T82" fmla="*/ 34 w 94"/>
              <a:gd name="T83" fmla="*/ 22 h 96"/>
              <a:gd name="T84" fmla="*/ 34 w 94"/>
              <a:gd name="T85" fmla="*/ 22 h 96"/>
              <a:gd name="T86" fmla="*/ 22 w 94"/>
              <a:gd name="T87" fmla="*/ 34 h 96"/>
              <a:gd name="T88" fmla="*/ 34 w 94"/>
              <a:gd name="T89" fmla="*/ 47 h 96"/>
              <a:gd name="T90" fmla="*/ 47 w 94"/>
              <a:gd name="T91" fmla="*/ 34 h 96"/>
              <a:gd name="T92" fmla="*/ 34 w 94"/>
              <a:gd name="T93" fmla="*/ 22 h 96"/>
              <a:gd name="T94" fmla="*/ 34 w 94"/>
              <a:gd name="T95" fmla="*/ 43 h 96"/>
              <a:gd name="T96" fmla="*/ 34 w 94"/>
              <a:gd name="T97" fmla="*/ 43 h 96"/>
              <a:gd name="T98" fmla="*/ 26 w 94"/>
              <a:gd name="T99" fmla="*/ 34 h 96"/>
              <a:gd name="T100" fmla="*/ 34 w 94"/>
              <a:gd name="T101" fmla="*/ 26 h 96"/>
              <a:gd name="T102" fmla="*/ 43 w 94"/>
              <a:gd name="T103" fmla="*/ 34 h 96"/>
              <a:gd name="T104" fmla="*/ 34 w 94"/>
              <a:gd name="T105" fmla="*/ 43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4" h="96">
                <a:moveTo>
                  <a:pt x="93" y="75"/>
                </a:moveTo>
                <a:cubicBezTo>
                  <a:pt x="66" y="48"/>
                  <a:pt x="66" y="48"/>
                  <a:pt x="66" y="48"/>
                </a:cubicBezTo>
                <a:cubicBezTo>
                  <a:pt x="68" y="44"/>
                  <a:pt x="69" y="39"/>
                  <a:pt x="69" y="34"/>
                </a:cubicBezTo>
                <a:cubicBezTo>
                  <a:pt x="69" y="26"/>
                  <a:pt x="66" y="17"/>
                  <a:pt x="59" y="10"/>
                </a:cubicBezTo>
                <a:cubicBezTo>
                  <a:pt x="52" y="3"/>
                  <a:pt x="43" y="0"/>
                  <a:pt x="34" y="0"/>
                </a:cubicBezTo>
                <a:cubicBezTo>
                  <a:pt x="26" y="0"/>
                  <a:pt x="17" y="3"/>
                  <a:pt x="10" y="10"/>
                </a:cubicBezTo>
                <a:cubicBezTo>
                  <a:pt x="3" y="17"/>
                  <a:pt x="0" y="26"/>
                  <a:pt x="0" y="34"/>
                </a:cubicBezTo>
                <a:cubicBezTo>
                  <a:pt x="0" y="43"/>
                  <a:pt x="3" y="52"/>
                  <a:pt x="10" y="59"/>
                </a:cubicBezTo>
                <a:cubicBezTo>
                  <a:pt x="17" y="66"/>
                  <a:pt x="26" y="69"/>
                  <a:pt x="34" y="69"/>
                </a:cubicBezTo>
                <a:cubicBezTo>
                  <a:pt x="38" y="69"/>
                  <a:pt x="41" y="69"/>
                  <a:pt x="45" y="68"/>
                </a:cubicBezTo>
                <a:cubicBezTo>
                  <a:pt x="72" y="95"/>
                  <a:pt x="72" y="95"/>
                  <a:pt x="72" y="95"/>
                </a:cubicBezTo>
                <a:cubicBezTo>
                  <a:pt x="73" y="96"/>
                  <a:pt x="74" y="96"/>
                  <a:pt x="75" y="96"/>
                </a:cubicBezTo>
                <a:cubicBezTo>
                  <a:pt x="90" y="96"/>
                  <a:pt x="90" y="96"/>
                  <a:pt x="90" y="96"/>
                </a:cubicBezTo>
                <a:cubicBezTo>
                  <a:pt x="92" y="96"/>
                  <a:pt x="94" y="95"/>
                  <a:pt x="94" y="93"/>
                </a:cubicBezTo>
                <a:cubicBezTo>
                  <a:pt x="94" y="77"/>
                  <a:pt x="94" y="77"/>
                  <a:pt x="94" y="77"/>
                </a:cubicBezTo>
                <a:cubicBezTo>
                  <a:pt x="94" y="76"/>
                  <a:pt x="93" y="75"/>
                  <a:pt x="93" y="75"/>
                </a:cubicBezTo>
                <a:close/>
                <a:moveTo>
                  <a:pt x="44" y="60"/>
                </a:moveTo>
                <a:cubicBezTo>
                  <a:pt x="44" y="60"/>
                  <a:pt x="44" y="60"/>
                  <a:pt x="44" y="60"/>
                </a:cubicBezTo>
                <a:cubicBezTo>
                  <a:pt x="44" y="60"/>
                  <a:pt x="44" y="60"/>
                  <a:pt x="44" y="60"/>
                </a:cubicBezTo>
                <a:cubicBezTo>
                  <a:pt x="41" y="61"/>
                  <a:pt x="38" y="62"/>
                  <a:pt x="34" y="62"/>
                </a:cubicBezTo>
                <a:cubicBezTo>
                  <a:pt x="27" y="62"/>
                  <a:pt x="20" y="59"/>
                  <a:pt x="15" y="54"/>
                </a:cubicBezTo>
                <a:cubicBezTo>
                  <a:pt x="10" y="49"/>
                  <a:pt x="7" y="42"/>
                  <a:pt x="7" y="34"/>
                </a:cubicBezTo>
                <a:cubicBezTo>
                  <a:pt x="7" y="27"/>
                  <a:pt x="10" y="20"/>
                  <a:pt x="15" y="15"/>
                </a:cubicBezTo>
                <a:cubicBezTo>
                  <a:pt x="20" y="10"/>
                  <a:pt x="27" y="7"/>
                  <a:pt x="34" y="7"/>
                </a:cubicBezTo>
                <a:cubicBezTo>
                  <a:pt x="41" y="7"/>
                  <a:pt x="49" y="10"/>
                  <a:pt x="54" y="15"/>
                </a:cubicBezTo>
                <a:cubicBezTo>
                  <a:pt x="59" y="20"/>
                  <a:pt x="62" y="27"/>
                  <a:pt x="62" y="34"/>
                </a:cubicBezTo>
                <a:cubicBezTo>
                  <a:pt x="62" y="46"/>
                  <a:pt x="55" y="56"/>
                  <a:pt x="44" y="60"/>
                </a:cubicBezTo>
                <a:close/>
                <a:moveTo>
                  <a:pt x="76" y="89"/>
                </a:moveTo>
                <a:cubicBezTo>
                  <a:pt x="76" y="89"/>
                  <a:pt x="76" y="89"/>
                  <a:pt x="76" y="89"/>
                </a:cubicBezTo>
                <a:cubicBezTo>
                  <a:pt x="52" y="65"/>
                  <a:pt x="52" y="65"/>
                  <a:pt x="52" y="65"/>
                </a:cubicBezTo>
                <a:cubicBezTo>
                  <a:pt x="53" y="64"/>
                  <a:pt x="55" y="63"/>
                  <a:pt x="56" y="62"/>
                </a:cubicBezTo>
                <a:cubicBezTo>
                  <a:pt x="83" y="89"/>
                  <a:pt x="83" y="89"/>
                  <a:pt x="83" y="89"/>
                </a:cubicBezTo>
                <a:cubicBezTo>
                  <a:pt x="76" y="89"/>
                  <a:pt x="76" y="89"/>
                  <a:pt x="76" y="89"/>
                </a:cubicBezTo>
                <a:close/>
                <a:moveTo>
                  <a:pt x="86" y="86"/>
                </a:moveTo>
                <a:cubicBezTo>
                  <a:pt x="86" y="86"/>
                  <a:pt x="86" y="86"/>
                  <a:pt x="86" y="86"/>
                </a:cubicBezTo>
                <a:cubicBezTo>
                  <a:pt x="59" y="59"/>
                  <a:pt x="59" y="59"/>
                  <a:pt x="59" y="59"/>
                </a:cubicBezTo>
                <a:cubicBezTo>
                  <a:pt x="60" y="59"/>
                  <a:pt x="60" y="59"/>
                  <a:pt x="60" y="59"/>
                </a:cubicBezTo>
                <a:cubicBezTo>
                  <a:pt x="60" y="59"/>
                  <a:pt x="60" y="59"/>
                  <a:pt x="60" y="59"/>
                </a:cubicBezTo>
                <a:cubicBezTo>
                  <a:pt x="61" y="57"/>
                  <a:pt x="62" y="56"/>
                  <a:pt x="63" y="55"/>
                </a:cubicBezTo>
                <a:cubicBezTo>
                  <a:pt x="86" y="79"/>
                  <a:pt x="86" y="79"/>
                  <a:pt x="86" y="79"/>
                </a:cubicBezTo>
                <a:cubicBezTo>
                  <a:pt x="86" y="86"/>
                  <a:pt x="86" y="86"/>
                  <a:pt x="86" y="86"/>
                </a:cubicBezTo>
                <a:close/>
                <a:moveTo>
                  <a:pt x="34" y="22"/>
                </a:moveTo>
                <a:cubicBezTo>
                  <a:pt x="34" y="22"/>
                  <a:pt x="34" y="22"/>
                  <a:pt x="34" y="22"/>
                </a:cubicBezTo>
                <a:cubicBezTo>
                  <a:pt x="27" y="22"/>
                  <a:pt x="22" y="28"/>
                  <a:pt x="22" y="34"/>
                </a:cubicBezTo>
                <a:cubicBezTo>
                  <a:pt x="22" y="41"/>
                  <a:pt x="27" y="47"/>
                  <a:pt x="34" y="47"/>
                </a:cubicBezTo>
                <a:cubicBezTo>
                  <a:pt x="41" y="47"/>
                  <a:pt x="47" y="41"/>
                  <a:pt x="47" y="34"/>
                </a:cubicBezTo>
                <a:cubicBezTo>
                  <a:pt x="47" y="28"/>
                  <a:pt x="41" y="22"/>
                  <a:pt x="34" y="22"/>
                </a:cubicBezTo>
                <a:close/>
                <a:moveTo>
                  <a:pt x="34" y="43"/>
                </a:moveTo>
                <a:cubicBezTo>
                  <a:pt x="34" y="43"/>
                  <a:pt x="34" y="43"/>
                  <a:pt x="34" y="43"/>
                </a:cubicBezTo>
                <a:cubicBezTo>
                  <a:pt x="30" y="43"/>
                  <a:pt x="26" y="39"/>
                  <a:pt x="26" y="34"/>
                </a:cubicBezTo>
                <a:cubicBezTo>
                  <a:pt x="26" y="30"/>
                  <a:pt x="30" y="26"/>
                  <a:pt x="34" y="26"/>
                </a:cubicBezTo>
                <a:cubicBezTo>
                  <a:pt x="39" y="26"/>
                  <a:pt x="43" y="30"/>
                  <a:pt x="43" y="34"/>
                </a:cubicBezTo>
                <a:cubicBezTo>
                  <a:pt x="43" y="39"/>
                  <a:pt x="39" y="43"/>
                  <a:pt x="34" y="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8" name="Freeform 51"/>
          <p:cNvSpPr>
            <a:spLocks noEditPoints="1"/>
          </p:cNvSpPr>
          <p:nvPr/>
        </p:nvSpPr>
        <p:spPr bwMode="auto">
          <a:xfrm>
            <a:off x="3528051" y="2859623"/>
            <a:ext cx="182898" cy="162442"/>
          </a:xfrm>
          <a:custGeom>
            <a:avLst/>
            <a:gdLst>
              <a:gd name="T0" fmla="*/ 8 w 93"/>
              <a:gd name="T1" fmla="*/ 73 h 83"/>
              <a:gd name="T2" fmla="*/ 5 w 93"/>
              <a:gd name="T3" fmla="*/ 71 h 83"/>
              <a:gd name="T4" fmla="*/ 8 w 93"/>
              <a:gd name="T5" fmla="*/ 69 h 83"/>
              <a:gd name="T6" fmla="*/ 11 w 93"/>
              <a:gd name="T7" fmla="*/ 69 h 83"/>
              <a:gd name="T8" fmla="*/ 11 w 93"/>
              <a:gd name="T9" fmla="*/ 29 h 83"/>
              <a:gd name="T10" fmla="*/ 4 w 93"/>
              <a:gd name="T11" fmla="*/ 29 h 83"/>
              <a:gd name="T12" fmla="*/ 0 w 93"/>
              <a:gd name="T13" fmla="*/ 25 h 83"/>
              <a:gd name="T14" fmla="*/ 2 w 93"/>
              <a:gd name="T15" fmla="*/ 21 h 83"/>
              <a:gd name="T16" fmla="*/ 44 w 93"/>
              <a:gd name="T17" fmla="*/ 0 h 83"/>
              <a:gd name="T18" fmla="*/ 48 w 93"/>
              <a:gd name="T19" fmla="*/ 0 h 83"/>
              <a:gd name="T20" fmla="*/ 90 w 93"/>
              <a:gd name="T21" fmla="*/ 22 h 83"/>
              <a:gd name="T22" fmla="*/ 92 w 93"/>
              <a:gd name="T23" fmla="*/ 27 h 83"/>
              <a:gd name="T24" fmla="*/ 88 w 93"/>
              <a:gd name="T25" fmla="*/ 29 h 83"/>
              <a:gd name="T26" fmla="*/ 88 w 93"/>
              <a:gd name="T27" fmla="*/ 29 h 83"/>
              <a:gd name="T28" fmla="*/ 81 w 93"/>
              <a:gd name="T29" fmla="*/ 29 h 83"/>
              <a:gd name="T30" fmla="*/ 81 w 93"/>
              <a:gd name="T31" fmla="*/ 69 h 83"/>
              <a:gd name="T32" fmla="*/ 84 w 93"/>
              <a:gd name="T33" fmla="*/ 69 h 83"/>
              <a:gd name="T34" fmla="*/ 87 w 93"/>
              <a:gd name="T35" fmla="*/ 71 h 83"/>
              <a:gd name="T36" fmla="*/ 84 w 93"/>
              <a:gd name="T37" fmla="*/ 73 h 83"/>
              <a:gd name="T38" fmla="*/ 8 w 93"/>
              <a:gd name="T39" fmla="*/ 73 h 83"/>
              <a:gd name="T40" fmla="*/ 19 w 93"/>
              <a:gd name="T41" fmla="*/ 29 h 83"/>
              <a:gd name="T42" fmla="*/ 19 w 93"/>
              <a:gd name="T43" fmla="*/ 29 h 83"/>
              <a:gd name="T44" fmla="*/ 19 w 93"/>
              <a:gd name="T45" fmla="*/ 69 h 83"/>
              <a:gd name="T46" fmla="*/ 32 w 93"/>
              <a:gd name="T47" fmla="*/ 69 h 83"/>
              <a:gd name="T48" fmla="*/ 32 w 93"/>
              <a:gd name="T49" fmla="*/ 29 h 83"/>
              <a:gd name="T50" fmla="*/ 19 w 93"/>
              <a:gd name="T51" fmla="*/ 29 h 83"/>
              <a:gd name="T52" fmla="*/ 39 w 93"/>
              <a:gd name="T53" fmla="*/ 29 h 83"/>
              <a:gd name="T54" fmla="*/ 39 w 93"/>
              <a:gd name="T55" fmla="*/ 29 h 83"/>
              <a:gd name="T56" fmla="*/ 39 w 93"/>
              <a:gd name="T57" fmla="*/ 69 h 83"/>
              <a:gd name="T58" fmla="*/ 53 w 93"/>
              <a:gd name="T59" fmla="*/ 69 h 83"/>
              <a:gd name="T60" fmla="*/ 53 w 93"/>
              <a:gd name="T61" fmla="*/ 29 h 83"/>
              <a:gd name="T62" fmla="*/ 39 w 93"/>
              <a:gd name="T63" fmla="*/ 29 h 83"/>
              <a:gd name="T64" fmla="*/ 60 w 93"/>
              <a:gd name="T65" fmla="*/ 29 h 83"/>
              <a:gd name="T66" fmla="*/ 60 w 93"/>
              <a:gd name="T67" fmla="*/ 29 h 83"/>
              <a:gd name="T68" fmla="*/ 60 w 93"/>
              <a:gd name="T69" fmla="*/ 69 h 83"/>
              <a:gd name="T70" fmla="*/ 73 w 93"/>
              <a:gd name="T71" fmla="*/ 69 h 83"/>
              <a:gd name="T72" fmla="*/ 73 w 93"/>
              <a:gd name="T73" fmla="*/ 29 h 83"/>
              <a:gd name="T74" fmla="*/ 60 w 93"/>
              <a:gd name="T75" fmla="*/ 29 h 83"/>
              <a:gd name="T76" fmla="*/ 73 w 93"/>
              <a:gd name="T77" fmla="*/ 21 h 83"/>
              <a:gd name="T78" fmla="*/ 73 w 93"/>
              <a:gd name="T79" fmla="*/ 21 h 83"/>
              <a:gd name="T80" fmla="*/ 46 w 93"/>
              <a:gd name="T81" fmla="*/ 8 h 83"/>
              <a:gd name="T82" fmla="*/ 19 w 93"/>
              <a:gd name="T83" fmla="*/ 21 h 83"/>
              <a:gd name="T84" fmla="*/ 73 w 93"/>
              <a:gd name="T85" fmla="*/ 21 h 83"/>
              <a:gd name="T86" fmla="*/ 4 w 93"/>
              <a:gd name="T87" fmla="*/ 83 h 83"/>
              <a:gd name="T88" fmla="*/ 4 w 93"/>
              <a:gd name="T89" fmla="*/ 83 h 83"/>
              <a:gd name="T90" fmla="*/ 0 w 93"/>
              <a:gd name="T91" fmla="*/ 79 h 83"/>
              <a:gd name="T92" fmla="*/ 4 w 93"/>
              <a:gd name="T93" fmla="*/ 76 h 83"/>
              <a:gd name="T94" fmla="*/ 88 w 93"/>
              <a:gd name="T95" fmla="*/ 76 h 83"/>
              <a:gd name="T96" fmla="*/ 92 w 93"/>
              <a:gd name="T97" fmla="*/ 79 h 83"/>
              <a:gd name="T98" fmla="*/ 88 w 93"/>
              <a:gd name="T99" fmla="*/ 83 h 83"/>
              <a:gd name="T100" fmla="*/ 4 w 93"/>
              <a:gd name="T101" fmla="*/ 8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3" h="83">
                <a:moveTo>
                  <a:pt x="8" y="73"/>
                </a:moveTo>
                <a:cubicBezTo>
                  <a:pt x="6" y="73"/>
                  <a:pt x="5" y="72"/>
                  <a:pt x="5" y="71"/>
                </a:cubicBezTo>
                <a:cubicBezTo>
                  <a:pt x="5" y="70"/>
                  <a:pt x="6" y="69"/>
                  <a:pt x="8" y="69"/>
                </a:cubicBezTo>
                <a:cubicBezTo>
                  <a:pt x="11" y="69"/>
                  <a:pt x="11" y="69"/>
                  <a:pt x="11" y="69"/>
                </a:cubicBezTo>
                <a:cubicBezTo>
                  <a:pt x="11" y="29"/>
                  <a:pt x="11" y="29"/>
                  <a:pt x="11" y="29"/>
                </a:cubicBezTo>
                <a:cubicBezTo>
                  <a:pt x="4" y="29"/>
                  <a:pt x="4" y="29"/>
                  <a:pt x="4" y="29"/>
                </a:cubicBezTo>
                <a:cubicBezTo>
                  <a:pt x="2" y="29"/>
                  <a:pt x="0" y="27"/>
                  <a:pt x="0" y="25"/>
                </a:cubicBezTo>
                <a:cubicBezTo>
                  <a:pt x="0" y="23"/>
                  <a:pt x="1" y="22"/>
                  <a:pt x="2" y="21"/>
                </a:cubicBezTo>
                <a:cubicBezTo>
                  <a:pt x="44" y="0"/>
                  <a:pt x="44" y="0"/>
                  <a:pt x="44" y="0"/>
                </a:cubicBezTo>
                <a:cubicBezTo>
                  <a:pt x="45" y="0"/>
                  <a:pt x="47" y="0"/>
                  <a:pt x="48" y="0"/>
                </a:cubicBezTo>
                <a:cubicBezTo>
                  <a:pt x="90" y="22"/>
                  <a:pt x="90" y="22"/>
                  <a:pt x="90" y="22"/>
                </a:cubicBezTo>
                <a:cubicBezTo>
                  <a:pt x="92" y="23"/>
                  <a:pt x="93" y="25"/>
                  <a:pt x="92" y="27"/>
                </a:cubicBezTo>
                <a:cubicBezTo>
                  <a:pt x="91" y="28"/>
                  <a:pt x="90" y="29"/>
                  <a:pt x="88" y="29"/>
                </a:cubicBezTo>
                <a:cubicBezTo>
                  <a:pt x="88" y="29"/>
                  <a:pt x="88" y="29"/>
                  <a:pt x="88" y="29"/>
                </a:cubicBezTo>
                <a:cubicBezTo>
                  <a:pt x="81" y="29"/>
                  <a:pt x="81" y="29"/>
                  <a:pt x="81" y="29"/>
                </a:cubicBezTo>
                <a:cubicBezTo>
                  <a:pt x="81" y="69"/>
                  <a:pt x="81" y="69"/>
                  <a:pt x="81" y="69"/>
                </a:cubicBezTo>
                <a:cubicBezTo>
                  <a:pt x="84" y="69"/>
                  <a:pt x="84" y="69"/>
                  <a:pt x="84" y="69"/>
                </a:cubicBezTo>
                <a:cubicBezTo>
                  <a:pt x="86" y="69"/>
                  <a:pt x="87" y="70"/>
                  <a:pt x="87" y="71"/>
                </a:cubicBezTo>
                <a:cubicBezTo>
                  <a:pt x="87" y="72"/>
                  <a:pt x="86" y="73"/>
                  <a:pt x="84" y="73"/>
                </a:cubicBezTo>
                <a:cubicBezTo>
                  <a:pt x="8" y="73"/>
                  <a:pt x="8" y="73"/>
                  <a:pt x="8" y="73"/>
                </a:cubicBezTo>
                <a:close/>
                <a:moveTo>
                  <a:pt x="19" y="29"/>
                </a:moveTo>
                <a:cubicBezTo>
                  <a:pt x="19" y="29"/>
                  <a:pt x="19" y="29"/>
                  <a:pt x="19" y="29"/>
                </a:cubicBezTo>
                <a:cubicBezTo>
                  <a:pt x="19" y="69"/>
                  <a:pt x="19" y="69"/>
                  <a:pt x="19" y="69"/>
                </a:cubicBezTo>
                <a:cubicBezTo>
                  <a:pt x="32" y="69"/>
                  <a:pt x="32" y="69"/>
                  <a:pt x="32" y="69"/>
                </a:cubicBezTo>
                <a:cubicBezTo>
                  <a:pt x="32" y="29"/>
                  <a:pt x="32" y="29"/>
                  <a:pt x="32" y="29"/>
                </a:cubicBezTo>
                <a:cubicBezTo>
                  <a:pt x="19" y="29"/>
                  <a:pt x="19" y="29"/>
                  <a:pt x="19" y="29"/>
                </a:cubicBezTo>
                <a:close/>
                <a:moveTo>
                  <a:pt x="39" y="29"/>
                </a:moveTo>
                <a:cubicBezTo>
                  <a:pt x="39" y="29"/>
                  <a:pt x="39" y="29"/>
                  <a:pt x="39" y="29"/>
                </a:cubicBezTo>
                <a:cubicBezTo>
                  <a:pt x="39" y="69"/>
                  <a:pt x="39" y="69"/>
                  <a:pt x="39" y="69"/>
                </a:cubicBezTo>
                <a:cubicBezTo>
                  <a:pt x="53" y="69"/>
                  <a:pt x="53" y="69"/>
                  <a:pt x="53" y="69"/>
                </a:cubicBezTo>
                <a:cubicBezTo>
                  <a:pt x="53" y="29"/>
                  <a:pt x="53" y="29"/>
                  <a:pt x="53" y="29"/>
                </a:cubicBezTo>
                <a:cubicBezTo>
                  <a:pt x="39" y="29"/>
                  <a:pt x="39" y="29"/>
                  <a:pt x="39" y="29"/>
                </a:cubicBezTo>
                <a:close/>
                <a:moveTo>
                  <a:pt x="60" y="29"/>
                </a:moveTo>
                <a:cubicBezTo>
                  <a:pt x="60" y="29"/>
                  <a:pt x="60" y="29"/>
                  <a:pt x="60" y="29"/>
                </a:cubicBezTo>
                <a:cubicBezTo>
                  <a:pt x="60" y="69"/>
                  <a:pt x="60" y="69"/>
                  <a:pt x="60" y="69"/>
                </a:cubicBezTo>
                <a:cubicBezTo>
                  <a:pt x="73" y="69"/>
                  <a:pt x="73" y="69"/>
                  <a:pt x="73" y="69"/>
                </a:cubicBezTo>
                <a:cubicBezTo>
                  <a:pt x="73" y="29"/>
                  <a:pt x="73" y="29"/>
                  <a:pt x="73" y="29"/>
                </a:cubicBezTo>
                <a:cubicBezTo>
                  <a:pt x="60" y="29"/>
                  <a:pt x="60" y="29"/>
                  <a:pt x="60" y="29"/>
                </a:cubicBezTo>
                <a:close/>
                <a:moveTo>
                  <a:pt x="73" y="21"/>
                </a:moveTo>
                <a:cubicBezTo>
                  <a:pt x="73" y="21"/>
                  <a:pt x="73" y="21"/>
                  <a:pt x="73" y="21"/>
                </a:cubicBezTo>
                <a:cubicBezTo>
                  <a:pt x="46" y="8"/>
                  <a:pt x="46" y="8"/>
                  <a:pt x="46" y="8"/>
                </a:cubicBezTo>
                <a:cubicBezTo>
                  <a:pt x="19" y="21"/>
                  <a:pt x="19" y="21"/>
                  <a:pt x="19" y="21"/>
                </a:cubicBezTo>
                <a:cubicBezTo>
                  <a:pt x="73" y="21"/>
                  <a:pt x="73" y="21"/>
                  <a:pt x="73" y="21"/>
                </a:cubicBezTo>
                <a:close/>
                <a:moveTo>
                  <a:pt x="4" y="83"/>
                </a:moveTo>
                <a:cubicBezTo>
                  <a:pt x="4" y="83"/>
                  <a:pt x="4" y="83"/>
                  <a:pt x="4" y="83"/>
                </a:cubicBezTo>
                <a:cubicBezTo>
                  <a:pt x="2" y="83"/>
                  <a:pt x="0" y="81"/>
                  <a:pt x="0" y="79"/>
                </a:cubicBezTo>
                <a:cubicBezTo>
                  <a:pt x="0" y="77"/>
                  <a:pt x="2" y="76"/>
                  <a:pt x="4" y="76"/>
                </a:cubicBezTo>
                <a:cubicBezTo>
                  <a:pt x="88" y="76"/>
                  <a:pt x="88" y="76"/>
                  <a:pt x="88" y="76"/>
                </a:cubicBezTo>
                <a:cubicBezTo>
                  <a:pt x="90" y="76"/>
                  <a:pt x="92" y="77"/>
                  <a:pt x="92" y="79"/>
                </a:cubicBezTo>
                <a:cubicBezTo>
                  <a:pt x="92" y="81"/>
                  <a:pt x="90" y="83"/>
                  <a:pt x="88" y="83"/>
                </a:cubicBezTo>
                <a:cubicBezTo>
                  <a:pt x="4" y="83"/>
                  <a:pt x="4" y="83"/>
                  <a:pt x="4" y="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9" name="Freeform 52"/>
          <p:cNvSpPr>
            <a:spLocks noEditPoints="1"/>
          </p:cNvSpPr>
          <p:nvPr/>
        </p:nvSpPr>
        <p:spPr bwMode="auto">
          <a:xfrm>
            <a:off x="3523046" y="1796331"/>
            <a:ext cx="191322" cy="174476"/>
          </a:xfrm>
          <a:custGeom>
            <a:avLst/>
            <a:gdLst>
              <a:gd name="T0" fmla="*/ 7 w 97"/>
              <a:gd name="T1" fmla="*/ 55 h 89"/>
              <a:gd name="T2" fmla="*/ 52 w 97"/>
              <a:gd name="T3" fmla="*/ 55 h 89"/>
              <a:gd name="T4" fmla="*/ 56 w 97"/>
              <a:gd name="T5" fmla="*/ 59 h 89"/>
              <a:gd name="T6" fmla="*/ 56 w 97"/>
              <a:gd name="T7" fmla="*/ 59 h 89"/>
              <a:gd name="T8" fmla="*/ 56 w 97"/>
              <a:gd name="T9" fmla="*/ 77 h 89"/>
              <a:gd name="T10" fmla="*/ 87 w 97"/>
              <a:gd name="T11" fmla="*/ 45 h 89"/>
              <a:gd name="T12" fmla="*/ 56 w 97"/>
              <a:gd name="T13" fmla="*/ 13 h 89"/>
              <a:gd name="T14" fmla="*/ 56 w 97"/>
              <a:gd name="T15" fmla="*/ 31 h 89"/>
              <a:gd name="T16" fmla="*/ 52 w 97"/>
              <a:gd name="T17" fmla="*/ 35 h 89"/>
              <a:gd name="T18" fmla="*/ 52 w 97"/>
              <a:gd name="T19" fmla="*/ 35 h 89"/>
              <a:gd name="T20" fmla="*/ 7 w 97"/>
              <a:gd name="T21" fmla="*/ 35 h 89"/>
              <a:gd name="T22" fmla="*/ 7 w 97"/>
              <a:gd name="T23" fmla="*/ 55 h 89"/>
              <a:gd name="T24" fmla="*/ 48 w 97"/>
              <a:gd name="T25" fmla="*/ 63 h 89"/>
              <a:gd name="T26" fmla="*/ 48 w 97"/>
              <a:gd name="T27" fmla="*/ 63 h 89"/>
              <a:gd name="T28" fmla="*/ 3 w 97"/>
              <a:gd name="T29" fmla="*/ 63 h 89"/>
              <a:gd name="T30" fmla="*/ 0 w 97"/>
              <a:gd name="T31" fmla="*/ 59 h 89"/>
              <a:gd name="T32" fmla="*/ 0 w 97"/>
              <a:gd name="T33" fmla="*/ 31 h 89"/>
              <a:gd name="T34" fmla="*/ 0 w 97"/>
              <a:gd name="T35" fmla="*/ 31 h 89"/>
              <a:gd name="T36" fmla="*/ 3 w 97"/>
              <a:gd name="T37" fmla="*/ 27 h 89"/>
              <a:gd name="T38" fmla="*/ 48 w 97"/>
              <a:gd name="T39" fmla="*/ 27 h 89"/>
              <a:gd name="T40" fmla="*/ 48 w 97"/>
              <a:gd name="T41" fmla="*/ 4 h 89"/>
              <a:gd name="T42" fmla="*/ 49 w 97"/>
              <a:gd name="T43" fmla="*/ 2 h 89"/>
              <a:gd name="T44" fmla="*/ 55 w 97"/>
              <a:gd name="T45" fmla="*/ 2 h 89"/>
              <a:gd name="T46" fmla="*/ 95 w 97"/>
              <a:gd name="T47" fmla="*/ 42 h 89"/>
              <a:gd name="T48" fmla="*/ 95 w 97"/>
              <a:gd name="T49" fmla="*/ 42 h 89"/>
              <a:gd name="T50" fmla="*/ 95 w 97"/>
              <a:gd name="T51" fmla="*/ 42 h 89"/>
              <a:gd name="T52" fmla="*/ 95 w 97"/>
              <a:gd name="T53" fmla="*/ 48 h 89"/>
              <a:gd name="T54" fmla="*/ 55 w 97"/>
              <a:gd name="T55" fmla="*/ 88 h 89"/>
              <a:gd name="T56" fmla="*/ 52 w 97"/>
              <a:gd name="T57" fmla="*/ 89 h 89"/>
              <a:gd name="T58" fmla="*/ 48 w 97"/>
              <a:gd name="T59" fmla="*/ 86 h 89"/>
              <a:gd name="T60" fmla="*/ 48 w 97"/>
              <a:gd name="T61" fmla="*/ 63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7" h="89">
                <a:moveTo>
                  <a:pt x="7" y="55"/>
                </a:moveTo>
                <a:cubicBezTo>
                  <a:pt x="52" y="55"/>
                  <a:pt x="52" y="55"/>
                  <a:pt x="52" y="55"/>
                </a:cubicBezTo>
                <a:cubicBezTo>
                  <a:pt x="54" y="55"/>
                  <a:pt x="56" y="57"/>
                  <a:pt x="56" y="59"/>
                </a:cubicBezTo>
                <a:cubicBezTo>
                  <a:pt x="56" y="59"/>
                  <a:pt x="56" y="59"/>
                  <a:pt x="56" y="59"/>
                </a:cubicBezTo>
                <a:cubicBezTo>
                  <a:pt x="56" y="77"/>
                  <a:pt x="56" y="77"/>
                  <a:pt x="56" y="77"/>
                </a:cubicBezTo>
                <a:cubicBezTo>
                  <a:pt x="87" y="45"/>
                  <a:pt x="87" y="45"/>
                  <a:pt x="87" y="45"/>
                </a:cubicBezTo>
                <a:cubicBezTo>
                  <a:pt x="56" y="13"/>
                  <a:pt x="56" y="13"/>
                  <a:pt x="56" y="13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3"/>
                  <a:pt x="54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55"/>
                  <a:pt x="7" y="55"/>
                  <a:pt x="7" y="55"/>
                </a:cubicBezTo>
                <a:close/>
                <a:moveTo>
                  <a:pt x="48" y="63"/>
                </a:moveTo>
                <a:cubicBezTo>
                  <a:pt x="48" y="63"/>
                  <a:pt x="48" y="63"/>
                  <a:pt x="48" y="63"/>
                </a:cubicBezTo>
                <a:cubicBezTo>
                  <a:pt x="3" y="63"/>
                  <a:pt x="3" y="63"/>
                  <a:pt x="3" y="63"/>
                </a:cubicBezTo>
                <a:cubicBezTo>
                  <a:pt x="1" y="63"/>
                  <a:pt x="0" y="61"/>
                  <a:pt x="0" y="59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1" y="27"/>
                  <a:pt x="3" y="27"/>
                </a:cubicBezTo>
                <a:cubicBezTo>
                  <a:pt x="48" y="27"/>
                  <a:pt x="48" y="27"/>
                  <a:pt x="48" y="27"/>
                </a:cubicBezTo>
                <a:cubicBezTo>
                  <a:pt x="48" y="4"/>
                  <a:pt x="48" y="4"/>
                  <a:pt x="48" y="4"/>
                </a:cubicBezTo>
                <a:cubicBezTo>
                  <a:pt x="48" y="3"/>
                  <a:pt x="49" y="2"/>
                  <a:pt x="49" y="2"/>
                </a:cubicBezTo>
                <a:cubicBezTo>
                  <a:pt x="51" y="0"/>
                  <a:pt x="53" y="0"/>
                  <a:pt x="55" y="2"/>
                </a:cubicBezTo>
                <a:cubicBezTo>
                  <a:pt x="95" y="42"/>
                  <a:pt x="95" y="42"/>
                  <a:pt x="95" y="42"/>
                </a:cubicBezTo>
                <a:cubicBezTo>
                  <a:pt x="95" y="42"/>
                  <a:pt x="95" y="42"/>
                  <a:pt x="95" y="42"/>
                </a:cubicBezTo>
                <a:cubicBezTo>
                  <a:pt x="95" y="42"/>
                  <a:pt x="95" y="42"/>
                  <a:pt x="95" y="42"/>
                </a:cubicBezTo>
                <a:cubicBezTo>
                  <a:pt x="97" y="44"/>
                  <a:pt x="97" y="46"/>
                  <a:pt x="95" y="48"/>
                </a:cubicBezTo>
                <a:cubicBezTo>
                  <a:pt x="55" y="88"/>
                  <a:pt x="55" y="88"/>
                  <a:pt x="55" y="88"/>
                </a:cubicBezTo>
                <a:cubicBezTo>
                  <a:pt x="54" y="89"/>
                  <a:pt x="53" y="89"/>
                  <a:pt x="52" y="89"/>
                </a:cubicBezTo>
                <a:cubicBezTo>
                  <a:pt x="50" y="89"/>
                  <a:pt x="48" y="88"/>
                  <a:pt x="48" y="86"/>
                </a:cubicBezTo>
                <a:cubicBezTo>
                  <a:pt x="48" y="63"/>
                  <a:pt x="48" y="63"/>
                  <a:pt x="48" y="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1" name="Freeform 54"/>
          <p:cNvSpPr>
            <a:spLocks noEditPoints="1"/>
          </p:cNvSpPr>
          <p:nvPr/>
        </p:nvSpPr>
        <p:spPr bwMode="auto">
          <a:xfrm>
            <a:off x="5441423" y="1790700"/>
            <a:ext cx="175680" cy="188914"/>
          </a:xfrm>
          <a:custGeom>
            <a:avLst/>
            <a:gdLst>
              <a:gd name="T0" fmla="*/ 74 w 90"/>
              <a:gd name="T1" fmla="*/ 63 h 96"/>
              <a:gd name="T2" fmla="*/ 85 w 90"/>
              <a:gd name="T3" fmla="*/ 68 h 96"/>
              <a:gd name="T4" fmla="*/ 85 w 90"/>
              <a:gd name="T5" fmla="*/ 68 h 96"/>
              <a:gd name="T6" fmla="*/ 90 w 90"/>
              <a:gd name="T7" fmla="*/ 80 h 96"/>
              <a:gd name="T8" fmla="*/ 74 w 90"/>
              <a:gd name="T9" fmla="*/ 96 h 96"/>
              <a:gd name="T10" fmla="*/ 57 w 90"/>
              <a:gd name="T11" fmla="*/ 80 h 96"/>
              <a:gd name="T12" fmla="*/ 58 w 90"/>
              <a:gd name="T13" fmla="*/ 74 h 96"/>
              <a:gd name="T14" fmla="*/ 40 w 90"/>
              <a:gd name="T15" fmla="*/ 63 h 96"/>
              <a:gd name="T16" fmla="*/ 39 w 90"/>
              <a:gd name="T17" fmla="*/ 64 h 96"/>
              <a:gd name="T18" fmla="*/ 39 w 90"/>
              <a:gd name="T19" fmla="*/ 64 h 96"/>
              <a:gd name="T20" fmla="*/ 23 w 90"/>
              <a:gd name="T21" fmla="*/ 71 h 96"/>
              <a:gd name="T22" fmla="*/ 0 w 90"/>
              <a:gd name="T23" fmla="*/ 48 h 96"/>
              <a:gd name="T24" fmla="*/ 23 w 90"/>
              <a:gd name="T25" fmla="*/ 25 h 96"/>
              <a:gd name="T26" fmla="*/ 39 w 90"/>
              <a:gd name="T27" fmla="*/ 32 h 96"/>
              <a:gd name="T28" fmla="*/ 39 w 90"/>
              <a:gd name="T29" fmla="*/ 32 h 96"/>
              <a:gd name="T30" fmla="*/ 39 w 90"/>
              <a:gd name="T31" fmla="*/ 32 h 96"/>
              <a:gd name="T32" fmla="*/ 40 w 90"/>
              <a:gd name="T33" fmla="*/ 33 h 96"/>
              <a:gd name="T34" fmla="*/ 58 w 90"/>
              <a:gd name="T35" fmla="*/ 22 h 96"/>
              <a:gd name="T36" fmla="*/ 57 w 90"/>
              <a:gd name="T37" fmla="*/ 16 h 96"/>
              <a:gd name="T38" fmla="*/ 74 w 90"/>
              <a:gd name="T39" fmla="*/ 0 h 96"/>
              <a:gd name="T40" fmla="*/ 90 w 90"/>
              <a:gd name="T41" fmla="*/ 16 h 96"/>
              <a:gd name="T42" fmla="*/ 74 w 90"/>
              <a:gd name="T43" fmla="*/ 33 h 96"/>
              <a:gd name="T44" fmla="*/ 62 w 90"/>
              <a:gd name="T45" fmla="*/ 28 h 96"/>
              <a:gd name="T46" fmla="*/ 62 w 90"/>
              <a:gd name="T47" fmla="*/ 28 h 96"/>
              <a:gd name="T48" fmla="*/ 44 w 90"/>
              <a:gd name="T49" fmla="*/ 39 h 96"/>
              <a:gd name="T50" fmla="*/ 46 w 90"/>
              <a:gd name="T51" fmla="*/ 48 h 96"/>
              <a:gd name="T52" fmla="*/ 44 w 90"/>
              <a:gd name="T53" fmla="*/ 57 h 96"/>
              <a:gd name="T54" fmla="*/ 62 w 90"/>
              <a:gd name="T55" fmla="*/ 68 h 96"/>
              <a:gd name="T56" fmla="*/ 62 w 90"/>
              <a:gd name="T57" fmla="*/ 68 h 96"/>
              <a:gd name="T58" fmla="*/ 62 w 90"/>
              <a:gd name="T59" fmla="*/ 68 h 96"/>
              <a:gd name="T60" fmla="*/ 62 w 90"/>
              <a:gd name="T61" fmla="*/ 68 h 96"/>
              <a:gd name="T62" fmla="*/ 74 w 90"/>
              <a:gd name="T63" fmla="*/ 63 h 96"/>
              <a:gd name="T64" fmla="*/ 80 w 90"/>
              <a:gd name="T65" fmla="*/ 73 h 96"/>
              <a:gd name="T66" fmla="*/ 80 w 90"/>
              <a:gd name="T67" fmla="*/ 73 h 96"/>
              <a:gd name="T68" fmla="*/ 74 w 90"/>
              <a:gd name="T69" fmla="*/ 70 h 96"/>
              <a:gd name="T70" fmla="*/ 67 w 90"/>
              <a:gd name="T71" fmla="*/ 73 h 96"/>
              <a:gd name="T72" fmla="*/ 67 w 90"/>
              <a:gd name="T73" fmla="*/ 73 h 96"/>
              <a:gd name="T74" fmla="*/ 64 w 90"/>
              <a:gd name="T75" fmla="*/ 80 h 96"/>
              <a:gd name="T76" fmla="*/ 74 w 90"/>
              <a:gd name="T77" fmla="*/ 89 h 96"/>
              <a:gd name="T78" fmla="*/ 83 w 90"/>
              <a:gd name="T79" fmla="*/ 80 h 96"/>
              <a:gd name="T80" fmla="*/ 80 w 90"/>
              <a:gd name="T81" fmla="*/ 73 h 96"/>
              <a:gd name="T82" fmla="*/ 80 w 90"/>
              <a:gd name="T83" fmla="*/ 73 h 96"/>
              <a:gd name="T84" fmla="*/ 34 w 90"/>
              <a:gd name="T85" fmla="*/ 37 h 96"/>
              <a:gd name="T86" fmla="*/ 34 w 90"/>
              <a:gd name="T87" fmla="*/ 37 h 96"/>
              <a:gd name="T88" fmla="*/ 23 w 90"/>
              <a:gd name="T89" fmla="*/ 32 h 96"/>
              <a:gd name="T90" fmla="*/ 7 w 90"/>
              <a:gd name="T91" fmla="*/ 48 h 96"/>
              <a:gd name="T92" fmla="*/ 23 w 90"/>
              <a:gd name="T93" fmla="*/ 64 h 96"/>
              <a:gd name="T94" fmla="*/ 33 w 90"/>
              <a:gd name="T95" fmla="*/ 59 h 96"/>
              <a:gd name="T96" fmla="*/ 34 w 90"/>
              <a:gd name="T97" fmla="*/ 59 h 96"/>
              <a:gd name="T98" fmla="*/ 38 w 90"/>
              <a:gd name="T99" fmla="*/ 48 h 96"/>
              <a:gd name="T100" fmla="*/ 34 w 90"/>
              <a:gd name="T101" fmla="*/ 37 h 96"/>
              <a:gd name="T102" fmla="*/ 34 w 90"/>
              <a:gd name="T103" fmla="*/ 37 h 96"/>
              <a:gd name="T104" fmla="*/ 74 w 90"/>
              <a:gd name="T105" fmla="*/ 7 h 96"/>
              <a:gd name="T106" fmla="*/ 74 w 90"/>
              <a:gd name="T107" fmla="*/ 7 h 96"/>
              <a:gd name="T108" fmla="*/ 64 w 90"/>
              <a:gd name="T109" fmla="*/ 16 h 96"/>
              <a:gd name="T110" fmla="*/ 66 w 90"/>
              <a:gd name="T111" fmla="*/ 21 h 96"/>
              <a:gd name="T112" fmla="*/ 66 w 90"/>
              <a:gd name="T113" fmla="*/ 21 h 96"/>
              <a:gd name="T114" fmla="*/ 66 w 90"/>
              <a:gd name="T115" fmla="*/ 21 h 96"/>
              <a:gd name="T116" fmla="*/ 67 w 90"/>
              <a:gd name="T117" fmla="*/ 23 h 96"/>
              <a:gd name="T118" fmla="*/ 67 w 90"/>
              <a:gd name="T119" fmla="*/ 23 h 96"/>
              <a:gd name="T120" fmla="*/ 74 w 90"/>
              <a:gd name="T121" fmla="*/ 26 h 96"/>
              <a:gd name="T122" fmla="*/ 83 w 90"/>
              <a:gd name="T123" fmla="*/ 16 h 96"/>
              <a:gd name="T124" fmla="*/ 74 w 90"/>
              <a:gd name="T125" fmla="*/ 7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0" h="96">
                <a:moveTo>
                  <a:pt x="74" y="63"/>
                </a:moveTo>
                <a:cubicBezTo>
                  <a:pt x="78" y="63"/>
                  <a:pt x="82" y="65"/>
                  <a:pt x="85" y="68"/>
                </a:cubicBezTo>
                <a:cubicBezTo>
                  <a:pt x="85" y="68"/>
                  <a:pt x="85" y="68"/>
                  <a:pt x="85" y="68"/>
                </a:cubicBezTo>
                <a:cubicBezTo>
                  <a:pt x="88" y="71"/>
                  <a:pt x="90" y="75"/>
                  <a:pt x="90" y="80"/>
                </a:cubicBezTo>
                <a:cubicBezTo>
                  <a:pt x="90" y="89"/>
                  <a:pt x="83" y="96"/>
                  <a:pt x="74" y="96"/>
                </a:cubicBezTo>
                <a:cubicBezTo>
                  <a:pt x="64" y="96"/>
                  <a:pt x="57" y="89"/>
                  <a:pt x="57" y="80"/>
                </a:cubicBezTo>
                <a:cubicBezTo>
                  <a:pt x="57" y="78"/>
                  <a:pt x="57" y="76"/>
                  <a:pt x="58" y="74"/>
                </a:cubicBezTo>
                <a:cubicBezTo>
                  <a:pt x="40" y="63"/>
                  <a:pt x="40" y="63"/>
                  <a:pt x="40" y="63"/>
                </a:cubicBezTo>
                <a:cubicBezTo>
                  <a:pt x="39" y="64"/>
                  <a:pt x="39" y="64"/>
                  <a:pt x="39" y="64"/>
                </a:cubicBezTo>
                <a:cubicBezTo>
                  <a:pt x="39" y="64"/>
                  <a:pt x="39" y="64"/>
                  <a:pt x="39" y="64"/>
                </a:cubicBezTo>
                <a:cubicBezTo>
                  <a:pt x="34" y="69"/>
                  <a:pt x="29" y="71"/>
                  <a:pt x="23" y="71"/>
                </a:cubicBezTo>
                <a:cubicBezTo>
                  <a:pt x="10" y="71"/>
                  <a:pt x="0" y="61"/>
                  <a:pt x="0" y="48"/>
                </a:cubicBezTo>
                <a:cubicBezTo>
                  <a:pt x="0" y="35"/>
                  <a:pt x="10" y="25"/>
                  <a:pt x="23" y="25"/>
                </a:cubicBezTo>
                <a:cubicBezTo>
                  <a:pt x="29" y="25"/>
                  <a:pt x="35" y="28"/>
                  <a:pt x="39" y="32"/>
                </a:cubicBezTo>
                <a:cubicBezTo>
                  <a:pt x="39" y="32"/>
                  <a:pt x="39" y="32"/>
                  <a:pt x="39" y="32"/>
                </a:cubicBezTo>
                <a:cubicBezTo>
                  <a:pt x="39" y="32"/>
                  <a:pt x="39" y="32"/>
                  <a:pt x="39" y="32"/>
                </a:cubicBezTo>
                <a:cubicBezTo>
                  <a:pt x="39" y="32"/>
                  <a:pt x="39" y="32"/>
                  <a:pt x="40" y="33"/>
                </a:cubicBezTo>
                <a:cubicBezTo>
                  <a:pt x="58" y="22"/>
                  <a:pt x="58" y="22"/>
                  <a:pt x="58" y="22"/>
                </a:cubicBezTo>
                <a:cubicBezTo>
                  <a:pt x="57" y="20"/>
                  <a:pt x="57" y="18"/>
                  <a:pt x="57" y="16"/>
                </a:cubicBezTo>
                <a:cubicBezTo>
                  <a:pt x="57" y="7"/>
                  <a:pt x="64" y="0"/>
                  <a:pt x="74" y="0"/>
                </a:cubicBezTo>
                <a:cubicBezTo>
                  <a:pt x="83" y="0"/>
                  <a:pt x="90" y="7"/>
                  <a:pt x="90" y="16"/>
                </a:cubicBezTo>
                <a:cubicBezTo>
                  <a:pt x="90" y="26"/>
                  <a:pt x="83" y="33"/>
                  <a:pt x="74" y="33"/>
                </a:cubicBezTo>
                <a:cubicBezTo>
                  <a:pt x="69" y="33"/>
                  <a:pt x="65" y="31"/>
                  <a:pt x="62" y="28"/>
                </a:cubicBezTo>
                <a:cubicBezTo>
                  <a:pt x="62" y="28"/>
                  <a:pt x="62" y="28"/>
                  <a:pt x="62" y="28"/>
                </a:cubicBezTo>
                <a:cubicBezTo>
                  <a:pt x="44" y="39"/>
                  <a:pt x="44" y="39"/>
                  <a:pt x="44" y="39"/>
                </a:cubicBezTo>
                <a:cubicBezTo>
                  <a:pt x="45" y="42"/>
                  <a:pt x="46" y="45"/>
                  <a:pt x="46" y="48"/>
                </a:cubicBezTo>
                <a:cubicBezTo>
                  <a:pt x="46" y="51"/>
                  <a:pt x="45" y="54"/>
                  <a:pt x="44" y="57"/>
                </a:cubicBezTo>
                <a:cubicBezTo>
                  <a:pt x="62" y="68"/>
                  <a:pt x="62" y="68"/>
                  <a:pt x="62" y="68"/>
                </a:cubicBezTo>
                <a:cubicBezTo>
                  <a:pt x="62" y="68"/>
                  <a:pt x="62" y="68"/>
                  <a:pt x="62" y="68"/>
                </a:cubicBezTo>
                <a:cubicBezTo>
                  <a:pt x="62" y="68"/>
                  <a:pt x="62" y="68"/>
                  <a:pt x="62" y="68"/>
                </a:cubicBezTo>
                <a:cubicBezTo>
                  <a:pt x="62" y="68"/>
                  <a:pt x="62" y="68"/>
                  <a:pt x="62" y="68"/>
                </a:cubicBezTo>
                <a:cubicBezTo>
                  <a:pt x="65" y="65"/>
                  <a:pt x="69" y="63"/>
                  <a:pt x="74" y="63"/>
                </a:cubicBezTo>
                <a:close/>
                <a:moveTo>
                  <a:pt x="80" y="73"/>
                </a:moveTo>
                <a:cubicBezTo>
                  <a:pt x="80" y="73"/>
                  <a:pt x="80" y="73"/>
                  <a:pt x="80" y="73"/>
                </a:cubicBezTo>
                <a:cubicBezTo>
                  <a:pt x="79" y="71"/>
                  <a:pt x="76" y="70"/>
                  <a:pt x="74" y="70"/>
                </a:cubicBezTo>
                <a:cubicBezTo>
                  <a:pt x="71" y="70"/>
                  <a:pt x="69" y="71"/>
                  <a:pt x="67" y="73"/>
                </a:cubicBezTo>
                <a:cubicBezTo>
                  <a:pt x="67" y="73"/>
                  <a:pt x="67" y="73"/>
                  <a:pt x="67" y="73"/>
                </a:cubicBezTo>
                <a:cubicBezTo>
                  <a:pt x="65" y="75"/>
                  <a:pt x="64" y="77"/>
                  <a:pt x="64" y="80"/>
                </a:cubicBezTo>
                <a:cubicBezTo>
                  <a:pt x="64" y="85"/>
                  <a:pt x="68" y="89"/>
                  <a:pt x="74" y="89"/>
                </a:cubicBezTo>
                <a:cubicBezTo>
                  <a:pt x="79" y="89"/>
                  <a:pt x="83" y="85"/>
                  <a:pt x="83" y="80"/>
                </a:cubicBezTo>
                <a:cubicBezTo>
                  <a:pt x="83" y="77"/>
                  <a:pt x="82" y="75"/>
                  <a:pt x="80" y="73"/>
                </a:cubicBezTo>
                <a:cubicBezTo>
                  <a:pt x="80" y="73"/>
                  <a:pt x="80" y="73"/>
                  <a:pt x="80" y="73"/>
                </a:cubicBezTo>
                <a:close/>
                <a:moveTo>
                  <a:pt x="34" y="37"/>
                </a:moveTo>
                <a:cubicBezTo>
                  <a:pt x="34" y="37"/>
                  <a:pt x="34" y="37"/>
                  <a:pt x="34" y="37"/>
                </a:cubicBezTo>
                <a:cubicBezTo>
                  <a:pt x="31" y="34"/>
                  <a:pt x="27" y="32"/>
                  <a:pt x="23" y="32"/>
                </a:cubicBezTo>
                <a:cubicBezTo>
                  <a:pt x="14" y="32"/>
                  <a:pt x="7" y="39"/>
                  <a:pt x="7" y="48"/>
                </a:cubicBezTo>
                <a:cubicBezTo>
                  <a:pt x="7" y="57"/>
                  <a:pt x="14" y="64"/>
                  <a:pt x="23" y="64"/>
                </a:cubicBezTo>
                <a:cubicBezTo>
                  <a:pt x="27" y="64"/>
                  <a:pt x="31" y="62"/>
                  <a:pt x="33" y="59"/>
                </a:cubicBezTo>
                <a:cubicBezTo>
                  <a:pt x="34" y="59"/>
                  <a:pt x="34" y="59"/>
                  <a:pt x="34" y="59"/>
                </a:cubicBezTo>
                <a:cubicBezTo>
                  <a:pt x="36" y="56"/>
                  <a:pt x="38" y="52"/>
                  <a:pt x="38" y="48"/>
                </a:cubicBezTo>
                <a:cubicBezTo>
                  <a:pt x="38" y="44"/>
                  <a:pt x="36" y="40"/>
                  <a:pt x="34" y="37"/>
                </a:cubicBezTo>
                <a:cubicBezTo>
                  <a:pt x="34" y="37"/>
                  <a:pt x="34" y="37"/>
                  <a:pt x="34" y="37"/>
                </a:cubicBezTo>
                <a:close/>
                <a:moveTo>
                  <a:pt x="74" y="7"/>
                </a:moveTo>
                <a:cubicBezTo>
                  <a:pt x="74" y="7"/>
                  <a:pt x="74" y="7"/>
                  <a:pt x="74" y="7"/>
                </a:cubicBezTo>
                <a:cubicBezTo>
                  <a:pt x="68" y="7"/>
                  <a:pt x="64" y="11"/>
                  <a:pt x="64" y="16"/>
                </a:cubicBezTo>
                <a:cubicBezTo>
                  <a:pt x="64" y="18"/>
                  <a:pt x="65" y="20"/>
                  <a:pt x="66" y="21"/>
                </a:cubicBezTo>
                <a:cubicBezTo>
                  <a:pt x="66" y="21"/>
                  <a:pt x="66" y="21"/>
                  <a:pt x="66" y="21"/>
                </a:cubicBezTo>
                <a:cubicBezTo>
                  <a:pt x="66" y="21"/>
                  <a:pt x="66" y="21"/>
                  <a:pt x="66" y="21"/>
                </a:cubicBezTo>
                <a:cubicBezTo>
                  <a:pt x="66" y="22"/>
                  <a:pt x="66" y="22"/>
                  <a:pt x="67" y="23"/>
                </a:cubicBezTo>
                <a:cubicBezTo>
                  <a:pt x="67" y="23"/>
                  <a:pt x="67" y="23"/>
                  <a:pt x="67" y="23"/>
                </a:cubicBezTo>
                <a:cubicBezTo>
                  <a:pt x="69" y="25"/>
                  <a:pt x="71" y="26"/>
                  <a:pt x="74" y="26"/>
                </a:cubicBezTo>
                <a:cubicBezTo>
                  <a:pt x="79" y="26"/>
                  <a:pt x="83" y="22"/>
                  <a:pt x="83" y="16"/>
                </a:cubicBezTo>
                <a:cubicBezTo>
                  <a:pt x="83" y="11"/>
                  <a:pt x="79" y="7"/>
                  <a:pt x="74" y="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2" name="Freeform 55"/>
          <p:cNvSpPr>
            <a:spLocks noEditPoints="1"/>
          </p:cNvSpPr>
          <p:nvPr/>
        </p:nvSpPr>
        <p:spPr bwMode="auto">
          <a:xfrm>
            <a:off x="3522853" y="3953359"/>
            <a:ext cx="190120" cy="172070"/>
          </a:xfrm>
          <a:custGeom>
            <a:avLst/>
            <a:gdLst>
              <a:gd name="T0" fmla="*/ 85 w 96"/>
              <a:gd name="T1" fmla="*/ 57 h 88"/>
              <a:gd name="T2" fmla="*/ 89 w 96"/>
              <a:gd name="T3" fmla="*/ 48 h 88"/>
              <a:gd name="T4" fmla="*/ 79 w 96"/>
              <a:gd name="T5" fmla="*/ 36 h 88"/>
              <a:gd name="T6" fmla="*/ 76 w 96"/>
              <a:gd name="T7" fmla="*/ 33 h 88"/>
              <a:gd name="T8" fmla="*/ 50 w 96"/>
              <a:gd name="T9" fmla="*/ 7 h 88"/>
              <a:gd name="T10" fmla="*/ 27 w 96"/>
              <a:gd name="T11" fmla="*/ 23 h 88"/>
              <a:gd name="T12" fmla="*/ 12 w 96"/>
              <a:gd name="T13" fmla="*/ 30 h 88"/>
              <a:gd name="T14" fmla="*/ 12 w 96"/>
              <a:gd name="T15" fmla="*/ 55 h 88"/>
              <a:gd name="T16" fmla="*/ 25 w 96"/>
              <a:gd name="T17" fmla="*/ 60 h 88"/>
              <a:gd name="T18" fmla="*/ 26 w 96"/>
              <a:gd name="T19" fmla="*/ 60 h 88"/>
              <a:gd name="T20" fmla="*/ 37 w 96"/>
              <a:gd name="T21" fmla="*/ 60 h 88"/>
              <a:gd name="T22" fmla="*/ 37 w 96"/>
              <a:gd name="T23" fmla="*/ 68 h 88"/>
              <a:gd name="T24" fmla="*/ 26 w 96"/>
              <a:gd name="T25" fmla="*/ 68 h 88"/>
              <a:gd name="T26" fmla="*/ 25 w 96"/>
              <a:gd name="T27" fmla="*/ 68 h 88"/>
              <a:gd name="T28" fmla="*/ 7 w 96"/>
              <a:gd name="T29" fmla="*/ 60 h 88"/>
              <a:gd name="T30" fmla="*/ 6 w 96"/>
              <a:gd name="T31" fmla="*/ 25 h 88"/>
              <a:gd name="T32" fmla="*/ 32 w 96"/>
              <a:gd name="T33" fmla="*/ 5 h 88"/>
              <a:gd name="T34" fmla="*/ 74 w 96"/>
              <a:gd name="T35" fmla="*/ 9 h 88"/>
              <a:gd name="T36" fmla="*/ 92 w 96"/>
              <a:gd name="T37" fmla="*/ 36 h 88"/>
              <a:gd name="T38" fmla="*/ 91 w 96"/>
              <a:gd name="T39" fmla="*/ 62 h 88"/>
              <a:gd name="T40" fmla="*/ 79 w 96"/>
              <a:gd name="T41" fmla="*/ 67 h 88"/>
              <a:gd name="T42" fmla="*/ 77 w 96"/>
              <a:gd name="T43" fmla="*/ 68 h 88"/>
              <a:gd name="T44" fmla="*/ 60 w 96"/>
              <a:gd name="T45" fmla="*/ 68 h 88"/>
              <a:gd name="T46" fmla="*/ 57 w 96"/>
              <a:gd name="T47" fmla="*/ 64 h 88"/>
              <a:gd name="T48" fmla="*/ 60 w 96"/>
              <a:gd name="T49" fmla="*/ 60 h 88"/>
              <a:gd name="T50" fmla="*/ 46 w 96"/>
              <a:gd name="T51" fmla="*/ 28 h 88"/>
              <a:gd name="T52" fmla="*/ 47 w 96"/>
              <a:gd name="T53" fmla="*/ 28 h 88"/>
              <a:gd name="T54" fmla="*/ 47 w 96"/>
              <a:gd name="T55" fmla="*/ 28 h 88"/>
              <a:gd name="T56" fmla="*/ 47 w 96"/>
              <a:gd name="T57" fmla="*/ 28 h 88"/>
              <a:gd name="T58" fmla="*/ 47 w 96"/>
              <a:gd name="T59" fmla="*/ 28 h 88"/>
              <a:gd name="T60" fmla="*/ 47 w 96"/>
              <a:gd name="T61" fmla="*/ 27 h 88"/>
              <a:gd name="T62" fmla="*/ 48 w 96"/>
              <a:gd name="T63" fmla="*/ 27 h 88"/>
              <a:gd name="T64" fmla="*/ 48 w 96"/>
              <a:gd name="T65" fmla="*/ 27 h 88"/>
              <a:gd name="T66" fmla="*/ 48 w 96"/>
              <a:gd name="T67" fmla="*/ 27 h 88"/>
              <a:gd name="T68" fmla="*/ 48 w 96"/>
              <a:gd name="T69" fmla="*/ 27 h 88"/>
              <a:gd name="T70" fmla="*/ 49 w 96"/>
              <a:gd name="T71" fmla="*/ 27 h 88"/>
              <a:gd name="T72" fmla="*/ 49 w 96"/>
              <a:gd name="T73" fmla="*/ 28 h 88"/>
              <a:gd name="T74" fmla="*/ 49 w 96"/>
              <a:gd name="T75" fmla="*/ 28 h 88"/>
              <a:gd name="T76" fmla="*/ 49 w 96"/>
              <a:gd name="T77" fmla="*/ 28 h 88"/>
              <a:gd name="T78" fmla="*/ 50 w 96"/>
              <a:gd name="T79" fmla="*/ 28 h 88"/>
              <a:gd name="T80" fmla="*/ 67 w 96"/>
              <a:gd name="T81" fmla="*/ 49 h 88"/>
              <a:gd name="T82" fmla="*/ 50 w 96"/>
              <a:gd name="T83" fmla="*/ 35 h 88"/>
              <a:gd name="T84" fmla="*/ 48 w 96"/>
              <a:gd name="T85" fmla="*/ 88 h 88"/>
              <a:gd name="T86" fmla="*/ 46 w 96"/>
              <a:gd name="T87" fmla="*/ 35 h 88"/>
              <a:gd name="T88" fmla="*/ 29 w 96"/>
              <a:gd name="T89" fmla="*/ 49 h 88"/>
              <a:gd name="T90" fmla="*/ 46 w 96"/>
              <a:gd name="T91" fmla="*/ 28 h 88"/>
              <a:gd name="T92" fmla="*/ 48 w 96"/>
              <a:gd name="T93" fmla="*/ 27 h 88"/>
              <a:gd name="T94" fmla="*/ 48 w 96"/>
              <a:gd name="T95" fmla="*/ 27 h 88"/>
              <a:gd name="T96" fmla="*/ 48 w 96"/>
              <a:gd name="T97" fmla="*/ 27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6" h="88">
                <a:moveTo>
                  <a:pt x="77" y="60"/>
                </a:moveTo>
                <a:cubicBezTo>
                  <a:pt x="80" y="60"/>
                  <a:pt x="83" y="59"/>
                  <a:pt x="85" y="57"/>
                </a:cubicBezTo>
                <a:cubicBezTo>
                  <a:pt x="85" y="57"/>
                  <a:pt x="85" y="57"/>
                  <a:pt x="85" y="57"/>
                </a:cubicBezTo>
                <a:cubicBezTo>
                  <a:pt x="88" y="54"/>
                  <a:pt x="89" y="51"/>
                  <a:pt x="89" y="48"/>
                </a:cubicBezTo>
                <a:cubicBezTo>
                  <a:pt x="89" y="45"/>
                  <a:pt x="88" y="42"/>
                  <a:pt x="86" y="40"/>
                </a:cubicBezTo>
                <a:cubicBezTo>
                  <a:pt x="84" y="38"/>
                  <a:pt x="82" y="37"/>
                  <a:pt x="79" y="36"/>
                </a:cubicBezTo>
                <a:cubicBezTo>
                  <a:pt x="77" y="36"/>
                  <a:pt x="76" y="35"/>
                  <a:pt x="76" y="33"/>
                </a:cubicBezTo>
                <a:cubicBezTo>
                  <a:pt x="76" y="33"/>
                  <a:pt x="76" y="33"/>
                  <a:pt x="76" y="33"/>
                </a:cubicBezTo>
                <a:cubicBezTo>
                  <a:pt x="76" y="26"/>
                  <a:pt x="73" y="19"/>
                  <a:pt x="68" y="15"/>
                </a:cubicBezTo>
                <a:cubicBezTo>
                  <a:pt x="64" y="10"/>
                  <a:pt x="57" y="7"/>
                  <a:pt x="50" y="7"/>
                </a:cubicBezTo>
                <a:cubicBezTo>
                  <a:pt x="45" y="7"/>
                  <a:pt x="40" y="9"/>
                  <a:pt x="36" y="11"/>
                </a:cubicBezTo>
                <a:cubicBezTo>
                  <a:pt x="32" y="14"/>
                  <a:pt x="29" y="18"/>
                  <a:pt x="27" y="23"/>
                </a:cubicBezTo>
                <a:cubicBezTo>
                  <a:pt x="26" y="24"/>
                  <a:pt x="25" y="25"/>
                  <a:pt x="23" y="25"/>
                </a:cubicBezTo>
                <a:cubicBezTo>
                  <a:pt x="19" y="25"/>
                  <a:pt x="15" y="27"/>
                  <a:pt x="12" y="30"/>
                </a:cubicBezTo>
                <a:cubicBezTo>
                  <a:pt x="9" y="33"/>
                  <a:pt x="7" y="38"/>
                  <a:pt x="7" y="42"/>
                </a:cubicBezTo>
                <a:cubicBezTo>
                  <a:pt x="7" y="47"/>
                  <a:pt x="9" y="52"/>
                  <a:pt x="12" y="55"/>
                </a:cubicBezTo>
                <a:cubicBezTo>
                  <a:pt x="12" y="55"/>
                  <a:pt x="12" y="55"/>
                  <a:pt x="12" y="55"/>
                </a:cubicBezTo>
                <a:cubicBezTo>
                  <a:pt x="15" y="58"/>
                  <a:pt x="20" y="60"/>
                  <a:pt x="25" y="60"/>
                </a:cubicBezTo>
                <a:cubicBezTo>
                  <a:pt x="26" y="60"/>
                  <a:pt x="26" y="60"/>
                  <a:pt x="26" y="60"/>
                </a:cubicBezTo>
                <a:cubicBezTo>
                  <a:pt x="26" y="60"/>
                  <a:pt x="26" y="60"/>
                  <a:pt x="26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7" y="60"/>
                  <a:pt x="37" y="60"/>
                  <a:pt x="37" y="60"/>
                </a:cubicBezTo>
                <a:cubicBezTo>
                  <a:pt x="39" y="60"/>
                  <a:pt x="41" y="62"/>
                  <a:pt x="41" y="64"/>
                </a:cubicBezTo>
                <a:cubicBezTo>
                  <a:pt x="41" y="66"/>
                  <a:pt x="39" y="68"/>
                  <a:pt x="37" y="68"/>
                </a:cubicBezTo>
                <a:cubicBezTo>
                  <a:pt x="36" y="68"/>
                  <a:pt x="36" y="68"/>
                  <a:pt x="3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8"/>
                  <a:pt x="25" y="68"/>
                  <a:pt x="25" y="68"/>
                </a:cubicBezTo>
                <a:cubicBezTo>
                  <a:pt x="18" y="68"/>
                  <a:pt x="11" y="65"/>
                  <a:pt x="7" y="60"/>
                </a:cubicBezTo>
                <a:cubicBezTo>
                  <a:pt x="7" y="60"/>
                  <a:pt x="7" y="60"/>
                  <a:pt x="7" y="60"/>
                </a:cubicBezTo>
                <a:cubicBezTo>
                  <a:pt x="2" y="56"/>
                  <a:pt x="0" y="49"/>
                  <a:pt x="0" y="42"/>
                </a:cubicBezTo>
                <a:cubicBezTo>
                  <a:pt x="0" y="36"/>
                  <a:pt x="2" y="30"/>
                  <a:pt x="6" y="25"/>
                </a:cubicBezTo>
                <a:cubicBezTo>
                  <a:pt x="10" y="21"/>
                  <a:pt x="15" y="19"/>
                  <a:pt x="21" y="18"/>
                </a:cubicBezTo>
                <a:cubicBezTo>
                  <a:pt x="24" y="13"/>
                  <a:pt x="27" y="8"/>
                  <a:pt x="32" y="5"/>
                </a:cubicBezTo>
                <a:cubicBezTo>
                  <a:pt x="37" y="2"/>
                  <a:pt x="44" y="0"/>
                  <a:pt x="50" y="0"/>
                </a:cubicBezTo>
                <a:cubicBezTo>
                  <a:pt x="59" y="0"/>
                  <a:pt x="68" y="3"/>
                  <a:pt x="74" y="9"/>
                </a:cubicBezTo>
                <a:cubicBezTo>
                  <a:pt x="79" y="15"/>
                  <a:pt x="83" y="22"/>
                  <a:pt x="83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5" y="39"/>
                  <a:pt x="96" y="43"/>
                  <a:pt x="96" y="48"/>
                </a:cubicBezTo>
                <a:cubicBezTo>
                  <a:pt x="96" y="53"/>
                  <a:pt x="94" y="58"/>
                  <a:pt x="91" y="62"/>
                </a:cubicBezTo>
                <a:cubicBezTo>
                  <a:pt x="91" y="62"/>
                  <a:pt x="91" y="62"/>
                  <a:pt x="91" y="62"/>
                </a:cubicBezTo>
                <a:cubicBezTo>
                  <a:pt x="88" y="65"/>
                  <a:pt x="84" y="67"/>
                  <a:pt x="79" y="67"/>
                </a:cubicBezTo>
                <a:cubicBezTo>
                  <a:pt x="79" y="67"/>
                  <a:pt x="78" y="68"/>
                  <a:pt x="78" y="68"/>
                </a:cubicBezTo>
                <a:cubicBezTo>
                  <a:pt x="77" y="68"/>
                  <a:pt x="77" y="68"/>
                  <a:pt x="77" y="68"/>
                </a:cubicBezTo>
                <a:cubicBezTo>
                  <a:pt x="77" y="68"/>
                  <a:pt x="77" y="68"/>
                  <a:pt x="77" y="68"/>
                </a:cubicBezTo>
                <a:cubicBezTo>
                  <a:pt x="60" y="68"/>
                  <a:pt x="60" y="68"/>
                  <a:pt x="60" y="68"/>
                </a:cubicBezTo>
                <a:cubicBezTo>
                  <a:pt x="60" y="68"/>
                  <a:pt x="60" y="68"/>
                  <a:pt x="60" y="68"/>
                </a:cubicBezTo>
                <a:cubicBezTo>
                  <a:pt x="58" y="68"/>
                  <a:pt x="57" y="66"/>
                  <a:pt x="57" y="64"/>
                </a:cubicBezTo>
                <a:cubicBezTo>
                  <a:pt x="57" y="62"/>
                  <a:pt x="58" y="60"/>
                  <a:pt x="60" y="60"/>
                </a:cubicBezTo>
                <a:cubicBezTo>
                  <a:pt x="60" y="60"/>
                  <a:pt x="60" y="60"/>
                  <a:pt x="60" y="60"/>
                </a:cubicBezTo>
                <a:cubicBezTo>
                  <a:pt x="77" y="60"/>
                  <a:pt x="77" y="60"/>
                  <a:pt x="77" y="60"/>
                </a:cubicBezTo>
                <a:close/>
                <a:moveTo>
                  <a:pt x="46" y="28"/>
                </a:moveTo>
                <a:cubicBezTo>
                  <a:pt x="46" y="28"/>
                  <a:pt x="46" y="28"/>
                  <a:pt x="46" y="28"/>
                </a:cubicBezTo>
                <a:cubicBezTo>
                  <a:pt x="47" y="28"/>
                  <a:pt x="47" y="28"/>
                  <a:pt x="47" y="28"/>
                </a:cubicBezTo>
                <a:cubicBezTo>
                  <a:pt x="47" y="28"/>
                  <a:pt x="47" y="28"/>
                  <a:pt x="47" y="28"/>
                </a:cubicBezTo>
                <a:cubicBezTo>
                  <a:pt x="47" y="28"/>
                  <a:pt x="47" y="28"/>
                  <a:pt x="47" y="28"/>
                </a:cubicBezTo>
                <a:cubicBezTo>
                  <a:pt x="47" y="28"/>
                  <a:pt x="47" y="28"/>
                  <a:pt x="47" y="28"/>
                </a:cubicBezTo>
                <a:cubicBezTo>
                  <a:pt x="47" y="28"/>
                  <a:pt x="47" y="28"/>
                  <a:pt x="47" y="28"/>
                </a:cubicBezTo>
                <a:cubicBezTo>
                  <a:pt x="47" y="28"/>
                  <a:pt x="47" y="28"/>
                  <a:pt x="47" y="28"/>
                </a:cubicBezTo>
                <a:cubicBezTo>
                  <a:pt x="47" y="28"/>
                  <a:pt x="47" y="28"/>
                  <a:pt x="47" y="28"/>
                </a:cubicBezTo>
                <a:cubicBezTo>
                  <a:pt x="47" y="28"/>
                  <a:pt x="47" y="28"/>
                  <a:pt x="47" y="28"/>
                </a:cubicBezTo>
                <a:cubicBezTo>
                  <a:pt x="47" y="27"/>
                  <a:pt x="47" y="27"/>
                  <a:pt x="47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7"/>
                  <a:pt x="48" y="27"/>
                  <a:pt x="48" y="27"/>
                </a:cubicBezTo>
                <a:cubicBezTo>
                  <a:pt x="48" y="27"/>
                  <a:pt x="48" y="27"/>
                  <a:pt x="48" y="27"/>
                </a:cubicBezTo>
                <a:cubicBezTo>
                  <a:pt x="48" y="27"/>
                  <a:pt x="48" y="27"/>
                  <a:pt x="48" y="27"/>
                </a:cubicBezTo>
                <a:cubicBezTo>
                  <a:pt x="48" y="27"/>
                  <a:pt x="48" y="27"/>
                  <a:pt x="48" y="27"/>
                </a:cubicBezTo>
                <a:cubicBezTo>
                  <a:pt x="48" y="27"/>
                  <a:pt x="48" y="27"/>
                  <a:pt x="48" y="27"/>
                </a:cubicBezTo>
                <a:cubicBezTo>
                  <a:pt x="48" y="27"/>
                  <a:pt x="48" y="27"/>
                  <a:pt x="48" y="27"/>
                </a:cubicBezTo>
                <a:cubicBezTo>
                  <a:pt x="48" y="27"/>
                  <a:pt x="48" y="27"/>
                  <a:pt x="48" y="27"/>
                </a:cubicBezTo>
                <a:cubicBezTo>
                  <a:pt x="49" y="27"/>
                  <a:pt x="49" y="27"/>
                  <a:pt x="49" y="27"/>
                </a:cubicBezTo>
                <a:cubicBezTo>
                  <a:pt x="49" y="27"/>
                  <a:pt x="49" y="27"/>
                  <a:pt x="49" y="27"/>
                </a:cubicBezTo>
                <a:cubicBezTo>
                  <a:pt x="49" y="27"/>
                  <a:pt x="49" y="27"/>
                  <a:pt x="49" y="28"/>
                </a:cubicBezTo>
                <a:cubicBezTo>
                  <a:pt x="49" y="28"/>
                  <a:pt x="49" y="28"/>
                  <a:pt x="49" y="28"/>
                </a:cubicBezTo>
                <a:cubicBezTo>
                  <a:pt x="49" y="28"/>
                  <a:pt x="49" y="28"/>
                  <a:pt x="49" y="28"/>
                </a:cubicBezTo>
                <a:cubicBezTo>
                  <a:pt x="49" y="28"/>
                  <a:pt x="49" y="28"/>
                  <a:pt x="49" y="28"/>
                </a:cubicBezTo>
                <a:cubicBezTo>
                  <a:pt x="49" y="28"/>
                  <a:pt x="49" y="28"/>
                  <a:pt x="49" y="28"/>
                </a:cubicBezTo>
                <a:cubicBezTo>
                  <a:pt x="49" y="28"/>
                  <a:pt x="49" y="28"/>
                  <a:pt x="49" y="28"/>
                </a:cubicBezTo>
                <a:cubicBezTo>
                  <a:pt x="50" y="28"/>
                  <a:pt x="50" y="28"/>
                  <a:pt x="50" y="28"/>
                </a:cubicBezTo>
                <a:cubicBezTo>
                  <a:pt x="50" y="28"/>
                  <a:pt x="50" y="28"/>
                  <a:pt x="50" y="28"/>
                </a:cubicBezTo>
                <a:cubicBezTo>
                  <a:pt x="67" y="46"/>
                  <a:pt x="67" y="46"/>
                  <a:pt x="67" y="46"/>
                </a:cubicBezTo>
                <a:cubicBezTo>
                  <a:pt x="68" y="47"/>
                  <a:pt x="68" y="48"/>
                  <a:pt x="67" y="49"/>
                </a:cubicBezTo>
                <a:cubicBezTo>
                  <a:pt x="67" y="50"/>
                  <a:pt x="65" y="50"/>
                  <a:pt x="64" y="49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86"/>
                  <a:pt x="50" y="86"/>
                  <a:pt x="50" y="86"/>
                </a:cubicBezTo>
                <a:cubicBezTo>
                  <a:pt x="50" y="87"/>
                  <a:pt x="49" y="88"/>
                  <a:pt x="48" y="88"/>
                </a:cubicBezTo>
                <a:cubicBezTo>
                  <a:pt x="47" y="88"/>
                  <a:pt x="46" y="87"/>
                  <a:pt x="46" y="86"/>
                </a:cubicBezTo>
                <a:cubicBezTo>
                  <a:pt x="46" y="35"/>
                  <a:pt x="46" y="35"/>
                  <a:pt x="46" y="35"/>
                </a:cubicBezTo>
                <a:cubicBezTo>
                  <a:pt x="32" y="49"/>
                  <a:pt x="32" y="49"/>
                  <a:pt x="32" y="49"/>
                </a:cubicBezTo>
                <a:cubicBezTo>
                  <a:pt x="31" y="50"/>
                  <a:pt x="29" y="50"/>
                  <a:pt x="29" y="49"/>
                </a:cubicBezTo>
                <a:cubicBezTo>
                  <a:pt x="28" y="48"/>
                  <a:pt x="28" y="47"/>
                  <a:pt x="29" y="46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8"/>
                  <a:pt x="46" y="28"/>
                  <a:pt x="46" y="28"/>
                </a:cubicBezTo>
                <a:close/>
                <a:moveTo>
                  <a:pt x="48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27"/>
                  <a:pt x="48" y="27"/>
                  <a:pt x="48" y="27"/>
                </a:cubicBezTo>
                <a:cubicBezTo>
                  <a:pt x="48" y="27"/>
                  <a:pt x="48" y="27"/>
                  <a:pt x="48" y="27"/>
                </a:cubicBezTo>
                <a:cubicBezTo>
                  <a:pt x="48" y="27"/>
                  <a:pt x="48" y="27"/>
                  <a:pt x="48" y="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259388" y="3770313"/>
            <a:ext cx="538162" cy="538162"/>
            <a:chOff x="5259388" y="3770313"/>
            <a:chExt cx="538162" cy="538162"/>
          </a:xfrm>
        </p:grpSpPr>
        <p:sp>
          <p:nvSpPr>
            <p:cNvPr id="67" name="Oval 42"/>
            <p:cNvSpPr>
              <a:spLocks noChangeArrowheads="1"/>
            </p:cNvSpPr>
            <p:nvPr/>
          </p:nvSpPr>
          <p:spPr bwMode="auto">
            <a:xfrm>
              <a:off x="5326856" y="3836987"/>
              <a:ext cx="414338" cy="414338"/>
            </a:xfrm>
            <a:prstGeom prst="ellipse">
              <a:avLst/>
            </a:pr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46" name="Oval 49"/>
            <p:cNvSpPr>
              <a:spLocks noChangeArrowheads="1"/>
            </p:cNvSpPr>
            <p:nvPr/>
          </p:nvSpPr>
          <p:spPr bwMode="auto">
            <a:xfrm>
              <a:off x="5259388" y="3770313"/>
              <a:ext cx="538162" cy="538162"/>
            </a:xfrm>
            <a:prstGeom prst="ellipse">
              <a:avLst/>
            </a:pr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sp>
        <p:nvSpPr>
          <p:cNvPr id="50" name="Freeform 53"/>
          <p:cNvSpPr>
            <a:spLocks noEditPoints="1"/>
          </p:cNvSpPr>
          <p:nvPr/>
        </p:nvSpPr>
        <p:spPr bwMode="auto">
          <a:xfrm>
            <a:off x="5434396" y="3951964"/>
            <a:ext cx="191322" cy="173272"/>
          </a:xfrm>
          <a:custGeom>
            <a:avLst/>
            <a:gdLst>
              <a:gd name="T0" fmla="*/ 7 w 97"/>
              <a:gd name="T1" fmla="*/ 55 h 89"/>
              <a:gd name="T2" fmla="*/ 52 w 97"/>
              <a:gd name="T3" fmla="*/ 55 h 89"/>
              <a:gd name="T4" fmla="*/ 56 w 97"/>
              <a:gd name="T5" fmla="*/ 59 h 89"/>
              <a:gd name="T6" fmla="*/ 56 w 97"/>
              <a:gd name="T7" fmla="*/ 59 h 89"/>
              <a:gd name="T8" fmla="*/ 56 w 97"/>
              <a:gd name="T9" fmla="*/ 77 h 89"/>
              <a:gd name="T10" fmla="*/ 87 w 97"/>
              <a:gd name="T11" fmla="*/ 45 h 89"/>
              <a:gd name="T12" fmla="*/ 56 w 97"/>
              <a:gd name="T13" fmla="*/ 13 h 89"/>
              <a:gd name="T14" fmla="*/ 56 w 97"/>
              <a:gd name="T15" fmla="*/ 31 h 89"/>
              <a:gd name="T16" fmla="*/ 52 w 97"/>
              <a:gd name="T17" fmla="*/ 35 h 89"/>
              <a:gd name="T18" fmla="*/ 52 w 97"/>
              <a:gd name="T19" fmla="*/ 35 h 89"/>
              <a:gd name="T20" fmla="*/ 7 w 97"/>
              <a:gd name="T21" fmla="*/ 35 h 89"/>
              <a:gd name="T22" fmla="*/ 7 w 97"/>
              <a:gd name="T23" fmla="*/ 55 h 89"/>
              <a:gd name="T24" fmla="*/ 48 w 97"/>
              <a:gd name="T25" fmla="*/ 63 h 89"/>
              <a:gd name="T26" fmla="*/ 48 w 97"/>
              <a:gd name="T27" fmla="*/ 63 h 89"/>
              <a:gd name="T28" fmla="*/ 3 w 97"/>
              <a:gd name="T29" fmla="*/ 63 h 89"/>
              <a:gd name="T30" fmla="*/ 0 w 97"/>
              <a:gd name="T31" fmla="*/ 59 h 89"/>
              <a:gd name="T32" fmla="*/ 0 w 97"/>
              <a:gd name="T33" fmla="*/ 31 h 89"/>
              <a:gd name="T34" fmla="*/ 0 w 97"/>
              <a:gd name="T35" fmla="*/ 31 h 89"/>
              <a:gd name="T36" fmla="*/ 3 w 97"/>
              <a:gd name="T37" fmla="*/ 27 h 89"/>
              <a:gd name="T38" fmla="*/ 48 w 97"/>
              <a:gd name="T39" fmla="*/ 27 h 89"/>
              <a:gd name="T40" fmla="*/ 48 w 97"/>
              <a:gd name="T41" fmla="*/ 4 h 89"/>
              <a:gd name="T42" fmla="*/ 49 w 97"/>
              <a:gd name="T43" fmla="*/ 2 h 89"/>
              <a:gd name="T44" fmla="*/ 55 w 97"/>
              <a:gd name="T45" fmla="*/ 2 h 89"/>
              <a:gd name="T46" fmla="*/ 95 w 97"/>
              <a:gd name="T47" fmla="*/ 42 h 89"/>
              <a:gd name="T48" fmla="*/ 95 w 97"/>
              <a:gd name="T49" fmla="*/ 42 h 89"/>
              <a:gd name="T50" fmla="*/ 95 w 97"/>
              <a:gd name="T51" fmla="*/ 42 h 89"/>
              <a:gd name="T52" fmla="*/ 95 w 97"/>
              <a:gd name="T53" fmla="*/ 48 h 89"/>
              <a:gd name="T54" fmla="*/ 55 w 97"/>
              <a:gd name="T55" fmla="*/ 88 h 89"/>
              <a:gd name="T56" fmla="*/ 52 w 97"/>
              <a:gd name="T57" fmla="*/ 89 h 89"/>
              <a:gd name="T58" fmla="*/ 48 w 97"/>
              <a:gd name="T59" fmla="*/ 86 h 89"/>
              <a:gd name="T60" fmla="*/ 48 w 97"/>
              <a:gd name="T61" fmla="*/ 63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7" h="89">
                <a:moveTo>
                  <a:pt x="7" y="55"/>
                </a:moveTo>
                <a:cubicBezTo>
                  <a:pt x="52" y="55"/>
                  <a:pt x="52" y="55"/>
                  <a:pt x="52" y="55"/>
                </a:cubicBezTo>
                <a:cubicBezTo>
                  <a:pt x="54" y="55"/>
                  <a:pt x="56" y="57"/>
                  <a:pt x="56" y="59"/>
                </a:cubicBezTo>
                <a:cubicBezTo>
                  <a:pt x="56" y="59"/>
                  <a:pt x="56" y="59"/>
                  <a:pt x="56" y="59"/>
                </a:cubicBezTo>
                <a:cubicBezTo>
                  <a:pt x="56" y="77"/>
                  <a:pt x="56" y="77"/>
                  <a:pt x="56" y="77"/>
                </a:cubicBezTo>
                <a:cubicBezTo>
                  <a:pt x="87" y="45"/>
                  <a:pt x="87" y="45"/>
                  <a:pt x="87" y="45"/>
                </a:cubicBezTo>
                <a:cubicBezTo>
                  <a:pt x="56" y="13"/>
                  <a:pt x="56" y="13"/>
                  <a:pt x="56" y="13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3"/>
                  <a:pt x="54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55"/>
                  <a:pt x="7" y="55"/>
                  <a:pt x="7" y="55"/>
                </a:cubicBezTo>
                <a:close/>
                <a:moveTo>
                  <a:pt x="48" y="63"/>
                </a:moveTo>
                <a:cubicBezTo>
                  <a:pt x="48" y="63"/>
                  <a:pt x="48" y="63"/>
                  <a:pt x="48" y="63"/>
                </a:cubicBezTo>
                <a:cubicBezTo>
                  <a:pt x="3" y="63"/>
                  <a:pt x="3" y="63"/>
                  <a:pt x="3" y="63"/>
                </a:cubicBezTo>
                <a:cubicBezTo>
                  <a:pt x="1" y="63"/>
                  <a:pt x="0" y="61"/>
                  <a:pt x="0" y="59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1" y="27"/>
                  <a:pt x="3" y="27"/>
                </a:cubicBezTo>
                <a:cubicBezTo>
                  <a:pt x="48" y="27"/>
                  <a:pt x="48" y="27"/>
                  <a:pt x="48" y="27"/>
                </a:cubicBezTo>
                <a:cubicBezTo>
                  <a:pt x="48" y="4"/>
                  <a:pt x="48" y="4"/>
                  <a:pt x="48" y="4"/>
                </a:cubicBezTo>
                <a:cubicBezTo>
                  <a:pt x="48" y="3"/>
                  <a:pt x="49" y="3"/>
                  <a:pt x="49" y="2"/>
                </a:cubicBezTo>
                <a:cubicBezTo>
                  <a:pt x="51" y="0"/>
                  <a:pt x="53" y="0"/>
                  <a:pt x="55" y="2"/>
                </a:cubicBezTo>
                <a:cubicBezTo>
                  <a:pt x="95" y="42"/>
                  <a:pt x="95" y="42"/>
                  <a:pt x="95" y="42"/>
                </a:cubicBezTo>
                <a:cubicBezTo>
                  <a:pt x="95" y="42"/>
                  <a:pt x="95" y="42"/>
                  <a:pt x="95" y="42"/>
                </a:cubicBezTo>
                <a:cubicBezTo>
                  <a:pt x="95" y="42"/>
                  <a:pt x="95" y="42"/>
                  <a:pt x="95" y="42"/>
                </a:cubicBezTo>
                <a:cubicBezTo>
                  <a:pt x="97" y="44"/>
                  <a:pt x="97" y="46"/>
                  <a:pt x="95" y="48"/>
                </a:cubicBezTo>
                <a:cubicBezTo>
                  <a:pt x="55" y="88"/>
                  <a:pt x="55" y="88"/>
                  <a:pt x="55" y="88"/>
                </a:cubicBezTo>
                <a:cubicBezTo>
                  <a:pt x="54" y="89"/>
                  <a:pt x="53" y="89"/>
                  <a:pt x="52" y="89"/>
                </a:cubicBezTo>
                <a:cubicBezTo>
                  <a:pt x="50" y="89"/>
                  <a:pt x="48" y="88"/>
                  <a:pt x="48" y="86"/>
                </a:cubicBezTo>
                <a:cubicBezTo>
                  <a:pt x="48" y="63"/>
                  <a:pt x="48" y="63"/>
                  <a:pt x="48" y="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" name="Text Box 4"/>
          <p:cNvSpPr txBox="1">
            <a:spLocks noChangeArrowheads="1"/>
          </p:cNvSpPr>
          <p:nvPr/>
        </p:nvSpPr>
        <p:spPr bwMode="auto">
          <a:xfrm>
            <a:off x="2826370" y="287338"/>
            <a:ext cx="348967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WRITE YOUR GREAT TITLE HERE</a:t>
            </a:r>
          </a:p>
        </p:txBody>
      </p: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3524250" y="577850"/>
            <a:ext cx="209391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311393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1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" presetClass="emph" presetSubtype="0" autoRev="1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9" dur="1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3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15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 p14:presetBounceEnd="6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9" dur="6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30" dur="6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 p14:presetBounceEnd="66667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0" dur="6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51" dur="6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1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grpId="1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5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 p14:presetBounceEnd="66667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1" dur="6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72" dur="6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6" presetClass="emph" presetSubtype="0" autoRev="1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animScale>
                                          <p:cBhvr>
                                            <p:cTn id="82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grpId="1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15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fill="hold" grpId="0" nodeType="withEffect" p14:presetBounceEnd="66667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92" dur="6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93" dur="6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1" fill="hold" grpId="0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nodeType="withEffect">
                                      <p:stCondLst>
                                        <p:cond delay="4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6" presetClass="emph" presetSubtype="0" autoRev="1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animScale>
                                          <p:cBhvr>
                                            <p:cTn id="103" dur="15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43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3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460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15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 p14:presetBounceEnd="66667">
                                      <p:stCondLst>
                                        <p:cond delay="46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13" dur="6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14" dur="6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8" fill="hold" grpId="0" nodeType="withEffect">
                                      <p:stCondLst>
                                        <p:cond delay="46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nodeType="withEffect">
                                      <p:stCondLst>
                                        <p:cond delay="540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1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52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3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6" presetClass="emph" presetSubtype="0" autoRev="1" fill="hold" grpId="1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animScale>
                                          <p:cBhvr>
                                            <p:cTn id="131" dur="15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2" fill="hold" grpId="0" nodeType="withEffect" p14:presetBounceEnd="66667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34" dur="6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35" dur="6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8" grpId="0" animBg="1"/>
          <p:bldP spid="44" grpId="0" animBg="1"/>
          <p:bldP spid="53" grpId="0"/>
          <p:bldP spid="54" grpId="0"/>
          <p:bldP spid="55" grpId="0"/>
          <p:bldP spid="56" grpId="0"/>
          <p:bldP spid="57" grpId="0"/>
          <p:bldP spid="58" grpId="0"/>
          <p:bldP spid="35" grpId="0" animBg="1"/>
          <p:bldP spid="37" grpId="0" animBg="1"/>
          <p:bldP spid="47" grpId="0" animBg="1"/>
          <p:bldP spid="47" grpId="1" animBg="1"/>
          <p:bldP spid="48" grpId="0" animBg="1"/>
          <p:bldP spid="48" grpId="1" animBg="1"/>
          <p:bldP spid="49" grpId="0" animBg="1"/>
          <p:bldP spid="49" grpId="1" animBg="1"/>
          <p:bldP spid="51" grpId="0" animBg="1"/>
          <p:bldP spid="51" grpId="1" animBg="1"/>
          <p:bldP spid="52" grpId="0" animBg="1"/>
          <p:bldP spid="52" grpId="1" animBg="1"/>
          <p:bldP spid="50" grpId="0" animBg="1"/>
          <p:bldP spid="50" grpId="1" animBg="1"/>
          <p:bldP spid="33" grpId="0"/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" presetClass="emph" presetSubtype="0" autoRev="1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9" dur="1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3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15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6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6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6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6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1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grpId="1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5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6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6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6" presetClass="emph" presetSubtype="0" autoRev="1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animScale>
                                          <p:cBhvr>
                                            <p:cTn id="82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grpId="1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15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fill="hold" grpId="0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6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6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1" fill="hold" grpId="0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nodeType="withEffect">
                                      <p:stCondLst>
                                        <p:cond delay="4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6" presetClass="emph" presetSubtype="0" autoRev="1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animScale>
                                          <p:cBhvr>
                                            <p:cTn id="103" dur="15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43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3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460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15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8" fill="hold" grpId="0" nodeType="withEffect">
                                      <p:stCondLst>
                                        <p:cond delay="46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6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6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8" fill="hold" grpId="0" nodeType="withEffect">
                                      <p:stCondLst>
                                        <p:cond delay="46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nodeType="withEffect">
                                      <p:stCondLst>
                                        <p:cond delay="540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1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52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3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6" presetClass="emph" presetSubtype="0" autoRev="1" fill="hold" grpId="1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animScale>
                                          <p:cBhvr>
                                            <p:cTn id="131" dur="15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2" fill="hold" grpId="0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6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6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8" grpId="0" animBg="1"/>
          <p:bldP spid="44" grpId="0" animBg="1"/>
          <p:bldP spid="53" grpId="0"/>
          <p:bldP spid="54" grpId="0"/>
          <p:bldP spid="55" grpId="0"/>
          <p:bldP spid="56" grpId="0"/>
          <p:bldP spid="57" grpId="0"/>
          <p:bldP spid="58" grpId="0"/>
          <p:bldP spid="35" grpId="0" animBg="1"/>
          <p:bldP spid="37" grpId="0" animBg="1"/>
          <p:bldP spid="47" grpId="0" animBg="1"/>
          <p:bldP spid="47" grpId="1" animBg="1"/>
          <p:bldP spid="48" grpId="0" animBg="1"/>
          <p:bldP spid="48" grpId="1" animBg="1"/>
          <p:bldP spid="49" grpId="0" animBg="1"/>
          <p:bldP spid="49" grpId="1" animBg="1"/>
          <p:bldP spid="51" grpId="0" animBg="1"/>
          <p:bldP spid="51" grpId="1" animBg="1"/>
          <p:bldP spid="52" grpId="0" animBg="1"/>
          <p:bldP spid="52" grpId="1" animBg="1"/>
          <p:bldP spid="50" grpId="0" animBg="1"/>
          <p:bldP spid="50" grpId="1" animBg="1"/>
          <p:bldP spid="33" grpId="0"/>
          <p:bldP spid="34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115616" y="1599729"/>
            <a:ext cx="1940868" cy="1940868"/>
          </a:xfrm>
          <a:prstGeom prst="ellipse">
            <a:avLst/>
          </a:prstGeom>
          <a:noFill/>
          <a:ln w="9525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-540568" y="3795092"/>
            <a:ext cx="2007046" cy="2007046"/>
          </a:xfrm>
          <a:prstGeom prst="ellips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2302173" y="1274812"/>
            <a:ext cx="802258" cy="802258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0181" y="2154664"/>
            <a:ext cx="11684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en-US" altLang="zh-CN" sz="3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372328" y="838200"/>
            <a:ext cx="565516" cy="565516"/>
          </a:xfrm>
          <a:prstGeom prst="ellipse">
            <a:avLst/>
          </a:prstGeom>
          <a:gradFill flip="none" rotWithShape="1">
            <a:gsLst>
              <a:gs pos="90000">
                <a:srgbClr val="138F81"/>
              </a:gs>
              <a:gs pos="30000">
                <a:srgbClr val="19BAA9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38F81"/>
                </a:gs>
                <a:gs pos="100000">
                  <a:srgbClr val="19BAA9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47252" y="894340"/>
            <a:ext cx="215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2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361250" y="1785437"/>
            <a:ext cx="565516" cy="565516"/>
          </a:xfrm>
          <a:prstGeom prst="ellipse">
            <a:avLst/>
          </a:prstGeom>
          <a:gradFill flip="none" rotWithShape="1">
            <a:gsLst>
              <a:gs pos="90000">
                <a:srgbClr val="E33F24"/>
              </a:gs>
              <a:gs pos="30000">
                <a:srgbClr val="F26434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E33F24"/>
                </a:gs>
                <a:gs pos="100000">
                  <a:srgbClr val="F26434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36174" y="1841577"/>
            <a:ext cx="215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2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361250" y="2797614"/>
            <a:ext cx="565516" cy="565516"/>
          </a:xfrm>
          <a:prstGeom prst="ellipse">
            <a:avLst/>
          </a:prstGeom>
          <a:gradFill flip="none" rotWithShape="1">
            <a:gsLst>
              <a:gs pos="90000">
                <a:srgbClr val="89A13D"/>
              </a:gs>
              <a:gs pos="30000">
                <a:srgbClr val="B2D138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89A13D"/>
                </a:gs>
                <a:gs pos="100000">
                  <a:srgbClr val="B2D138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36174" y="2853754"/>
            <a:ext cx="215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2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4361250" y="3713478"/>
            <a:ext cx="565516" cy="565516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36174" y="3769618"/>
            <a:ext cx="215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zh-CN" altLang="en-US" sz="2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292080" y="814189"/>
            <a:ext cx="1944216" cy="584775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此处添加标题文本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宋体" charset="-122"/>
                <a:cs typeface="Arial" panose="020B0604020202020204" pitchFamily="34" charset="0"/>
              </a:rPr>
              <a:t>Insert Header Topic Here</a:t>
            </a:r>
          </a:p>
        </p:txBody>
      </p:sp>
      <p:sp>
        <p:nvSpPr>
          <p:cNvPr id="33" name="矩形 32"/>
          <p:cNvSpPr/>
          <p:nvPr/>
        </p:nvSpPr>
        <p:spPr>
          <a:xfrm>
            <a:off x="5292080" y="1769343"/>
            <a:ext cx="2448272" cy="584775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此处添加标题文本</a:t>
            </a:r>
            <a:endParaRPr lang="en-US" altLang="zh-CN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Impact" panose="020B0806030902050204" pitchFamily="34" charset="0"/>
                <a:ea typeface="宋体" charset="-122"/>
                <a:cs typeface="Arial" panose="020B0604020202020204" pitchFamily="34" charset="0"/>
              </a:rPr>
              <a:t>Insert Header Topic Here</a:t>
            </a:r>
          </a:p>
        </p:txBody>
      </p:sp>
      <p:sp>
        <p:nvSpPr>
          <p:cNvPr id="34" name="矩形 33"/>
          <p:cNvSpPr/>
          <p:nvPr/>
        </p:nvSpPr>
        <p:spPr>
          <a:xfrm>
            <a:off x="5292080" y="2798663"/>
            <a:ext cx="2448272" cy="584775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此处添加标题文本</a:t>
            </a:r>
            <a:endParaRPr lang="en-US" altLang="zh-CN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Impact" panose="020B0806030902050204" pitchFamily="34" charset="0"/>
                <a:ea typeface="宋体" charset="-122"/>
                <a:cs typeface="Arial" panose="020B0604020202020204" pitchFamily="34" charset="0"/>
              </a:rPr>
              <a:t>Insert Header Topic Here</a:t>
            </a:r>
          </a:p>
        </p:txBody>
      </p:sp>
      <p:sp>
        <p:nvSpPr>
          <p:cNvPr id="35" name="矩形 34"/>
          <p:cNvSpPr/>
          <p:nvPr/>
        </p:nvSpPr>
        <p:spPr>
          <a:xfrm>
            <a:off x="5292080" y="3694509"/>
            <a:ext cx="2448272" cy="584775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此处添加标题文本</a:t>
            </a:r>
            <a:endParaRPr lang="en-US" altLang="zh-CN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Impact" panose="020B0806030902050204" pitchFamily="34" charset="0"/>
                <a:ea typeface="宋体" charset="-122"/>
                <a:cs typeface="Arial" panose="020B0604020202020204" pitchFamily="34" charset="0"/>
              </a:rPr>
              <a:t>Insert Header Topic Here</a:t>
            </a:r>
          </a:p>
        </p:txBody>
      </p:sp>
      <p:sp>
        <p:nvSpPr>
          <p:cNvPr id="21" name="椭圆 20"/>
          <p:cNvSpPr/>
          <p:nvPr/>
        </p:nvSpPr>
        <p:spPr>
          <a:xfrm>
            <a:off x="1331541" y="4493841"/>
            <a:ext cx="1296144" cy="1296144"/>
          </a:xfrm>
          <a:prstGeom prst="ellipse">
            <a:avLst/>
          </a:prstGeom>
          <a:noFill/>
          <a:ln w="9525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936826" y="4248150"/>
            <a:ext cx="347246" cy="347246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557902" y="4555815"/>
            <a:ext cx="1172196" cy="1172196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096983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 p14:presetBounceEnd="58333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63" dur="6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64" dur="6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6" presetClass="emph" presetSubtype="0" autoRev="1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78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2" fill="hold" grpId="0" nodeType="withEffect" p14:presetBounceEnd="58333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81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82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 p14:presetBounceEnd="58333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99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100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autoRev="1" fill="hold" grpId="1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grpId="1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 p14:presetBounceEnd="58333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117" dur="6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118" dur="6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19" grpId="0" animBg="1"/>
          <p:bldP spid="19" grpId="1" animBg="1"/>
          <p:bldP spid="3" grpId="0" animBg="1"/>
          <p:bldP spid="3" grpId="1" animBg="1"/>
          <p:bldP spid="4" grpId="0"/>
          <p:bldP spid="4" grpId="1"/>
          <p:bldP spid="6" grpId="0" animBg="1"/>
          <p:bldP spid="6" grpId="1" animBg="1"/>
          <p:bldP spid="7" grpId="0"/>
          <p:bldP spid="7" grpId="1"/>
          <p:bldP spid="22" grpId="0" animBg="1"/>
          <p:bldP spid="22" grpId="1" animBg="1"/>
          <p:bldP spid="23" grpId="0"/>
          <p:bldP spid="23" grpId="1"/>
          <p:bldP spid="25" grpId="0" animBg="1"/>
          <p:bldP spid="25" grpId="1" animBg="1"/>
          <p:bldP spid="26" grpId="0"/>
          <p:bldP spid="26" grpId="1"/>
          <p:bldP spid="28" grpId="0" animBg="1"/>
          <p:bldP spid="28" grpId="1" animBg="1"/>
          <p:bldP spid="29" grpId="0"/>
          <p:bldP spid="29" grpId="1"/>
          <p:bldP spid="32" grpId="0"/>
          <p:bldP spid="33" grpId="0"/>
          <p:bldP spid="34" grpId="0"/>
          <p:bldP spid="35" grpId="0"/>
          <p:bldP spid="21" grpId="0" animBg="1"/>
          <p:bldP spid="21" grpId="1" animBg="1"/>
          <p:bldP spid="24" grpId="0" animBg="1"/>
          <p:bldP spid="24" grpId="1" animBg="1"/>
          <p:bldP spid="27" grpId="0" animBg="1"/>
          <p:bldP spid="27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6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6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6" presetClass="emph" presetSubtype="0" autoRev="1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78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autoRev="1" fill="hold" grpId="1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grpId="1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6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6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19" grpId="0" animBg="1"/>
          <p:bldP spid="19" grpId="1" animBg="1"/>
          <p:bldP spid="3" grpId="0" animBg="1"/>
          <p:bldP spid="3" grpId="1" animBg="1"/>
          <p:bldP spid="4" grpId="0"/>
          <p:bldP spid="4" grpId="1"/>
          <p:bldP spid="6" grpId="0" animBg="1"/>
          <p:bldP spid="6" grpId="1" animBg="1"/>
          <p:bldP spid="7" grpId="0"/>
          <p:bldP spid="7" grpId="1"/>
          <p:bldP spid="22" grpId="0" animBg="1"/>
          <p:bldP spid="22" grpId="1" animBg="1"/>
          <p:bldP spid="23" grpId="0"/>
          <p:bldP spid="23" grpId="1"/>
          <p:bldP spid="25" grpId="0" animBg="1"/>
          <p:bldP spid="25" grpId="1" animBg="1"/>
          <p:bldP spid="26" grpId="0"/>
          <p:bldP spid="26" grpId="1"/>
          <p:bldP spid="28" grpId="0" animBg="1"/>
          <p:bldP spid="28" grpId="1" animBg="1"/>
          <p:bldP spid="29" grpId="0"/>
          <p:bldP spid="29" grpId="1"/>
          <p:bldP spid="32" grpId="0"/>
          <p:bldP spid="33" grpId="0"/>
          <p:bldP spid="34" grpId="0"/>
          <p:bldP spid="35" grpId="0"/>
          <p:bldP spid="21" grpId="0" animBg="1"/>
          <p:bldP spid="21" grpId="1" animBg="1"/>
          <p:bldP spid="24" grpId="0" animBg="1"/>
          <p:bldP spid="24" grpId="1" animBg="1"/>
          <p:bldP spid="27" grpId="0" animBg="1"/>
          <p:bldP spid="27" grpId="1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0" y="1316647"/>
            <a:ext cx="2473325" cy="2643187"/>
          </a:xfrm>
          <a:prstGeom prst="rect">
            <a:avLst/>
          </a:prstGeom>
          <a:solidFill>
            <a:srgbClr val="16B2C1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Rectangle 22" descr="psb"/>
          <p:cNvSpPr>
            <a:spLocks noChangeArrowheads="1"/>
          </p:cNvSpPr>
          <p:nvPr/>
        </p:nvSpPr>
        <p:spPr bwMode="auto">
          <a:xfrm>
            <a:off x="2460625" y="1316647"/>
            <a:ext cx="2532063" cy="2643187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auto">
          <a:xfrm>
            <a:off x="7107238" y="1316647"/>
            <a:ext cx="2036762" cy="2643187"/>
          </a:xfrm>
          <a:prstGeom prst="rect">
            <a:avLst/>
          </a:prstGeom>
          <a:solidFill>
            <a:srgbClr val="16B2C1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Rectangle 24"/>
          <p:cNvSpPr>
            <a:spLocks noChangeArrowheads="1"/>
          </p:cNvSpPr>
          <p:nvPr/>
        </p:nvSpPr>
        <p:spPr bwMode="auto">
          <a:xfrm>
            <a:off x="4992688" y="1316647"/>
            <a:ext cx="2111375" cy="3406775"/>
          </a:xfrm>
          <a:prstGeom prst="rect">
            <a:avLst/>
          </a:prstGeom>
          <a:solidFill>
            <a:srgbClr val="B2D13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" name="Text Box 25"/>
          <p:cNvSpPr txBox="1">
            <a:spLocks noChangeArrowheads="1"/>
          </p:cNvSpPr>
          <p:nvPr/>
        </p:nvSpPr>
        <p:spPr bwMode="auto">
          <a:xfrm>
            <a:off x="153988" y="1666869"/>
            <a:ext cx="44916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60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“</a:t>
            </a:r>
          </a:p>
        </p:txBody>
      </p:sp>
      <p:sp>
        <p:nvSpPr>
          <p:cNvPr id="9" name="Rectangle 26"/>
          <p:cNvSpPr>
            <a:spLocks noChangeArrowheads="1"/>
          </p:cNvSpPr>
          <p:nvPr/>
        </p:nvSpPr>
        <p:spPr bwMode="auto">
          <a:xfrm>
            <a:off x="298450" y="2253272"/>
            <a:ext cx="18732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/>
              </a:solidFill>
            </a:endParaRPr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5183188" y="2800959"/>
            <a:ext cx="1765300" cy="1421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13" name="Rectangle 28"/>
          <p:cNvSpPr>
            <a:spLocks noChangeArrowheads="1"/>
          </p:cNvSpPr>
          <p:nvPr/>
        </p:nvSpPr>
        <p:spPr bwMode="auto">
          <a:xfrm>
            <a:off x="5360988" y="2508859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WHAT MAKES US</a:t>
            </a:r>
            <a:endParaRPr lang="en-US" altLang="zh-CN" sz="1000" b="1">
              <a:solidFill>
                <a:schemeClr val="bg1"/>
              </a:solidFill>
            </a:endParaRPr>
          </a:p>
          <a:p>
            <a:pPr algn="ctr">
              <a:buFont typeface="Arial" pitchFamily="34" charset="0"/>
              <a:buNone/>
            </a:pPr>
            <a:r>
              <a:rPr lang="en-US" altLang="zh-CN" sz="1000" b="1">
                <a:solidFill>
                  <a:schemeClr val="bg1"/>
                </a:solidFill>
              </a:rPr>
              <a:t>DIFFERENT</a:t>
            </a:r>
            <a:r>
              <a:rPr lang="en-US" altLang="zh-CN" sz="1000">
                <a:solidFill>
                  <a:schemeClr val="bg1"/>
                </a:solidFill>
              </a:rPr>
              <a:t>?</a:t>
            </a:r>
            <a:endParaRPr lang="en-US" altLang="zh-CN" sz="800">
              <a:solidFill>
                <a:schemeClr val="bg1"/>
              </a:solidFill>
            </a:endParaRPr>
          </a:p>
        </p:txBody>
      </p:sp>
      <p:sp>
        <p:nvSpPr>
          <p:cNvPr id="14" name="Freeform 29"/>
          <p:cNvSpPr>
            <a:spLocks noEditPoints="1"/>
          </p:cNvSpPr>
          <p:nvPr/>
        </p:nvSpPr>
        <p:spPr bwMode="auto">
          <a:xfrm>
            <a:off x="7308850" y="2692082"/>
            <a:ext cx="171450" cy="215900"/>
          </a:xfrm>
          <a:custGeom>
            <a:avLst/>
            <a:gdLst>
              <a:gd name="T0" fmla="*/ 60 w 67"/>
              <a:gd name="T1" fmla="*/ 77 h 86"/>
              <a:gd name="T2" fmla="*/ 55 w 67"/>
              <a:gd name="T3" fmla="*/ 82 h 86"/>
              <a:gd name="T4" fmla="*/ 38 w 67"/>
              <a:gd name="T5" fmla="*/ 86 h 86"/>
              <a:gd name="T6" fmla="*/ 22 w 67"/>
              <a:gd name="T7" fmla="*/ 79 h 86"/>
              <a:gd name="T8" fmla="*/ 22 w 67"/>
              <a:gd name="T9" fmla="*/ 79 h 86"/>
              <a:gd name="T10" fmla="*/ 22 w 67"/>
              <a:gd name="T11" fmla="*/ 79 h 86"/>
              <a:gd name="T12" fmla="*/ 17 w 67"/>
              <a:gd name="T13" fmla="*/ 73 h 86"/>
              <a:gd name="T14" fmla="*/ 8 w 67"/>
              <a:gd name="T15" fmla="*/ 58 h 86"/>
              <a:gd name="T16" fmla="*/ 8 w 67"/>
              <a:gd name="T17" fmla="*/ 58 h 86"/>
              <a:gd name="T18" fmla="*/ 3 w 67"/>
              <a:gd name="T19" fmla="*/ 49 h 86"/>
              <a:gd name="T20" fmla="*/ 9 w 67"/>
              <a:gd name="T21" fmla="*/ 37 h 86"/>
              <a:gd name="T22" fmla="*/ 17 w 67"/>
              <a:gd name="T23" fmla="*/ 41 h 86"/>
              <a:gd name="T24" fmla="*/ 18 w 67"/>
              <a:gd name="T25" fmla="*/ 41 h 86"/>
              <a:gd name="T26" fmla="*/ 18 w 67"/>
              <a:gd name="T27" fmla="*/ 42 h 86"/>
              <a:gd name="T28" fmla="*/ 18 w 67"/>
              <a:gd name="T29" fmla="*/ 14 h 86"/>
              <a:gd name="T30" fmla="*/ 30 w 67"/>
              <a:gd name="T31" fmla="*/ 7 h 86"/>
              <a:gd name="T32" fmla="*/ 44 w 67"/>
              <a:gd name="T33" fmla="*/ 7 h 86"/>
              <a:gd name="T34" fmla="*/ 56 w 67"/>
              <a:gd name="T35" fmla="*/ 14 h 86"/>
              <a:gd name="T36" fmla="*/ 56 w 67"/>
              <a:gd name="T37" fmla="*/ 14 h 86"/>
              <a:gd name="T38" fmla="*/ 56 w 67"/>
              <a:gd name="T39" fmla="*/ 14 h 86"/>
              <a:gd name="T40" fmla="*/ 67 w 67"/>
              <a:gd name="T41" fmla="*/ 21 h 86"/>
              <a:gd name="T42" fmla="*/ 67 w 67"/>
              <a:gd name="T43" fmla="*/ 59 h 86"/>
              <a:gd name="T44" fmla="*/ 65 w 67"/>
              <a:gd name="T45" fmla="*/ 69 h 86"/>
              <a:gd name="T46" fmla="*/ 60 w 67"/>
              <a:gd name="T47" fmla="*/ 77 h 86"/>
              <a:gd name="T48" fmla="*/ 52 w 67"/>
              <a:gd name="T49" fmla="*/ 76 h 86"/>
              <a:gd name="T50" fmla="*/ 52 w 67"/>
              <a:gd name="T51" fmla="*/ 76 h 86"/>
              <a:gd name="T52" fmla="*/ 56 w 67"/>
              <a:gd name="T53" fmla="*/ 73 h 86"/>
              <a:gd name="T54" fmla="*/ 60 w 67"/>
              <a:gd name="T55" fmla="*/ 67 h 86"/>
              <a:gd name="T56" fmla="*/ 61 w 67"/>
              <a:gd name="T57" fmla="*/ 59 h 86"/>
              <a:gd name="T58" fmla="*/ 61 w 67"/>
              <a:gd name="T59" fmla="*/ 21 h 86"/>
              <a:gd name="T60" fmla="*/ 58 w 67"/>
              <a:gd name="T61" fmla="*/ 21 h 86"/>
              <a:gd name="T62" fmla="*/ 58 w 67"/>
              <a:gd name="T63" fmla="*/ 39 h 86"/>
              <a:gd name="T64" fmla="*/ 50 w 67"/>
              <a:gd name="T65" fmla="*/ 39 h 86"/>
              <a:gd name="T66" fmla="*/ 50 w 67"/>
              <a:gd name="T67" fmla="*/ 14 h 86"/>
              <a:gd name="T68" fmla="*/ 47 w 67"/>
              <a:gd name="T69" fmla="*/ 14 h 86"/>
              <a:gd name="T70" fmla="*/ 47 w 67"/>
              <a:gd name="T71" fmla="*/ 14 h 86"/>
              <a:gd name="T72" fmla="*/ 47 w 67"/>
              <a:gd name="T73" fmla="*/ 39 h 86"/>
              <a:gd name="T74" fmla="*/ 39 w 67"/>
              <a:gd name="T75" fmla="*/ 39 h 86"/>
              <a:gd name="T76" fmla="*/ 39 w 67"/>
              <a:gd name="T77" fmla="*/ 10 h 86"/>
              <a:gd name="T78" fmla="*/ 35 w 67"/>
              <a:gd name="T79" fmla="*/ 10 h 86"/>
              <a:gd name="T80" fmla="*/ 35 w 67"/>
              <a:gd name="T81" fmla="*/ 39 h 86"/>
              <a:gd name="T82" fmla="*/ 28 w 67"/>
              <a:gd name="T83" fmla="*/ 39 h 86"/>
              <a:gd name="T84" fmla="*/ 28 w 67"/>
              <a:gd name="T85" fmla="*/ 14 h 86"/>
              <a:gd name="T86" fmla="*/ 24 w 67"/>
              <a:gd name="T87" fmla="*/ 14 h 86"/>
              <a:gd name="T88" fmla="*/ 24 w 67"/>
              <a:gd name="T89" fmla="*/ 49 h 86"/>
              <a:gd name="T90" fmla="*/ 16 w 67"/>
              <a:gd name="T91" fmla="*/ 51 h 86"/>
              <a:gd name="T92" fmla="*/ 12 w 67"/>
              <a:gd name="T93" fmla="*/ 44 h 86"/>
              <a:gd name="T94" fmla="*/ 8 w 67"/>
              <a:gd name="T95" fmla="*/ 46 h 86"/>
              <a:gd name="T96" fmla="*/ 13 w 67"/>
              <a:gd name="T97" fmla="*/ 55 h 86"/>
              <a:gd name="T98" fmla="*/ 13 w 67"/>
              <a:gd name="T99" fmla="*/ 55 h 86"/>
              <a:gd name="T100" fmla="*/ 22 w 67"/>
              <a:gd name="T101" fmla="*/ 70 h 86"/>
              <a:gd name="T102" fmla="*/ 26 w 67"/>
              <a:gd name="T103" fmla="*/ 74 h 86"/>
              <a:gd name="T104" fmla="*/ 38 w 67"/>
              <a:gd name="T105" fmla="*/ 80 h 86"/>
              <a:gd name="T106" fmla="*/ 52 w 67"/>
              <a:gd name="T107" fmla="*/ 7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7" h="86">
                <a:moveTo>
                  <a:pt x="60" y="77"/>
                </a:moveTo>
                <a:cubicBezTo>
                  <a:pt x="59" y="79"/>
                  <a:pt x="57" y="80"/>
                  <a:pt x="55" y="82"/>
                </a:cubicBezTo>
                <a:cubicBezTo>
                  <a:pt x="50" y="85"/>
                  <a:pt x="44" y="86"/>
                  <a:pt x="38" y="86"/>
                </a:cubicBezTo>
                <a:cubicBezTo>
                  <a:pt x="32" y="85"/>
                  <a:pt x="26" y="83"/>
                  <a:pt x="22" y="79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79"/>
                  <a:pt x="22" y="79"/>
                  <a:pt x="22" y="79"/>
                </a:cubicBezTo>
                <a:cubicBezTo>
                  <a:pt x="20" y="77"/>
                  <a:pt x="18" y="75"/>
                  <a:pt x="17" y="73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3" y="49"/>
                  <a:pt x="3" y="49"/>
                  <a:pt x="3" y="49"/>
                </a:cubicBezTo>
                <a:cubicBezTo>
                  <a:pt x="0" y="44"/>
                  <a:pt x="3" y="38"/>
                  <a:pt x="9" y="37"/>
                </a:cubicBezTo>
                <a:cubicBezTo>
                  <a:pt x="12" y="37"/>
                  <a:pt x="15" y="38"/>
                  <a:pt x="17" y="41"/>
                </a:cubicBezTo>
                <a:cubicBezTo>
                  <a:pt x="17" y="41"/>
                  <a:pt x="18" y="41"/>
                  <a:pt x="18" y="41"/>
                </a:cubicBezTo>
                <a:cubicBezTo>
                  <a:pt x="18" y="42"/>
                  <a:pt x="18" y="42"/>
                  <a:pt x="18" y="42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8"/>
                  <a:pt x="25" y="4"/>
                  <a:pt x="30" y="7"/>
                </a:cubicBezTo>
                <a:cubicBezTo>
                  <a:pt x="32" y="0"/>
                  <a:pt x="42" y="0"/>
                  <a:pt x="44" y="7"/>
                </a:cubicBezTo>
                <a:cubicBezTo>
                  <a:pt x="49" y="4"/>
                  <a:pt x="56" y="8"/>
                  <a:pt x="56" y="14"/>
                </a:cubicBezTo>
                <a:cubicBezTo>
                  <a:pt x="56" y="14"/>
                  <a:pt x="56" y="14"/>
                  <a:pt x="56" y="14"/>
                </a:cubicBezTo>
                <a:cubicBezTo>
                  <a:pt x="56" y="14"/>
                  <a:pt x="56" y="14"/>
                  <a:pt x="56" y="14"/>
                </a:cubicBezTo>
                <a:cubicBezTo>
                  <a:pt x="61" y="12"/>
                  <a:pt x="67" y="15"/>
                  <a:pt x="67" y="21"/>
                </a:cubicBezTo>
                <a:cubicBezTo>
                  <a:pt x="67" y="59"/>
                  <a:pt x="67" y="59"/>
                  <a:pt x="67" y="59"/>
                </a:cubicBezTo>
                <a:cubicBezTo>
                  <a:pt x="67" y="62"/>
                  <a:pt x="66" y="66"/>
                  <a:pt x="65" y="69"/>
                </a:cubicBezTo>
                <a:cubicBezTo>
                  <a:pt x="64" y="72"/>
                  <a:pt x="63" y="75"/>
                  <a:pt x="60" y="77"/>
                </a:cubicBezTo>
                <a:close/>
                <a:moveTo>
                  <a:pt x="52" y="76"/>
                </a:moveTo>
                <a:cubicBezTo>
                  <a:pt x="52" y="76"/>
                  <a:pt x="52" y="76"/>
                  <a:pt x="52" y="76"/>
                </a:cubicBezTo>
                <a:cubicBezTo>
                  <a:pt x="53" y="76"/>
                  <a:pt x="55" y="74"/>
                  <a:pt x="56" y="73"/>
                </a:cubicBezTo>
                <a:cubicBezTo>
                  <a:pt x="58" y="71"/>
                  <a:pt x="59" y="69"/>
                  <a:pt x="60" y="67"/>
                </a:cubicBezTo>
                <a:cubicBezTo>
                  <a:pt x="61" y="64"/>
                  <a:pt x="61" y="62"/>
                  <a:pt x="61" y="59"/>
                </a:cubicBezTo>
                <a:cubicBezTo>
                  <a:pt x="61" y="21"/>
                  <a:pt x="61" y="21"/>
                  <a:pt x="61" y="21"/>
                </a:cubicBezTo>
                <a:cubicBezTo>
                  <a:pt x="61" y="19"/>
                  <a:pt x="58" y="19"/>
                  <a:pt x="58" y="21"/>
                </a:cubicBezTo>
                <a:cubicBezTo>
                  <a:pt x="58" y="39"/>
                  <a:pt x="58" y="39"/>
                  <a:pt x="58" y="39"/>
                </a:cubicBezTo>
                <a:cubicBezTo>
                  <a:pt x="58" y="44"/>
                  <a:pt x="50" y="44"/>
                  <a:pt x="50" y="39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2"/>
                  <a:pt x="47" y="12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39"/>
                  <a:pt x="47" y="39"/>
                  <a:pt x="47" y="39"/>
                </a:cubicBezTo>
                <a:cubicBezTo>
                  <a:pt x="47" y="44"/>
                  <a:pt x="39" y="44"/>
                  <a:pt x="39" y="39"/>
                </a:cubicBezTo>
                <a:cubicBezTo>
                  <a:pt x="39" y="10"/>
                  <a:pt x="39" y="10"/>
                  <a:pt x="39" y="10"/>
                </a:cubicBezTo>
                <a:cubicBezTo>
                  <a:pt x="39" y="7"/>
                  <a:pt x="35" y="7"/>
                  <a:pt x="35" y="10"/>
                </a:cubicBezTo>
                <a:cubicBezTo>
                  <a:pt x="35" y="39"/>
                  <a:pt x="35" y="39"/>
                  <a:pt x="35" y="39"/>
                </a:cubicBezTo>
                <a:cubicBezTo>
                  <a:pt x="35" y="44"/>
                  <a:pt x="28" y="44"/>
                  <a:pt x="28" y="39"/>
                </a:cubicBezTo>
                <a:cubicBezTo>
                  <a:pt x="28" y="14"/>
                  <a:pt x="28" y="14"/>
                  <a:pt x="28" y="14"/>
                </a:cubicBezTo>
                <a:cubicBezTo>
                  <a:pt x="28" y="12"/>
                  <a:pt x="24" y="12"/>
                  <a:pt x="24" y="14"/>
                </a:cubicBezTo>
                <a:cubicBezTo>
                  <a:pt x="24" y="49"/>
                  <a:pt x="24" y="49"/>
                  <a:pt x="24" y="49"/>
                </a:cubicBezTo>
                <a:cubicBezTo>
                  <a:pt x="24" y="53"/>
                  <a:pt x="19" y="55"/>
                  <a:pt x="16" y="51"/>
                </a:cubicBezTo>
                <a:cubicBezTo>
                  <a:pt x="12" y="44"/>
                  <a:pt x="12" y="44"/>
                  <a:pt x="12" y="44"/>
                </a:cubicBezTo>
                <a:cubicBezTo>
                  <a:pt x="11" y="42"/>
                  <a:pt x="7" y="43"/>
                  <a:pt x="8" y="46"/>
                </a:cubicBezTo>
                <a:cubicBezTo>
                  <a:pt x="13" y="55"/>
                  <a:pt x="13" y="55"/>
                  <a:pt x="13" y="55"/>
                </a:cubicBezTo>
                <a:cubicBezTo>
                  <a:pt x="13" y="55"/>
                  <a:pt x="13" y="55"/>
                  <a:pt x="13" y="55"/>
                </a:cubicBezTo>
                <a:cubicBezTo>
                  <a:pt x="22" y="70"/>
                  <a:pt x="22" y="70"/>
                  <a:pt x="22" y="70"/>
                </a:cubicBezTo>
                <a:cubicBezTo>
                  <a:pt x="23" y="72"/>
                  <a:pt x="24" y="73"/>
                  <a:pt x="26" y="74"/>
                </a:cubicBezTo>
                <a:cubicBezTo>
                  <a:pt x="29" y="77"/>
                  <a:pt x="34" y="79"/>
                  <a:pt x="38" y="80"/>
                </a:cubicBezTo>
                <a:cubicBezTo>
                  <a:pt x="43" y="80"/>
                  <a:pt x="48" y="79"/>
                  <a:pt x="52" y="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" name="Freeform 30"/>
          <p:cNvSpPr>
            <a:spLocks noEditPoints="1"/>
          </p:cNvSpPr>
          <p:nvPr/>
        </p:nvSpPr>
        <p:spPr bwMode="auto">
          <a:xfrm>
            <a:off x="7312025" y="1699086"/>
            <a:ext cx="193675" cy="196850"/>
          </a:xfrm>
          <a:custGeom>
            <a:avLst/>
            <a:gdLst>
              <a:gd name="T0" fmla="*/ 39 w 77"/>
              <a:gd name="T1" fmla="*/ 57 h 78"/>
              <a:gd name="T2" fmla="*/ 48 w 77"/>
              <a:gd name="T3" fmla="*/ 8 h 78"/>
              <a:gd name="T4" fmla="*/ 53 w 77"/>
              <a:gd name="T5" fmla="*/ 10 h 78"/>
              <a:gd name="T6" fmla="*/ 61 w 77"/>
              <a:gd name="T7" fmla="*/ 7 h 78"/>
              <a:gd name="T8" fmla="*/ 71 w 77"/>
              <a:gd name="T9" fmla="*/ 20 h 78"/>
              <a:gd name="T10" fmla="*/ 69 w 77"/>
              <a:gd name="T11" fmla="*/ 29 h 78"/>
              <a:gd name="T12" fmla="*/ 77 w 77"/>
              <a:gd name="T13" fmla="*/ 32 h 78"/>
              <a:gd name="T14" fmla="*/ 74 w 77"/>
              <a:gd name="T15" fmla="*/ 48 h 78"/>
              <a:gd name="T16" fmla="*/ 67 w 77"/>
              <a:gd name="T17" fmla="*/ 53 h 78"/>
              <a:gd name="T18" fmla="*/ 71 w 77"/>
              <a:gd name="T19" fmla="*/ 61 h 78"/>
              <a:gd name="T20" fmla="*/ 57 w 77"/>
              <a:gd name="T21" fmla="*/ 71 h 78"/>
              <a:gd name="T22" fmla="*/ 51 w 77"/>
              <a:gd name="T23" fmla="*/ 68 h 78"/>
              <a:gd name="T24" fmla="*/ 45 w 77"/>
              <a:gd name="T25" fmla="*/ 78 h 78"/>
              <a:gd name="T26" fmla="*/ 29 w 77"/>
              <a:gd name="T27" fmla="*/ 75 h 78"/>
              <a:gd name="T28" fmla="*/ 26 w 77"/>
              <a:gd name="T29" fmla="*/ 68 h 78"/>
              <a:gd name="T30" fmla="*/ 24 w 77"/>
              <a:gd name="T31" fmla="*/ 67 h 78"/>
              <a:gd name="T32" fmla="*/ 16 w 77"/>
              <a:gd name="T33" fmla="*/ 71 h 78"/>
              <a:gd name="T34" fmla="*/ 6 w 77"/>
              <a:gd name="T35" fmla="*/ 57 h 78"/>
              <a:gd name="T36" fmla="*/ 8 w 77"/>
              <a:gd name="T37" fmla="*/ 48 h 78"/>
              <a:gd name="T38" fmla="*/ 0 w 77"/>
              <a:gd name="T39" fmla="*/ 45 h 78"/>
              <a:gd name="T40" fmla="*/ 8 w 77"/>
              <a:gd name="T41" fmla="*/ 29 h 78"/>
              <a:gd name="T42" fmla="*/ 6 w 77"/>
              <a:gd name="T43" fmla="*/ 20 h 78"/>
              <a:gd name="T44" fmla="*/ 6 w 77"/>
              <a:gd name="T45" fmla="*/ 16 h 78"/>
              <a:gd name="T46" fmla="*/ 24 w 77"/>
              <a:gd name="T47" fmla="*/ 10 h 78"/>
              <a:gd name="T48" fmla="*/ 32 w 77"/>
              <a:gd name="T49" fmla="*/ 0 h 78"/>
              <a:gd name="T50" fmla="*/ 48 w 77"/>
              <a:gd name="T51" fmla="*/ 3 h 78"/>
              <a:gd name="T52" fmla="*/ 48 w 77"/>
              <a:gd name="T53" fmla="*/ 15 h 78"/>
              <a:gd name="T54" fmla="*/ 42 w 77"/>
              <a:gd name="T55" fmla="*/ 11 h 78"/>
              <a:gd name="T56" fmla="*/ 35 w 77"/>
              <a:gd name="T57" fmla="*/ 11 h 78"/>
              <a:gd name="T58" fmla="*/ 25 w 77"/>
              <a:gd name="T59" fmla="*/ 17 h 78"/>
              <a:gd name="T60" fmla="*/ 13 w 77"/>
              <a:gd name="T61" fmla="*/ 18 h 78"/>
              <a:gd name="T62" fmla="*/ 14 w 77"/>
              <a:gd name="T63" fmla="*/ 29 h 78"/>
              <a:gd name="T64" fmla="*/ 6 w 77"/>
              <a:gd name="T65" fmla="*/ 35 h 78"/>
              <a:gd name="T66" fmla="*/ 13 w 77"/>
              <a:gd name="T67" fmla="*/ 45 h 78"/>
              <a:gd name="T68" fmla="*/ 16 w 77"/>
              <a:gd name="T69" fmla="*/ 56 h 78"/>
              <a:gd name="T70" fmla="*/ 21 w 77"/>
              <a:gd name="T71" fmla="*/ 61 h 78"/>
              <a:gd name="T72" fmla="*/ 32 w 77"/>
              <a:gd name="T73" fmla="*/ 64 h 78"/>
              <a:gd name="T74" fmla="*/ 42 w 77"/>
              <a:gd name="T75" fmla="*/ 72 h 78"/>
              <a:gd name="T76" fmla="*/ 44 w 77"/>
              <a:gd name="T77" fmla="*/ 64 h 78"/>
              <a:gd name="T78" fmla="*/ 52 w 77"/>
              <a:gd name="T79" fmla="*/ 61 h 78"/>
              <a:gd name="T80" fmla="*/ 64 w 77"/>
              <a:gd name="T81" fmla="*/ 59 h 78"/>
              <a:gd name="T82" fmla="*/ 63 w 77"/>
              <a:gd name="T83" fmla="*/ 49 h 78"/>
              <a:gd name="T84" fmla="*/ 71 w 77"/>
              <a:gd name="T85" fmla="*/ 42 h 78"/>
              <a:gd name="T86" fmla="*/ 64 w 77"/>
              <a:gd name="T87" fmla="*/ 33 h 78"/>
              <a:gd name="T88" fmla="*/ 61 w 77"/>
              <a:gd name="T89" fmla="*/ 21 h 78"/>
              <a:gd name="T90" fmla="*/ 56 w 77"/>
              <a:gd name="T91" fmla="*/ 16 h 78"/>
              <a:gd name="T92" fmla="*/ 39 w 77"/>
              <a:gd name="T93" fmla="*/ 24 h 78"/>
              <a:gd name="T94" fmla="*/ 39 w 77"/>
              <a:gd name="T95" fmla="*/ 5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7" h="78">
                <a:moveTo>
                  <a:pt x="39" y="20"/>
                </a:moveTo>
                <a:cubicBezTo>
                  <a:pt x="49" y="20"/>
                  <a:pt x="57" y="29"/>
                  <a:pt x="57" y="39"/>
                </a:cubicBezTo>
                <a:cubicBezTo>
                  <a:pt x="57" y="49"/>
                  <a:pt x="49" y="57"/>
                  <a:pt x="39" y="57"/>
                </a:cubicBezTo>
                <a:cubicBezTo>
                  <a:pt x="28" y="57"/>
                  <a:pt x="20" y="49"/>
                  <a:pt x="20" y="39"/>
                </a:cubicBezTo>
                <a:cubicBezTo>
                  <a:pt x="20" y="29"/>
                  <a:pt x="28" y="20"/>
                  <a:pt x="39" y="20"/>
                </a:cubicBezTo>
                <a:close/>
                <a:moveTo>
                  <a:pt x="48" y="8"/>
                </a:moveTo>
                <a:cubicBezTo>
                  <a:pt x="48" y="8"/>
                  <a:pt x="48" y="8"/>
                  <a:pt x="48" y="8"/>
                </a:cubicBezTo>
                <a:cubicBezTo>
                  <a:pt x="49" y="9"/>
                  <a:pt x="50" y="9"/>
                  <a:pt x="51" y="9"/>
                </a:cubicBezTo>
                <a:cubicBezTo>
                  <a:pt x="52" y="10"/>
                  <a:pt x="52" y="10"/>
                  <a:pt x="53" y="10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5"/>
                  <a:pt x="60" y="5"/>
                  <a:pt x="61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71" y="16"/>
                  <a:pt x="71" y="16"/>
                  <a:pt x="71" y="16"/>
                </a:cubicBezTo>
                <a:cubicBezTo>
                  <a:pt x="72" y="17"/>
                  <a:pt x="72" y="19"/>
                  <a:pt x="71" y="20"/>
                </a:cubicBezTo>
                <a:cubicBezTo>
                  <a:pt x="67" y="24"/>
                  <a:pt x="67" y="24"/>
                  <a:pt x="67" y="24"/>
                </a:cubicBezTo>
                <a:cubicBezTo>
                  <a:pt x="67" y="25"/>
                  <a:pt x="68" y="26"/>
                  <a:pt x="68" y="26"/>
                </a:cubicBezTo>
                <a:cubicBezTo>
                  <a:pt x="68" y="27"/>
                  <a:pt x="69" y="28"/>
                  <a:pt x="69" y="29"/>
                </a:cubicBezTo>
                <a:cubicBezTo>
                  <a:pt x="74" y="29"/>
                  <a:pt x="74" y="29"/>
                  <a:pt x="74" y="29"/>
                </a:cubicBezTo>
                <a:cubicBezTo>
                  <a:pt x="76" y="29"/>
                  <a:pt x="77" y="30"/>
                  <a:pt x="77" y="32"/>
                </a:cubicBezTo>
                <a:cubicBezTo>
                  <a:pt x="77" y="32"/>
                  <a:pt x="77" y="32"/>
                  <a:pt x="77" y="32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7"/>
                  <a:pt x="76" y="48"/>
                  <a:pt x="74" y="48"/>
                </a:cubicBezTo>
                <a:cubicBezTo>
                  <a:pt x="74" y="48"/>
                  <a:pt x="74" y="48"/>
                  <a:pt x="74" y="48"/>
                </a:cubicBezTo>
                <a:cubicBezTo>
                  <a:pt x="69" y="48"/>
                  <a:pt x="69" y="48"/>
                  <a:pt x="69" y="48"/>
                </a:cubicBezTo>
                <a:cubicBezTo>
                  <a:pt x="69" y="49"/>
                  <a:pt x="68" y="50"/>
                  <a:pt x="68" y="51"/>
                </a:cubicBezTo>
                <a:cubicBezTo>
                  <a:pt x="68" y="52"/>
                  <a:pt x="67" y="53"/>
                  <a:pt x="67" y="53"/>
                </a:cubicBezTo>
                <a:cubicBezTo>
                  <a:pt x="71" y="57"/>
                  <a:pt x="71" y="57"/>
                  <a:pt x="71" y="57"/>
                </a:cubicBezTo>
                <a:cubicBezTo>
                  <a:pt x="72" y="58"/>
                  <a:pt x="72" y="60"/>
                  <a:pt x="71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61" y="71"/>
                  <a:pt x="61" y="71"/>
                  <a:pt x="61" y="71"/>
                </a:cubicBezTo>
                <a:cubicBezTo>
                  <a:pt x="60" y="72"/>
                  <a:pt x="58" y="72"/>
                  <a:pt x="57" y="71"/>
                </a:cubicBezTo>
                <a:cubicBezTo>
                  <a:pt x="53" y="67"/>
                  <a:pt x="53" y="67"/>
                  <a:pt x="53" y="67"/>
                </a:cubicBezTo>
                <a:cubicBezTo>
                  <a:pt x="52" y="68"/>
                  <a:pt x="52" y="68"/>
                  <a:pt x="51" y="68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9"/>
                  <a:pt x="49" y="69"/>
                  <a:pt x="48" y="69"/>
                </a:cubicBezTo>
                <a:cubicBezTo>
                  <a:pt x="48" y="75"/>
                  <a:pt x="48" y="75"/>
                  <a:pt x="48" y="75"/>
                </a:cubicBezTo>
                <a:cubicBezTo>
                  <a:pt x="48" y="76"/>
                  <a:pt x="47" y="78"/>
                  <a:pt x="45" y="78"/>
                </a:cubicBezTo>
                <a:cubicBezTo>
                  <a:pt x="45" y="77"/>
                  <a:pt x="45" y="77"/>
                  <a:pt x="45" y="77"/>
                </a:cubicBezTo>
                <a:cubicBezTo>
                  <a:pt x="32" y="77"/>
                  <a:pt x="32" y="77"/>
                  <a:pt x="32" y="77"/>
                </a:cubicBezTo>
                <a:cubicBezTo>
                  <a:pt x="30" y="77"/>
                  <a:pt x="29" y="76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69"/>
                  <a:pt x="29" y="69"/>
                  <a:pt x="29" y="69"/>
                </a:cubicBezTo>
                <a:cubicBezTo>
                  <a:pt x="28" y="69"/>
                  <a:pt x="27" y="69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8"/>
                  <a:pt x="25" y="67"/>
                  <a:pt x="24" y="67"/>
                </a:cubicBezTo>
                <a:cubicBezTo>
                  <a:pt x="20" y="71"/>
                  <a:pt x="20" y="71"/>
                  <a:pt x="20" y="71"/>
                </a:cubicBezTo>
                <a:cubicBezTo>
                  <a:pt x="19" y="72"/>
                  <a:pt x="17" y="72"/>
                  <a:pt x="1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6" y="61"/>
                  <a:pt x="6" y="61"/>
                  <a:pt x="6" y="61"/>
                </a:cubicBezTo>
                <a:cubicBezTo>
                  <a:pt x="5" y="60"/>
                  <a:pt x="5" y="58"/>
                  <a:pt x="6" y="57"/>
                </a:cubicBezTo>
                <a:cubicBezTo>
                  <a:pt x="10" y="53"/>
                  <a:pt x="10" y="53"/>
                  <a:pt x="10" y="53"/>
                </a:cubicBezTo>
                <a:cubicBezTo>
                  <a:pt x="10" y="53"/>
                  <a:pt x="9" y="52"/>
                  <a:pt x="9" y="51"/>
                </a:cubicBezTo>
                <a:cubicBezTo>
                  <a:pt x="9" y="50"/>
                  <a:pt x="8" y="49"/>
                  <a:pt x="8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7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0"/>
                  <a:pt x="1" y="29"/>
                  <a:pt x="3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9" y="27"/>
                  <a:pt x="9" y="26"/>
                </a:cubicBezTo>
                <a:cubicBezTo>
                  <a:pt x="9" y="26"/>
                  <a:pt x="10" y="25"/>
                  <a:pt x="10" y="24"/>
                </a:cubicBezTo>
                <a:cubicBezTo>
                  <a:pt x="6" y="20"/>
                  <a:pt x="6" y="20"/>
                  <a:pt x="6" y="20"/>
                </a:cubicBezTo>
                <a:cubicBezTo>
                  <a:pt x="5" y="19"/>
                  <a:pt x="5" y="17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5"/>
                  <a:pt x="19" y="5"/>
                  <a:pt x="20" y="7"/>
                </a:cubicBezTo>
                <a:cubicBezTo>
                  <a:pt x="24" y="10"/>
                  <a:pt x="24" y="10"/>
                  <a:pt x="24" y="10"/>
                </a:cubicBezTo>
                <a:cubicBezTo>
                  <a:pt x="25" y="10"/>
                  <a:pt x="27" y="9"/>
                  <a:pt x="29" y="8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1"/>
                  <a:pt x="30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8" y="1"/>
                  <a:pt x="48" y="3"/>
                </a:cubicBezTo>
                <a:cubicBezTo>
                  <a:pt x="48" y="3"/>
                  <a:pt x="48" y="3"/>
                  <a:pt x="48" y="3"/>
                </a:cubicBezTo>
                <a:cubicBezTo>
                  <a:pt x="48" y="8"/>
                  <a:pt x="48" y="8"/>
                  <a:pt x="48" y="8"/>
                </a:cubicBezTo>
                <a:close/>
                <a:moveTo>
                  <a:pt x="48" y="15"/>
                </a:moveTo>
                <a:cubicBezTo>
                  <a:pt x="48" y="15"/>
                  <a:pt x="48" y="15"/>
                  <a:pt x="48" y="15"/>
                </a:cubicBezTo>
                <a:cubicBezTo>
                  <a:pt x="47" y="14"/>
                  <a:pt x="46" y="14"/>
                  <a:pt x="45" y="13"/>
                </a:cubicBezTo>
                <a:cubicBezTo>
                  <a:pt x="43" y="13"/>
                  <a:pt x="42" y="12"/>
                  <a:pt x="42" y="11"/>
                </a:cubicBezTo>
                <a:cubicBezTo>
                  <a:pt x="42" y="6"/>
                  <a:pt x="42" y="6"/>
                  <a:pt x="42" y="6"/>
                </a:cubicBezTo>
                <a:cubicBezTo>
                  <a:pt x="35" y="6"/>
                  <a:pt x="35" y="6"/>
                  <a:pt x="35" y="6"/>
                </a:cubicBezTo>
                <a:cubicBezTo>
                  <a:pt x="35" y="11"/>
                  <a:pt x="35" y="11"/>
                  <a:pt x="35" y="11"/>
                </a:cubicBezTo>
                <a:cubicBezTo>
                  <a:pt x="35" y="12"/>
                  <a:pt x="34" y="13"/>
                  <a:pt x="33" y="13"/>
                </a:cubicBezTo>
                <a:cubicBezTo>
                  <a:pt x="30" y="14"/>
                  <a:pt x="27" y="15"/>
                  <a:pt x="25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4" y="17"/>
                  <a:pt x="22" y="17"/>
                  <a:pt x="21" y="16"/>
                </a:cubicBezTo>
                <a:cubicBezTo>
                  <a:pt x="18" y="13"/>
                  <a:pt x="18" y="13"/>
                  <a:pt x="18" y="13"/>
                </a:cubicBezTo>
                <a:cubicBezTo>
                  <a:pt x="13" y="18"/>
                  <a:pt x="13" y="18"/>
                  <a:pt x="13" y="18"/>
                </a:cubicBezTo>
                <a:cubicBezTo>
                  <a:pt x="16" y="21"/>
                  <a:pt x="16" y="21"/>
                  <a:pt x="16" y="21"/>
                </a:cubicBezTo>
                <a:cubicBezTo>
                  <a:pt x="17" y="22"/>
                  <a:pt x="17" y="24"/>
                  <a:pt x="16" y="25"/>
                </a:cubicBezTo>
                <a:cubicBezTo>
                  <a:pt x="16" y="26"/>
                  <a:pt x="15" y="27"/>
                  <a:pt x="14" y="29"/>
                </a:cubicBezTo>
                <a:cubicBezTo>
                  <a:pt x="14" y="30"/>
                  <a:pt x="14" y="31"/>
                  <a:pt x="13" y="33"/>
                </a:cubicBezTo>
                <a:cubicBezTo>
                  <a:pt x="13" y="34"/>
                  <a:pt x="12" y="35"/>
                  <a:pt x="10" y="35"/>
                </a:cubicBezTo>
                <a:cubicBezTo>
                  <a:pt x="6" y="35"/>
                  <a:pt x="6" y="35"/>
                  <a:pt x="6" y="35"/>
                </a:cubicBezTo>
                <a:cubicBezTo>
                  <a:pt x="6" y="42"/>
                  <a:pt x="6" y="42"/>
                  <a:pt x="6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12" y="42"/>
                  <a:pt x="13" y="43"/>
                  <a:pt x="13" y="45"/>
                </a:cubicBezTo>
                <a:cubicBezTo>
                  <a:pt x="13" y="46"/>
                  <a:pt x="14" y="47"/>
                  <a:pt x="14" y="49"/>
                </a:cubicBezTo>
                <a:cubicBezTo>
                  <a:pt x="15" y="50"/>
                  <a:pt x="16" y="51"/>
                  <a:pt x="16" y="52"/>
                </a:cubicBezTo>
                <a:cubicBezTo>
                  <a:pt x="17" y="54"/>
                  <a:pt x="17" y="55"/>
                  <a:pt x="16" y="56"/>
                </a:cubicBezTo>
                <a:cubicBezTo>
                  <a:pt x="13" y="59"/>
                  <a:pt x="13" y="59"/>
                  <a:pt x="13" y="59"/>
                </a:cubicBezTo>
                <a:cubicBezTo>
                  <a:pt x="18" y="64"/>
                  <a:pt x="18" y="64"/>
                  <a:pt x="18" y="64"/>
                </a:cubicBezTo>
                <a:cubicBezTo>
                  <a:pt x="21" y="61"/>
                  <a:pt x="21" y="61"/>
                  <a:pt x="21" y="61"/>
                </a:cubicBezTo>
                <a:cubicBezTo>
                  <a:pt x="22" y="60"/>
                  <a:pt x="24" y="60"/>
                  <a:pt x="25" y="61"/>
                </a:cubicBezTo>
                <a:cubicBezTo>
                  <a:pt x="26" y="62"/>
                  <a:pt x="27" y="62"/>
                  <a:pt x="29" y="63"/>
                </a:cubicBezTo>
                <a:cubicBezTo>
                  <a:pt x="30" y="63"/>
                  <a:pt x="31" y="64"/>
                  <a:pt x="32" y="64"/>
                </a:cubicBezTo>
                <a:cubicBezTo>
                  <a:pt x="34" y="64"/>
                  <a:pt x="35" y="66"/>
                  <a:pt x="35" y="67"/>
                </a:cubicBezTo>
                <a:cubicBezTo>
                  <a:pt x="35" y="72"/>
                  <a:pt x="35" y="72"/>
                  <a:pt x="35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2" y="67"/>
                  <a:pt x="42" y="67"/>
                  <a:pt x="42" y="67"/>
                </a:cubicBezTo>
                <a:cubicBezTo>
                  <a:pt x="42" y="67"/>
                  <a:pt x="42" y="67"/>
                  <a:pt x="42" y="67"/>
                </a:cubicBezTo>
                <a:cubicBezTo>
                  <a:pt x="42" y="66"/>
                  <a:pt x="43" y="64"/>
                  <a:pt x="44" y="64"/>
                </a:cubicBezTo>
                <a:cubicBezTo>
                  <a:pt x="46" y="64"/>
                  <a:pt x="47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50" y="62"/>
                  <a:pt x="51" y="62"/>
                  <a:pt x="52" y="61"/>
                </a:cubicBezTo>
                <a:cubicBezTo>
                  <a:pt x="53" y="60"/>
                  <a:pt x="55" y="60"/>
                  <a:pt x="56" y="61"/>
                </a:cubicBezTo>
                <a:cubicBezTo>
                  <a:pt x="59" y="64"/>
                  <a:pt x="59" y="64"/>
                  <a:pt x="59" y="64"/>
                </a:cubicBezTo>
                <a:cubicBezTo>
                  <a:pt x="64" y="59"/>
                  <a:pt x="64" y="59"/>
                  <a:pt x="64" y="59"/>
                </a:cubicBezTo>
                <a:cubicBezTo>
                  <a:pt x="61" y="56"/>
                  <a:pt x="61" y="56"/>
                  <a:pt x="61" y="56"/>
                </a:cubicBezTo>
                <a:cubicBezTo>
                  <a:pt x="60" y="55"/>
                  <a:pt x="60" y="54"/>
                  <a:pt x="61" y="52"/>
                </a:cubicBezTo>
                <a:cubicBezTo>
                  <a:pt x="61" y="51"/>
                  <a:pt x="62" y="50"/>
                  <a:pt x="63" y="49"/>
                </a:cubicBezTo>
                <a:cubicBezTo>
                  <a:pt x="63" y="47"/>
                  <a:pt x="64" y="46"/>
                  <a:pt x="64" y="45"/>
                </a:cubicBezTo>
                <a:cubicBezTo>
                  <a:pt x="64" y="43"/>
                  <a:pt x="65" y="42"/>
                  <a:pt x="67" y="42"/>
                </a:cubicBezTo>
                <a:cubicBezTo>
                  <a:pt x="71" y="42"/>
                  <a:pt x="71" y="42"/>
                  <a:pt x="71" y="42"/>
                </a:cubicBezTo>
                <a:cubicBezTo>
                  <a:pt x="71" y="35"/>
                  <a:pt x="71" y="35"/>
                  <a:pt x="71" y="35"/>
                </a:cubicBezTo>
                <a:cubicBezTo>
                  <a:pt x="67" y="35"/>
                  <a:pt x="67" y="35"/>
                  <a:pt x="67" y="35"/>
                </a:cubicBezTo>
                <a:cubicBezTo>
                  <a:pt x="65" y="35"/>
                  <a:pt x="64" y="34"/>
                  <a:pt x="64" y="33"/>
                </a:cubicBezTo>
                <a:cubicBezTo>
                  <a:pt x="64" y="31"/>
                  <a:pt x="63" y="30"/>
                  <a:pt x="63" y="29"/>
                </a:cubicBezTo>
                <a:cubicBezTo>
                  <a:pt x="62" y="27"/>
                  <a:pt x="61" y="26"/>
                  <a:pt x="61" y="25"/>
                </a:cubicBezTo>
                <a:cubicBezTo>
                  <a:pt x="60" y="24"/>
                  <a:pt x="60" y="22"/>
                  <a:pt x="61" y="21"/>
                </a:cubicBezTo>
                <a:cubicBezTo>
                  <a:pt x="64" y="18"/>
                  <a:pt x="64" y="18"/>
                  <a:pt x="64" y="18"/>
                </a:cubicBezTo>
                <a:cubicBezTo>
                  <a:pt x="59" y="13"/>
                  <a:pt x="59" y="13"/>
                  <a:pt x="59" y="13"/>
                </a:cubicBezTo>
                <a:cubicBezTo>
                  <a:pt x="56" y="16"/>
                  <a:pt x="56" y="16"/>
                  <a:pt x="56" y="16"/>
                </a:cubicBezTo>
                <a:cubicBezTo>
                  <a:pt x="55" y="17"/>
                  <a:pt x="53" y="17"/>
                  <a:pt x="52" y="17"/>
                </a:cubicBezTo>
                <a:cubicBezTo>
                  <a:pt x="51" y="16"/>
                  <a:pt x="50" y="15"/>
                  <a:pt x="48" y="15"/>
                </a:cubicBezTo>
                <a:close/>
                <a:moveTo>
                  <a:pt x="39" y="24"/>
                </a:moveTo>
                <a:cubicBezTo>
                  <a:pt x="39" y="24"/>
                  <a:pt x="39" y="24"/>
                  <a:pt x="39" y="24"/>
                </a:cubicBezTo>
                <a:cubicBezTo>
                  <a:pt x="30" y="24"/>
                  <a:pt x="24" y="31"/>
                  <a:pt x="24" y="39"/>
                </a:cubicBezTo>
                <a:cubicBezTo>
                  <a:pt x="24" y="47"/>
                  <a:pt x="30" y="54"/>
                  <a:pt x="39" y="54"/>
                </a:cubicBezTo>
                <a:cubicBezTo>
                  <a:pt x="47" y="54"/>
                  <a:pt x="53" y="47"/>
                  <a:pt x="53" y="39"/>
                </a:cubicBezTo>
                <a:cubicBezTo>
                  <a:pt x="53" y="31"/>
                  <a:pt x="47" y="24"/>
                  <a:pt x="39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Rectangle 33"/>
          <p:cNvSpPr>
            <a:spLocks noChangeArrowheads="1"/>
          </p:cNvSpPr>
          <p:nvPr/>
        </p:nvSpPr>
        <p:spPr bwMode="auto">
          <a:xfrm>
            <a:off x="7631113" y="1734159"/>
            <a:ext cx="1333375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800" b="1">
                <a:solidFill>
                  <a:schemeClr val="bg1"/>
                </a:solidFill>
              </a:rPr>
              <a:t>Weekday Sales</a:t>
            </a:r>
          </a:p>
          <a:p>
            <a:pPr>
              <a:buFont typeface="Arial" pitchFamily="34" charset="0"/>
              <a:buNone/>
            </a:pPr>
            <a:endParaRPr lang="zh-CN" altLang="en-US" sz="800">
              <a:solidFill>
                <a:schemeClr val="bg1"/>
              </a:solidFill>
            </a:endParaRPr>
          </a:p>
          <a:p>
            <a:pPr>
              <a:buFont typeface="Arial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7631113" y="2735872"/>
            <a:ext cx="1333375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800" b="1">
                <a:solidFill>
                  <a:schemeClr val="bg1"/>
                </a:solidFill>
              </a:rPr>
              <a:t>Weekend Sales</a:t>
            </a:r>
          </a:p>
          <a:p>
            <a:pPr>
              <a:buFont typeface="Arial" pitchFamily="34" charset="0"/>
              <a:buNone/>
            </a:pPr>
            <a:endParaRPr lang="zh-CN" altLang="en-US" sz="800">
              <a:solidFill>
                <a:schemeClr val="bg1"/>
              </a:solidFill>
            </a:endParaRPr>
          </a:p>
          <a:p>
            <a:pPr>
              <a:buFont typeface="Arial" pitchFamily="34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608603" y="1555070"/>
            <a:ext cx="831918" cy="831918"/>
            <a:chOff x="5608603" y="1555070"/>
            <a:chExt cx="831918" cy="831918"/>
          </a:xfrm>
        </p:grpSpPr>
        <p:sp>
          <p:nvSpPr>
            <p:cNvPr id="20" name="椭圆 19"/>
            <p:cNvSpPr/>
            <p:nvPr/>
          </p:nvSpPr>
          <p:spPr>
            <a:xfrm>
              <a:off x="5707640" y="1654107"/>
              <a:ext cx="633844" cy="633844"/>
            </a:xfrm>
            <a:prstGeom prst="ellipse">
              <a:avLst/>
            </a:prstGeom>
            <a:gradFill flip="none" rotWithShape="1">
              <a:gsLst>
                <a:gs pos="90000">
                  <a:srgbClr val="108692"/>
                </a:gs>
                <a:gs pos="30000">
                  <a:srgbClr val="16B2C1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08692"/>
                  </a:gs>
                  <a:gs pos="100000">
                    <a:srgbClr val="16B2C1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5608603" y="1555070"/>
              <a:ext cx="831918" cy="831918"/>
            </a:xfrm>
            <a:prstGeom prst="ellipse">
              <a:avLst/>
            </a:prstGeom>
            <a:gradFill flip="none" rotWithShape="1">
              <a:gsLst>
                <a:gs pos="90000">
                  <a:srgbClr val="108692"/>
                </a:gs>
                <a:gs pos="30000">
                  <a:srgbClr val="16B2C1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08692"/>
                  </a:gs>
                  <a:gs pos="100000">
                    <a:srgbClr val="16B2C1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sp>
        <p:nvSpPr>
          <p:cNvPr id="16" name="Rectangle 31"/>
          <p:cNvSpPr>
            <a:spLocks noChangeArrowheads="1"/>
          </p:cNvSpPr>
          <p:nvPr/>
        </p:nvSpPr>
        <p:spPr bwMode="auto">
          <a:xfrm>
            <a:off x="5387463" y="1806970"/>
            <a:ext cx="12742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2000" b="1" dirty="0">
                <a:solidFill>
                  <a:schemeClr val="bg1"/>
                </a:solidFill>
              </a:rPr>
              <a:t>85%</a:t>
            </a: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2826370" y="287338"/>
            <a:ext cx="348967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WRITE YOUR GREAT TITLE HERE</a:t>
            </a: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524250" y="577850"/>
            <a:ext cx="209391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3472082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1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1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66667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5" dur="6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6" dur="6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66667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9" dur="6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0" dur="6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66667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3" dur="6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4" dur="6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66667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7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8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66667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1" dur="6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32" dur="6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66667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5" dur="6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36" dur="6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66667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9" dur="6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0" dur="6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66667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43" dur="6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4" dur="6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 p14:presetBounceEnd="66667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47" dur="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8" dur="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 p14:presetBounceEnd="66667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1" dur="6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52" dur="6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66667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5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56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 p14:presetBounceEnd="66667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9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60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 p14:presetBounceEnd="66667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63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64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 p14:presetBounceEnd="66667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67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68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/>
          <p:bldP spid="9" grpId="0"/>
          <p:bldP spid="10" grpId="0"/>
          <p:bldP spid="13" grpId="0"/>
          <p:bldP spid="14" grpId="0" animBg="1"/>
          <p:bldP spid="15" grpId="0" animBg="1"/>
          <p:bldP spid="18" grpId="0"/>
          <p:bldP spid="19" grpId="0"/>
          <p:bldP spid="16" grpId="0"/>
          <p:bldP spid="22" grpId="0"/>
          <p:bldP spid="2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6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6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6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6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6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6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6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6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6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6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6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6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6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6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6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6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/>
          <p:bldP spid="9" grpId="0"/>
          <p:bldP spid="10" grpId="0"/>
          <p:bldP spid="13" grpId="0"/>
          <p:bldP spid="14" grpId="0" animBg="1"/>
          <p:bldP spid="15" grpId="0" animBg="1"/>
          <p:bldP spid="18" grpId="0"/>
          <p:bldP spid="19" grpId="0"/>
          <p:bldP spid="16" grpId="0"/>
          <p:bldP spid="22" grpId="0"/>
          <p:bldP spid="23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4"/>
          <p:cNvSpPr>
            <a:spLocks noChangeArrowheads="1"/>
          </p:cNvSpPr>
          <p:nvPr/>
        </p:nvSpPr>
        <p:spPr bwMode="auto">
          <a:xfrm>
            <a:off x="333693" y="1812675"/>
            <a:ext cx="1730375" cy="1731962"/>
          </a:xfrm>
          <a:prstGeom prst="ellipse">
            <a:avLst/>
          </a:prstGeom>
          <a:noFill/>
          <a:ln w="9525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3" name="Oval 6"/>
          <p:cNvSpPr>
            <a:spLocks noChangeArrowheads="1"/>
          </p:cNvSpPr>
          <p:nvPr/>
        </p:nvSpPr>
        <p:spPr bwMode="auto">
          <a:xfrm>
            <a:off x="3700463" y="1919288"/>
            <a:ext cx="1730375" cy="1731962"/>
          </a:xfrm>
          <a:prstGeom prst="ellips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4" name="Oval 7"/>
          <p:cNvSpPr>
            <a:spLocks noChangeArrowheads="1"/>
          </p:cNvSpPr>
          <p:nvPr/>
        </p:nvSpPr>
        <p:spPr bwMode="auto">
          <a:xfrm>
            <a:off x="7019925" y="1919288"/>
            <a:ext cx="1730375" cy="1731962"/>
          </a:xfrm>
          <a:prstGeom prst="ellipse">
            <a:avLst/>
          </a:prstGeom>
          <a:noFill/>
          <a:ln w="9525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5" name="Oval 8"/>
          <p:cNvSpPr>
            <a:spLocks noChangeArrowheads="1"/>
          </p:cNvSpPr>
          <p:nvPr/>
        </p:nvSpPr>
        <p:spPr bwMode="auto">
          <a:xfrm>
            <a:off x="2041525" y="1092200"/>
            <a:ext cx="1730375" cy="1730375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6" name="Oval 9"/>
          <p:cNvSpPr>
            <a:spLocks noChangeArrowheads="1"/>
          </p:cNvSpPr>
          <p:nvPr/>
        </p:nvSpPr>
        <p:spPr bwMode="auto">
          <a:xfrm>
            <a:off x="5359400" y="1100138"/>
            <a:ext cx="1730375" cy="1730375"/>
          </a:xfrm>
          <a:prstGeom prst="ellipse">
            <a:avLst/>
          </a:prstGeom>
          <a:noFill/>
          <a:ln w="9525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299844" y="3197550"/>
            <a:ext cx="826136" cy="2181718"/>
            <a:chOff x="1299844" y="3197550"/>
            <a:chExt cx="826136" cy="2181718"/>
          </a:xfrm>
        </p:grpSpPr>
        <p:cxnSp>
          <p:nvCxnSpPr>
            <p:cNvPr id="3" name="直接连接符 2"/>
            <p:cNvCxnSpPr>
              <a:stCxn id="58" idx="4"/>
            </p:cNvCxnSpPr>
            <p:nvPr/>
          </p:nvCxnSpPr>
          <p:spPr>
            <a:xfrm>
              <a:off x="1712912" y="4025574"/>
              <a:ext cx="0" cy="1353694"/>
            </a:xfrm>
            <a:prstGeom prst="line">
              <a:avLst/>
            </a:pr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2" name="Oval 5"/>
            <p:cNvSpPr>
              <a:spLocks noChangeArrowheads="1"/>
            </p:cNvSpPr>
            <p:nvPr/>
          </p:nvSpPr>
          <p:spPr bwMode="auto">
            <a:xfrm>
              <a:off x="1370330" y="3263900"/>
              <a:ext cx="693738" cy="695325"/>
            </a:xfrm>
            <a:prstGeom prst="ellipse">
              <a:avLst/>
            </a:pr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8" name="Oval 5"/>
            <p:cNvSpPr>
              <a:spLocks noChangeArrowheads="1"/>
            </p:cNvSpPr>
            <p:nvPr/>
          </p:nvSpPr>
          <p:spPr bwMode="auto">
            <a:xfrm>
              <a:off x="1299844" y="3197550"/>
              <a:ext cx="826136" cy="828024"/>
            </a:xfrm>
            <a:prstGeom prst="ellipse">
              <a:avLst/>
            </a:pr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725420" y="2517307"/>
            <a:ext cx="826136" cy="2861961"/>
            <a:chOff x="2725420" y="2517307"/>
            <a:chExt cx="826136" cy="2861961"/>
          </a:xfrm>
        </p:grpSpPr>
        <p:cxnSp>
          <p:nvCxnSpPr>
            <p:cNvPr id="70" name="直接连接符 69"/>
            <p:cNvCxnSpPr>
              <a:stCxn id="61" idx="4"/>
            </p:cNvCxnSpPr>
            <p:nvPr/>
          </p:nvCxnSpPr>
          <p:spPr>
            <a:xfrm>
              <a:off x="3138488" y="3345331"/>
              <a:ext cx="0" cy="2033937"/>
            </a:xfrm>
            <a:prstGeom prst="line">
              <a:avLst/>
            </a:pr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60" name="Oval 5"/>
            <p:cNvSpPr>
              <a:spLocks noChangeArrowheads="1"/>
            </p:cNvSpPr>
            <p:nvPr/>
          </p:nvSpPr>
          <p:spPr bwMode="auto">
            <a:xfrm>
              <a:off x="2795906" y="2583657"/>
              <a:ext cx="693738" cy="695325"/>
            </a:xfrm>
            <a:prstGeom prst="ellipse">
              <a:avLst/>
            </a:pr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61" name="Oval 5"/>
            <p:cNvSpPr>
              <a:spLocks noChangeArrowheads="1"/>
            </p:cNvSpPr>
            <p:nvPr/>
          </p:nvSpPr>
          <p:spPr bwMode="auto">
            <a:xfrm>
              <a:off x="2725420" y="2517307"/>
              <a:ext cx="826136" cy="828024"/>
            </a:xfrm>
            <a:prstGeom prst="ellipse">
              <a:avLst/>
            </a:pr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143057" y="3280862"/>
            <a:ext cx="826136" cy="2098406"/>
            <a:chOff x="4143057" y="3280862"/>
            <a:chExt cx="826136" cy="2098406"/>
          </a:xfrm>
        </p:grpSpPr>
        <p:cxnSp>
          <p:nvCxnSpPr>
            <p:cNvPr id="72" name="直接连接符 71"/>
            <p:cNvCxnSpPr>
              <a:stCxn id="63" idx="4"/>
            </p:cNvCxnSpPr>
            <p:nvPr/>
          </p:nvCxnSpPr>
          <p:spPr>
            <a:xfrm>
              <a:off x="4556125" y="4108886"/>
              <a:ext cx="11714" cy="1270382"/>
            </a:xfrm>
            <a:prstGeom prst="line">
              <a:avLst/>
            </a:pr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62" name="Oval 5"/>
            <p:cNvSpPr>
              <a:spLocks noChangeArrowheads="1"/>
            </p:cNvSpPr>
            <p:nvPr/>
          </p:nvSpPr>
          <p:spPr bwMode="auto">
            <a:xfrm>
              <a:off x="4213543" y="3347212"/>
              <a:ext cx="693738" cy="695325"/>
            </a:xfrm>
            <a:prstGeom prst="ellipse">
              <a:avLst/>
            </a:pr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63" name="Oval 5"/>
            <p:cNvSpPr>
              <a:spLocks noChangeArrowheads="1"/>
            </p:cNvSpPr>
            <p:nvPr/>
          </p:nvSpPr>
          <p:spPr bwMode="auto">
            <a:xfrm>
              <a:off x="4143057" y="3280862"/>
              <a:ext cx="826136" cy="828024"/>
            </a:xfrm>
            <a:prstGeom prst="ellipse">
              <a:avLst/>
            </a:pr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562282" y="2570163"/>
            <a:ext cx="826136" cy="2809105"/>
            <a:chOff x="5562282" y="2570163"/>
            <a:chExt cx="826136" cy="2809105"/>
          </a:xfrm>
        </p:grpSpPr>
        <p:cxnSp>
          <p:nvCxnSpPr>
            <p:cNvPr id="74" name="直接连接符 73"/>
            <p:cNvCxnSpPr>
              <a:stCxn id="65" idx="4"/>
            </p:cNvCxnSpPr>
            <p:nvPr/>
          </p:nvCxnSpPr>
          <p:spPr>
            <a:xfrm>
              <a:off x="5975350" y="3398187"/>
              <a:ext cx="0" cy="1981081"/>
            </a:xfrm>
            <a:prstGeom prst="line">
              <a:avLst/>
            </a:prstGeom>
            <a:gradFill flip="none" rotWithShape="1">
              <a:gsLst>
                <a:gs pos="90000">
                  <a:srgbClr val="108692"/>
                </a:gs>
                <a:gs pos="30000">
                  <a:srgbClr val="16B2C1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08692"/>
                  </a:gs>
                  <a:gs pos="100000">
                    <a:srgbClr val="16B2C1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64" name="Oval 5"/>
            <p:cNvSpPr>
              <a:spLocks noChangeArrowheads="1"/>
            </p:cNvSpPr>
            <p:nvPr/>
          </p:nvSpPr>
          <p:spPr bwMode="auto">
            <a:xfrm>
              <a:off x="5632768" y="2636513"/>
              <a:ext cx="693738" cy="695325"/>
            </a:xfrm>
            <a:prstGeom prst="ellipse">
              <a:avLst/>
            </a:prstGeom>
            <a:gradFill flip="none" rotWithShape="1">
              <a:gsLst>
                <a:gs pos="90000">
                  <a:srgbClr val="108692"/>
                </a:gs>
                <a:gs pos="30000">
                  <a:srgbClr val="16B2C1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08692"/>
                  </a:gs>
                  <a:gs pos="100000">
                    <a:srgbClr val="16B2C1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65" name="Oval 5"/>
            <p:cNvSpPr>
              <a:spLocks noChangeArrowheads="1"/>
            </p:cNvSpPr>
            <p:nvPr/>
          </p:nvSpPr>
          <p:spPr bwMode="auto">
            <a:xfrm>
              <a:off x="5562282" y="2570163"/>
              <a:ext cx="826136" cy="828024"/>
            </a:xfrm>
            <a:prstGeom prst="ellipse">
              <a:avLst/>
            </a:prstGeom>
            <a:gradFill flip="none" rotWithShape="1">
              <a:gsLst>
                <a:gs pos="90000">
                  <a:srgbClr val="108692"/>
                </a:gs>
                <a:gs pos="30000">
                  <a:srgbClr val="16B2C1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08692"/>
                  </a:gs>
                  <a:gs pos="100000">
                    <a:srgbClr val="16B2C1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973570" y="3278982"/>
            <a:ext cx="826136" cy="2100286"/>
            <a:chOff x="6973570" y="3278982"/>
            <a:chExt cx="826136" cy="2100286"/>
          </a:xfrm>
        </p:grpSpPr>
        <p:cxnSp>
          <p:nvCxnSpPr>
            <p:cNvPr id="76" name="直接连接符 75"/>
            <p:cNvCxnSpPr>
              <a:stCxn id="67" idx="4"/>
            </p:cNvCxnSpPr>
            <p:nvPr/>
          </p:nvCxnSpPr>
          <p:spPr>
            <a:xfrm>
              <a:off x="7386638" y="4107006"/>
              <a:ext cx="0" cy="1272262"/>
            </a:xfrm>
            <a:prstGeom prst="line">
              <a:avLst/>
            </a:pr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66" name="Oval 5"/>
            <p:cNvSpPr>
              <a:spLocks noChangeArrowheads="1"/>
            </p:cNvSpPr>
            <p:nvPr/>
          </p:nvSpPr>
          <p:spPr bwMode="auto">
            <a:xfrm>
              <a:off x="7044056" y="3345332"/>
              <a:ext cx="693738" cy="695325"/>
            </a:xfrm>
            <a:prstGeom prst="ellipse">
              <a:avLst/>
            </a:pr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7" name="Oval 5"/>
            <p:cNvSpPr>
              <a:spLocks noChangeArrowheads="1"/>
            </p:cNvSpPr>
            <p:nvPr/>
          </p:nvSpPr>
          <p:spPr bwMode="auto">
            <a:xfrm>
              <a:off x="6973570" y="3278982"/>
              <a:ext cx="826136" cy="828024"/>
            </a:xfrm>
            <a:prstGeom prst="ellipse">
              <a:avLst/>
            </a:pr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41" name="Rectangle 14"/>
          <p:cNvSpPr>
            <a:spLocks noChangeArrowheads="1"/>
          </p:cNvSpPr>
          <p:nvPr/>
        </p:nvSpPr>
        <p:spPr bwMode="auto">
          <a:xfrm>
            <a:off x="482918" y="2141287"/>
            <a:ext cx="1428750" cy="107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OPTION 01</a:t>
            </a: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42" name="Rectangle 15"/>
          <p:cNvSpPr>
            <a:spLocks noChangeArrowheads="1"/>
          </p:cNvSpPr>
          <p:nvPr/>
        </p:nvSpPr>
        <p:spPr bwMode="auto">
          <a:xfrm>
            <a:off x="3854450" y="2143125"/>
            <a:ext cx="1428750" cy="107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OPTION 03</a:t>
            </a: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43" name="Rectangle 16"/>
          <p:cNvSpPr>
            <a:spLocks noChangeArrowheads="1"/>
          </p:cNvSpPr>
          <p:nvPr/>
        </p:nvSpPr>
        <p:spPr bwMode="auto">
          <a:xfrm>
            <a:off x="7170738" y="2209800"/>
            <a:ext cx="1428750" cy="107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OPTION 05</a:t>
            </a: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44" name="Rectangle 17"/>
          <p:cNvSpPr>
            <a:spLocks noChangeArrowheads="1"/>
          </p:cNvSpPr>
          <p:nvPr/>
        </p:nvSpPr>
        <p:spPr bwMode="auto">
          <a:xfrm>
            <a:off x="5492750" y="1409700"/>
            <a:ext cx="1428750" cy="107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OPTION 04</a:t>
            </a: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45" name="Rectangle 18"/>
          <p:cNvSpPr>
            <a:spLocks noChangeArrowheads="1"/>
          </p:cNvSpPr>
          <p:nvPr/>
        </p:nvSpPr>
        <p:spPr bwMode="auto">
          <a:xfrm>
            <a:off x="2179638" y="1409700"/>
            <a:ext cx="1428750" cy="107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OPTION 02</a:t>
            </a:r>
          </a:p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46" name="Text Box 19"/>
          <p:cNvSpPr txBox="1">
            <a:spLocks noChangeArrowheads="1"/>
          </p:cNvSpPr>
          <p:nvPr/>
        </p:nvSpPr>
        <p:spPr bwMode="auto">
          <a:xfrm>
            <a:off x="1443370" y="3449320"/>
            <a:ext cx="55496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zh-CN" sz="1600" dirty="0">
                <a:solidFill>
                  <a:schemeClr val="bg1"/>
                </a:solidFill>
                <a:latin typeface="Impact" panose="020B0806030902050204" pitchFamily="34" charset="0"/>
              </a:rPr>
              <a:t>2011</a:t>
            </a:r>
          </a:p>
        </p:txBody>
      </p:sp>
      <p:sp>
        <p:nvSpPr>
          <p:cNvPr id="47" name="Text Box 20"/>
          <p:cNvSpPr txBox="1">
            <a:spLocks noChangeArrowheads="1"/>
          </p:cNvSpPr>
          <p:nvPr/>
        </p:nvSpPr>
        <p:spPr bwMode="auto">
          <a:xfrm>
            <a:off x="2848985" y="2769235"/>
            <a:ext cx="57900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1600" dirty="0">
                <a:solidFill>
                  <a:schemeClr val="bg1"/>
                </a:solidFill>
                <a:latin typeface="Impact" panose="020B0806030902050204" pitchFamily="34" charset="0"/>
              </a:rPr>
              <a:t>2012</a:t>
            </a:r>
          </a:p>
        </p:txBody>
      </p:sp>
      <p:sp>
        <p:nvSpPr>
          <p:cNvPr id="48" name="Text Box 21"/>
          <p:cNvSpPr txBox="1">
            <a:spLocks noChangeArrowheads="1"/>
          </p:cNvSpPr>
          <p:nvPr/>
        </p:nvSpPr>
        <p:spPr bwMode="auto">
          <a:xfrm>
            <a:off x="4267703" y="3543652"/>
            <a:ext cx="58541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zh-CN" sz="1600" dirty="0">
                <a:solidFill>
                  <a:schemeClr val="bg1"/>
                </a:solidFill>
                <a:latin typeface="Impact" panose="020B0806030902050204" pitchFamily="34" charset="0"/>
              </a:rPr>
              <a:t>2013</a:t>
            </a:r>
          </a:p>
        </p:txBody>
      </p:sp>
      <p:sp>
        <p:nvSpPr>
          <p:cNvPr id="49" name="Text Box 22"/>
          <p:cNvSpPr txBox="1">
            <a:spLocks noChangeArrowheads="1"/>
          </p:cNvSpPr>
          <p:nvPr/>
        </p:nvSpPr>
        <p:spPr bwMode="auto">
          <a:xfrm>
            <a:off x="5685847" y="2823996"/>
            <a:ext cx="57900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1600" dirty="0">
                <a:solidFill>
                  <a:schemeClr val="bg1"/>
                </a:solidFill>
                <a:latin typeface="Impact" panose="020B0806030902050204" pitchFamily="34" charset="0"/>
              </a:rPr>
              <a:t>2014</a:t>
            </a:r>
          </a:p>
        </p:txBody>
      </p:sp>
      <p:sp>
        <p:nvSpPr>
          <p:cNvPr id="50" name="Text Box 23"/>
          <p:cNvSpPr txBox="1">
            <a:spLocks noChangeArrowheads="1"/>
          </p:cNvSpPr>
          <p:nvPr/>
        </p:nvSpPr>
        <p:spPr bwMode="auto">
          <a:xfrm>
            <a:off x="7093128" y="3527075"/>
            <a:ext cx="58702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zh-CN" sz="1600" dirty="0">
                <a:solidFill>
                  <a:schemeClr val="bg1"/>
                </a:solidFill>
                <a:latin typeface="Impact" panose="020B0806030902050204" pitchFamily="34" charset="0"/>
              </a:rPr>
              <a:t>2015</a:t>
            </a:r>
          </a:p>
        </p:txBody>
      </p:sp>
      <p:sp>
        <p:nvSpPr>
          <p:cNvPr id="37" name="Text Box 4"/>
          <p:cNvSpPr txBox="1">
            <a:spLocks noChangeArrowheads="1"/>
          </p:cNvSpPr>
          <p:nvPr/>
        </p:nvSpPr>
        <p:spPr bwMode="auto">
          <a:xfrm>
            <a:off x="2826370" y="287338"/>
            <a:ext cx="348967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WRITE YOUR GREAT TITLE HERE</a:t>
            </a: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3524250" y="577850"/>
            <a:ext cx="209391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2554679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1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1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6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5" dur="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6" dur="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6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9" dur="6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0" dur="6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3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15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 p14:presetBounceEnd="66667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3" dur="6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34" dur="6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 p14:presetBounceEnd="66667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7" dur="6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38" dur="6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1" presetClass="entr" presetSubtype="1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3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utoRev="1" fill="hold" grpId="1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15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 p14:presetBounceEnd="66667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1" dur="6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52" dur="6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 p14:presetBounceEnd="66667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5" dur="6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56" dur="6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1" presetClass="entr" presetSubtype="1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3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autoRev="1" fill="hold" grpId="1" nodeType="withEffect">
                                      <p:stCondLst>
                                        <p:cond delay="3800"/>
                                      </p:stCondLst>
                                      <p:childTnLst>
                                        <p:animScale>
                                          <p:cBhvr>
                                            <p:cTn id="66" dur="150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nodeType="withEffect" p14:presetBounceEnd="66667">
                                      <p:stCondLst>
                                        <p:cond delay="38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69" dur="6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70" dur="6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grpId="0" nodeType="withEffect" p14:presetBounceEnd="66667">
                                      <p:stCondLst>
                                        <p:cond delay="38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3" dur="6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74" dur="6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1" presetClass="entr" presetSubtype="1" fill="hold" grpId="0" nodeType="withEffect">
                                      <p:stCondLst>
                                        <p:cond delay="44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46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15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nodeType="withEffect" p14:presetBounceEnd="66667">
                                      <p:stCondLst>
                                        <p:cond delay="49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87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8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 p14:presetBounceEnd="66667">
                                      <p:stCondLst>
                                        <p:cond delay="49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91" dur="6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92" dur="6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1" presetClass="entr" presetSubtype="1" fill="hold" grpId="0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9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57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grpId="1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15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3" grpId="0" animBg="1"/>
          <p:bldP spid="34" grpId="0" animBg="1"/>
          <p:bldP spid="35" grpId="0" animBg="1"/>
          <p:bldP spid="36" grpId="0" animBg="1"/>
          <p:bldP spid="41" grpId="0"/>
          <p:bldP spid="41" grpId="1"/>
          <p:bldP spid="42" grpId="0"/>
          <p:bldP spid="42" grpId="1"/>
          <p:bldP spid="43" grpId="0"/>
          <p:bldP spid="43" grpId="1"/>
          <p:bldP spid="44" grpId="0"/>
          <p:bldP spid="44" grpId="1"/>
          <p:bldP spid="45" grpId="0"/>
          <p:bldP spid="45" grpId="1"/>
          <p:bldP spid="46" grpId="0"/>
          <p:bldP spid="47" grpId="0"/>
          <p:bldP spid="48" grpId="0"/>
          <p:bldP spid="49" grpId="0"/>
          <p:bldP spid="50" grpId="0"/>
          <p:bldP spid="37" grpId="0"/>
          <p:bldP spid="3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6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6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3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15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6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6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6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6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1" presetClass="entr" presetSubtype="1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3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utoRev="1" fill="hold" grpId="1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15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6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6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6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6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1" presetClass="entr" presetSubtype="1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3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autoRev="1" fill="hold" grpId="1" nodeType="withEffect">
                                      <p:stCondLst>
                                        <p:cond delay="3800"/>
                                      </p:stCondLst>
                                      <p:childTnLst>
                                        <p:animScale>
                                          <p:cBhvr>
                                            <p:cTn id="66" dur="150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nodeType="withEffect">
                                      <p:stCondLst>
                                        <p:cond delay="38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6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6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grpId="0" nodeType="withEffect">
                                      <p:stCondLst>
                                        <p:cond delay="38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6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6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1" presetClass="entr" presetSubtype="1" fill="hold" grpId="0" nodeType="withEffect">
                                      <p:stCondLst>
                                        <p:cond delay="44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46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15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6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6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1" presetClass="entr" presetSubtype="1" fill="hold" grpId="0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9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57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grpId="1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15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3" grpId="0" animBg="1"/>
          <p:bldP spid="34" grpId="0" animBg="1"/>
          <p:bldP spid="35" grpId="0" animBg="1"/>
          <p:bldP spid="36" grpId="0" animBg="1"/>
          <p:bldP spid="41" grpId="0"/>
          <p:bldP spid="41" grpId="1"/>
          <p:bldP spid="42" grpId="0"/>
          <p:bldP spid="42" grpId="1"/>
          <p:bldP spid="43" grpId="0"/>
          <p:bldP spid="43" grpId="1"/>
          <p:bldP spid="44" grpId="0"/>
          <p:bldP spid="44" grpId="1"/>
          <p:bldP spid="45" grpId="0"/>
          <p:bldP spid="45" grpId="1"/>
          <p:bldP spid="46" grpId="0"/>
          <p:bldP spid="47" grpId="0"/>
          <p:bldP spid="48" grpId="0"/>
          <p:bldP spid="49" grpId="0"/>
          <p:bldP spid="50" grpId="0"/>
          <p:bldP spid="37" grpId="0"/>
          <p:bldP spid="38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31"/>
          <p:cNvSpPr>
            <a:spLocks/>
          </p:cNvSpPr>
          <p:nvPr/>
        </p:nvSpPr>
        <p:spPr bwMode="auto">
          <a:xfrm>
            <a:off x="4057650" y="1145727"/>
            <a:ext cx="1012825" cy="3671887"/>
          </a:xfrm>
          <a:custGeom>
            <a:avLst/>
            <a:gdLst>
              <a:gd name="T0" fmla="*/ 416 w 833"/>
              <a:gd name="T1" fmla="*/ 2194 h 3027"/>
              <a:gd name="T2" fmla="*/ 416 w 833"/>
              <a:gd name="T3" fmla="*/ 2194 h 3027"/>
              <a:gd name="T4" fmla="*/ 102 w 833"/>
              <a:gd name="T5" fmla="*/ 1879 h 3027"/>
              <a:gd name="T6" fmla="*/ 416 w 833"/>
              <a:gd name="T7" fmla="*/ 1564 h 3027"/>
              <a:gd name="T8" fmla="*/ 416 w 833"/>
              <a:gd name="T9" fmla="*/ 1564 h 3027"/>
              <a:gd name="T10" fmla="*/ 833 w 833"/>
              <a:gd name="T11" fmla="*/ 1148 h 3027"/>
              <a:gd name="T12" fmla="*/ 416 w 833"/>
              <a:gd name="T13" fmla="*/ 731 h 3027"/>
              <a:gd name="T14" fmla="*/ 416 w 833"/>
              <a:gd name="T15" fmla="*/ 731 h 3027"/>
              <a:gd name="T16" fmla="*/ 102 w 833"/>
              <a:gd name="T17" fmla="*/ 416 h 3027"/>
              <a:gd name="T18" fmla="*/ 416 w 833"/>
              <a:gd name="T19" fmla="*/ 102 h 3027"/>
              <a:gd name="T20" fmla="*/ 416 w 833"/>
              <a:gd name="T21" fmla="*/ 0 h 3027"/>
              <a:gd name="T22" fmla="*/ 0 w 833"/>
              <a:gd name="T23" fmla="*/ 416 h 3027"/>
              <a:gd name="T24" fmla="*/ 416 w 833"/>
              <a:gd name="T25" fmla="*/ 833 h 3027"/>
              <a:gd name="T26" fmla="*/ 416 w 833"/>
              <a:gd name="T27" fmla="*/ 833 h 3027"/>
              <a:gd name="T28" fmla="*/ 731 w 833"/>
              <a:gd name="T29" fmla="*/ 1148 h 3027"/>
              <a:gd name="T30" fmla="*/ 416 w 833"/>
              <a:gd name="T31" fmla="*/ 1462 h 3027"/>
              <a:gd name="T32" fmla="*/ 416 w 833"/>
              <a:gd name="T33" fmla="*/ 1462 h 3027"/>
              <a:gd name="T34" fmla="*/ 0 w 833"/>
              <a:gd name="T35" fmla="*/ 1879 h 3027"/>
              <a:gd name="T36" fmla="*/ 416 w 833"/>
              <a:gd name="T37" fmla="*/ 2296 h 3027"/>
              <a:gd name="T38" fmla="*/ 416 w 833"/>
              <a:gd name="T39" fmla="*/ 2296 h 3027"/>
              <a:gd name="T40" fmla="*/ 731 w 833"/>
              <a:gd name="T41" fmla="*/ 2610 h 3027"/>
              <a:gd name="T42" fmla="*/ 416 w 833"/>
              <a:gd name="T43" fmla="*/ 2925 h 3027"/>
              <a:gd name="T44" fmla="*/ 416 w 833"/>
              <a:gd name="T45" fmla="*/ 3027 h 3027"/>
              <a:gd name="T46" fmla="*/ 833 w 833"/>
              <a:gd name="T47" fmla="*/ 2610 h 3027"/>
              <a:gd name="T48" fmla="*/ 416 w 833"/>
              <a:gd name="T49" fmla="*/ 2194 h 3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33" h="3027">
                <a:moveTo>
                  <a:pt x="416" y="2194"/>
                </a:moveTo>
                <a:cubicBezTo>
                  <a:pt x="416" y="2194"/>
                  <a:pt x="416" y="2194"/>
                  <a:pt x="416" y="2194"/>
                </a:cubicBezTo>
                <a:cubicBezTo>
                  <a:pt x="243" y="2194"/>
                  <a:pt x="102" y="2053"/>
                  <a:pt x="102" y="1879"/>
                </a:cubicBezTo>
                <a:cubicBezTo>
                  <a:pt x="102" y="1705"/>
                  <a:pt x="243" y="1564"/>
                  <a:pt x="416" y="1564"/>
                </a:cubicBezTo>
                <a:cubicBezTo>
                  <a:pt x="416" y="1564"/>
                  <a:pt x="416" y="1564"/>
                  <a:pt x="416" y="1564"/>
                </a:cubicBezTo>
                <a:cubicBezTo>
                  <a:pt x="647" y="1564"/>
                  <a:pt x="833" y="1378"/>
                  <a:pt x="833" y="1148"/>
                </a:cubicBezTo>
                <a:cubicBezTo>
                  <a:pt x="833" y="918"/>
                  <a:pt x="647" y="731"/>
                  <a:pt x="416" y="731"/>
                </a:cubicBezTo>
                <a:cubicBezTo>
                  <a:pt x="416" y="731"/>
                  <a:pt x="416" y="731"/>
                  <a:pt x="416" y="731"/>
                </a:cubicBezTo>
                <a:cubicBezTo>
                  <a:pt x="243" y="731"/>
                  <a:pt x="102" y="590"/>
                  <a:pt x="102" y="416"/>
                </a:cubicBezTo>
                <a:cubicBezTo>
                  <a:pt x="102" y="243"/>
                  <a:pt x="243" y="102"/>
                  <a:pt x="416" y="102"/>
                </a:cubicBezTo>
                <a:cubicBezTo>
                  <a:pt x="416" y="0"/>
                  <a:pt x="416" y="0"/>
                  <a:pt x="416" y="0"/>
                </a:cubicBezTo>
                <a:cubicBezTo>
                  <a:pt x="186" y="0"/>
                  <a:pt x="0" y="186"/>
                  <a:pt x="0" y="416"/>
                </a:cubicBezTo>
                <a:cubicBezTo>
                  <a:pt x="0" y="646"/>
                  <a:pt x="186" y="833"/>
                  <a:pt x="416" y="833"/>
                </a:cubicBezTo>
                <a:cubicBezTo>
                  <a:pt x="416" y="833"/>
                  <a:pt x="416" y="833"/>
                  <a:pt x="416" y="833"/>
                </a:cubicBezTo>
                <a:cubicBezTo>
                  <a:pt x="590" y="833"/>
                  <a:pt x="731" y="974"/>
                  <a:pt x="731" y="1148"/>
                </a:cubicBezTo>
                <a:cubicBezTo>
                  <a:pt x="731" y="1321"/>
                  <a:pt x="590" y="1462"/>
                  <a:pt x="416" y="1462"/>
                </a:cubicBezTo>
                <a:cubicBezTo>
                  <a:pt x="416" y="1462"/>
                  <a:pt x="416" y="1462"/>
                  <a:pt x="416" y="1462"/>
                </a:cubicBezTo>
                <a:cubicBezTo>
                  <a:pt x="186" y="1462"/>
                  <a:pt x="0" y="1649"/>
                  <a:pt x="0" y="1879"/>
                </a:cubicBezTo>
                <a:cubicBezTo>
                  <a:pt x="0" y="2109"/>
                  <a:pt x="186" y="2296"/>
                  <a:pt x="416" y="2296"/>
                </a:cubicBezTo>
                <a:cubicBezTo>
                  <a:pt x="416" y="2296"/>
                  <a:pt x="416" y="2296"/>
                  <a:pt x="416" y="2296"/>
                </a:cubicBezTo>
                <a:cubicBezTo>
                  <a:pt x="590" y="2296"/>
                  <a:pt x="731" y="2437"/>
                  <a:pt x="731" y="2610"/>
                </a:cubicBezTo>
                <a:cubicBezTo>
                  <a:pt x="731" y="2784"/>
                  <a:pt x="590" y="2925"/>
                  <a:pt x="416" y="2925"/>
                </a:cubicBezTo>
                <a:cubicBezTo>
                  <a:pt x="416" y="3027"/>
                  <a:pt x="416" y="3027"/>
                  <a:pt x="416" y="3027"/>
                </a:cubicBezTo>
                <a:cubicBezTo>
                  <a:pt x="647" y="3027"/>
                  <a:pt x="833" y="2841"/>
                  <a:pt x="833" y="2610"/>
                </a:cubicBezTo>
                <a:cubicBezTo>
                  <a:pt x="833" y="2380"/>
                  <a:pt x="647" y="2194"/>
                  <a:pt x="416" y="2194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Freeform 32"/>
          <p:cNvSpPr>
            <a:spLocks/>
          </p:cNvSpPr>
          <p:nvPr/>
        </p:nvSpPr>
        <p:spPr bwMode="auto">
          <a:xfrm>
            <a:off x="4968875" y="1453702"/>
            <a:ext cx="269875" cy="398462"/>
          </a:xfrm>
          <a:custGeom>
            <a:avLst/>
            <a:gdLst>
              <a:gd name="T0" fmla="*/ 0 w 170"/>
              <a:gd name="T1" fmla="*/ 0 h 251"/>
              <a:gd name="T2" fmla="*/ 92 w 170"/>
              <a:gd name="T3" fmla="*/ 126 h 251"/>
              <a:gd name="T4" fmla="*/ 0 w 170"/>
              <a:gd name="T5" fmla="*/ 251 h 251"/>
              <a:gd name="T6" fmla="*/ 79 w 170"/>
              <a:gd name="T7" fmla="*/ 251 h 251"/>
              <a:gd name="T8" fmla="*/ 170 w 170"/>
              <a:gd name="T9" fmla="*/ 126 h 251"/>
              <a:gd name="T10" fmla="*/ 79 w 170"/>
              <a:gd name="T11" fmla="*/ 0 h 251"/>
              <a:gd name="T12" fmla="*/ 0 w 170"/>
              <a:gd name="T13" fmla="*/ 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0" h="251">
                <a:moveTo>
                  <a:pt x="0" y="0"/>
                </a:moveTo>
                <a:lnTo>
                  <a:pt x="92" y="126"/>
                </a:lnTo>
                <a:lnTo>
                  <a:pt x="0" y="251"/>
                </a:lnTo>
                <a:lnTo>
                  <a:pt x="79" y="251"/>
                </a:lnTo>
                <a:lnTo>
                  <a:pt x="170" y="126"/>
                </a:lnTo>
                <a:lnTo>
                  <a:pt x="79" y="0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0" name="Freeform 33"/>
          <p:cNvSpPr>
            <a:spLocks/>
          </p:cNvSpPr>
          <p:nvPr/>
        </p:nvSpPr>
        <p:spPr bwMode="auto">
          <a:xfrm>
            <a:off x="3906838" y="2337939"/>
            <a:ext cx="268287" cy="398463"/>
          </a:xfrm>
          <a:custGeom>
            <a:avLst/>
            <a:gdLst>
              <a:gd name="T0" fmla="*/ 169 w 169"/>
              <a:gd name="T1" fmla="*/ 251 h 251"/>
              <a:gd name="T2" fmla="*/ 78 w 169"/>
              <a:gd name="T3" fmla="*/ 126 h 251"/>
              <a:gd name="T4" fmla="*/ 169 w 169"/>
              <a:gd name="T5" fmla="*/ 0 h 251"/>
              <a:gd name="T6" fmla="*/ 91 w 169"/>
              <a:gd name="T7" fmla="*/ 0 h 251"/>
              <a:gd name="T8" fmla="*/ 0 w 169"/>
              <a:gd name="T9" fmla="*/ 126 h 251"/>
              <a:gd name="T10" fmla="*/ 91 w 169"/>
              <a:gd name="T11" fmla="*/ 251 h 251"/>
              <a:gd name="T12" fmla="*/ 169 w 169"/>
              <a:gd name="T13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" h="251">
                <a:moveTo>
                  <a:pt x="169" y="251"/>
                </a:moveTo>
                <a:lnTo>
                  <a:pt x="78" y="126"/>
                </a:lnTo>
                <a:lnTo>
                  <a:pt x="169" y="0"/>
                </a:lnTo>
                <a:lnTo>
                  <a:pt x="91" y="0"/>
                </a:lnTo>
                <a:lnTo>
                  <a:pt x="0" y="126"/>
                </a:lnTo>
                <a:lnTo>
                  <a:pt x="91" y="251"/>
                </a:lnTo>
                <a:lnTo>
                  <a:pt x="169" y="251"/>
                </a:lnTo>
                <a:close/>
              </a:path>
            </a:pathLst>
          </a:cu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3" name="Freeform 34"/>
          <p:cNvSpPr>
            <a:spLocks/>
          </p:cNvSpPr>
          <p:nvPr/>
        </p:nvSpPr>
        <p:spPr bwMode="auto">
          <a:xfrm>
            <a:off x="3906838" y="4112764"/>
            <a:ext cx="268287" cy="398463"/>
          </a:xfrm>
          <a:custGeom>
            <a:avLst/>
            <a:gdLst>
              <a:gd name="T0" fmla="*/ 169 w 169"/>
              <a:gd name="T1" fmla="*/ 251 h 251"/>
              <a:gd name="T2" fmla="*/ 78 w 169"/>
              <a:gd name="T3" fmla="*/ 125 h 251"/>
              <a:gd name="T4" fmla="*/ 169 w 169"/>
              <a:gd name="T5" fmla="*/ 0 h 251"/>
              <a:gd name="T6" fmla="*/ 91 w 169"/>
              <a:gd name="T7" fmla="*/ 0 h 251"/>
              <a:gd name="T8" fmla="*/ 0 w 169"/>
              <a:gd name="T9" fmla="*/ 125 h 251"/>
              <a:gd name="T10" fmla="*/ 91 w 169"/>
              <a:gd name="T11" fmla="*/ 251 h 251"/>
              <a:gd name="T12" fmla="*/ 169 w 169"/>
              <a:gd name="T13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" h="251">
                <a:moveTo>
                  <a:pt x="169" y="251"/>
                </a:moveTo>
                <a:lnTo>
                  <a:pt x="78" y="125"/>
                </a:lnTo>
                <a:lnTo>
                  <a:pt x="169" y="0"/>
                </a:lnTo>
                <a:lnTo>
                  <a:pt x="91" y="0"/>
                </a:lnTo>
                <a:lnTo>
                  <a:pt x="0" y="125"/>
                </a:lnTo>
                <a:lnTo>
                  <a:pt x="91" y="251"/>
                </a:lnTo>
                <a:lnTo>
                  <a:pt x="169" y="251"/>
                </a:lnTo>
                <a:close/>
              </a:path>
            </a:pathLst>
          </a:custGeom>
          <a:noFill/>
          <a:ln w="9525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4" name="Freeform 35"/>
          <p:cNvSpPr>
            <a:spLocks/>
          </p:cNvSpPr>
          <p:nvPr/>
        </p:nvSpPr>
        <p:spPr bwMode="auto">
          <a:xfrm>
            <a:off x="4968875" y="3225352"/>
            <a:ext cx="269875" cy="398462"/>
          </a:xfrm>
          <a:custGeom>
            <a:avLst/>
            <a:gdLst>
              <a:gd name="T0" fmla="*/ 0 w 170"/>
              <a:gd name="T1" fmla="*/ 0 h 251"/>
              <a:gd name="T2" fmla="*/ 92 w 170"/>
              <a:gd name="T3" fmla="*/ 126 h 251"/>
              <a:gd name="T4" fmla="*/ 0 w 170"/>
              <a:gd name="T5" fmla="*/ 251 h 251"/>
              <a:gd name="T6" fmla="*/ 79 w 170"/>
              <a:gd name="T7" fmla="*/ 251 h 251"/>
              <a:gd name="T8" fmla="*/ 170 w 170"/>
              <a:gd name="T9" fmla="*/ 126 h 251"/>
              <a:gd name="T10" fmla="*/ 79 w 170"/>
              <a:gd name="T11" fmla="*/ 0 h 251"/>
              <a:gd name="T12" fmla="*/ 0 w 170"/>
              <a:gd name="T13" fmla="*/ 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0" h="251">
                <a:moveTo>
                  <a:pt x="0" y="0"/>
                </a:moveTo>
                <a:lnTo>
                  <a:pt x="92" y="126"/>
                </a:lnTo>
                <a:lnTo>
                  <a:pt x="0" y="251"/>
                </a:lnTo>
                <a:lnTo>
                  <a:pt x="79" y="251"/>
                </a:lnTo>
                <a:lnTo>
                  <a:pt x="170" y="126"/>
                </a:lnTo>
                <a:lnTo>
                  <a:pt x="79" y="0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2" name="Rectangle 53"/>
          <p:cNvSpPr>
            <a:spLocks noChangeArrowheads="1"/>
          </p:cNvSpPr>
          <p:nvPr/>
        </p:nvSpPr>
        <p:spPr bwMode="auto">
          <a:xfrm>
            <a:off x="5435600" y="1358452"/>
            <a:ext cx="2952750" cy="637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TOPIC HEADER ONE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" name="Rectangle 54"/>
          <p:cNvSpPr>
            <a:spLocks noChangeArrowheads="1"/>
          </p:cNvSpPr>
          <p:nvPr/>
        </p:nvSpPr>
        <p:spPr bwMode="auto">
          <a:xfrm>
            <a:off x="5435600" y="3128514"/>
            <a:ext cx="2952750" cy="637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TOPIC HEADER </a:t>
            </a: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THREE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Rectangle 55"/>
          <p:cNvSpPr>
            <a:spLocks noChangeArrowheads="1"/>
          </p:cNvSpPr>
          <p:nvPr/>
        </p:nvSpPr>
        <p:spPr bwMode="auto">
          <a:xfrm>
            <a:off x="773113" y="2255389"/>
            <a:ext cx="2952750" cy="637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TOPIC HEADER </a:t>
            </a: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TWO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" name="Rectangle 56"/>
          <p:cNvSpPr>
            <a:spLocks noChangeArrowheads="1"/>
          </p:cNvSpPr>
          <p:nvPr/>
        </p:nvSpPr>
        <p:spPr bwMode="auto">
          <a:xfrm>
            <a:off x="773113" y="4025452"/>
            <a:ext cx="2952750" cy="637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TOPIC HEADER </a:t>
            </a: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FOUR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Impact" panose="020B0806030902050204" pitchFamily="34" charset="0"/>
            </a:endParaRPr>
          </a:p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4256087" y="4000899"/>
            <a:ext cx="630238" cy="628544"/>
            <a:chOff x="4256087" y="4000899"/>
            <a:chExt cx="630238" cy="628544"/>
          </a:xfrm>
        </p:grpSpPr>
        <p:sp>
          <p:nvSpPr>
            <p:cNvPr id="41" name="Oval 27"/>
            <p:cNvSpPr>
              <a:spLocks noChangeArrowheads="1"/>
            </p:cNvSpPr>
            <p:nvPr/>
          </p:nvSpPr>
          <p:spPr bwMode="auto">
            <a:xfrm>
              <a:off x="4319927" y="4066036"/>
              <a:ext cx="502558" cy="499856"/>
            </a:xfrm>
            <a:prstGeom prst="ellipse">
              <a:avLst/>
            </a:prstGeom>
            <a:gradFill flip="none" rotWithShape="1">
              <a:gsLst>
                <a:gs pos="90000">
                  <a:srgbClr val="108692"/>
                </a:gs>
                <a:gs pos="30000">
                  <a:srgbClr val="16B2C1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08692"/>
                  </a:gs>
                  <a:gs pos="100000">
                    <a:srgbClr val="16B2C1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7" name="Oval 30"/>
            <p:cNvSpPr>
              <a:spLocks noChangeArrowheads="1"/>
            </p:cNvSpPr>
            <p:nvPr/>
          </p:nvSpPr>
          <p:spPr bwMode="auto">
            <a:xfrm>
              <a:off x="4256087" y="4000899"/>
              <a:ext cx="630238" cy="628544"/>
            </a:xfrm>
            <a:prstGeom prst="ellipse">
              <a:avLst/>
            </a:prstGeom>
            <a:gradFill flip="none" rotWithShape="1">
              <a:gsLst>
                <a:gs pos="90000">
                  <a:srgbClr val="108692"/>
                </a:gs>
                <a:gs pos="30000">
                  <a:srgbClr val="16B2C1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08692"/>
                  </a:gs>
                  <a:gs pos="100000">
                    <a:srgbClr val="16B2C1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grpSp>
        <p:nvGrpSpPr>
          <p:cNvPr id="26" name="Group 52"/>
          <p:cNvGrpSpPr>
            <a:grpSpLocks/>
          </p:cNvGrpSpPr>
          <p:nvPr/>
        </p:nvGrpSpPr>
        <p:grpSpPr bwMode="auto">
          <a:xfrm>
            <a:off x="4491038" y="4190552"/>
            <a:ext cx="177800" cy="242887"/>
            <a:chOff x="2829" y="2517"/>
            <a:chExt cx="112" cy="153"/>
          </a:xfrm>
          <a:solidFill>
            <a:schemeClr val="bg1"/>
          </a:solidFill>
        </p:grpSpPr>
        <p:sp>
          <p:nvSpPr>
            <p:cNvPr id="27" name="Freeform 44"/>
            <p:cNvSpPr>
              <a:spLocks noEditPoints="1"/>
            </p:cNvSpPr>
            <p:nvPr/>
          </p:nvSpPr>
          <p:spPr bwMode="auto">
            <a:xfrm>
              <a:off x="2829" y="2517"/>
              <a:ext cx="112" cy="153"/>
            </a:xfrm>
            <a:custGeom>
              <a:avLst/>
              <a:gdLst>
                <a:gd name="T0" fmla="*/ 112 w 112"/>
                <a:gd name="T1" fmla="*/ 30 h 153"/>
                <a:gd name="T2" fmla="*/ 82 w 112"/>
                <a:gd name="T3" fmla="*/ 0 h 153"/>
                <a:gd name="T4" fmla="*/ 0 w 112"/>
                <a:gd name="T5" fmla="*/ 0 h 153"/>
                <a:gd name="T6" fmla="*/ 0 w 112"/>
                <a:gd name="T7" fmla="*/ 153 h 153"/>
                <a:gd name="T8" fmla="*/ 112 w 112"/>
                <a:gd name="T9" fmla="*/ 153 h 153"/>
                <a:gd name="T10" fmla="*/ 112 w 112"/>
                <a:gd name="T11" fmla="*/ 30 h 153"/>
                <a:gd name="T12" fmla="*/ 99 w 112"/>
                <a:gd name="T13" fmla="*/ 34 h 153"/>
                <a:gd name="T14" fmla="*/ 79 w 112"/>
                <a:gd name="T15" fmla="*/ 34 h 153"/>
                <a:gd name="T16" fmla="*/ 79 w 112"/>
                <a:gd name="T17" fmla="*/ 14 h 153"/>
                <a:gd name="T18" fmla="*/ 99 w 112"/>
                <a:gd name="T19" fmla="*/ 34 h 153"/>
                <a:gd name="T20" fmla="*/ 99 w 112"/>
                <a:gd name="T21" fmla="*/ 141 h 153"/>
                <a:gd name="T22" fmla="*/ 12 w 112"/>
                <a:gd name="T23" fmla="*/ 141 h 153"/>
                <a:gd name="T24" fmla="*/ 12 w 112"/>
                <a:gd name="T25" fmla="*/ 12 h 153"/>
                <a:gd name="T26" fmla="*/ 67 w 112"/>
                <a:gd name="T27" fmla="*/ 12 h 153"/>
                <a:gd name="T28" fmla="*/ 67 w 112"/>
                <a:gd name="T29" fmla="*/ 46 h 153"/>
                <a:gd name="T30" fmla="*/ 99 w 112"/>
                <a:gd name="T31" fmla="*/ 46 h 153"/>
                <a:gd name="T32" fmla="*/ 99 w 112"/>
                <a:gd name="T33" fmla="*/ 1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2" h="153">
                  <a:moveTo>
                    <a:pt x="112" y="30"/>
                  </a:moveTo>
                  <a:lnTo>
                    <a:pt x="82" y="0"/>
                  </a:lnTo>
                  <a:lnTo>
                    <a:pt x="0" y="0"/>
                  </a:lnTo>
                  <a:lnTo>
                    <a:pt x="0" y="153"/>
                  </a:lnTo>
                  <a:lnTo>
                    <a:pt x="112" y="153"/>
                  </a:lnTo>
                  <a:lnTo>
                    <a:pt x="112" y="30"/>
                  </a:lnTo>
                  <a:close/>
                  <a:moveTo>
                    <a:pt x="99" y="34"/>
                  </a:moveTo>
                  <a:lnTo>
                    <a:pt x="79" y="34"/>
                  </a:lnTo>
                  <a:lnTo>
                    <a:pt x="79" y="14"/>
                  </a:lnTo>
                  <a:lnTo>
                    <a:pt x="99" y="34"/>
                  </a:lnTo>
                  <a:close/>
                  <a:moveTo>
                    <a:pt x="99" y="141"/>
                  </a:moveTo>
                  <a:lnTo>
                    <a:pt x="12" y="141"/>
                  </a:lnTo>
                  <a:lnTo>
                    <a:pt x="12" y="12"/>
                  </a:lnTo>
                  <a:lnTo>
                    <a:pt x="67" y="12"/>
                  </a:lnTo>
                  <a:lnTo>
                    <a:pt x="67" y="46"/>
                  </a:lnTo>
                  <a:lnTo>
                    <a:pt x="99" y="46"/>
                  </a:lnTo>
                  <a:lnTo>
                    <a:pt x="99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" name="Rectangle 45"/>
            <p:cNvSpPr>
              <a:spLocks noChangeArrowheads="1"/>
            </p:cNvSpPr>
            <p:nvPr/>
          </p:nvSpPr>
          <p:spPr bwMode="auto">
            <a:xfrm>
              <a:off x="2850" y="2557"/>
              <a:ext cx="70" cy="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" name="Rectangle 46"/>
            <p:cNvSpPr>
              <a:spLocks noChangeArrowheads="1"/>
            </p:cNvSpPr>
            <p:nvPr/>
          </p:nvSpPr>
          <p:spPr bwMode="auto">
            <a:xfrm>
              <a:off x="2850" y="2579"/>
              <a:ext cx="70" cy="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" name="Rectangle 47"/>
            <p:cNvSpPr>
              <a:spLocks noChangeArrowheads="1"/>
            </p:cNvSpPr>
            <p:nvPr/>
          </p:nvSpPr>
          <p:spPr bwMode="auto">
            <a:xfrm>
              <a:off x="2850" y="2602"/>
              <a:ext cx="70" cy="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" name="Rectangle 48"/>
            <p:cNvSpPr>
              <a:spLocks noChangeArrowheads="1"/>
            </p:cNvSpPr>
            <p:nvPr/>
          </p:nvSpPr>
          <p:spPr bwMode="auto">
            <a:xfrm>
              <a:off x="2850" y="2625"/>
              <a:ext cx="70" cy="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256087" y="3113486"/>
            <a:ext cx="630238" cy="628544"/>
            <a:chOff x="4256087" y="3113486"/>
            <a:chExt cx="630238" cy="628544"/>
          </a:xfrm>
        </p:grpSpPr>
        <p:sp>
          <p:nvSpPr>
            <p:cNvPr id="40" name="Oval 27"/>
            <p:cNvSpPr>
              <a:spLocks noChangeArrowheads="1"/>
            </p:cNvSpPr>
            <p:nvPr/>
          </p:nvSpPr>
          <p:spPr bwMode="auto">
            <a:xfrm>
              <a:off x="4319927" y="3177830"/>
              <a:ext cx="502558" cy="499856"/>
            </a:xfrm>
            <a:prstGeom prst="ellipse">
              <a:avLst/>
            </a:pr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6" name="Oval 29"/>
            <p:cNvSpPr>
              <a:spLocks noChangeArrowheads="1"/>
            </p:cNvSpPr>
            <p:nvPr/>
          </p:nvSpPr>
          <p:spPr bwMode="auto">
            <a:xfrm>
              <a:off x="4256087" y="3113486"/>
              <a:ext cx="630238" cy="628544"/>
            </a:xfrm>
            <a:prstGeom prst="ellipse">
              <a:avLst/>
            </a:pr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grpSp>
        <p:nvGrpSpPr>
          <p:cNvPr id="23" name="Group 51"/>
          <p:cNvGrpSpPr>
            <a:grpSpLocks/>
          </p:cNvGrpSpPr>
          <p:nvPr/>
        </p:nvGrpSpPr>
        <p:grpSpPr bwMode="auto">
          <a:xfrm>
            <a:off x="4446588" y="3338064"/>
            <a:ext cx="215900" cy="174625"/>
            <a:chOff x="2801" y="1980"/>
            <a:chExt cx="136" cy="110"/>
          </a:xfrm>
          <a:solidFill>
            <a:schemeClr val="bg1"/>
          </a:solidFill>
        </p:grpSpPr>
        <p:sp>
          <p:nvSpPr>
            <p:cNvPr id="24" name="Freeform 42"/>
            <p:cNvSpPr>
              <a:spLocks noEditPoints="1"/>
            </p:cNvSpPr>
            <p:nvPr/>
          </p:nvSpPr>
          <p:spPr bwMode="auto">
            <a:xfrm>
              <a:off x="2801" y="2016"/>
              <a:ext cx="122" cy="74"/>
            </a:xfrm>
            <a:custGeom>
              <a:avLst/>
              <a:gdLst>
                <a:gd name="T0" fmla="*/ 34 w 122"/>
                <a:gd name="T1" fmla="*/ 28 h 74"/>
                <a:gd name="T2" fmla="*/ 34 w 122"/>
                <a:gd name="T3" fmla="*/ 74 h 74"/>
                <a:gd name="T4" fmla="*/ 54 w 122"/>
                <a:gd name="T5" fmla="*/ 74 h 74"/>
                <a:gd name="T6" fmla="*/ 54 w 122"/>
                <a:gd name="T7" fmla="*/ 29 h 74"/>
                <a:gd name="T8" fmla="*/ 44 w 122"/>
                <a:gd name="T9" fmla="*/ 20 h 74"/>
                <a:gd name="T10" fmla="*/ 34 w 122"/>
                <a:gd name="T11" fmla="*/ 28 h 74"/>
                <a:gd name="T12" fmla="*/ 0 w 122"/>
                <a:gd name="T13" fmla="*/ 74 h 74"/>
                <a:gd name="T14" fmla="*/ 20 w 122"/>
                <a:gd name="T15" fmla="*/ 74 h 74"/>
                <a:gd name="T16" fmla="*/ 20 w 122"/>
                <a:gd name="T17" fmla="*/ 39 h 74"/>
                <a:gd name="T18" fmla="*/ 0 w 122"/>
                <a:gd name="T19" fmla="*/ 56 h 74"/>
                <a:gd name="T20" fmla="*/ 0 w 122"/>
                <a:gd name="T21" fmla="*/ 74 h 74"/>
                <a:gd name="T22" fmla="*/ 102 w 122"/>
                <a:gd name="T23" fmla="*/ 18 h 74"/>
                <a:gd name="T24" fmla="*/ 102 w 122"/>
                <a:gd name="T25" fmla="*/ 74 h 74"/>
                <a:gd name="T26" fmla="*/ 122 w 122"/>
                <a:gd name="T27" fmla="*/ 74 h 74"/>
                <a:gd name="T28" fmla="*/ 122 w 122"/>
                <a:gd name="T29" fmla="*/ 0 h 74"/>
                <a:gd name="T30" fmla="*/ 102 w 122"/>
                <a:gd name="T31" fmla="*/ 18 h 74"/>
                <a:gd name="T32" fmla="*/ 67 w 122"/>
                <a:gd name="T33" fmla="*/ 40 h 74"/>
                <a:gd name="T34" fmla="*/ 67 w 122"/>
                <a:gd name="T35" fmla="*/ 74 h 74"/>
                <a:gd name="T36" fmla="*/ 88 w 122"/>
                <a:gd name="T37" fmla="*/ 74 h 74"/>
                <a:gd name="T38" fmla="*/ 88 w 122"/>
                <a:gd name="T39" fmla="*/ 29 h 74"/>
                <a:gd name="T40" fmla="*/ 72 w 122"/>
                <a:gd name="T41" fmla="*/ 43 h 74"/>
                <a:gd name="T42" fmla="*/ 67 w 122"/>
                <a:gd name="T43" fmla="*/ 4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" h="74">
                  <a:moveTo>
                    <a:pt x="34" y="28"/>
                  </a:moveTo>
                  <a:lnTo>
                    <a:pt x="34" y="74"/>
                  </a:lnTo>
                  <a:lnTo>
                    <a:pt x="54" y="74"/>
                  </a:lnTo>
                  <a:lnTo>
                    <a:pt x="54" y="29"/>
                  </a:lnTo>
                  <a:lnTo>
                    <a:pt x="44" y="20"/>
                  </a:lnTo>
                  <a:lnTo>
                    <a:pt x="34" y="28"/>
                  </a:lnTo>
                  <a:close/>
                  <a:moveTo>
                    <a:pt x="0" y="74"/>
                  </a:moveTo>
                  <a:lnTo>
                    <a:pt x="20" y="74"/>
                  </a:lnTo>
                  <a:lnTo>
                    <a:pt x="20" y="39"/>
                  </a:lnTo>
                  <a:lnTo>
                    <a:pt x="0" y="56"/>
                  </a:lnTo>
                  <a:lnTo>
                    <a:pt x="0" y="74"/>
                  </a:lnTo>
                  <a:close/>
                  <a:moveTo>
                    <a:pt x="102" y="18"/>
                  </a:moveTo>
                  <a:lnTo>
                    <a:pt x="102" y="74"/>
                  </a:lnTo>
                  <a:lnTo>
                    <a:pt x="122" y="74"/>
                  </a:lnTo>
                  <a:lnTo>
                    <a:pt x="122" y="0"/>
                  </a:lnTo>
                  <a:lnTo>
                    <a:pt x="102" y="18"/>
                  </a:lnTo>
                  <a:close/>
                  <a:moveTo>
                    <a:pt x="67" y="40"/>
                  </a:moveTo>
                  <a:lnTo>
                    <a:pt x="67" y="74"/>
                  </a:lnTo>
                  <a:lnTo>
                    <a:pt x="88" y="74"/>
                  </a:lnTo>
                  <a:lnTo>
                    <a:pt x="88" y="29"/>
                  </a:lnTo>
                  <a:lnTo>
                    <a:pt x="72" y="43"/>
                  </a:lnTo>
                  <a:lnTo>
                    <a:pt x="67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" name="Freeform 43"/>
            <p:cNvSpPr>
              <a:spLocks/>
            </p:cNvSpPr>
            <p:nvPr/>
          </p:nvSpPr>
          <p:spPr bwMode="auto">
            <a:xfrm>
              <a:off x="2801" y="1980"/>
              <a:ext cx="136" cy="79"/>
            </a:xfrm>
            <a:custGeom>
              <a:avLst/>
              <a:gdLst>
                <a:gd name="T0" fmla="*/ 136 w 136"/>
                <a:gd name="T1" fmla="*/ 0 h 79"/>
                <a:gd name="T2" fmla="*/ 96 w 136"/>
                <a:gd name="T3" fmla="*/ 0 h 79"/>
                <a:gd name="T4" fmla="*/ 113 w 136"/>
                <a:gd name="T5" fmla="*/ 16 h 79"/>
                <a:gd name="T6" fmla="*/ 72 w 136"/>
                <a:gd name="T7" fmla="*/ 52 h 79"/>
                <a:gd name="T8" fmla="*/ 44 w 136"/>
                <a:gd name="T9" fmla="*/ 28 h 79"/>
                <a:gd name="T10" fmla="*/ 0 w 136"/>
                <a:gd name="T11" fmla="*/ 64 h 79"/>
                <a:gd name="T12" fmla="*/ 0 w 136"/>
                <a:gd name="T13" fmla="*/ 79 h 79"/>
                <a:gd name="T14" fmla="*/ 44 w 136"/>
                <a:gd name="T15" fmla="*/ 43 h 79"/>
                <a:gd name="T16" fmla="*/ 72 w 136"/>
                <a:gd name="T17" fmla="*/ 67 h 79"/>
                <a:gd name="T18" fmla="*/ 122 w 136"/>
                <a:gd name="T19" fmla="*/ 25 h 79"/>
                <a:gd name="T20" fmla="*/ 136 w 136"/>
                <a:gd name="T21" fmla="*/ 38 h 79"/>
                <a:gd name="T22" fmla="*/ 136 w 136"/>
                <a:gd name="T2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6" h="79">
                  <a:moveTo>
                    <a:pt x="136" y="0"/>
                  </a:moveTo>
                  <a:lnTo>
                    <a:pt x="96" y="0"/>
                  </a:lnTo>
                  <a:lnTo>
                    <a:pt x="113" y="16"/>
                  </a:lnTo>
                  <a:lnTo>
                    <a:pt x="72" y="52"/>
                  </a:lnTo>
                  <a:lnTo>
                    <a:pt x="44" y="28"/>
                  </a:lnTo>
                  <a:lnTo>
                    <a:pt x="0" y="64"/>
                  </a:lnTo>
                  <a:lnTo>
                    <a:pt x="0" y="79"/>
                  </a:lnTo>
                  <a:lnTo>
                    <a:pt x="44" y="43"/>
                  </a:lnTo>
                  <a:lnTo>
                    <a:pt x="72" y="67"/>
                  </a:lnTo>
                  <a:lnTo>
                    <a:pt x="122" y="25"/>
                  </a:lnTo>
                  <a:lnTo>
                    <a:pt x="136" y="38"/>
                  </a:lnTo>
                  <a:lnTo>
                    <a:pt x="1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256881" y="2222899"/>
            <a:ext cx="630238" cy="628544"/>
            <a:chOff x="4256881" y="2222899"/>
            <a:chExt cx="630238" cy="628544"/>
          </a:xfrm>
        </p:grpSpPr>
        <p:sp>
          <p:nvSpPr>
            <p:cNvPr id="39" name="Oval 27"/>
            <p:cNvSpPr>
              <a:spLocks noChangeArrowheads="1"/>
            </p:cNvSpPr>
            <p:nvPr/>
          </p:nvSpPr>
          <p:spPr bwMode="auto">
            <a:xfrm>
              <a:off x="4319927" y="2286795"/>
              <a:ext cx="502558" cy="499856"/>
            </a:xfrm>
            <a:prstGeom prst="ellipse">
              <a:avLst/>
            </a:pr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5" name="Oval 28"/>
            <p:cNvSpPr>
              <a:spLocks noChangeArrowheads="1"/>
            </p:cNvSpPr>
            <p:nvPr/>
          </p:nvSpPr>
          <p:spPr bwMode="auto">
            <a:xfrm>
              <a:off x="4256881" y="2222899"/>
              <a:ext cx="630238" cy="628544"/>
            </a:xfrm>
            <a:prstGeom prst="ellipse">
              <a:avLst/>
            </a:pr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grpSp>
        <p:nvGrpSpPr>
          <p:cNvPr id="15" name="Group 50"/>
          <p:cNvGrpSpPr>
            <a:grpSpLocks/>
          </p:cNvGrpSpPr>
          <p:nvPr/>
        </p:nvGrpSpPr>
        <p:grpSpPr bwMode="auto">
          <a:xfrm>
            <a:off x="4459288" y="2430014"/>
            <a:ext cx="227012" cy="215900"/>
            <a:chOff x="2809" y="1408"/>
            <a:chExt cx="143" cy="136"/>
          </a:xfrm>
          <a:solidFill>
            <a:schemeClr val="bg1"/>
          </a:solidFill>
        </p:grpSpPr>
        <p:sp>
          <p:nvSpPr>
            <p:cNvPr id="16" name="Freeform 36"/>
            <p:cNvSpPr>
              <a:spLocks/>
            </p:cNvSpPr>
            <p:nvPr/>
          </p:nvSpPr>
          <p:spPr bwMode="auto">
            <a:xfrm>
              <a:off x="2884" y="1457"/>
              <a:ext cx="68" cy="66"/>
            </a:xfrm>
            <a:custGeom>
              <a:avLst/>
              <a:gdLst>
                <a:gd name="T0" fmla="*/ 75 w 88"/>
                <a:gd name="T1" fmla="*/ 30 h 86"/>
                <a:gd name="T2" fmla="*/ 58 w 88"/>
                <a:gd name="T3" fmla="*/ 30 h 86"/>
                <a:gd name="T4" fmla="*/ 58 w 88"/>
                <a:gd name="T5" fmla="*/ 13 h 86"/>
                <a:gd name="T6" fmla="*/ 44 w 88"/>
                <a:gd name="T7" fmla="*/ 0 h 86"/>
                <a:gd name="T8" fmla="*/ 31 w 88"/>
                <a:gd name="T9" fmla="*/ 13 h 86"/>
                <a:gd name="T10" fmla="*/ 31 w 88"/>
                <a:gd name="T11" fmla="*/ 30 h 86"/>
                <a:gd name="T12" fmla="*/ 14 w 88"/>
                <a:gd name="T13" fmla="*/ 30 h 86"/>
                <a:gd name="T14" fmla="*/ 0 w 88"/>
                <a:gd name="T15" fmla="*/ 43 h 86"/>
                <a:gd name="T16" fmla="*/ 14 w 88"/>
                <a:gd name="T17" fmla="*/ 56 h 86"/>
                <a:gd name="T18" fmla="*/ 31 w 88"/>
                <a:gd name="T19" fmla="*/ 56 h 86"/>
                <a:gd name="T20" fmla="*/ 31 w 88"/>
                <a:gd name="T21" fmla="*/ 73 h 86"/>
                <a:gd name="T22" fmla="*/ 44 w 88"/>
                <a:gd name="T23" fmla="*/ 86 h 86"/>
                <a:gd name="T24" fmla="*/ 58 w 88"/>
                <a:gd name="T25" fmla="*/ 73 h 86"/>
                <a:gd name="T26" fmla="*/ 58 w 88"/>
                <a:gd name="T27" fmla="*/ 56 h 86"/>
                <a:gd name="T28" fmla="*/ 75 w 88"/>
                <a:gd name="T29" fmla="*/ 56 h 86"/>
                <a:gd name="T30" fmla="*/ 88 w 88"/>
                <a:gd name="T31" fmla="*/ 43 h 86"/>
                <a:gd name="T32" fmla="*/ 75 w 88"/>
                <a:gd name="T33" fmla="*/ 3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8" h="86">
                  <a:moveTo>
                    <a:pt x="75" y="30"/>
                  </a:moveTo>
                  <a:cubicBezTo>
                    <a:pt x="58" y="30"/>
                    <a:pt x="58" y="30"/>
                    <a:pt x="58" y="30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6"/>
                    <a:pt x="52" y="0"/>
                    <a:pt x="44" y="0"/>
                  </a:cubicBezTo>
                  <a:cubicBezTo>
                    <a:pt x="37" y="0"/>
                    <a:pt x="31" y="6"/>
                    <a:pt x="31" y="13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6" y="30"/>
                    <a:pt x="0" y="36"/>
                    <a:pt x="0" y="43"/>
                  </a:cubicBezTo>
                  <a:cubicBezTo>
                    <a:pt x="0" y="50"/>
                    <a:pt x="6" y="56"/>
                    <a:pt x="14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80"/>
                    <a:pt x="37" y="86"/>
                    <a:pt x="44" y="86"/>
                  </a:cubicBezTo>
                  <a:cubicBezTo>
                    <a:pt x="52" y="86"/>
                    <a:pt x="58" y="80"/>
                    <a:pt x="58" y="73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82" y="56"/>
                    <a:pt x="88" y="50"/>
                    <a:pt x="88" y="43"/>
                  </a:cubicBezTo>
                  <a:cubicBezTo>
                    <a:pt x="88" y="36"/>
                    <a:pt x="82" y="30"/>
                    <a:pt x="75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" name="Freeform 37"/>
            <p:cNvSpPr>
              <a:spLocks noEditPoints="1"/>
            </p:cNvSpPr>
            <p:nvPr/>
          </p:nvSpPr>
          <p:spPr bwMode="auto">
            <a:xfrm>
              <a:off x="2809" y="1408"/>
              <a:ext cx="105" cy="136"/>
            </a:xfrm>
            <a:custGeom>
              <a:avLst/>
              <a:gdLst>
                <a:gd name="T0" fmla="*/ 70 w 138"/>
                <a:gd name="T1" fmla="*/ 68 h 178"/>
                <a:gd name="T2" fmla="*/ 105 w 138"/>
                <a:gd name="T3" fmla="*/ 34 h 178"/>
                <a:gd name="T4" fmla="*/ 70 w 138"/>
                <a:gd name="T5" fmla="*/ 0 h 178"/>
                <a:gd name="T6" fmla="*/ 35 w 138"/>
                <a:gd name="T7" fmla="*/ 34 h 178"/>
                <a:gd name="T8" fmla="*/ 70 w 138"/>
                <a:gd name="T9" fmla="*/ 68 h 178"/>
                <a:gd name="T10" fmla="*/ 138 w 138"/>
                <a:gd name="T11" fmla="*/ 165 h 178"/>
                <a:gd name="T12" fmla="*/ 110 w 138"/>
                <a:gd name="T13" fmla="*/ 135 h 178"/>
                <a:gd name="T14" fmla="*/ 80 w 138"/>
                <a:gd name="T15" fmla="*/ 108 h 178"/>
                <a:gd name="T16" fmla="*/ 98 w 138"/>
                <a:gd name="T17" fmla="*/ 87 h 178"/>
                <a:gd name="T18" fmla="*/ 69 w 138"/>
                <a:gd name="T19" fmla="*/ 78 h 178"/>
                <a:gd name="T20" fmla="*/ 0 w 138"/>
                <a:gd name="T21" fmla="*/ 173 h 178"/>
                <a:gd name="T22" fmla="*/ 0 w 138"/>
                <a:gd name="T23" fmla="*/ 178 h 178"/>
                <a:gd name="T24" fmla="*/ 138 w 138"/>
                <a:gd name="T25" fmla="*/ 178 h 178"/>
                <a:gd name="T26" fmla="*/ 138 w 138"/>
                <a:gd name="T27" fmla="*/ 173 h 178"/>
                <a:gd name="T28" fmla="*/ 138 w 138"/>
                <a:gd name="T29" fmla="*/ 16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8" h="178">
                  <a:moveTo>
                    <a:pt x="70" y="68"/>
                  </a:moveTo>
                  <a:cubicBezTo>
                    <a:pt x="89" y="68"/>
                    <a:pt x="105" y="53"/>
                    <a:pt x="105" y="34"/>
                  </a:cubicBezTo>
                  <a:cubicBezTo>
                    <a:pt x="105" y="15"/>
                    <a:pt x="89" y="0"/>
                    <a:pt x="70" y="0"/>
                  </a:cubicBezTo>
                  <a:cubicBezTo>
                    <a:pt x="50" y="0"/>
                    <a:pt x="35" y="15"/>
                    <a:pt x="35" y="34"/>
                  </a:cubicBezTo>
                  <a:cubicBezTo>
                    <a:pt x="35" y="53"/>
                    <a:pt x="50" y="68"/>
                    <a:pt x="70" y="68"/>
                  </a:cubicBezTo>
                  <a:close/>
                  <a:moveTo>
                    <a:pt x="138" y="165"/>
                  </a:moveTo>
                  <a:cubicBezTo>
                    <a:pt x="128" y="165"/>
                    <a:pt x="110" y="161"/>
                    <a:pt x="110" y="135"/>
                  </a:cubicBezTo>
                  <a:cubicBezTo>
                    <a:pt x="110" y="135"/>
                    <a:pt x="77" y="138"/>
                    <a:pt x="80" y="108"/>
                  </a:cubicBezTo>
                  <a:cubicBezTo>
                    <a:pt x="81" y="95"/>
                    <a:pt x="90" y="89"/>
                    <a:pt x="98" y="87"/>
                  </a:cubicBezTo>
                  <a:cubicBezTo>
                    <a:pt x="89" y="81"/>
                    <a:pt x="80" y="78"/>
                    <a:pt x="69" y="78"/>
                  </a:cubicBezTo>
                  <a:cubicBezTo>
                    <a:pt x="31" y="78"/>
                    <a:pt x="0" y="120"/>
                    <a:pt x="0" y="173"/>
                  </a:cubicBezTo>
                  <a:cubicBezTo>
                    <a:pt x="0" y="174"/>
                    <a:pt x="0" y="176"/>
                    <a:pt x="0" y="178"/>
                  </a:cubicBezTo>
                  <a:cubicBezTo>
                    <a:pt x="138" y="178"/>
                    <a:pt x="138" y="178"/>
                    <a:pt x="138" y="178"/>
                  </a:cubicBezTo>
                  <a:cubicBezTo>
                    <a:pt x="138" y="176"/>
                    <a:pt x="138" y="174"/>
                    <a:pt x="138" y="173"/>
                  </a:cubicBezTo>
                  <a:cubicBezTo>
                    <a:pt x="138" y="170"/>
                    <a:pt x="138" y="168"/>
                    <a:pt x="138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256881" y="1337128"/>
            <a:ext cx="630238" cy="626848"/>
            <a:chOff x="4256881" y="1337128"/>
            <a:chExt cx="630238" cy="626848"/>
          </a:xfrm>
        </p:grpSpPr>
        <p:sp>
          <p:nvSpPr>
            <p:cNvPr id="37" name="Oval 27"/>
            <p:cNvSpPr>
              <a:spLocks noChangeArrowheads="1"/>
            </p:cNvSpPr>
            <p:nvPr/>
          </p:nvSpPr>
          <p:spPr bwMode="auto">
            <a:xfrm>
              <a:off x="4319927" y="1403351"/>
              <a:ext cx="502558" cy="499856"/>
            </a:xfrm>
            <a:prstGeom prst="ellipse">
              <a:avLst/>
            </a:pr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" name="Oval 27"/>
            <p:cNvSpPr>
              <a:spLocks noChangeArrowheads="1"/>
            </p:cNvSpPr>
            <p:nvPr/>
          </p:nvSpPr>
          <p:spPr bwMode="auto">
            <a:xfrm>
              <a:off x="4256881" y="1337128"/>
              <a:ext cx="630238" cy="626848"/>
            </a:xfrm>
            <a:prstGeom prst="ellipse">
              <a:avLst/>
            </a:pr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8" name="Group 49"/>
          <p:cNvGrpSpPr>
            <a:grpSpLocks/>
          </p:cNvGrpSpPr>
          <p:nvPr/>
        </p:nvGrpSpPr>
        <p:grpSpPr bwMode="auto">
          <a:xfrm>
            <a:off x="4476750" y="1525139"/>
            <a:ext cx="195263" cy="268288"/>
            <a:chOff x="2820" y="838"/>
            <a:chExt cx="123" cy="169"/>
          </a:xfrm>
          <a:solidFill>
            <a:schemeClr val="bg1"/>
          </a:solidFill>
        </p:grpSpPr>
        <p:sp>
          <p:nvSpPr>
            <p:cNvPr id="19" name="Freeform 38"/>
            <p:cNvSpPr>
              <a:spLocks noEditPoints="1"/>
            </p:cNvSpPr>
            <p:nvPr/>
          </p:nvSpPr>
          <p:spPr bwMode="auto">
            <a:xfrm>
              <a:off x="2841" y="856"/>
              <a:ext cx="55" cy="70"/>
            </a:xfrm>
            <a:custGeom>
              <a:avLst/>
              <a:gdLst>
                <a:gd name="T0" fmla="*/ 69 w 72"/>
                <a:gd name="T1" fmla="*/ 17 h 91"/>
                <a:gd name="T2" fmla="*/ 3 w 72"/>
                <a:gd name="T3" fmla="*/ 17 h 91"/>
                <a:gd name="T4" fmla="*/ 0 w 72"/>
                <a:gd name="T5" fmla="*/ 20 h 91"/>
                <a:gd name="T6" fmla="*/ 3 w 72"/>
                <a:gd name="T7" fmla="*/ 23 h 91"/>
                <a:gd name="T8" fmla="*/ 69 w 72"/>
                <a:gd name="T9" fmla="*/ 23 h 91"/>
                <a:gd name="T10" fmla="*/ 72 w 72"/>
                <a:gd name="T11" fmla="*/ 20 h 91"/>
                <a:gd name="T12" fmla="*/ 69 w 72"/>
                <a:gd name="T13" fmla="*/ 17 h 91"/>
                <a:gd name="T14" fmla="*/ 3 w 72"/>
                <a:gd name="T15" fmla="*/ 6 h 91"/>
                <a:gd name="T16" fmla="*/ 69 w 72"/>
                <a:gd name="T17" fmla="*/ 6 h 91"/>
                <a:gd name="T18" fmla="*/ 72 w 72"/>
                <a:gd name="T19" fmla="*/ 3 h 91"/>
                <a:gd name="T20" fmla="*/ 69 w 72"/>
                <a:gd name="T21" fmla="*/ 0 h 91"/>
                <a:gd name="T22" fmla="*/ 3 w 72"/>
                <a:gd name="T23" fmla="*/ 0 h 91"/>
                <a:gd name="T24" fmla="*/ 0 w 72"/>
                <a:gd name="T25" fmla="*/ 3 h 91"/>
                <a:gd name="T26" fmla="*/ 3 w 72"/>
                <a:gd name="T27" fmla="*/ 6 h 91"/>
                <a:gd name="T28" fmla="*/ 0 w 72"/>
                <a:gd name="T29" fmla="*/ 37 h 91"/>
                <a:gd name="T30" fmla="*/ 3 w 72"/>
                <a:gd name="T31" fmla="*/ 40 h 91"/>
                <a:gd name="T32" fmla="*/ 50 w 72"/>
                <a:gd name="T33" fmla="*/ 40 h 91"/>
                <a:gd name="T34" fmla="*/ 67 w 72"/>
                <a:gd name="T35" fmla="*/ 34 h 91"/>
                <a:gd name="T36" fmla="*/ 3 w 72"/>
                <a:gd name="T37" fmla="*/ 34 h 91"/>
                <a:gd name="T38" fmla="*/ 0 w 72"/>
                <a:gd name="T39" fmla="*/ 37 h 91"/>
                <a:gd name="T40" fmla="*/ 0 w 72"/>
                <a:gd name="T41" fmla="*/ 54 h 91"/>
                <a:gd name="T42" fmla="*/ 3 w 72"/>
                <a:gd name="T43" fmla="*/ 57 h 91"/>
                <a:gd name="T44" fmla="*/ 31 w 72"/>
                <a:gd name="T45" fmla="*/ 57 h 91"/>
                <a:gd name="T46" fmla="*/ 36 w 72"/>
                <a:gd name="T47" fmla="*/ 51 h 91"/>
                <a:gd name="T48" fmla="*/ 3 w 72"/>
                <a:gd name="T49" fmla="*/ 51 h 91"/>
                <a:gd name="T50" fmla="*/ 0 w 72"/>
                <a:gd name="T51" fmla="*/ 54 h 91"/>
                <a:gd name="T52" fmla="*/ 0 w 72"/>
                <a:gd name="T53" fmla="*/ 71 h 91"/>
                <a:gd name="T54" fmla="*/ 3 w 72"/>
                <a:gd name="T55" fmla="*/ 74 h 91"/>
                <a:gd name="T56" fmla="*/ 22 w 72"/>
                <a:gd name="T57" fmla="*/ 74 h 91"/>
                <a:gd name="T58" fmla="*/ 24 w 72"/>
                <a:gd name="T59" fmla="*/ 68 h 91"/>
                <a:gd name="T60" fmla="*/ 3 w 72"/>
                <a:gd name="T61" fmla="*/ 68 h 91"/>
                <a:gd name="T62" fmla="*/ 0 w 72"/>
                <a:gd name="T63" fmla="*/ 71 h 91"/>
                <a:gd name="T64" fmla="*/ 0 w 72"/>
                <a:gd name="T65" fmla="*/ 88 h 91"/>
                <a:gd name="T66" fmla="*/ 3 w 72"/>
                <a:gd name="T67" fmla="*/ 91 h 91"/>
                <a:gd name="T68" fmla="*/ 18 w 72"/>
                <a:gd name="T69" fmla="*/ 91 h 91"/>
                <a:gd name="T70" fmla="*/ 19 w 72"/>
                <a:gd name="T71" fmla="*/ 85 h 91"/>
                <a:gd name="T72" fmla="*/ 3 w 72"/>
                <a:gd name="T73" fmla="*/ 85 h 91"/>
                <a:gd name="T74" fmla="*/ 0 w 72"/>
                <a:gd name="T75" fmla="*/ 8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2" h="91">
                  <a:moveTo>
                    <a:pt x="69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1" y="17"/>
                    <a:pt x="0" y="19"/>
                    <a:pt x="0" y="20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71" y="23"/>
                    <a:pt x="72" y="22"/>
                    <a:pt x="72" y="20"/>
                  </a:cubicBezTo>
                  <a:cubicBezTo>
                    <a:pt x="72" y="19"/>
                    <a:pt x="71" y="17"/>
                    <a:pt x="69" y="17"/>
                  </a:cubicBezTo>
                  <a:close/>
                  <a:moveTo>
                    <a:pt x="3" y="6"/>
                  </a:moveTo>
                  <a:cubicBezTo>
                    <a:pt x="69" y="6"/>
                    <a:pt x="69" y="6"/>
                    <a:pt x="69" y="6"/>
                  </a:cubicBezTo>
                  <a:cubicBezTo>
                    <a:pt x="71" y="6"/>
                    <a:pt x="72" y="5"/>
                    <a:pt x="72" y="3"/>
                  </a:cubicBezTo>
                  <a:cubicBezTo>
                    <a:pt x="72" y="2"/>
                    <a:pt x="71" y="0"/>
                    <a:pt x="6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lose/>
                  <a:moveTo>
                    <a:pt x="0" y="37"/>
                  </a:moveTo>
                  <a:cubicBezTo>
                    <a:pt x="0" y="39"/>
                    <a:pt x="1" y="40"/>
                    <a:pt x="3" y="4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6" y="37"/>
                    <a:pt x="61" y="35"/>
                    <a:pt x="67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1" y="34"/>
                    <a:pt x="0" y="35"/>
                    <a:pt x="0" y="37"/>
                  </a:cubicBezTo>
                  <a:close/>
                  <a:moveTo>
                    <a:pt x="0" y="54"/>
                  </a:moveTo>
                  <a:cubicBezTo>
                    <a:pt x="0" y="56"/>
                    <a:pt x="1" y="57"/>
                    <a:pt x="3" y="57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2" y="55"/>
                    <a:pt x="34" y="53"/>
                    <a:pt x="36" y="51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1" y="51"/>
                    <a:pt x="0" y="52"/>
                    <a:pt x="0" y="54"/>
                  </a:cubicBezTo>
                  <a:close/>
                  <a:moveTo>
                    <a:pt x="0" y="71"/>
                  </a:moveTo>
                  <a:cubicBezTo>
                    <a:pt x="0" y="72"/>
                    <a:pt x="1" y="74"/>
                    <a:pt x="3" y="74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22" y="72"/>
                    <a:pt x="23" y="70"/>
                    <a:pt x="24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69"/>
                    <a:pt x="0" y="71"/>
                  </a:cubicBezTo>
                  <a:close/>
                  <a:moveTo>
                    <a:pt x="0" y="88"/>
                  </a:moveTo>
                  <a:cubicBezTo>
                    <a:pt x="0" y="89"/>
                    <a:pt x="1" y="91"/>
                    <a:pt x="3" y="91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19" y="89"/>
                    <a:pt x="19" y="87"/>
                    <a:pt x="19" y="85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1" y="85"/>
                    <a:pt x="0" y="86"/>
                    <a:pt x="0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" name="Freeform 39"/>
            <p:cNvSpPr>
              <a:spLocks noEditPoints="1"/>
            </p:cNvSpPr>
            <p:nvPr/>
          </p:nvSpPr>
          <p:spPr bwMode="auto">
            <a:xfrm>
              <a:off x="2860" y="887"/>
              <a:ext cx="83" cy="81"/>
            </a:xfrm>
            <a:custGeom>
              <a:avLst/>
              <a:gdLst>
                <a:gd name="T0" fmla="*/ 90 w 109"/>
                <a:gd name="T1" fmla="*/ 19 h 106"/>
                <a:gd name="T2" fmla="*/ 20 w 109"/>
                <a:gd name="T3" fmla="*/ 19 h 106"/>
                <a:gd name="T4" fmla="*/ 20 w 109"/>
                <a:gd name="T5" fmla="*/ 87 h 106"/>
                <a:gd name="T6" fmla="*/ 90 w 109"/>
                <a:gd name="T7" fmla="*/ 87 h 106"/>
                <a:gd name="T8" fmla="*/ 90 w 109"/>
                <a:gd name="T9" fmla="*/ 19 h 106"/>
                <a:gd name="T10" fmla="*/ 30 w 109"/>
                <a:gd name="T11" fmla="*/ 77 h 106"/>
                <a:gd name="T12" fmla="*/ 30 w 109"/>
                <a:gd name="T13" fmla="*/ 29 h 106"/>
                <a:gd name="T14" fmla="*/ 79 w 109"/>
                <a:gd name="T15" fmla="*/ 29 h 106"/>
                <a:gd name="T16" fmla="*/ 79 w 109"/>
                <a:gd name="T17" fmla="*/ 77 h 106"/>
                <a:gd name="T18" fmla="*/ 30 w 109"/>
                <a:gd name="T19" fmla="*/ 7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106">
                  <a:moveTo>
                    <a:pt x="90" y="19"/>
                  </a:moveTo>
                  <a:cubicBezTo>
                    <a:pt x="70" y="0"/>
                    <a:pt x="39" y="0"/>
                    <a:pt x="20" y="19"/>
                  </a:cubicBezTo>
                  <a:cubicBezTo>
                    <a:pt x="0" y="38"/>
                    <a:pt x="0" y="68"/>
                    <a:pt x="20" y="87"/>
                  </a:cubicBezTo>
                  <a:cubicBezTo>
                    <a:pt x="39" y="106"/>
                    <a:pt x="70" y="106"/>
                    <a:pt x="90" y="87"/>
                  </a:cubicBezTo>
                  <a:cubicBezTo>
                    <a:pt x="109" y="68"/>
                    <a:pt x="109" y="38"/>
                    <a:pt x="90" y="19"/>
                  </a:cubicBezTo>
                  <a:close/>
                  <a:moveTo>
                    <a:pt x="30" y="77"/>
                  </a:moveTo>
                  <a:cubicBezTo>
                    <a:pt x="17" y="64"/>
                    <a:pt x="17" y="42"/>
                    <a:pt x="30" y="29"/>
                  </a:cubicBezTo>
                  <a:cubicBezTo>
                    <a:pt x="44" y="16"/>
                    <a:pt x="66" y="16"/>
                    <a:pt x="79" y="29"/>
                  </a:cubicBezTo>
                  <a:cubicBezTo>
                    <a:pt x="92" y="42"/>
                    <a:pt x="92" y="64"/>
                    <a:pt x="79" y="77"/>
                  </a:cubicBezTo>
                  <a:cubicBezTo>
                    <a:pt x="66" y="90"/>
                    <a:pt x="44" y="90"/>
                    <a:pt x="30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" name="Freeform 40"/>
            <p:cNvSpPr>
              <a:spLocks noEditPoints="1"/>
            </p:cNvSpPr>
            <p:nvPr/>
          </p:nvSpPr>
          <p:spPr bwMode="auto">
            <a:xfrm>
              <a:off x="2820" y="955"/>
              <a:ext cx="53" cy="52"/>
            </a:xfrm>
            <a:custGeom>
              <a:avLst/>
              <a:gdLst>
                <a:gd name="T0" fmla="*/ 65 w 69"/>
                <a:gd name="T1" fmla="*/ 4 h 68"/>
                <a:gd name="T2" fmla="*/ 51 w 69"/>
                <a:gd name="T3" fmla="*/ 4 h 68"/>
                <a:gd name="T4" fmla="*/ 51 w 69"/>
                <a:gd name="T5" fmla="*/ 4 h 68"/>
                <a:gd name="T6" fmla="*/ 65 w 69"/>
                <a:gd name="T7" fmla="*/ 18 h 68"/>
                <a:gd name="T8" fmla="*/ 65 w 69"/>
                <a:gd name="T9" fmla="*/ 18 h 68"/>
                <a:gd name="T10" fmla="*/ 65 w 69"/>
                <a:gd name="T11" fmla="*/ 4 h 68"/>
                <a:gd name="T12" fmla="*/ 4 w 69"/>
                <a:gd name="T13" fmla="*/ 50 h 68"/>
                <a:gd name="T14" fmla="*/ 4 w 69"/>
                <a:gd name="T15" fmla="*/ 64 h 68"/>
                <a:gd name="T16" fmla="*/ 18 w 69"/>
                <a:gd name="T17" fmla="*/ 64 h 68"/>
                <a:gd name="T18" fmla="*/ 60 w 69"/>
                <a:gd name="T19" fmla="*/ 23 h 68"/>
                <a:gd name="T20" fmla="*/ 46 w 69"/>
                <a:gd name="T21" fmla="*/ 9 h 68"/>
                <a:gd name="T22" fmla="*/ 4 w 69"/>
                <a:gd name="T23" fmla="*/ 5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9" h="68">
                  <a:moveTo>
                    <a:pt x="65" y="4"/>
                  </a:moveTo>
                  <a:cubicBezTo>
                    <a:pt x="61" y="0"/>
                    <a:pt x="55" y="0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9" y="14"/>
                    <a:pt x="69" y="8"/>
                    <a:pt x="65" y="4"/>
                  </a:cubicBezTo>
                  <a:close/>
                  <a:moveTo>
                    <a:pt x="4" y="50"/>
                  </a:moveTo>
                  <a:cubicBezTo>
                    <a:pt x="0" y="54"/>
                    <a:pt x="0" y="60"/>
                    <a:pt x="4" y="64"/>
                  </a:cubicBezTo>
                  <a:cubicBezTo>
                    <a:pt x="8" y="68"/>
                    <a:pt x="14" y="68"/>
                    <a:pt x="18" y="64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46" y="9"/>
                    <a:pt x="46" y="9"/>
                    <a:pt x="46" y="9"/>
                  </a:cubicBezTo>
                  <a:lnTo>
                    <a:pt x="4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" name="Freeform 41"/>
            <p:cNvSpPr>
              <a:spLocks/>
            </p:cNvSpPr>
            <p:nvPr/>
          </p:nvSpPr>
          <p:spPr bwMode="auto">
            <a:xfrm>
              <a:off x="2823" y="838"/>
              <a:ext cx="91" cy="104"/>
            </a:xfrm>
            <a:custGeom>
              <a:avLst/>
              <a:gdLst>
                <a:gd name="T0" fmla="*/ 57 w 119"/>
                <a:gd name="T1" fmla="*/ 125 h 136"/>
                <a:gd name="T2" fmla="*/ 18 w 119"/>
                <a:gd name="T3" fmla="*/ 125 h 136"/>
                <a:gd name="T4" fmla="*/ 11 w 119"/>
                <a:gd name="T5" fmla="*/ 119 h 136"/>
                <a:gd name="T6" fmla="*/ 11 w 119"/>
                <a:gd name="T7" fmla="*/ 18 h 136"/>
                <a:gd name="T8" fmla="*/ 18 w 119"/>
                <a:gd name="T9" fmla="*/ 12 h 136"/>
                <a:gd name="T10" fmla="*/ 100 w 119"/>
                <a:gd name="T11" fmla="*/ 12 h 136"/>
                <a:gd name="T12" fmla="*/ 107 w 119"/>
                <a:gd name="T13" fmla="*/ 18 h 136"/>
                <a:gd name="T14" fmla="*/ 107 w 119"/>
                <a:gd name="T15" fmla="*/ 71 h 136"/>
                <a:gd name="T16" fmla="*/ 119 w 119"/>
                <a:gd name="T17" fmla="*/ 73 h 136"/>
                <a:gd name="T18" fmla="*/ 119 w 119"/>
                <a:gd name="T19" fmla="*/ 18 h 136"/>
                <a:gd name="T20" fmla="*/ 100 w 119"/>
                <a:gd name="T21" fmla="*/ 0 h 136"/>
                <a:gd name="T22" fmla="*/ 18 w 119"/>
                <a:gd name="T23" fmla="*/ 0 h 136"/>
                <a:gd name="T24" fmla="*/ 0 w 119"/>
                <a:gd name="T25" fmla="*/ 18 h 136"/>
                <a:gd name="T26" fmla="*/ 0 w 119"/>
                <a:gd name="T27" fmla="*/ 119 h 136"/>
                <a:gd name="T28" fmla="*/ 18 w 119"/>
                <a:gd name="T29" fmla="*/ 136 h 136"/>
                <a:gd name="T30" fmla="*/ 61 w 119"/>
                <a:gd name="T31" fmla="*/ 136 h 136"/>
                <a:gd name="T32" fmla="*/ 57 w 119"/>
                <a:gd name="T33" fmla="*/ 12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9" h="136">
                  <a:moveTo>
                    <a:pt x="57" y="125"/>
                  </a:moveTo>
                  <a:cubicBezTo>
                    <a:pt x="18" y="125"/>
                    <a:pt x="18" y="125"/>
                    <a:pt x="18" y="125"/>
                  </a:cubicBezTo>
                  <a:cubicBezTo>
                    <a:pt x="14" y="125"/>
                    <a:pt x="11" y="122"/>
                    <a:pt x="11" y="119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5"/>
                    <a:pt x="14" y="12"/>
                    <a:pt x="18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4" y="12"/>
                    <a:pt x="107" y="15"/>
                    <a:pt x="107" y="18"/>
                  </a:cubicBezTo>
                  <a:cubicBezTo>
                    <a:pt x="107" y="71"/>
                    <a:pt x="107" y="71"/>
                    <a:pt x="107" y="71"/>
                  </a:cubicBezTo>
                  <a:cubicBezTo>
                    <a:pt x="111" y="71"/>
                    <a:pt x="115" y="72"/>
                    <a:pt x="119" y="73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8"/>
                    <a:pt x="111" y="0"/>
                    <a:pt x="10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8"/>
                    <a:pt x="8" y="136"/>
                    <a:pt x="18" y="136"/>
                  </a:cubicBezTo>
                  <a:cubicBezTo>
                    <a:pt x="61" y="136"/>
                    <a:pt x="61" y="136"/>
                    <a:pt x="61" y="136"/>
                  </a:cubicBezTo>
                  <a:cubicBezTo>
                    <a:pt x="59" y="133"/>
                    <a:pt x="58" y="129"/>
                    <a:pt x="57" y="1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38" name="Text Box 4"/>
          <p:cNvSpPr txBox="1">
            <a:spLocks noChangeArrowheads="1"/>
          </p:cNvSpPr>
          <p:nvPr/>
        </p:nvSpPr>
        <p:spPr bwMode="auto">
          <a:xfrm>
            <a:off x="2826370" y="287338"/>
            <a:ext cx="348967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WRITE YOUR GREAT TITLE HERE</a:t>
            </a:r>
          </a:p>
        </p:txBody>
      </p:sp>
      <p:sp>
        <p:nvSpPr>
          <p:cNvPr id="42" name="Text Box 5"/>
          <p:cNvSpPr txBox="1">
            <a:spLocks noChangeArrowheads="1"/>
          </p:cNvSpPr>
          <p:nvPr/>
        </p:nvSpPr>
        <p:spPr bwMode="auto">
          <a:xfrm>
            <a:off x="3524250" y="577850"/>
            <a:ext cx="209391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2476110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1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1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autoRev="1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22" dur="1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 p14:presetBounceEnd="6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2" dur="6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33" dur="6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 p14:presetBounceEnd="6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6" dur="6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37" dur="6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grpId="0" nodeType="withEffect" p14:presetBounceEnd="66667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4" dur="6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55" dur="6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8" fill="hold" grpId="0" nodeType="withEffect" p14:presetBounceEnd="66667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8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59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autoRev="1" fill="hold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Scale>
                                          <p:cBhvr>
                                            <p:cTn id="66" dur="15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6" presetClass="emph" presetSubtype="0" autoRev="1" fill="hold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Scale>
                                          <p:cBhvr>
                                            <p:cTn id="73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8" fill="hold" grpId="0" nodeType="withEffect" p14:presetBounceEnd="66667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6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77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 p14:presetBounceEnd="66667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80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1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8" fill="hold" grpId="0" nodeType="withEffect" p14:presetBounceEnd="66667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98" dur="6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99" dur="6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fill="hold" grpId="0" nodeType="withEffect" p14:presetBounceEnd="66667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02" dur="6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03" dur="6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3" grpId="0" animBg="1"/>
          <p:bldP spid="14" grpId="0" animBg="1"/>
          <p:bldP spid="32" grpId="0"/>
          <p:bldP spid="33" grpId="0"/>
          <p:bldP spid="34" grpId="0"/>
          <p:bldP spid="35" grpId="0"/>
          <p:bldP spid="38" grpId="0"/>
          <p:bldP spid="4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autoRev="1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22" dur="1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6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6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6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6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6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6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autoRev="1" fill="hold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Scale>
                                          <p:cBhvr>
                                            <p:cTn id="66" dur="15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6" presetClass="emph" presetSubtype="0" autoRev="1" fill="hold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Scale>
                                          <p:cBhvr>
                                            <p:cTn id="73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8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6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6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6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6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3" grpId="0" animBg="1"/>
          <p:bldP spid="14" grpId="0" animBg="1"/>
          <p:bldP spid="32" grpId="0"/>
          <p:bldP spid="33" grpId="0"/>
          <p:bldP spid="34" grpId="0"/>
          <p:bldP spid="35" grpId="0"/>
          <p:bldP spid="38" grpId="0"/>
          <p:bldP spid="42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>
            <a:off x="-684584" y="3363044"/>
            <a:ext cx="2448272" cy="2448272"/>
          </a:xfrm>
          <a:prstGeom prst="ellipse">
            <a:avLst/>
          </a:prstGeom>
          <a:noFill/>
          <a:ln w="9525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195736" y="4299148"/>
            <a:ext cx="1584176" cy="1584176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1982565" y="3723084"/>
            <a:ext cx="438268" cy="438268"/>
          </a:xfrm>
          <a:prstGeom prst="ellipse">
            <a:avLst/>
          </a:prstGeom>
          <a:noFill/>
          <a:ln w="9525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812360" y="3219028"/>
            <a:ext cx="2376264" cy="2376264"/>
          </a:xfrm>
          <a:prstGeom prst="ellips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3561704" y="3720900"/>
            <a:ext cx="2387800" cy="2387800"/>
          </a:xfrm>
          <a:prstGeom prst="ellips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7452320" y="3435052"/>
            <a:ext cx="936104" cy="936104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6156175" y="4421832"/>
            <a:ext cx="1605507" cy="1605507"/>
          </a:xfrm>
          <a:prstGeom prst="ellipse">
            <a:avLst/>
          </a:prstGeom>
          <a:noFill/>
          <a:ln w="9525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3544134" y="960737"/>
            <a:ext cx="827788" cy="827788"/>
          </a:xfrm>
          <a:prstGeom prst="ellipse">
            <a:avLst/>
          </a:prstGeom>
          <a:gradFill flip="none" rotWithShape="1">
            <a:gsLst>
              <a:gs pos="90000">
                <a:srgbClr val="E33F24"/>
              </a:gs>
              <a:gs pos="30000">
                <a:srgbClr val="F26434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E33F24"/>
                </a:gs>
                <a:gs pos="100000">
                  <a:srgbClr val="F26434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36653" y="1020688"/>
            <a:ext cx="460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21" name="椭圆 20"/>
          <p:cNvSpPr/>
          <p:nvPr/>
        </p:nvSpPr>
        <p:spPr>
          <a:xfrm>
            <a:off x="4763334" y="960737"/>
            <a:ext cx="827788" cy="827788"/>
          </a:xfrm>
          <a:prstGeom prst="ellipse">
            <a:avLst/>
          </a:prstGeom>
          <a:gradFill flip="none" rotWithShape="1">
            <a:gsLst>
              <a:gs pos="90000">
                <a:srgbClr val="89A13D"/>
              </a:gs>
              <a:gs pos="30000">
                <a:srgbClr val="B2D138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89A13D"/>
                </a:gs>
                <a:gs pos="100000">
                  <a:srgbClr val="B2D138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30205" y="1020688"/>
            <a:ext cx="4315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r>
              <a:rPr lang="en-US" altLang="zh-CN" dirty="0"/>
              <a:t>X</a:t>
            </a:r>
            <a:endParaRPr lang="zh-CN" altLang="en-US" dirty="0"/>
          </a:p>
        </p:txBody>
      </p:sp>
      <p:sp>
        <p:nvSpPr>
          <p:cNvPr id="24" name="椭圆 23"/>
          <p:cNvSpPr/>
          <p:nvPr/>
        </p:nvSpPr>
        <p:spPr>
          <a:xfrm>
            <a:off x="5986260" y="960737"/>
            <a:ext cx="827788" cy="827788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94008" y="1020688"/>
            <a:ext cx="4315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r>
              <a:rPr lang="en-US" altLang="zh-CN" dirty="0"/>
              <a:t>X</a:t>
            </a:r>
            <a:endParaRPr lang="zh-CN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427823" y="2100808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感谢各位领导莅临指导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063901" y="2754029"/>
            <a:ext cx="30162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THANK YOU FOR WATCHING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2324934" y="960737"/>
            <a:ext cx="827788" cy="827788"/>
          </a:xfrm>
          <a:prstGeom prst="ellipse">
            <a:avLst/>
          </a:prstGeom>
          <a:gradFill flip="none" rotWithShape="1">
            <a:gsLst>
              <a:gs pos="90000">
                <a:srgbClr val="138F81"/>
              </a:gs>
              <a:gs pos="30000">
                <a:srgbClr val="19BAA9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38F81"/>
                </a:gs>
                <a:gs pos="100000">
                  <a:srgbClr val="19BAA9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7453" y="1020688"/>
            <a:ext cx="442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37725" y="3158421"/>
            <a:ext cx="12685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6362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 p14:presetBounceEnd="58333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91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92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fill="hold" grpId="0" nodeType="withEffect" p14:presetBounceEnd="58333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95" dur="6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96" dur="6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grpId="0" nodeType="withEffect" p14:presetBounceEnd="58333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99" dur="6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100" dur="6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15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15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3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21" dur="15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6" grpId="1" animBg="1"/>
          <p:bldP spid="17" grpId="0" animBg="1"/>
          <p:bldP spid="17" grpId="1" animBg="1"/>
          <p:bldP spid="20" grpId="0" animBg="1"/>
          <p:bldP spid="20" grpId="1" animBg="1"/>
          <p:bldP spid="23" grpId="0" animBg="1"/>
          <p:bldP spid="23" grpId="1" animBg="1"/>
          <p:bldP spid="43" grpId="0" animBg="1"/>
          <p:bldP spid="43" grpId="1" animBg="1"/>
          <p:bldP spid="44" grpId="0" animBg="1"/>
          <p:bldP spid="44" grpId="1" animBg="1"/>
          <p:bldP spid="45" grpId="0" animBg="1"/>
          <p:bldP spid="45" grpId="1" animBg="1"/>
          <p:bldP spid="18" grpId="0" animBg="1"/>
          <p:bldP spid="18" grpId="1" animBg="1"/>
          <p:bldP spid="19" grpId="0"/>
          <p:bldP spid="19" grpId="1"/>
          <p:bldP spid="21" grpId="0" animBg="1"/>
          <p:bldP spid="21" grpId="1" animBg="1"/>
          <p:bldP spid="22" grpId="0"/>
          <p:bldP spid="22" grpId="1"/>
          <p:bldP spid="24" grpId="0" animBg="1"/>
          <p:bldP spid="24" grpId="1" animBg="1"/>
          <p:bldP spid="25" grpId="0"/>
          <p:bldP spid="25" grpId="1"/>
          <p:bldP spid="26" grpId="0"/>
          <p:bldP spid="27" grpId="0"/>
          <p:bldP spid="4" grpId="0" animBg="1"/>
          <p:bldP spid="4" grpId="1" animBg="1"/>
          <p:bldP spid="5" grpId="0"/>
          <p:bldP spid="5" grpId="1"/>
          <p:bldP spid="2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6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6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6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6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15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15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3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21" dur="15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6" grpId="1" animBg="1"/>
          <p:bldP spid="17" grpId="0" animBg="1"/>
          <p:bldP spid="17" grpId="1" animBg="1"/>
          <p:bldP spid="20" grpId="0" animBg="1"/>
          <p:bldP spid="20" grpId="1" animBg="1"/>
          <p:bldP spid="23" grpId="0" animBg="1"/>
          <p:bldP spid="23" grpId="1" animBg="1"/>
          <p:bldP spid="43" grpId="0" animBg="1"/>
          <p:bldP spid="43" grpId="1" animBg="1"/>
          <p:bldP spid="44" grpId="0" animBg="1"/>
          <p:bldP spid="44" grpId="1" animBg="1"/>
          <p:bldP spid="45" grpId="0" animBg="1"/>
          <p:bldP spid="45" grpId="1" animBg="1"/>
          <p:bldP spid="18" grpId="0" animBg="1"/>
          <p:bldP spid="18" grpId="1" animBg="1"/>
          <p:bldP spid="19" grpId="0"/>
          <p:bldP spid="19" grpId="1"/>
          <p:bldP spid="21" grpId="0" animBg="1"/>
          <p:bldP spid="21" grpId="1" animBg="1"/>
          <p:bldP spid="22" grpId="0"/>
          <p:bldP spid="22" grpId="1"/>
          <p:bldP spid="24" grpId="0" animBg="1"/>
          <p:bldP spid="24" grpId="1" animBg="1"/>
          <p:bldP spid="25" grpId="0"/>
          <p:bldP spid="25" grpId="1"/>
          <p:bldP spid="26" grpId="0"/>
          <p:bldP spid="27" grpId="0"/>
          <p:bldP spid="4" grpId="0" animBg="1"/>
          <p:bldP spid="4" grpId="1" animBg="1"/>
          <p:bldP spid="5" grpId="0"/>
          <p:bldP spid="5" grpId="1"/>
          <p:bldP spid="28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2780" y="2209012"/>
            <a:ext cx="447537" cy="49244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831" y="2211716"/>
            <a:ext cx="7017758" cy="49276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958" tIns="0" rIns="134958" bIns="0" anchor="ctr"/>
          <a:lstStyle/>
          <a:p>
            <a:pPr algn="ctr">
              <a:defRPr/>
            </a:pPr>
            <a:r>
              <a:rPr lang="en-US" altLang="zh-CN" sz="2099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099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12" y="1636064"/>
            <a:ext cx="6982051" cy="58127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399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099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099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99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099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099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99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99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3462" y="1633035"/>
            <a:ext cx="640078" cy="58430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7186" y="2939859"/>
            <a:ext cx="5178208" cy="126918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02744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2267744" y="2570163"/>
            <a:ext cx="914846" cy="914846"/>
          </a:xfrm>
          <a:prstGeom prst="ellipse">
            <a:avLst/>
          </a:prstGeom>
          <a:noFill/>
          <a:ln w="9525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499992" y="2569582"/>
            <a:ext cx="3600400" cy="577081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>
                <a:solidFill>
                  <a:schemeClr val="bg1">
                    <a:lumMod val="50000"/>
                  </a:schemeClr>
                </a:solidFill>
                <a:latin typeface="Arial" charset="0"/>
                <a:ea typeface="宋体" charset="-122"/>
              </a:rPr>
              <a:t>We have many PowerPoint templates that has been specifically designed to help anyone that is stepping into the world of PowerPoint for the very first time.</a:t>
            </a:r>
          </a:p>
        </p:txBody>
      </p:sp>
      <p:sp>
        <p:nvSpPr>
          <p:cNvPr id="19" name="矩形 18"/>
          <p:cNvSpPr/>
          <p:nvPr/>
        </p:nvSpPr>
        <p:spPr>
          <a:xfrm>
            <a:off x="4499992" y="1942882"/>
            <a:ext cx="2160240" cy="646331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此处添加标题文本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宋体" charset="-122"/>
              </a:rPr>
              <a:t>Insert Header Topic Here</a:t>
            </a:r>
          </a:p>
        </p:txBody>
      </p:sp>
      <p:sp>
        <p:nvSpPr>
          <p:cNvPr id="13" name="椭圆 12"/>
          <p:cNvSpPr/>
          <p:nvPr/>
        </p:nvSpPr>
        <p:spPr>
          <a:xfrm>
            <a:off x="1403648" y="1418828"/>
            <a:ext cx="1580828" cy="1580828"/>
          </a:xfrm>
          <a:prstGeom prst="ellips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-828600" y="3867100"/>
            <a:ext cx="2079426" cy="2079426"/>
          </a:xfrm>
          <a:prstGeom prst="ellipse">
            <a:avLst/>
          </a:prstGeom>
          <a:noFill/>
          <a:ln w="9525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971600" y="2138908"/>
            <a:ext cx="628674" cy="628674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452320" y="4493841"/>
            <a:ext cx="1296144" cy="1296144"/>
          </a:xfrm>
          <a:prstGeom prst="ellipse">
            <a:avLst/>
          </a:prstGeom>
          <a:noFill/>
          <a:ln w="9525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419872" y="1850876"/>
            <a:ext cx="347246" cy="347246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2383207" y="2157663"/>
            <a:ext cx="825000" cy="825000"/>
          </a:xfrm>
          <a:prstGeom prst="ellipse">
            <a:avLst/>
          </a:prstGeom>
          <a:gradFill flip="none" rotWithShape="1">
            <a:gsLst>
              <a:gs pos="90000">
                <a:srgbClr val="138F81"/>
              </a:gs>
              <a:gs pos="30000">
                <a:srgbClr val="19BAA9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38F81"/>
                </a:gs>
                <a:gs pos="100000">
                  <a:srgbClr val="19BAA9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752" y="2216220"/>
            <a:ext cx="911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8621662" y="4803204"/>
            <a:ext cx="864840" cy="864840"/>
          </a:xfrm>
          <a:prstGeom prst="ellips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20072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8333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21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22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8333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25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26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3" grpId="1" animBg="1"/>
          <p:bldP spid="18" grpId="0"/>
          <p:bldP spid="19" grpId="0"/>
          <p:bldP spid="13" grpId="0" animBg="1"/>
          <p:bldP spid="13" grpId="1" animBg="1"/>
          <p:bldP spid="14" grpId="0" animBg="1"/>
          <p:bldP spid="14" grpId="1" animBg="1"/>
          <p:bldP spid="15" grpId="0" animBg="1"/>
          <p:bldP spid="15" grpId="1" animBg="1"/>
          <p:bldP spid="17" grpId="0" animBg="1"/>
          <p:bldP spid="17" grpId="1" animBg="1"/>
          <p:bldP spid="21" grpId="0" animBg="1"/>
          <p:bldP spid="21" grpId="1" animBg="1"/>
          <p:bldP spid="3" grpId="0" animBg="1"/>
          <p:bldP spid="3" grpId="1" animBg="1"/>
          <p:bldP spid="4" grpId="0"/>
          <p:bldP spid="4" grpId="1"/>
          <p:bldP spid="22" grpId="0" animBg="1"/>
          <p:bldP spid="22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3" grpId="1" animBg="1"/>
          <p:bldP spid="18" grpId="0"/>
          <p:bldP spid="19" grpId="0"/>
          <p:bldP spid="13" grpId="0" animBg="1"/>
          <p:bldP spid="13" grpId="1" animBg="1"/>
          <p:bldP spid="14" grpId="0" animBg="1"/>
          <p:bldP spid="14" grpId="1" animBg="1"/>
          <p:bldP spid="15" grpId="0" animBg="1"/>
          <p:bldP spid="15" grpId="1" animBg="1"/>
          <p:bldP spid="17" grpId="0" animBg="1"/>
          <p:bldP spid="17" grpId="1" animBg="1"/>
          <p:bldP spid="21" grpId="0" animBg="1"/>
          <p:bldP spid="21" grpId="1" animBg="1"/>
          <p:bldP spid="3" grpId="0" animBg="1"/>
          <p:bldP spid="3" grpId="1" animBg="1"/>
          <p:bldP spid="4" grpId="0"/>
          <p:bldP spid="4" grpId="1"/>
          <p:bldP spid="22" grpId="0" animBg="1"/>
          <p:bldP spid="22" grpId="1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圆角矩形 26"/>
          <p:cNvSpPr/>
          <p:nvPr/>
        </p:nvSpPr>
        <p:spPr>
          <a:xfrm>
            <a:off x="4487033" y="1804987"/>
            <a:ext cx="1829010" cy="24962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90000">
                <a:srgbClr val="138F81"/>
              </a:gs>
              <a:gs pos="30000">
                <a:srgbClr val="19BAA9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38F81"/>
                </a:gs>
                <a:gs pos="100000">
                  <a:srgbClr val="19BAA9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826370" y="287338"/>
            <a:ext cx="348967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WRITE YOUR GREAT TITLE HERE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3524250" y="577850"/>
            <a:ext cx="209391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  <p:sp>
        <p:nvSpPr>
          <p:cNvPr id="13" name="Rectangle 7" descr="001e90bc453a118d6b4237"/>
          <p:cNvSpPr>
            <a:spLocks noChangeArrowheads="1"/>
          </p:cNvSpPr>
          <p:nvPr/>
        </p:nvSpPr>
        <p:spPr bwMode="auto">
          <a:xfrm>
            <a:off x="758825" y="1430338"/>
            <a:ext cx="1052513" cy="1052512"/>
          </a:xfrm>
          <a:prstGeom prst="rect">
            <a:avLst/>
          </a:prstGeom>
          <a:blipFill dpi="0" rotWithShape="1">
            <a:blip r:embed="rId3"/>
            <a:srcRect/>
            <a:stretch>
              <a:fillRect b="-334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Rectangle 8" descr="160621-20121008052951-1"/>
          <p:cNvSpPr>
            <a:spLocks noChangeArrowheads="1"/>
          </p:cNvSpPr>
          <p:nvPr/>
        </p:nvSpPr>
        <p:spPr bwMode="auto">
          <a:xfrm>
            <a:off x="1811338" y="1430338"/>
            <a:ext cx="1057275" cy="1052512"/>
          </a:xfrm>
          <a:prstGeom prst="rect">
            <a:avLst/>
          </a:prstGeom>
          <a:blipFill dpi="0" rotWithShape="1">
            <a:blip r:embed="rId4"/>
            <a:srcRect/>
            <a:stretch>
              <a:fillRect r="-50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Rectangle 9" descr="160621-20121008053041-4"/>
          <p:cNvSpPr>
            <a:spLocks noChangeArrowheads="1"/>
          </p:cNvSpPr>
          <p:nvPr/>
        </p:nvSpPr>
        <p:spPr bwMode="auto">
          <a:xfrm>
            <a:off x="2868613" y="1430338"/>
            <a:ext cx="1055687" cy="1052512"/>
          </a:xfrm>
          <a:prstGeom prst="rect">
            <a:avLst/>
          </a:prstGeom>
          <a:blipFill dpi="0" rotWithShape="1">
            <a:blip r:embed="rId5"/>
            <a:srcRect/>
            <a:stretch>
              <a:fillRect r="-368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" name="Rectangle 10" descr="160621-20121008053042-5"/>
          <p:cNvSpPr>
            <a:spLocks noChangeArrowheads="1"/>
          </p:cNvSpPr>
          <p:nvPr/>
        </p:nvSpPr>
        <p:spPr bwMode="auto">
          <a:xfrm>
            <a:off x="758825" y="2482850"/>
            <a:ext cx="1052513" cy="1057275"/>
          </a:xfrm>
          <a:prstGeom prst="rect">
            <a:avLst/>
          </a:prstGeom>
          <a:blipFill dpi="0" rotWithShape="1">
            <a:blip r:embed="rId6"/>
            <a:srcRect/>
            <a:stretch>
              <a:fillRect r="-1297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" name="Rectangle 12" descr="160621-20121008053104-6"/>
          <p:cNvSpPr>
            <a:spLocks noChangeArrowheads="1"/>
          </p:cNvSpPr>
          <p:nvPr/>
        </p:nvSpPr>
        <p:spPr bwMode="auto">
          <a:xfrm>
            <a:off x="2868613" y="2482850"/>
            <a:ext cx="1055687" cy="1057275"/>
          </a:xfrm>
          <a:prstGeom prst="rect">
            <a:avLst/>
          </a:prstGeom>
          <a:blipFill dpi="0" rotWithShape="1">
            <a:blip r:embed="rId7"/>
            <a:srcRect/>
            <a:stretch>
              <a:fillRect r="-654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" name="Rectangle 13" descr="160621-20121008053109-7"/>
          <p:cNvSpPr>
            <a:spLocks noChangeArrowheads="1"/>
          </p:cNvSpPr>
          <p:nvPr/>
        </p:nvSpPr>
        <p:spPr bwMode="auto">
          <a:xfrm>
            <a:off x="758825" y="3540125"/>
            <a:ext cx="1052513" cy="1055688"/>
          </a:xfrm>
          <a:prstGeom prst="rect">
            <a:avLst/>
          </a:prstGeom>
          <a:blipFill dpi="0" rotWithShape="1">
            <a:blip r:embed="rId8"/>
            <a:srcRect/>
            <a:stretch>
              <a:fillRect r="-637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" name="Rectangle 14" descr="160621-20121008053110-8"/>
          <p:cNvSpPr>
            <a:spLocks noChangeArrowheads="1"/>
          </p:cNvSpPr>
          <p:nvPr/>
        </p:nvSpPr>
        <p:spPr bwMode="auto">
          <a:xfrm>
            <a:off x="1811338" y="3540125"/>
            <a:ext cx="1057275" cy="1055688"/>
          </a:xfrm>
          <a:prstGeom prst="rect">
            <a:avLst/>
          </a:prstGeom>
          <a:blipFill dpi="0" rotWithShape="1">
            <a:blip r:embed="rId9"/>
            <a:srcRect/>
            <a:stretch>
              <a:fillRect r="-17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" name="Rectangle 15" descr="160621-20121008053120-12"/>
          <p:cNvSpPr>
            <a:spLocks noChangeArrowheads="1"/>
          </p:cNvSpPr>
          <p:nvPr/>
        </p:nvSpPr>
        <p:spPr bwMode="auto">
          <a:xfrm>
            <a:off x="2868613" y="3540125"/>
            <a:ext cx="1055687" cy="1055688"/>
          </a:xfrm>
          <a:prstGeom prst="rect">
            <a:avLst/>
          </a:prstGeom>
          <a:blipFill dpi="0" rotWithShape="1">
            <a:blip r:embed="rId10"/>
            <a:srcRect/>
            <a:stretch>
              <a:fillRect r="-167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" name="Rectangle 16"/>
          <p:cNvSpPr>
            <a:spLocks noChangeArrowheads="1"/>
          </p:cNvSpPr>
          <p:nvPr/>
        </p:nvSpPr>
        <p:spPr bwMode="auto">
          <a:xfrm>
            <a:off x="4572000" y="2210916"/>
            <a:ext cx="3816350" cy="2068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  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  </a:t>
            </a:r>
          </a:p>
        </p:txBody>
      </p:sp>
      <p:sp>
        <p:nvSpPr>
          <p:cNvPr id="24" name="Rectangle 16"/>
          <p:cNvSpPr>
            <a:spLocks noChangeArrowheads="1"/>
          </p:cNvSpPr>
          <p:nvPr/>
        </p:nvSpPr>
        <p:spPr bwMode="auto">
          <a:xfrm>
            <a:off x="4572000" y="1850876"/>
            <a:ext cx="172819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000" b="1" dirty="0">
                <a:solidFill>
                  <a:schemeClr val="bg1"/>
                </a:solidFill>
              </a:rPr>
              <a:t>INSERT HEADER TITLE IN AREA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1811340" y="2482851"/>
            <a:ext cx="1052512" cy="1052306"/>
            <a:chOff x="4101031" y="2516491"/>
            <a:chExt cx="937694" cy="937512"/>
          </a:xfrm>
        </p:grpSpPr>
        <p:sp>
          <p:nvSpPr>
            <p:cNvPr id="28" name="Rectangle 37"/>
            <p:cNvSpPr>
              <a:spLocks noChangeArrowheads="1"/>
            </p:cNvSpPr>
            <p:nvPr/>
          </p:nvSpPr>
          <p:spPr bwMode="auto">
            <a:xfrm>
              <a:off x="4101031" y="2516491"/>
              <a:ext cx="937694" cy="937512"/>
            </a:xfrm>
            <a:prstGeom prst="rect">
              <a:avLst/>
            </a:pr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26" name="Rectangle 37"/>
            <p:cNvSpPr>
              <a:spLocks noChangeArrowheads="1"/>
            </p:cNvSpPr>
            <p:nvPr/>
          </p:nvSpPr>
          <p:spPr bwMode="auto">
            <a:xfrm>
              <a:off x="4172234" y="2595563"/>
              <a:ext cx="793431" cy="796130"/>
            </a:xfrm>
            <a:prstGeom prst="rect">
              <a:avLst/>
            </a:prstGeom>
            <a:noFill/>
            <a:ln w="25400">
              <a:noFill/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sp>
        <p:nvSpPr>
          <p:cNvPr id="23" name="Rectangle 17"/>
          <p:cNvSpPr>
            <a:spLocks noChangeArrowheads="1"/>
          </p:cNvSpPr>
          <p:nvPr/>
        </p:nvSpPr>
        <p:spPr bwMode="auto">
          <a:xfrm>
            <a:off x="1895475" y="2633663"/>
            <a:ext cx="882650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 dirty="0">
                <a:solidFill>
                  <a:schemeClr val="bg1"/>
                </a:solidFill>
              </a:rPr>
              <a:t>Head Title</a:t>
            </a:r>
          </a:p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</a:rPr>
              <a:t> that has been specifically designed.</a:t>
            </a:r>
            <a:endParaRPr lang="zh-CN" alt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13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grpId="0" nodeType="withEffect" p14:presetBounceEnd="66667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68" dur="6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69" dur="6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 p14:presetBounceEnd="66667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2" dur="6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73" dur="6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11" grpId="0"/>
          <p:bldP spid="12" grpId="0"/>
          <p:bldP spid="13" grpId="0" animBg="1"/>
          <p:bldP spid="14" grpId="0" animBg="1"/>
          <p:bldP spid="15" grpId="0" animBg="1"/>
          <p:bldP spid="16" grpId="0" animBg="1"/>
          <p:bldP spid="18" grpId="0" animBg="1"/>
          <p:bldP spid="19" grpId="0" animBg="1"/>
          <p:bldP spid="20" grpId="0" animBg="1"/>
          <p:bldP spid="21" grpId="0" animBg="1"/>
          <p:bldP spid="22" grpId="0"/>
          <p:bldP spid="24" grpId="0"/>
          <p:bldP spid="2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6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6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2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6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6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11" grpId="0"/>
          <p:bldP spid="12" grpId="0"/>
          <p:bldP spid="13" grpId="0" animBg="1"/>
          <p:bldP spid="14" grpId="0" animBg="1"/>
          <p:bldP spid="15" grpId="0" animBg="1"/>
          <p:bldP spid="16" grpId="0" animBg="1"/>
          <p:bldP spid="18" grpId="0" animBg="1"/>
          <p:bldP spid="19" grpId="0" animBg="1"/>
          <p:bldP spid="20" grpId="0" animBg="1"/>
          <p:bldP spid="21" grpId="0" animBg="1"/>
          <p:bldP spid="22" grpId="0"/>
          <p:bldP spid="24" grpId="0"/>
          <p:bldP spid="23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80054" y="1459684"/>
            <a:ext cx="942494" cy="1084308"/>
            <a:chOff x="3544888" y="1419225"/>
            <a:chExt cx="1012825" cy="1165225"/>
          </a:xfrm>
        </p:grpSpPr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3606983" y="1490664"/>
              <a:ext cx="888636" cy="1022348"/>
            </a:xfrm>
            <a:custGeom>
              <a:avLst/>
              <a:gdLst>
                <a:gd name="T0" fmla="*/ 638 w 638"/>
                <a:gd name="T1" fmla="*/ 551 h 734"/>
                <a:gd name="T2" fmla="*/ 638 w 638"/>
                <a:gd name="T3" fmla="*/ 182 h 734"/>
                <a:gd name="T4" fmla="*/ 319 w 638"/>
                <a:gd name="T5" fmla="*/ 0 h 734"/>
                <a:gd name="T6" fmla="*/ 0 w 638"/>
                <a:gd name="T7" fmla="*/ 182 h 734"/>
                <a:gd name="T8" fmla="*/ 0 w 638"/>
                <a:gd name="T9" fmla="*/ 551 h 734"/>
                <a:gd name="T10" fmla="*/ 319 w 638"/>
                <a:gd name="T11" fmla="*/ 734 h 734"/>
                <a:gd name="T12" fmla="*/ 638 w 638"/>
                <a:gd name="T13" fmla="*/ 551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734">
                  <a:moveTo>
                    <a:pt x="638" y="551"/>
                  </a:moveTo>
                  <a:lnTo>
                    <a:pt x="638" y="182"/>
                  </a:lnTo>
                  <a:lnTo>
                    <a:pt x="319" y="0"/>
                  </a:lnTo>
                  <a:lnTo>
                    <a:pt x="0" y="182"/>
                  </a:lnTo>
                  <a:lnTo>
                    <a:pt x="0" y="551"/>
                  </a:lnTo>
                  <a:lnTo>
                    <a:pt x="319" y="734"/>
                  </a:lnTo>
                  <a:lnTo>
                    <a:pt x="638" y="551"/>
                  </a:lnTo>
                  <a:close/>
                </a:path>
              </a:pathLst>
            </a:cu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3544888" y="1419225"/>
              <a:ext cx="1012825" cy="1165225"/>
            </a:xfrm>
            <a:custGeom>
              <a:avLst/>
              <a:gdLst>
                <a:gd name="T0" fmla="*/ 638 w 638"/>
                <a:gd name="T1" fmla="*/ 551 h 734"/>
                <a:gd name="T2" fmla="*/ 638 w 638"/>
                <a:gd name="T3" fmla="*/ 182 h 734"/>
                <a:gd name="T4" fmla="*/ 319 w 638"/>
                <a:gd name="T5" fmla="*/ 0 h 734"/>
                <a:gd name="T6" fmla="*/ 0 w 638"/>
                <a:gd name="T7" fmla="*/ 182 h 734"/>
                <a:gd name="T8" fmla="*/ 0 w 638"/>
                <a:gd name="T9" fmla="*/ 551 h 734"/>
                <a:gd name="T10" fmla="*/ 319 w 638"/>
                <a:gd name="T11" fmla="*/ 734 h 734"/>
                <a:gd name="T12" fmla="*/ 638 w 638"/>
                <a:gd name="T13" fmla="*/ 551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734">
                  <a:moveTo>
                    <a:pt x="638" y="551"/>
                  </a:moveTo>
                  <a:lnTo>
                    <a:pt x="638" y="182"/>
                  </a:lnTo>
                  <a:lnTo>
                    <a:pt x="319" y="0"/>
                  </a:lnTo>
                  <a:lnTo>
                    <a:pt x="0" y="182"/>
                  </a:lnTo>
                  <a:lnTo>
                    <a:pt x="0" y="551"/>
                  </a:lnTo>
                  <a:lnTo>
                    <a:pt x="319" y="734"/>
                  </a:lnTo>
                  <a:lnTo>
                    <a:pt x="638" y="551"/>
                  </a:lnTo>
                  <a:close/>
                </a:path>
              </a:pathLst>
            </a:cu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sp>
        <p:nvSpPr>
          <p:cNvPr id="36" name="Freeform 24"/>
          <p:cNvSpPr>
            <a:spLocks noEditPoints="1"/>
          </p:cNvSpPr>
          <p:nvPr/>
        </p:nvSpPr>
        <p:spPr bwMode="auto">
          <a:xfrm>
            <a:off x="3878263" y="1825625"/>
            <a:ext cx="349250" cy="352425"/>
          </a:xfrm>
          <a:custGeom>
            <a:avLst/>
            <a:gdLst>
              <a:gd name="T0" fmla="*/ 52 w 105"/>
              <a:gd name="T1" fmla="*/ 0 h 106"/>
              <a:gd name="T2" fmla="*/ 89 w 105"/>
              <a:gd name="T3" fmla="*/ 16 h 106"/>
              <a:gd name="T4" fmla="*/ 90 w 105"/>
              <a:gd name="T5" fmla="*/ 16 h 106"/>
              <a:gd name="T6" fmla="*/ 105 w 105"/>
              <a:gd name="T7" fmla="*/ 53 h 106"/>
              <a:gd name="T8" fmla="*/ 89 w 105"/>
              <a:gd name="T9" fmla="*/ 90 h 106"/>
              <a:gd name="T10" fmla="*/ 89 w 105"/>
              <a:gd name="T11" fmla="*/ 90 h 106"/>
              <a:gd name="T12" fmla="*/ 52 w 105"/>
              <a:gd name="T13" fmla="*/ 106 h 106"/>
              <a:gd name="T14" fmla="*/ 15 w 105"/>
              <a:gd name="T15" fmla="*/ 90 h 106"/>
              <a:gd name="T16" fmla="*/ 0 w 105"/>
              <a:gd name="T17" fmla="*/ 53 h 106"/>
              <a:gd name="T18" fmla="*/ 15 w 105"/>
              <a:gd name="T19" fmla="*/ 16 h 106"/>
              <a:gd name="T20" fmla="*/ 15 w 105"/>
              <a:gd name="T21" fmla="*/ 16 h 106"/>
              <a:gd name="T22" fmla="*/ 15 w 105"/>
              <a:gd name="T23" fmla="*/ 16 h 106"/>
              <a:gd name="T24" fmla="*/ 52 w 105"/>
              <a:gd name="T25" fmla="*/ 0 h 106"/>
              <a:gd name="T26" fmla="*/ 75 w 105"/>
              <a:gd name="T27" fmla="*/ 49 h 106"/>
              <a:gd name="T28" fmla="*/ 75 w 105"/>
              <a:gd name="T29" fmla="*/ 49 h 106"/>
              <a:gd name="T30" fmla="*/ 56 w 105"/>
              <a:gd name="T31" fmla="*/ 49 h 106"/>
              <a:gd name="T32" fmla="*/ 56 w 105"/>
              <a:gd name="T33" fmla="*/ 17 h 106"/>
              <a:gd name="T34" fmla="*/ 52 w 105"/>
              <a:gd name="T35" fmla="*/ 13 h 106"/>
              <a:gd name="T36" fmla="*/ 48 w 105"/>
              <a:gd name="T37" fmla="*/ 17 h 106"/>
              <a:gd name="T38" fmla="*/ 48 w 105"/>
              <a:gd name="T39" fmla="*/ 53 h 106"/>
              <a:gd name="T40" fmla="*/ 48 w 105"/>
              <a:gd name="T41" fmla="*/ 53 h 106"/>
              <a:gd name="T42" fmla="*/ 52 w 105"/>
              <a:gd name="T43" fmla="*/ 57 h 106"/>
              <a:gd name="T44" fmla="*/ 75 w 105"/>
              <a:gd name="T45" fmla="*/ 57 h 106"/>
              <a:gd name="T46" fmla="*/ 79 w 105"/>
              <a:gd name="T47" fmla="*/ 53 h 106"/>
              <a:gd name="T48" fmla="*/ 75 w 105"/>
              <a:gd name="T49" fmla="*/ 49 h 106"/>
              <a:gd name="T50" fmla="*/ 84 w 105"/>
              <a:gd name="T51" fmla="*/ 22 h 106"/>
              <a:gd name="T52" fmla="*/ 84 w 105"/>
              <a:gd name="T53" fmla="*/ 22 h 106"/>
              <a:gd name="T54" fmla="*/ 52 w 105"/>
              <a:gd name="T55" fmla="*/ 8 h 106"/>
              <a:gd name="T56" fmla="*/ 21 w 105"/>
              <a:gd name="T57" fmla="*/ 21 h 106"/>
              <a:gd name="T58" fmla="*/ 21 w 105"/>
              <a:gd name="T59" fmla="*/ 22 h 106"/>
              <a:gd name="T60" fmla="*/ 8 w 105"/>
              <a:gd name="T61" fmla="*/ 53 h 106"/>
              <a:gd name="T62" fmla="*/ 21 w 105"/>
              <a:gd name="T63" fmla="*/ 84 h 106"/>
              <a:gd name="T64" fmla="*/ 52 w 105"/>
              <a:gd name="T65" fmla="*/ 98 h 106"/>
              <a:gd name="T66" fmla="*/ 83 w 105"/>
              <a:gd name="T67" fmla="*/ 85 h 106"/>
              <a:gd name="T68" fmla="*/ 84 w 105"/>
              <a:gd name="T69" fmla="*/ 84 h 106"/>
              <a:gd name="T70" fmla="*/ 97 w 105"/>
              <a:gd name="T71" fmla="*/ 53 h 106"/>
              <a:gd name="T72" fmla="*/ 84 w 105"/>
              <a:gd name="T73" fmla="*/ 22 h 106"/>
              <a:gd name="T74" fmla="*/ 84 w 105"/>
              <a:gd name="T75" fmla="*/ 2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" h="106">
                <a:moveTo>
                  <a:pt x="52" y="0"/>
                </a:moveTo>
                <a:cubicBezTo>
                  <a:pt x="67" y="0"/>
                  <a:pt x="80" y="6"/>
                  <a:pt x="89" y="16"/>
                </a:cubicBezTo>
                <a:cubicBezTo>
                  <a:pt x="90" y="16"/>
                  <a:pt x="90" y="16"/>
                  <a:pt x="90" y="16"/>
                </a:cubicBezTo>
                <a:cubicBezTo>
                  <a:pt x="99" y="26"/>
                  <a:pt x="105" y="39"/>
                  <a:pt x="105" y="53"/>
                </a:cubicBezTo>
                <a:cubicBezTo>
                  <a:pt x="105" y="68"/>
                  <a:pt x="99" y="81"/>
                  <a:pt x="89" y="90"/>
                </a:cubicBezTo>
                <a:cubicBezTo>
                  <a:pt x="89" y="90"/>
                  <a:pt x="89" y="90"/>
                  <a:pt x="89" y="90"/>
                </a:cubicBezTo>
                <a:cubicBezTo>
                  <a:pt x="80" y="100"/>
                  <a:pt x="67" y="106"/>
                  <a:pt x="52" y="106"/>
                </a:cubicBezTo>
                <a:cubicBezTo>
                  <a:pt x="38" y="106"/>
                  <a:pt x="24" y="100"/>
                  <a:pt x="15" y="90"/>
                </a:cubicBezTo>
                <a:cubicBezTo>
                  <a:pt x="5" y="81"/>
                  <a:pt x="0" y="68"/>
                  <a:pt x="0" y="53"/>
                </a:cubicBezTo>
                <a:cubicBezTo>
                  <a:pt x="0" y="39"/>
                  <a:pt x="5" y="25"/>
                  <a:pt x="15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24" y="6"/>
                  <a:pt x="38" y="0"/>
                  <a:pt x="52" y="0"/>
                </a:cubicBezTo>
                <a:close/>
                <a:moveTo>
                  <a:pt x="75" y="49"/>
                </a:moveTo>
                <a:cubicBezTo>
                  <a:pt x="75" y="49"/>
                  <a:pt x="75" y="49"/>
                  <a:pt x="75" y="49"/>
                </a:cubicBezTo>
                <a:cubicBezTo>
                  <a:pt x="56" y="49"/>
                  <a:pt x="56" y="49"/>
                  <a:pt x="56" y="49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5"/>
                  <a:pt x="54" y="13"/>
                  <a:pt x="52" y="13"/>
                </a:cubicBezTo>
                <a:cubicBezTo>
                  <a:pt x="50" y="13"/>
                  <a:pt x="48" y="15"/>
                  <a:pt x="48" y="17"/>
                </a:cubicBezTo>
                <a:cubicBezTo>
                  <a:pt x="48" y="53"/>
                  <a:pt x="48" y="53"/>
                  <a:pt x="48" y="53"/>
                </a:cubicBezTo>
                <a:cubicBezTo>
                  <a:pt x="48" y="53"/>
                  <a:pt x="48" y="53"/>
                  <a:pt x="48" y="53"/>
                </a:cubicBezTo>
                <a:cubicBezTo>
                  <a:pt x="48" y="55"/>
                  <a:pt x="50" y="57"/>
                  <a:pt x="52" y="57"/>
                </a:cubicBezTo>
                <a:cubicBezTo>
                  <a:pt x="75" y="57"/>
                  <a:pt x="75" y="57"/>
                  <a:pt x="75" y="57"/>
                </a:cubicBezTo>
                <a:cubicBezTo>
                  <a:pt x="77" y="57"/>
                  <a:pt x="79" y="55"/>
                  <a:pt x="79" y="53"/>
                </a:cubicBezTo>
                <a:cubicBezTo>
                  <a:pt x="79" y="51"/>
                  <a:pt x="77" y="49"/>
                  <a:pt x="75" y="49"/>
                </a:cubicBezTo>
                <a:close/>
                <a:moveTo>
                  <a:pt x="84" y="22"/>
                </a:moveTo>
                <a:cubicBezTo>
                  <a:pt x="84" y="22"/>
                  <a:pt x="84" y="22"/>
                  <a:pt x="84" y="22"/>
                </a:cubicBezTo>
                <a:cubicBezTo>
                  <a:pt x="76" y="13"/>
                  <a:pt x="64" y="8"/>
                  <a:pt x="52" y="8"/>
                </a:cubicBezTo>
                <a:cubicBezTo>
                  <a:pt x="40" y="8"/>
                  <a:pt x="29" y="13"/>
                  <a:pt x="21" y="21"/>
                </a:cubicBezTo>
                <a:cubicBezTo>
                  <a:pt x="21" y="22"/>
                  <a:pt x="21" y="22"/>
                  <a:pt x="21" y="22"/>
                </a:cubicBezTo>
                <a:cubicBezTo>
                  <a:pt x="13" y="30"/>
                  <a:pt x="8" y="41"/>
                  <a:pt x="8" y="53"/>
                </a:cubicBezTo>
                <a:cubicBezTo>
                  <a:pt x="8" y="65"/>
                  <a:pt x="13" y="76"/>
                  <a:pt x="21" y="84"/>
                </a:cubicBezTo>
                <a:cubicBezTo>
                  <a:pt x="29" y="93"/>
                  <a:pt x="40" y="98"/>
                  <a:pt x="52" y="98"/>
                </a:cubicBezTo>
                <a:cubicBezTo>
                  <a:pt x="64" y="98"/>
                  <a:pt x="75" y="93"/>
                  <a:pt x="83" y="85"/>
                </a:cubicBezTo>
                <a:cubicBezTo>
                  <a:pt x="84" y="84"/>
                  <a:pt x="84" y="84"/>
                  <a:pt x="84" y="84"/>
                </a:cubicBezTo>
                <a:cubicBezTo>
                  <a:pt x="92" y="76"/>
                  <a:pt x="97" y="65"/>
                  <a:pt x="97" y="53"/>
                </a:cubicBezTo>
                <a:cubicBezTo>
                  <a:pt x="97" y="41"/>
                  <a:pt x="92" y="30"/>
                  <a:pt x="84" y="22"/>
                </a:cubicBezTo>
                <a:cubicBezTo>
                  <a:pt x="84" y="22"/>
                  <a:pt x="84" y="22"/>
                  <a:pt x="84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2" name="Rectangle 30"/>
          <p:cNvSpPr>
            <a:spLocks noChangeArrowheads="1"/>
          </p:cNvSpPr>
          <p:nvPr/>
        </p:nvSpPr>
        <p:spPr bwMode="auto">
          <a:xfrm>
            <a:off x="5775325" y="1660525"/>
            <a:ext cx="2468563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</a:rPr>
              <a:t>02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" name="Rectangle 31"/>
          <p:cNvSpPr>
            <a:spLocks noChangeArrowheads="1"/>
          </p:cNvSpPr>
          <p:nvPr/>
        </p:nvSpPr>
        <p:spPr bwMode="auto">
          <a:xfrm>
            <a:off x="6327775" y="2562225"/>
            <a:ext cx="2468563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</a:rPr>
              <a:t>04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4" name="Rectangle 32"/>
          <p:cNvSpPr>
            <a:spLocks noChangeArrowheads="1"/>
          </p:cNvSpPr>
          <p:nvPr/>
        </p:nvSpPr>
        <p:spPr bwMode="auto">
          <a:xfrm>
            <a:off x="5775325" y="3457575"/>
            <a:ext cx="2468563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</a:rPr>
              <a:t>06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5" name="Rectangle 33"/>
          <p:cNvSpPr>
            <a:spLocks noChangeArrowheads="1"/>
          </p:cNvSpPr>
          <p:nvPr/>
        </p:nvSpPr>
        <p:spPr bwMode="auto">
          <a:xfrm>
            <a:off x="862013" y="1660525"/>
            <a:ext cx="24685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</a:rPr>
              <a:t>01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</a:endParaRP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6" name="Rectangle 34"/>
          <p:cNvSpPr>
            <a:spLocks noChangeArrowheads="1"/>
          </p:cNvSpPr>
          <p:nvPr/>
        </p:nvSpPr>
        <p:spPr bwMode="auto">
          <a:xfrm>
            <a:off x="358775" y="2562225"/>
            <a:ext cx="2468563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</a:rPr>
              <a:t>03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</a:endParaRP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7" name="Rectangle 35"/>
          <p:cNvSpPr>
            <a:spLocks noChangeArrowheads="1"/>
          </p:cNvSpPr>
          <p:nvPr/>
        </p:nvSpPr>
        <p:spPr bwMode="auto">
          <a:xfrm>
            <a:off x="862013" y="3457575"/>
            <a:ext cx="246856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</a:rPr>
              <a:t>05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</a:endParaRP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2826370" y="287338"/>
            <a:ext cx="348967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WRITE YOUR GREAT TITLE HERE</a:t>
            </a:r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3524250" y="577850"/>
            <a:ext cx="209391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618279" y="1459684"/>
            <a:ext cx="942494" cy="1084308"/>
            <a:chOff x="4583113" y="1419225"/>
            <a:chExt cx="1012825" cy="1165225"/>
          </a:xfrm>
        </p:grpSpPr>
        <p:sp>
          <p:nvSpPr>
            <p:cNvPr id="51" name="Freeform 7"/>
            <p:cNvSpPr>
              <a:spLocks/>
            </p:cNvSpPr>
            <p:nvPr/>
          </p:nvSpPr>
          <p:spPr bwMode="auto">
            <a:xfrm>
              <a:off x="4646002" y="1490664"/>
              <a:ext cx="888636" cy="1022348"/>
            </a:xfrm>
            <a:custGeom>
              <a:avLst/>
              <a:gdLst>
                <a:gd name="T0" fmla="*/ 638 w 638"/>
                <a:gd name="T1" fmla="*/ 551 h 734"/>
                <a:gd name="T2" fmla="*/ 638 w 638"/>
                <a:gd name="T3" fmla="*/ 182 h 734"/>
                <a:gd name="T4" fmla="*/ 319 w 638"/>
                <a:gd name="T5" fmla="*/ 0 h 734"/>
                <a:gd name="T6" fmla="*/ 0 w 638"/>
                <a:gd name="T7" fmla="*/ 182 h 734"/>
                <a:gd name="T8" fmla="*/ 0 w 638"/>
                <a:gd name="T9" fmla="*/ 551 h 734"/>
                <a:gd name="T10" fmla="*/ 319 w 638"/>
                <a:gd name="T11" fmla="*/ 734 h 734"/>
                <a:gd name="T12" fmla="*/ 638 w 638"/>
                <a:gd name="T13" fmla="*/ 551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734">
                  <a:moveTo>
                    <a:pt x="638" y="551"/>
                  </a:moveTo>
                  <a:lnTo>
                    <a:pt x="638" y="182"/>
                  </a:lnTo>
                  <a:lnTo>
                    <a:pt x="319" y="0"/>
                  </a:lnTo>
                  <a:lnTo>
                    <a:pt x="0" y="182"/>
                  </a:lnTo>
                  <a:lnTo>
                    <a:pt x="0" y="551"/>
                  </a:lnTo>
                  <a:lnTo>
                    <a:pt x="319" y="734"/>
                  </a:lnTo>
                  <a:lnTo>
                    <a:pt x="638" y="551"/>
                  </a:lnTo>
                  <a:close/>
                </a:path>
              </a:pathLst>
            </a:cu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4583113" y="1419225"/>
              <a:ext cx="1012825" cy="1165225"/>
            </a:xfrm>
            <a:custGeom>
              <a:avLst/>
              <a:gdLst>
                <a:gd name="T0" fmla="*/ 638 w 638"/>
                <a:gd name="T1" fmla="*/ 551 h 734"/>
                <a:gd name="T2" fmla="*/ 638 w 638"/>
                <a:gd name="T3" fmla="*/ 182 h 734"/>
                <a:gd name="T4" fmla="*/ 319 w 638"/>
                <a:gd name="T5" fmla="*/ 0 h 734"/>
                <a:gd name="T6" fmla="*/ 0 w 638"/>
                <a:gd name="T7" fmla="*/ 182 h 734"/>
                <a:gd name="T8" fmla="*/ 0 w 638"/>
                <a:gd name="T9" fmla="*/ 551 h 734"/>
                <a:gd name="T10" fmla="*/ 319 w 638"/>
                <a:gd name="T11" fmla="*/ 734 h 734"/>
                <a:gd name="T12" fmla="*/ 638 w 638"/>
                <a:gd name="T13" fmla="*/ 551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734">
                  <a:moveTo>
                    <a:pt x="638" y="551"/>
                  </a:moveTo>
                  <a:lnTo>
                    <a:pt x="638" y="182"/>
                  </a:lnTo>
                  <a:lnTo>
                    <a:pt x="319" y="0"/>
                  </a:lnTo>
                  <a:lnTo>
                    <a:pt x="0" y="182"/>
                  </a:lnTo>
                  <a:lnTo>
                    <a:pt x="0" y="551"/>
                  </a:lnTo>
                  <a:lnTo>
                    <a:pt x="319" y="734"/>
                  </a:lnTo>
                  <a:lnTo>
                    <a:pt x="638" y="551"/>
                  </a:lnTo>
                  <a:close/>
                </a:path>
              </a:pathLst>
            </a:cu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sp>
        <p:nvSpPr>
          <p:cNvPr id="39" name="Freeform 27"/>
          <p:cNvSpPr>
            <a:spLocks noEditPoints="1"/>
          </p:cNvSpPr>
          <p:nvPr/>
        </p:nvSpPr>
        <p:spPr bwMode="auto">
          <a:xfrm>
            <a:off x="4959350" y="1831975"/>
            <a:ext cx="287338" cy="339725"/>
          </a:xfrm>
          <a:custGeom>
            <a:avLst/>
            <a:gdLst>
              <a:gd name="T0" fmla="*/ 76 w 86"/>
              <a:gd name="T1" fmla="*/ 1 h 102"/>
              <a:gd name="T2" fmla="*/ 74 w 86"/>
              <a:gd name="T3" fmla="*/ 7 h 102"/>
              <a:gd name="T4" fmla="*/ 86 w 86"/>
              <a:gd name="T5" fmla="*/ 39 h 102"/>
              <a:gd name="T6" fmla="*/ 72 w 86"/>
              <a:gd name="T7" fmla="*/ 72 h 102"/>
              <a:gd name="T8" fmla="*/ 56 w 86"/>
              <a:gd name="T9" fmla="*/ 83 h 102"/>
              <a:gd name="T10" fmla="*/ 42 w 86"/>
              <a:gd name="T11" fmla="*/ 87 h 102"/>
              <a:gd name="T12" fmla="*/ 58 w 86"/>
              <a:gd name="T13" fmla="*/ 94 h 102"/>
              <a:gd name="T14" fmla="*/ 58 w 86"/>
              <a:gd name="T15" fmla="*/ 102 h 102"/>
              <a:gd name="T16" fmla="*/ 38 w 86"/>
              <a:gd name="T17" fmla="*/ 102 h 102"/>
              <a:gd name="T18" fmla="*/ 19 w 86"/>
              <a:gd name="T19" fmla="*/ 102 h 102"/>
              <a:gd name="T20" fmla="*/ 19 w 86"/>
              <a:gd name="T21" fmla="*/ 94 h 102"/>
              <a:gd name="T22" fmla="*/ 34 w 86"/>
              <a:gd name="T23" fmla="*/ 87 h 102"/>
              <a:gd name="T24" fmla="*/ 20 w 86"/>
              <a:gd name="T25" fmla="*/ 82 h 102"/>
              <a:gd name="T26" fmla="*/ 7 w 86"/>
              <a:gd name="T27" fmla="*/ 74 h 102"/>
              <a:gd name="T28" fmla="*/ 1 w 86"/>
              <a:gd name="T29" fmla="*/ 76 h 102"/>
              <a:gd name="T30" fmla="*/ 9 w 86"/>
              <a:gd name="T31" fmla="*/ 64 h 102"/>
              <a:gd name="T32" fmla="*/ 11 w 86"/>
              <a:gd name="T33" fmla="*/ 11 h 102"/>
              <a:gd name="T34" fmla="*/ 38 w 86"/>
              <a:gd name="T35" fmla="*/ 0 h 102"/>
              <a:gd name="T36" fmla="*/ 69 w 86"/>
              <a:gd name="T37" fmla="*/ 5 h 102"/>
              <a:gd name="T38" fmla="*/ 69 w 86"/>
              <a:gd name="T39" fmla="*/ 5 h 102"/>
              <a:gd name="T40" fmla="*/ 73 w 86"/>
              <a:gd name="T41" fmla="*/ 1 h 102"/>
              <a:gd name="T42" fmla="*/ 70 w 86"/>
              <a:gd name="T43" fmla="*/ 10 h 102"/>
              <a:gd name="T44" fmla="*/ 77 w 86"/>
              <a:gd name="T45" fmla="*/ 39 h 102"/>
              <a:gd name="T46" fmla="*/ 65 w 86"/>
              <a:gd name="T47" fmla="*/ 66 h 102"/>
              <a:gd name="T48" fmla="*/ 13 w 86"/>
              <a:gd name="T49" fmla="*/ 67 h 102"/>
              <a:gd name="T50" fmla="*/ 22 w 86"/>
              <a:gd name="T51" fmla="*/ 78 h 102"/>
              <a:gd name="T52" fmla="*/ 55 w 86"/>
              <a:gd name="T53" fmla="*/ 78 h 102"/>
              <a:gd name="T54" fmla="*/ 69 w 86"/>
              <a:gd name="T55" fmla="*/ 69 h 102"/>
              <a:gd name="T56" fmla="*/ 69 w 86"/>
              <a:gd name="T57" fmla="*/ 69 h 102"/>
              <a:gd name="T58" fmla="*/ 81 w 86"/>
              <a:gd name="T59" fmla="*/ 39 h 102"/>
              <a:gd name="T60" fmla="*/ 70 w 86"/>
              <a:gd name="T61" fmla="*/ 10 h 102"/>
              <a:gd name="T62" fmla="*/ 60 w 86"/>
              <a:gd name="T63" fmla="*/ 17 h 102"/>
              <a:gd name="T64" fmla="*/ 17 w 86"/>
              <a:gd name="T65" fmla="*/ 17 h 102"/>
              <a:gd name="T66" fmla="*/ 17 w 86"/>
              <a:gd name="T67" fmla="*/ 60 h 102"/>
              <a:gd name="T68" fmla="*/ 60 w 86"/>
              <a:gd name="T69" fmla="*/ 60 h 102"/>
              <a:gd name="T70" fmla="*/ 69 w 86"/>
              <a:gd name="T71" fmla="*/ 39 h 102"/>
              <a:gd name="T72" fmla="*/ 60 w 86"/>
              <a:gd name="T73" fmla="*/ 17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6" h="102">
                <a:moveTo>
                  <a:pt x="73" y="1"/>
                </a:moveTo>
                <a:cubicBezTo>
                  <a:pt x="74" y="0"/>
                  <a:pt x="75" y="0"/>
                  <a:pt x="76" y="1"/>
                </a:cubicBezTo>
                <a:cubicBezTo>
                  <a:pt x="77" y="2"/>
                  <a:pt x="77" y="3"/>
                  <a:pt x="76" y="4"/>
                </a:cubicBezTo>
                <a:cubicBezTo>
                  <a:pt x="74" y="7"/>
                  <a:pt x="74" y="7"/>
                  <a:pt x="74" y="7"/>
                </a:cubicBezTo>
                <a:cubicBezTo>
                  <a:pt x="77" y="11"/>
                  <a:pt x="80" y="15"/>
                  <a:pt x="82" y="20"/>
                </a:cubicBezTo>
                <a:cubicBezTo>
                  <a:pt x="85" y="26"/>
                  <a:pt x="86" y="32"/>
                  <a:pt x="86" y="39"/>
                </a:cubicBezTo>
                <a:cubicBezTo>
                  <a:pt x="86" y="45"/>
                  <a:pt x="85" y="51"/>
                  <a:pt x="82" y="57"/>
                </a:cubicBezTo>
                <a:cubicBezTo>
                  <a:pt x="80" y="63"/>
                  <a:pt x="76" y="68"/>
                  <a:pt x="72" y="72"/>
                </a:cubicBezTo>
                <a:cubicBezTo>
                  <a:pt x="68" y="77"/>
                  <a:pt x="62" y="80"/>
                  <a:pt x="57" y="82"/>
                </a:cubicBezTo>
                <a:cubicBezTo>
                  <a:pt x="56" y="83"/>
                  <a:pt x="56" y="83"/>
                  <a:pt x="56" y="83"/>
                </a:cubicBezTo>
                <a:cubicBezTo>
                  <a:pt x="52" y="84"/>
                  <a:pt x="47" y="85"/>
                  <a:pt x="42" y="86"/>
                </a:cubicBezTo>
                <a:cubicBezTo>
                  <a:pt x="42" y="86"/>
                  <a:pt x="42" y="86"/>
                  <a:pt x="42" y="87"/>
                </a:cubicBezTo>
                <a:cubicBezTo>
                  <a:pt x="42" y="94"/>
                  <a:pt x="42" y="94"/>
                  <a:pt x="42" y="94"/>
                </a:cubicBezTo>
                <a:cubicBezTo>
                  <a:pt x="58" y="94"/>
                  <a:pt x="58" y="94"/>
                  <a:pt x="58" y="94"/>
                </a:cubicBezTo>
                <a:cubicBezTo>
                  <a:pt x="60" y="94"/>
                  <a:pt x="62" y="96"/>
                  <a:pt x="62" y="98"/>
                </a:cubicBezTo>
                <a:cubicBezTo>
                  <a:pt x="62" y="100"/>
                  <a:pt x="60" y="102"/>
                  <a:pt x="58" y="102"/>
                </a:cubicBezTo>
                <a:cubicBezTo>
                  <a:pt x="38" y="102"/>
                  <a:pt x="38" y="102"/>
                  <a:pt x="38" y="102"/>
                </a:cubicBezTo>
                <a:cubicBezTo>
                  <a:pt x="38" y="102"/>
                  <a:pt x="38" y="102"/>
                  <a:pt x="38" y="102"/>
                </a:cubicBezTo>
                <a:cubicBezTo>
                  <a:pt x="38" y="102"/>
                  <a:pt x="38" y="102"/>
                  <a:pt x="38" y="102"/>
                </a:cubicBezTo>
                <a:cubicBezTo>
                  <a:pt x="19" y="102"/>
                  <a:pt x="19" y="102"/>
                  <a:pt x="19" y="102"/>
                </a:cubicBezTo>
                <a:cubicBezTo>
                  <a:pt x="17" y="102"/>
                  <a:pt x="15" y="100"/>
                  <a:pt x="15" y="98"/>
                </a:cubicBezTo>
                <a:cubicBezTo>
                  <a:pt x="15" y="96"/>
                  <a:pt x="17" y="94"/>
                  <a:pt x="19" y="94"/>
                </a:cubicBezTo>
                <a:cubicBezTo>
                  <a:pt x="34" y="94"/>
                  <a:pt x="34" y="94"/>
                  <a:pt x="34" y="94"/>
                </a:cubicBezTo>
                <a:cubicBezTo>
                  <a:pt x="34" y="87"/>
                  <a:pt x="34" y="87"/>
                  <a:pt x="34" y="87"/>
                </a:cubicBezTo>
                <a:cubicBezTo>
                  <a:pt x="34" y="86"/>
                  <a:pt x="34" y="86"/>
                  <a:pt x="34" y="86"/>
                </a:cubicBezTo>
                <a:cubicBezTo>
                  <a:pt x="29" y="85"/>
                  <a:pt x="25" y="84"/>
                  <a:pt x="20" y="82"/>
                </a:cubicBezTo>
                <a:cubicBezTo>
                  <a:pt x="20" y="82"/>
                  <a:pt x="20" y="82"/>
                  <a:pt x="20" y="82"/>
                </a:cubicBezTo>
                <a:cubicBezTo>
                  <a:pt x="15" y="80"/>
                  <a:pt x="11" y="77"/>
                  <a:pt x="7" y="74"/>
                </a:cubicBezTo>
                <a:cubicBezTo>
                  <a:pt x="4" y="76"/>
                  <a:pt x="4" y="76"/>
                  <a:pt x="4" y="76"/>
                </a:cubicBezTo>
                <a:cubicBezTo>
                  <a:pt x="3" y="77"/>
                  <a:pt x="2" y="77"/>
                  <a:pt x="1" y="76"/>
                </a:cubicBezTo>
                <a:cubicBezTo>
                  <a:pt x="0" y="75"/>
                  <a:pt x="0" y="74"/>
                  <a:pt x="1" y="73"/>
                </a:cubicBezTo>
                <a:cubicBezTo>
                  <a:pt x="9" y="64"/>
                  <a:pt x="9" y="64"/>
                  <a:pt x="9" y="64"/>
                </a:cubicBezTo>
                <a:cubicBezTo>
                  <a:pt x="3" y="57"/>
                  <a:pt x="0" y="48"/>
                  <a:pt x="0" y="39"/>
                </a:cubicBezTo>
                <a:cubicBezTo>
                  <a:pt x="0" y="28"/>
                  <a:pt x="4" y="18"/>
                  <a:pt x="11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8" y="4"/>
                  <a:pt x="28" y="0"/>
                  <a:pt x="38" y="0"/>
                </a:cubicBezTo>
                <a:cubicBezTo>
                  <a:pt x="48" y="0"/>
                  <a:pt x="57" y="4"/>
                  <a:pt x="64" y="10"/>
                </a:cubicBezTo>
                <a:cubicBezTo>
                  <a:pt x="69" y="5"/>
                  <a:pt x="69" y="5"/>
                  <a:pt x="69" y="5"/>
                </a:cubicBezTo>
                <a:cubicBezTo>
                  <a:pt x="69" y="5"/>
                  <a:pt x="69" y="5"/>
                  <a:pt x="69" y="5"/>
                </a:cubicBezTo>
                <a:cubicBezTo>
                  <a:pt x="69" y="5"/>
                  <a:pt x="69" y="5"/>
                  <a:pt x="69" y="5"/>
                </a:cubicBezTo>
                <a:cubicBezTo>
                  <a:pt x="69" y="5"/>
                  <a:pt x="69" y="5"/>
                  <a:pt x="69" y="5"/>
                </a:cubicBezTo>
                <a:cubicBezTo>
                  <a:pt x="73" y="1"/>
                  <a:pt x="73" y="1"/>
                  <a:pt x="73" y="1"/>
                </a:cubicBezTo>
                <a:close/>
                <a:moveTo>
                  <a:pt x="70" y="10"/>
                </a:moveTo>
                <a:cubicBezTo>
                  <a:pt x="70" y="10"/>
                  <a:pt x="70" y="10"/>
                  <a:pt x="70" y="10"/>
                </a:cubicBezTo>
                <a:cubicBezTo>
                  <a:pt x="67" y="13"/>
                  <a:pt x="67" y="13"/>
                  <a:pt x="67" y="13"/>
                </a:cubicBezTo>
                <a:cubicBezTo>
                  <a:pt x="73" y="20"/>
                  <a:pt x="77" y="29"/>
                  <a:pt x="77" y="39"/>
                </a:cubicBezTo>
                <a:cubicBezTo>
                  <a:pt x="77" y="49"/>
                  <a:pt x="73" y="59"/>
                  <a:pt x="66" y="66"/>
                </a:cubicBezTo>
                <a:cubicBezTo>
                  <a:pt x="65" y="66"/>
                  <a:pt x="65" y="66"/>
                  <a:pt x="65" y="66"/>
                </a:cubicBezTo>
                <a:cubicBezTo>
                  <a:pt x="59" y="73"/>
                  <a:pt x="49" y="77"/>
                  <a:pt x="38" y="77"/>
                </a:cubicBezTo>
                <a:cubicBezTo>
                  <a:pt x="29" y="77"/>
                  <a:pt x="20" y="73"/>
                  <a:pt x="13" y="67"/>
                </a:cubicBezTo>
                <a:cubicBezTo>
                  <a:pt x="10" y="70"/>
                  <a:pt x="10" y="70"/>
                  <a:pt x="10" y="70"/>
                </a:cubicBezTo>
                <a:cubicBezTo>
                  <a:pt x="13" y="74"/>
                  <a:pt x="18" y="76"/>
                  <a:pt x="22" y="78"/>
                </a:cubicBezTo>
                <a:cubicBezTo>
                  <a:pt x="27" y="80"/>
                  <a:pt x="33" y="81"/>
                  <a:pt x="38" y="81"/>
                </a:cubicBezTo>
                <a:cubicBezTo>
                  <a:pt x="44" y="81"/>
                  <a:pt x="50" y="80"/>
                  <a:pt x="55" y="78"/>
                </a:cubicBezTo>
                <a:cubicBezTo>
                  <a:pt x="55" y="78"/>
                  <a:pt x="55" y="78"/>
                  <a:pt x="55" y="78"/>
                </a:cubicBezTo>
                <a:cubicBezTo>
                  <a:pt x="60" y="76"/>
                  <a:pt x="65" y="73"/>
                  <a:pt x="69" y="69"/>
                </a:cubicBezTo>
                <a:cubicBezTo>
                  <a:pt x="69" y="69"/>
                  <a:pt x="69" y="69"/>
                  <a:pt x="69" y="69"/>
                </a:cubicBezTo>
                <a:cubicBezTo>
                  <a:pt x="69" y="69"/>
                  <a:pt x="69" y="69"/>
                  <a:pt x="69" y="69"/>
                </a:cubicBezTo>
                <a:cubicBezTo>
                  <a:pt x="73" y="65"/>
                  <a:pt x="76" y="60"/>
                  <a:pt x="78" y="55"/>
                </a:cubicBezTo>
                <a:cubicBezTo>
                  <a:pt x="80" y="50"/>
                  <a:pt x="81" y="44"/>
                  <a:pt x="81" y="39"/>
                </a:cubicBezTo>
                <a:cubicBezTo>
                  <a:pt x="81" y="33"/>
                  <a:pt x="80" y="27"/>
                  <a:pt x="78" y="22"/>
                </a:cubicBezTo>
                <a:cubicBezTo>
                  <a:pt x="76" y="18"/>
                  <a:pt x="73" y="14"/>
                  <a:pt x="70" y="10"/>
                </a:cubicBezTo>
                <a:close/>
                <a:moveTo>
                  <a:pt x="60" y="17"/>
                </a:moveTo>
                <a:cubicBezTo>
                  <a:pt x="60" y="17"/>
                  <a:pt x="60" y="17"/>
                  <a:pt x="60" y="17"/>
                </a:cubicBezTo>
                <a:cubicBezTo>
                  <a:pt x="54" y="11"/>
                  <a:pt x="47" y="8"/>
                  <a:pt x="38" y="8"/>
                </a:cubicBezTo>
                <a:cubicBezTo>
                  <a:pt x="30" y="8"/>
                  <a:pt x="22" y="11"/>
                  <a:pt x="17" y="17"/>
                </a:cubicBezTo>
                <a:cubicBezTo>
                  <a:pt x="11" y="22"/>
                  <a:pt x="8" y="30"/>
                  <a:pt x="8" y="39"/>
                </a:cubicBezTo>
                <a:cubicBezTo>
                  <a:pt x="8" y="47"/>
                  <a:pt x="11" y="55"/>
                  <a:pt x="17" y="60"/>
                </a:cubicBezTo>
                <a:cubicBezTo>
                  <a:pt x="22" y="66"/>
                  <a:pt x="30" y="69"/>
                  <a:pt x="38" y="69"/>
                </a:cubicBezTo>
                <a:cubicBezTo>
                  <a:pt x="47" y="69"/>
                  <a:pt x="54" y="66"/>
                  <a:pt x="60" y="60"/>
                </a:cubicBezTo>
                <a:cubicBezTo>
                  <a:pt x="60" y="60"/>
                  <a:pt x="60" y="60"/>
                  <a:pt x="60" y="60"/>
                </a:cubicBezTo>
                <a:cubicBezTo>
                  <a:pt x="66" y="55"/>
                  <a:pt x="69" y="47"/>
                  <a:pt x="69" y="39"/>
                </a:cubicBezTo>
                <a:cubicBezTo>
                  <a:pt x="69" y="30"/>
                  <a:pt x="66" y="22"/>
                  <a:pt x="60" y="17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7"/>
                  <a:pt x="60" y="17"/>
                  <a:pt x="60" y="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060886" y="2358209"/>
            <a:ext cx="941016" cy="1084308"/>
            <a:chOff x="3025775" y="2317750"/>
            <a:chExt cx="1011238" cy="1165225"/>
          </a:xfrm>
        </p:grpSpPr>
        <p:sp>
          <p:nvSpPr>
            <p:cNvPr id="54" name="Freeform 7"/>
            <p:cNvSpPr>
              <a:spLocks/>
            </p:cNvSpPr>
            <p:nvPr/>
          </p:nvSpPr>
          <p:spPr bwMode="auto">
            <a:xfrm>
              <a:off x="3087076" y="2386014"/>
              <a:ext cx="888636" cy="1022348"/>
            </a:xfrm>
            <a:custGeom>
              <a:avLst/>
              <a:gdLst>
                <a:gd name="T0" fmla="*/ 638 w 638"/>
                <a:gd name="T1" fmla="*/ 551 h 734"/>
                <a:gd name="T2" fmla="*/ 638 w 638"/>
                <a:gd name="T3" fmla="*/ 182 h 734"/>
                <a:gd name="T4" fmla="*/ 319 w 638"/>
                <a:gd name="T5" fmla="*/ 0 h 734"/>
                <a:gd name="T6" fmla="*/ 0 w 638"/>
                <a:gd name="T7" fmla="*/ 182 h 734"/>
                <a:gd name="T8" fmla="*/ 0 w 638"/>
                <a:gd name="T9" fmla="*/ 551 h 734"/>
                <a:gd name="T10" fmla="*/ 319 w 638"/>
                <a:gd name="T11" fmla="*/ 734 h 734"/>
                <a:gd name="T12" fmla="*/ 638 w 638"/>
                <a:gd name="T13" fmla="*/ 551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734">
                  <a:moveTo>
                    <a:pt x="638" y="551"/>
                  </a:moveTo>
                  <a:lnTo>
                    <a:pt x="638" y="182"/>
                  </a:lnTo>
                  <a:lnTo>
                    <a:pt x="319" y="0"/>
                  </a:lnTo>
                  <a:lnTo>
                    <a:pt x="0" y="182"/>
                  </a:lnTo>
                  <a:lnTo>
                    <a:pt x="0" y="551"/>
                  </a:lnTo>
                  <a:lnTo>
                    <a:pt x="319" y="734"/>
                  </a:lnTo>
                  <a:lnTo>
                    <a:pt x="638" y="551"/>
                  </a:lnTo>
                  <a:close/>
                </a:path>
              </a:pathLst>
            </a:cu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3025775" y="2317750"/>
              <a:ext cx="1011238" cy="1165225"/>
            </a:xfrm>
            <a:custGeom>
              <a:avLst/>
              <a:gdLst>
                <a:gd name="T0" fmla="*/ 319 w 637"/>
                <a:gd name="T1" fmla="*/ 0 h 734"/>
                <a:gd name="T2" fmla="*/ 0 w 637"/>
                <a:gd name="T3" fmla="*/ 182 h 734"/>
                <a:gd name="T4" fmla="*/ 0 w 637"/>
                <a:gd name="T5" fmla="*/ 551 h 734"/>
                <a:gd name="T6" fmla="*/ 319 w 637"/>
                <a:gd name="T7" fmla="*/ 734 h 734"/>
                <a:gd name="T8" fmla="*/ 637 w 637"/>
                <a:gd name="T9" fmla="*/ 551 h 734"/>
                <a:gd name="T10" fmla="*/ 637 w 637"/>
                <a:gd name="T11" fmla="*/ 182 h 734"/>
                <a:gd name="T12" fmla="*/ 319 w 637"/>
                <a:gd name="T13" fmla="*/ 0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7" h="734">
                  <a:moveTo>
                    <a:pt x="319" y="0"/>
                  </a:moveTo>
                  <a:lnTo>
                    <a:pt x="0" y="182"/>
                  </a:lnTo>
                  <a:lnTo>
                    <a:pt x="0" y="551"/>
                  </a:lnTo>
                  <a:lnTo>
                    <a:pt x="319" y="734"/>
                  </a:lnTo>
                  <a:lnTo>
                    <a:pt x="637" y="551"/>
                  </a:lnTo>
                  <a:lnTo>
                    <a:pt x="637" y="182"/>
                  </a:lnTo>
                  <a:lnTo>
                    <a:pt x="319" y="0"/>
                  </a:lnTo>
                  <a:close/>
                </a:path>
              </a:pathLst>
            </a:cu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137391" y="2358209"/>
            <a:ext cx="942494" cy="1084308"/>
            <a:chOff x="5102225" y="2317750"/>
            <a:chExt cx="1012825" cy="1165225"/>
          </a:xfrm>
        </p:grpSpPr>
        <p:sp>
          <p:nvSpPr>
            <p:cNvPr id="55" name="Freeform 7"/>
            <p:cNvSpPr>
              <a:spLocks/>
            </p:cNvSpPr>
            <p:nvPr/>
          </p:nvSpPr>
          <p:spPr bwMode="auto">
            <a:xfrm>
              <a:off x="5163526" y="2386014"/>
              <a:ext cx="888636" cy="1022348"/>
            </a:xfrm>
            <a:custGeom>
              <a:avLst/>
              <a:gdLst>
                <a:gd name="T0" fmla="*/ 638 w 638"/>
                <a:gd name="T1" fmla="*/ 551 h 734"/>
                <a:gd name="T2" fmla="*/ 638 w 638"/>
                <a:gd name="T3" fmla="*/ 182 h 734"/>
                <a:gd name="T4" fmla="*/ 319 w 638"/>
                <a:gd name="T5" fmla="*/ 0 h 734"/>
                <a:gd name="T6" fmla="*/ 0 w 638"/>
                <a:gd name="T7" fmla="*/ 182 h 734"/>
                <a:gd name="T8" fmla="*/ 0 w 638"/>
                <a:gd name="T9" fmla="*/ 551 h 734"/>
                <a:gd name="T10" fmla="*/ 319 w 638"/>
                <a:gd name="T11" fmla="*/ 734 h 734"/>
                <a:gd name="T12" fmla="*/ 638 w 638"/>
                <a:gd name="T13" fmla="*/ 551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734">
                  <a:moveTo>
                    <a:pt x="638" y="551"/>
                  </a:moveTo>
                  <a:lnTo>
                    <a:pt x="638" y="182"/>
                  </a:lnTo>
                  <a:lnTo>
                    <a:pt x="319" y="0"/>
                  </a:lnTo>
                  <a:lnTo>
                    <a:pt x="0" y="182"/>
                  </a:lnTo>
                  <a:lnTo>
                    <a:pt x="0" y="551"/>
                  </a:lnTo>
                  <a:lnTo>
                    <a:pt x="319" y="734"/>
                  </a:lnTo>
                  <a:lnTo>
                    <a:pt x="638" y="551"/>
                  </a:lnTo>
                  <a:close/>
                </a:path>
              </a:pathLst>
            </a:cu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5102225" y="2317750"/>
              <a:ext cx="1012825" cy="1165225"/>
            </a:xfrm>
            <a:custGeom>
              <a:avLst/>
              <a:gdLst>
                <a:gd name="T0" fmla="*/ 638 w 638"/>
                <a:gd name="T1" fmla="*/ 551 h 734"/>
                <a:gd name="T2" fmla="*/ 638 w 638"/>
                <a:gd name="T3" fmla="*/ 182 h 734"/>
                <a:gd name="T4" fmla="*/ 319 w 638"/>
                <a:gd name="T5" fmla="*/ 0 h 734"/>
                <a:gd name="T6" fmla="*/ 0 w 638"/>
                <a:gd name="T7" fmla="*/ 182 h 734"/>
                <a:gd name="T8" fmla="*/ 0 w 638"/>
                <a:gd name="T9" fmla="*/ 551 h 734"/>
                <a:gd name="T10" fmla="*/ 319 w 638"/>
                <a:gd name="T11" fmla="*/ 734 h 734"/>
                <a:gd name="T12" fmla="*/ 638 w 638"/>
                <a:gd name="T13" fmla="*/ 551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734">
                  <a:moveTo>
                    <a:pt x="638" y="551"/>
                  </a:moveTo>
                  <a:lnTo>
                    <a:pt x="638" y="182"/>
                  </a:lnTo>
                  <a:lnTo>
                    <a:pt x="319" y="0"/>
                  </a:lnTo>
                  <a:lnTo>
                    <a:pt x="0" y="182"/>
                  </a:lnTo>
                  <a:lnTo>
                    <a:pt x="0" y="551"/>
                  </a:lnTo>
                  <a:lnTo>
                    <a:pt x="319" y="734"/>
                  </a:lnTo>
                  <a:lnTo>
                    <a:pt x="638" y="551"/>
                  </a:lnTo>
                  <a:close/>
                </a:path>
              </a:pathLst>
            </a:cu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sp>
        <p:nvSpPr>
          <p:cNvPr id="37" name="Freeform 25"/>
          <p:cNvSpPr>
            <a:spLocks noEditPoints="1"/>
          </p:cNvSpPr>
          <p:nvPr/>
        </p:nvSpPr>
        <p:spPr bwMode="auto">
          <a:xfrm>
            <a:off x="3395663" y="2724150"/>
            <a:ext cx="276225" cy="352425"/>
          </a:xfrm>
          <a:custGeom>
            <a:avLst/>
            <a:gdLst>
              <a:gd name="T0" fmla="*/ 59 w 83"/>
              <a:gd name="T1" fmla="*/ 70 h 106"/>
              <a:gd name="T2" fmla="*/ 59 w 83"/>
              <a:gd name="T3" fmla="*/ 70 h 106"/>
              <a:gd name="T4" fmla="*/ 75 w 83"/>
              <a:gd name="T5" fmla="*/ 42 h 106"/>
              <a:gd name="T6" fmla="*/ 41 w 83"/>
              <a:gd name="T7" fmla="*/ 8 h 106"/>
              <a:gd name="T8" fmla="*/ 8 w 83"/>
              <a:gd name="T9" fmla="*/ 42 h 106"/>
              <a:gd name="T10" fmla="*/ 24 w 83"/>
              <a:gd name="T11" fmla="*/ 70 h 106"/>
              <a:gd name="T12" fmla="*/ 24 w 83"/>
              <a:gd name="T13" fmla="*/ 70 h 106"/>
              <a:gd name="T14" fmla="*/ 41 w 83"/>
              <a:gd name="T15" fmla="*/ 75 h 106"/>
              <a:gd name="T16" fmla="*/ 43 w 83"/>
              <a:gd name="T17" fmla="*/ 46 h 106"/>
              <a:gd name="T18" fmla="*/ 40 w 83"/>
              <a:gd name="T19" fmla="*/ 46 h 106"/>
              <a:gd name="T20" fmla="*/ 30 w 83"/>
              <a:gd name="T21" fmla="*/ 42 h 106"/>
              <a:gd name="T22" fmla="*/ 20 w 83"/>
              <a:gd name="T23" fmla="*/ 46 h 106"/>
              <a:gd name="T24" fmla="*/ 17 w 83"/>
              <a:gd name="T25" fmla="*/ 42 h 106"/>
              <a:gd name="T26" fmla="*/ 30 w 83"/>
              <a:gd name="T27" fmla="*/ 37 h 106"/>
              <a:gd name="T28" fmla="*/ 41 w 83"/>
              <a:gd name="T29" fmla="*/ 41 h 106"/>
              <a:gd name="T30" fmla="*/ 52 w 83"/>
              <a:gd name="T31" fmla="*/ 37 h 106"/>
              <a:gd name="T32" fmla="*/ 65 w 83"/>
              <a:gd name="T33" fmla="*/ 42 h 106"/>
              <a:gd name="T34" fmla="*/ 62 w 83"/>
              <a:gd name="T35" fmla="*/ 46 h 106"/>
              <a:gd name="T36" fmla="*/ 52 w 83"/>
              <a:gd name="T37" fmla="*/ 42 h 106"/>
              <a:gd name="T38" fmla="*/ 43 w 83"/>
              <a:gd name="T39" fmla="*/ 46 h 106"/>
              <a:gd name="T40" fmla="*/ 65 w 83"/>
              <a:gd name="T41" fmla="*/ 76 h 106"/>
              <a:gd name="T42" fmla="*/ 61 w 83"/>
              <a:gd name="T43" fmla="*/ 97 h 106"/>
              <a:gd name="T44" fmla="*/ 53 w 83"/>
              <a:gd name="T45" fmla="*/ 97 h 106"/>
              <a:gd name="T46" fmla="*/ 41 w 83"/>
              <a:gd name="T47" fmla="*/ 106 h 106"/>
              <a:gd name="T48" fmla="*/ 29 w 83"/>
              <a:gd name="T49" fmla="*/ 97 h 106"/>
              <a:gd name="T50" fmla="*/ 18 w 83"/>
              <a:gd name="T51" fmla="*/ 93 h 106"/>
              <a:gd name="T52" fmla="*/ 18 w 83"/>
              <a:gd name="T53" fmla="*/ 76 h 106"/>
              <a:gd name="T54" fmla="*/ 0 w 83"/>
              <a:gd name="T55" fmla="*/ 42 h 106"/>
              <a:gd name="T56" fmla="*/ 41 w 83"/>
              <a:gd name="T57" fmla="*/ 0 h 106"/>
              <a:gd name="T58" fmla="*/ 83 w 83"/>
              <a:gd name="T59" fmla="*/ 42 h 106"/>
              <a:gd name="T60" fmla="*/ 65 w 83"/>
              <a:gd name="T61" fmla="*/ 76 h 106"/>
              <a:gd name="T62" fmla="*/ 26 w 83"/>
              <a:gd name="T63" fmla="*/ 80 h 106"/>
              <a:gd name="T64" fmla="*/ 32 w 83"/>
              <a:gd name="T65" fmla="*/ 89 h 106"/>
              <a:gd name="T66" fmla="*/ 37 w 83"/>
              <a:gd name="T67" fmla="*/ 93 h 106"/>
              <a:gd name="T68" fmla="*/ 38 w 83"/>
              <a:gd name="T69" fmla="*/ 96 h 106"/>
              <a:gd name="T70" fmla="*/ 41 w 83"/>
              <a:gd name="T71" fmla="*/ 98 h 106"/>
              <a:gd name="T72" fmla="*/ 45 w 83"/>
              <a:gd name="T73" fmla="*/ 96 h 106"/>
              <a:gd name="T74" fmla="*/ 46 w 83"/>
              <a:gd name="T75" fmla="*/ 93 h 106"/>
              <a:gd name="T76" fmla="*/ 57 w 83"/>
              <a:gd name="T77" fmla="*/ 89 h 106"/>
              <a:gd name="T78" fmla="*/ 41 w 83"/>
              <a:gd name="T79" fmla="*/ 8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3" h="106">
                <a:moveTo>
                  <a:pt x="59" y="70"/>
                </a:moveTo>
                <a:cubicBezTo>
                  <a:pt x="59" y="70"/>
                  <a:pt x="59" y="70"/>
                  <a:pt x="59" y="70"/>
                </a:cubicBezTo>
                <a:cubicBezTo>
                  <a:pt x="59" y="70"/>
                  <a:pt x="59" y="70"/>
                  <a:pt x="59" y="70"/>
                </a:cubicBezTo>
                <a:cubicBezTo>
                  <a:pt x="59" y="70"/>
                  <a:pt x="59" y="70"/>
                  <a:pt x="59" y="70"/>
                </a:cubicBezTo>
                <a:cubicBezTo>
                  <a:pt x="61" y="69"/>
                  <a:pt x="63" y="67"/>
                  <a:pt x="65" y="66"/>
                </a:cubicBezTo>
                <a:cubicBezTo>
                  <a:pt x="71" y="59"/>
                  <a:pt x="75" y="51"/>
                  <a:pt x="75" y="42"/>
                </a:cubicBezTo>
                <a:cubicBezTo>
                  <a:pt x="75" y="33"/>
                  <a:pt x="71" y="24"/>
                  <a:pt x="65" y="18"/>
                </a:cubicBezTo>
                <a:cubicBezTo>
                  <a:pt x="59" y="12"/>
                  <a:pt x="50" y="8"/>
                  <a:pt x="41" y="8"/>
                </a:cubicBezTo>
                <a:cubicBezTo>
                  <a:pt x="32" y="8"/>
                  <a:pt x="24" y="12"/>
                  <a:pt x="18" y="18"/>
                </a:cubicBezTo>
                <a:cubicBezTo>
                  <a:pt x="12" y="24"/>
                  <a:pt x="8" y="33"/>
                  <a:pt x="8" y="42"/>
                </a:cubicBezTo>
                <a:cubicBezTo>
                  <a:pt x="8" y="51"/>
                  <a:pt x="12" y="59"/>
                  <a:pt x="18" y="66"/>
                </a:cubicBezTo>
                <a:cubicBezTo>
                  <a:pt x="19" y="67"/>
                  <a:pt x="22" y="69"/>
                  <a:pt x="24" y="70"/>
                </a:cubicBezTo>
                <a:cubicBezTo>
                  <a:pt x="24" y="70"/>
                  <a:pt x="24" y="70"/>
                  <a:pt x="24" y="70"/>
                </a:cubicBezTo>
                <a:cubicBezTo>
                  <a:pt x="24" y="70"/>
                  <a:pt x="24" y="70"/>
                  <a:pt x="24" y="70"/>
                </a:cubicBezTo>
                <a:cubicBezTo>
                  <a:pt x="24" y="70"/>
                  <a:pt x="24" y="70"/>
                  <a:pt x="24" y="70"/>
                </a:cubicBezTo>
                <a:cubicBezTo>
                  <a:pt x="29" y="73"/>
                  <a:pt x="35" y="75"/>
                  <a:pt x="41" y="75"/>
                </a:cubicBezTo>
                <a:cubicBezTo>
                  <a:pt x="48" y="75"/>
                  <a:pt x="53" y="73"/>
                  <a:pt x="59" y="70"/>
                </a:cubicBezTo>
                <a:close/>
                <a:moveTo>
                  <a:pt x="43" y="46"/>
                </a:moveTo>
                <a:cubicBezTo>
                  <a:pt x="43" y="46"/>
                  <a:pt x="43" y="46"/>
                  <a:pt x="43" y="46"/>
                </a:cubicBezTo>
                <a:cubicBezTo>
                  <a:pt x="42" y="47"/>
                  <a:pt x="40" y="47"/>
                  <a:pt x="40" y="46"/>
                </a:cubicBezTo>
                <a:cubicBezTo>
                  <a:pt x="38" y="45"/>
                  <a:pt x="37" y="44"/>
                  <a:pt x="35" y="43"/>
                </a:cubicBezTo>
                <a:cubicBezTo>
                  <a:pt x="34" y="42"/>
                  <a:pt x="32" y="42"/>
                  <a:pt x="30" y="42"/>
                </a:cubicBezTo>
                <a:cubicBezTo>
                  <a:pt x="28" y="42"/>
                  <a:pt x="26" y="42"/>
                  <a:pt x="25" y="43"/>
                </a:cubicBezTo>
                <a:cubicBezTo>
                  <a:pt x="23" y="44"/>
                  <a:pt x="22" y="45"/>
                  <a:pt x="20" y="46"/>
                </a:cubicBezTo>
                <a:cubicBezTo>
                  <a:pt x="19" y="47"/>
                  <a:pt x="18" y="47"/>
                  <a:pt x="17" y="46"/>
                </a:cubicBezTo>
                <a:cubicBezTo>
                  <a:pt x="16" y="45"/>
                  <a:pt x="16" y="43"/>
                  <a:pt x="17" y="42"/>
                </a:cubicBezTo>
                <a:cubicBezTo>
                  <a:pt x="19" y="41"/>
                  <a:pt x="21" y="39"/>
                  <a:pt x="23" y="39"/>
                </a:cubicBezTo>
                <a:cubicBezTo>
                  <a:pt x="25" y="38"/>
                  <a:pt x="28" y="37"/>
                  <a:pt x="30" y="37"/>
                </a:cubicBezTo>
                <a:cubicBezTo>
                  <a:pt x="32" y="37"/>
                  <a:pt x="35" y="38"/>
                  <a:pt x="37" y="39"/>
                </a:cubicBezTo>
                <a:cubicBezTo>
                  <a:pt x="39" y="39"/>
                  <a:pt x="40" y="40"/>
                  <a:pt x="41" y="41"/>
                </a:cubicBezTo>
                <a:cubicBezTo>
                  <a:pt x="43" y="40"/>
                  <a:pt x="44" y="39"/>
                  <a:pt x="45" y="39"/>
                </a:cubicBezTo>
                <a:cubicBezTo>
                  <a:pt x="48" y="38"/>
                  <a:pt x="50" y="37"/>
                  <a:pt x="52" y="37"/>
                </a:cubicBezTo>
                <a:cubicBezTo>
                  <a:pt x="55" y="37"/>
                  <a:pt x="57" y="38"/>
                  <a:pt x="59" y="39"/>
                </a:cubicBezTo>
                <a:cubicBezTo>
                  <a:pt x="62" y="39"/>
                  <a:pt x="64" y="41"/>
                  <a:pt x="65" y="42"/>
                </a:cubicBezTo>
                <a:cubicBezTo>
                  <a:pt x="66" y="43"/>
                  <a:pt x="66" y="45"/>
                  <a:pt x="65" y="46"/>
                </a:cubicBezTo>
                <a:cubicBezTo>
                  <a:pt x="65" y="47"/>
                  <a:pt x="63" y="47"/>
                  <a:pt x="62" y="46"/>
                </a:cubicBezTo>
                <a:cubicBezTo>
                  <a:pt x="61" y="45"/>
                  <a:pt x="59" y="44"/>
                  <a:pt x="58" y="43"/>
                </a:cubicBezTo>
                <a:cubicBezTo>
                  <a:pt x="56" y="42"/>
                  <a:pt x="54" y="42"/>
                  <a:pt x="52" y="42"/>
                </a:cubicBezTo>
                <a:cubicBezTo>
                  <a:pt x="51" y="42"/>
                  <a:pt x="49" y="42"/>
                  <a:pt x="47" y="43"/>
                </a:cubicBezTo>
                <a:cubicBezTo>
                  <a:pt x="46" y="44"/>
                  <a:pt x="44" y="45"/>
                  <a:pt x="43" y="46"/>
                </a:cubicBezTo>
                <a:close/>
                <a:moveTo>
                  <a:pt x="65" y="76"/>
                </a:moveTo>
                <a:cubicBezTo>
                  <a:pt x="65" y="76"/>
                  <a:pt x="65" y="76"/>
                  <a:pt x="65" y="76"/>
                </a:cubicBezTo>
                <a:cubicBezTo>
                  <a:pt x="65" y="93"/>
                  <a:pt x="65" y="93"/>
                  <a:pt x="65" y="93"/>
                </a:cubicBezTo>
                <a:cubicBezTo>
                  <a:pt x="65" y="95"/>
                  <a:pt x="63" y="97"/>
                  <a:pt x="61" y="97"/>
                </a:cubicBezTo>
                <a:cubicBezTo>
                  <a:pt x="61" y="97"/>
                  <a:pt x="61" y="97"/>
                  <a:pt x="61" y="97"/>
                </a:cubicBezTo>
                <a:cubicBezTo>
                  <a:pt x="53" y="97"/>
                  <a:pt x="53" y="97"/>
                  <a:pt x="53" y="97"/>
                </a:cubicBezTo>
                <a:cubicBezTo>
                  <a:pt x="53" y="99"/>
                  <a:pt x="52" y="100"/>
                  <a:pt x="50" y="102"/>
                </a:cubicBezTo>
                <a:cubicBezTo>
                  <a:pt x="48" y="104"/>
                  <a:pt x="45" y="106"/>
                  <a:pt x="41" y="106"/>
                </a:cubicBezTo>
                <a:cubicBezTo>
                  <a:pt x="38" y="106"/>
                  <a:pt x="35" y="104"/>
                  <a:pt x="32" y="102"/>
                </a:cubicBezTo>
                <a:cubicBezTo>
                  <a:pt x="31" y="100"/>
                  <a:pt x="30" y="99"/>
                  <a:pt x="29" y="97"/>
                </a:cubicBezTo>
                <a:cubicBezTo>
                  <a:pt x="22" y="97"/>
                  <a:pt x="22" y="97"/>
                  <a:pt x="22" y="97"/>
                </a:cubicBezTo>
                <a:cubicBezTo>
                  <a:pt x="20" y="97"/>
                  <a:pt x="18" y="95"/>
                  <a:pt x="18" y="93"/>
                </a:cubicBezTo>
                <a:cubicBezTo>
                  <a:pt x="18" y="93"/>
                  <a:pt x="18" y="93"/>
                  <a:pt x="18" y="93"/>
                </a:cubicBezTo>
                <a:cubicBezTo>
                  <a:pt x="18" y="76"/>
                  <a:pt x="18" y="76"/>
                  <a:pt x="18" y="76"/>
                </a:cubicBezTo>
                <a:cubicBezTo>
                  <a:pt x="16" y="75"/>
                  <a:pt x="14" y="73"/>
                  <a:pt x="12" y="71"/>
                </a:cubicBezTo>
                <a:cubicBezTo>
                  <a:pt x="4" y="64"/>
                  <a:pt x="0" y="53"/>
                  <a:pt x="0" y="42"/>
                </a:cubicBezTo>
                <a:cubicBezTo>
                  <a:pt x="0" y="30"/>
                  <a:pt x="4" y="20"/>
                  <a:pt x="12" y="13"/>
                </a:cubicBezTo>
                <a:cubicBezTo>
                  <a:pt x="19" y="5"/>
                  <a:pt x="30" y="0"/>
                  <a:pt x="41" y="0"/>
                </a:cubicBezTo>
                <a:cubicBezTo>
                  <a:pt x="53" y="0"/>
                  <a:pt x="63" y="5"/>
                  <a:pt x="71" y="13"/>
                </a:cubicBezTo>
                <a:cubicBezTo>
                  <a:pt x="78" y="20"/>
                  <a:pt x="83" y="30"/>
                  <a:pt x="83" y="42"/>
                </a:cubicBezTo>
                <a:cubicBezTo>
                  <a:pt x="83" y="53"/>
                  <a:pt x="78" y="64"/>
                  <a:pt x="71" y="71"/>
                </a:cubicBezTo>
                <a:cubicBezTo>
                  <a:pt x="69" y="73"/>
                  <a:pt x="67" y="75"/>
                  <a:pt x="65" y="76"/>
                </a:cubicBezTo>
                <a:close/>
                <a:moveTo>
                  <a:pt x="26" y="80"/>
                </a:moveTo>
                <a:cubicBezTo>
                  <a:pt x="26" y="80"/>
                  <a:pt x="26" y="80"/>
                  <a:pt x="26" y="80"/>
                </a:cubicBezTo>
                <a:cubicBezTo>
                  <a:pt x="26" y="89"/>
                  <a:pt x="26" y="89"/>
                  <a:pt x="26" y="89"/>
                </a:cubicBezTo>
                <a:cubicBezTo>
                  <a:pt x="32" y="89"/>
                  <a:pt x="32" y="89"/>
                  <a:pt x="32" y="89"/>
                </a:cubicBezTo>
                <a:cubicBezTo>
                  <a:pt x="32" y="89"/>
                  <a:pt x="32" y="89"/>
                  <a:pt x="32" y="89"/>
                </a:cubicBezTo>
                <a:cubicBezTo>
                  <a:pt x="35" y="89"/>
                  <a:pt x="37" y="90"/>
                  <a:pt x="37" y="93"/>
                </a:cubicBezTo>
                <a:cubicBezTo>
                  <a:pt x="37" y="93"/>
                  <a:pt x="37" y="93"/>
                  <a:pt x="37" y="93"/>
                </a:cubicBezTo>
                <a:cubicBezTo>
                  <a:pt x="37" y="94"/>
                  <a:pt x="37" y="95"/>
                  <a:pt x="38" y="96"/>
                </a:cubicBezTo>
                <a:cubicBezTo>
                  <a:pt x="38" y="96"/>
                  <a:pt x="38" y="96"/>
                  <a:pt x="38" y="96"/>
                </a:cubicBezTo>
                <a:cubicBezTo>
                  <a:pt x="39" y="97"/>
                  <a:pt x="40" y="98"/>
                  <a:pt x="41" y="98"/>
                </a:cubicBezTo>
                <a:cubicBezTo>
                  <a:pt x="43" y="98"/>
                  <a:pt x="44" y="97"/>
                  <a:pt x="45" y="96"/>
                </a:cubicBezTo>
                <a:cubicBezTo>
                  <a:pt x="45" y="96"/>
                  <a:pt x="45" y="96"/>
                  <a:pt x="45" y="96"/>
                </a:cubicBezTo>
                <a:cubicBezTo>
                  <a:pt x="45" y="95"/>
                  <a:pt x="46" y="94"/>
                  <a:pt x="46" y="93"/>
                </a:cubicBezTo>
                <a:cubicBezTo>
                  <a:pt x="46" y="93"/>
                  <a:pt x="46" y="93"/>
                  <a:pt x="46" y="93"/>
                </a:cubicBezTo>
                <a:cubicBezTo>
                  <a:pt x="46" y="90"/>
                  <a:pt x="48" y="89"/>
                  <a:pt x="50" y="89"/>
                </a:cubicBezTo>
                <a:cubicBezTo>
                  <a:pt x="57" y="89"/>
                  <a:pt x="57" y="89"/>
                  <a:pt x="57" y="89"/>
                </a:cubicBezTo>
                <a:cubicBezTo>
                  <a:pt x="57" y="80"/>
                  <a:pt x="57" y="80"/>
                  <a:pt x="57" y="80"/>
                </a:cubicBezTo>
                <a:cubicBezTo>
                  <a:pt x="52" y="82"/>
                  <a:pt x="47" y="83"/>
                  <a:pt x="41" y="83"/>
                </a:cubicBezTo>
                <a:cubicBezTo>
                  <a:pt x="36" y="83"/>
                  <a:pt x="31" y="82"/>
                  <a:pt x="26" y="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8" name="Freeform 26"/>
          <p:cNvSpPr>
            <a:spLocks noEditPoints="1"/>
          </p:cNvSpPr>
          <p:nvPr/>
        </p:nvSpPr>
        <p:spPr bwMode="auto">
          <a:xfrm>
            <a:off x="5449888" y="2730500"/>
            <a:ext cx="315912" cy="339725"/>
          </a:xfrm>
          <a:custGeom>
            <a:avLst/>
            <a:gdLst>
              <a:gd name="T0" fmla="*/ 4 w 95"/>
              <a:gd name="T1" fmla="*/ 12 h 102"/>
              <a:gd name="T2" fmla="*/ 4 w 95"/>
              <a:gd name="T3" fmla="*/ 12 h 102"/>
              <a:gd name="T4" fmla="*/ 43 w 95"/>
              <a:gd name="T5" fmla="*/ 12 h 102"/>
              <a:gd name="T6" fmla="*/ 45 w 95"/>
              <a:gd name="T7" fmla="*/ 2 h 102"/>
              <a:gd name="T8" fmla="*/ 46 w 95"/>
              <a:gd name="T9" fmla="*/ 1 h 102"/>
              <a:gd name="T10" fmla="*/ 47 w 95"/>
              <a:gd name="T11" fmla="*/ 0 h 102"/>
              <a:gd name="T12" fmla="*/ 48 w 95"/>
              <a:gd name="T13" fmla="*/ 0 h 102"/>
              <a:gd name="T14" fmla="*/ 49 w 95"/>
              <a:gd name="T15" fmla="*/ 0 h 102"/>
              <a:gd name="T16" fmla="*/ 50 w 95"/>
              <a:gd name="T17" fmla="*/ 1 h 102"/>
              <a:gd name="T18" fmla="*/ 50 w 95"/>
              <a:gd name="T19" fmla="*/ 2 h 102"/>
              <a:gd name="T20" fmla="*/ 53 w 95"/>
              <a:gd name="T21" fmla="*/ 12 h 102"/>
              <a:gd name="T22" fmla="*/ 91 w 95"/>
              <a:gd name="T23" fmla="*/ 12 h 102"/>
              <a:gd name="T24" fmla="*/ 95 w 95"/>
              <a:gd name="T25" fmla="*/ 16 h 102"/>
              <a:gd name="T26" fmla="*/ 95 w 95"/>
              <a:gd name="T27" fmla="*/ 16 h 102"/>
              <a:gd name="T28" fmla="*/ 95 w 95"/>
              <a:gd name="T29" fmla="*/ 71 h 102"/>
              <a:gd name="T30" fmla="*/ 91 w 95"/>
              <a:gd name="T31" fmla="*/ 75 h 102"/>
              <a:gd name="T32" fmla="*/ 91 w 95"/>
              <a:gd name="T33" fmla="*/ 75 h 102"/>
              <a:gd name="T34" fmla="*/ 70 w 95"/>
              <a:gd name="T35" fmla="*/ 75 h 102"/>
              <a:gd name="T36" fmla="*/ 76 w 95"/>
              <a:gd name="T37" fmla="*/ 99 h 102"/>
              <a:gd name="T38" fmla="*/ 74 w 95"/>
              <a:gd name="T39" fmla="*/ 102 h 102"/>
              <a:gd name="T40" fmla="*/ 71 w 95"/>
              <a:gd name="T41" fmla="*/ 100 h 102"/>
              <a:gd name="T42" fmla="*/ 65 w 95"/>
              <a:gd name="T43" fmla="*/ 75 h 102"/>
              <a:gd name="T44" fmla="*/ 50 w 95"/>
              <a:gd name="T45" fmla="*/ 75 h 102"/>
              <a:gd name="T46" fmla="*/ 50 w 95"/>
              <a:gd name="T47" fmla="*/ 89 h 102"/>
              <a:gd name="T48" fmla="*/ 48 w 95"/>
              <a:gd name="T49" fmla="*/ 92 h 102"/>
              <a:gd name="T50" fmla="*/ 45 w 95"/>
              <a:gd name="T51" fmla="*/ 89 h 102"/>
              <a:gd name="T52" fmla="*/ 45 w 95"/>
              <a:gd name="T53" fmla="*/ 75 h 102"/>
              <a:gd name="T54" fmla="*/ 31 w 95"/>
              <a:gd name="T55" fmla="*/ 75 h 102"/>
              <a:gd name="T56" fmla="*/ 24 w 95"/>
              <a:gd name="T57" fmla="*/ 100 h 102"/>
              <a:gd name="T58" fmla="*/ 21 w 95"/>
              <a:gd name="T59" fmla="*/ 102 h 102"/>
              <a:gd name="T60" fmla="*/ 19 w 95"/>
              <a:gd name="T61" fmla="*/ 99 h 102"/>
              <a:gd name="T62" fmla="*/ 26 w 95"/>
              <a:gd name="T63" fmla="*/ 75 h 102"/>
              <a:gd name="T64" fmla="*/ 4 w 95"/>
              <a:gd name="T65" fmla="*/ 75 h 102"/>
              <a:gd name="T66" fmla="*/ 0 w 95"/>
              <a:gd name="T67" fmla="*/ 71 h 102"/>
              <a:gd name="T68" fmla="*/ 0 w 95"/>
              <a:gd name="T69" fmla="*/ 71 h 102"/>
              <a:gd name="T70" fmla="*/ 0 w 95"/>
              <a:gd name="T71" fmla="*/ 16 h 102"/>
              <a:gd name="T72" fmla="*/ 4 w 95"/>
              <a:gd name="T73" fmla="*/ 12 h 102"/>
              <a:gd name="T74" fmla="*/ 25 w 95"/>
              <a:gd name="T75" fmla="*/ 64 h 102"/>
              <a:gd name="T76" fmla="*/ 25 w 95"/>
              <a:gd name="T77" fmla="*/ 64 h 102"/>
              <a:gd name="T78" fmla="*/ 71 w 95"/>
              <a:gd name="T79" fmla="*/ 64 h 102"/>
              <a:gd name="T80" fmla="*/ 73 w 95"/>
              <a:gd name="T81" fmla="*/ 61 h 102"/>
              <a:gd name="T82" fmla="*/ 71 w 95"/>
              <a:gd name="T83" fmla="*/ 59 h 102"/>
              <a:gd name="T84" fmla="*/ 25 w 95"/>
              <a:gd name="T85" fmla="*/ 59 h 102"/>
              <a:gd name="T86" fmla="*/ 22 w 95"/>
              <a:gd name="T87" fmla="*/ 61 h 102"/>
              <a:gd name="T88" fmla="*/ 25 w 95"/>
              <a:gd name="T89" fmla="*/ 64 h 102"/>
              <a:gd name="T90" fmla="*/ 87 w 95"/>
              <a:gd name="T91" fmla="*/ 20 h 102"/>
              <a:gd name="T92" fmla="*/ 87 w 95"/>
              <a:gd name="T93" fmla="*/ 20 h 102"/>
              <a:gd name="T94" fmla="*/ 8 w 95"/>
              <a:gd name="T95" fmla="*/ 20 h 102"/>
              <a:gd name="T96" fmla="*/ 8 w 95"/>
              <a:gd name="T97" fmla="*/ 67 h 102"/>
              <a:gd name="T98" fmla="*/ 87 w 95"/>
              <a:gd name="T99" fmla="*/ 67 h 102"/>
              <a:gd name="T100" fmla="*/ 87 w 95"/>
              <a:gd name="T101" fmla="*/ 2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5" h="102">
                <a:moveTo>
                  <a:pt x="4" y="12"/>
                </a:moveTo>
                <a:cubicBezTo>
                  <a:pt x="4" y="12"/>
                  <a:pt x="4" y="12"/>
                  <a:pt x="4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2"/>
                  <a:pt x="45" y="2"/>
                  <a:pt x="46" y="1"/>
                </a:cubicBezTo>
                <a:cubicBezTo>
                  <a:pt x="46" y="1"/>
                  <a:pt x="46" y="1"/>
                  <a:pt x="47" y="0"/>
                </a:cubicBezTo>
                <a:cubicBezTo>
                  <a:pt x="47" y="0"/>
                  <a:pt x="47" y="0"/>
                  <a:pt x="48" y="0"/>
                </a:cubicBezTo>
                <a:cubicBezTo>
                  <a:pt x="48" y="0"/>
                  <a:pt x="48" y="0"/>
                  <a:pt x="49" y="0"/>
                </a:cubicBezTo>
                <a:cubicBezTo>
                  <a:pt x="49" y="1"/>
                  <a:pt x="50" y="1"/>
                  <a:pt x="50" y="1"/>
                </a:cubicBezTo>
                <a:cubicBezTo>
                  <a:pt x="50" y="2"/>
                  <a:pt x="50" y="2"/>
                  <a:pt x="50" y="2"/>
                </a:cubicBezTo>
                <a:cubicBezTo>
                  <a:pt x="53" y="12"/>
                  <a:pt x="53" y="12"/>
                  <a:pt x="53" y="12"/>
                </a:cubicBezTo>
                <a:cubicBezTo>
                  <a:pt x="91" y="12"/>
                  <a:pt x="91" y="12"/>
                  <a:pt x="91" y="12"/>
                </a:cubicBezTo>
                <a:cubicBezTo>
                  <a:pt x="93" y="12"/>
                  <a:pt x="95" y="13"/>
                  <a:pt x="95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71"/>
                  <a:pt x="95" y="71"/>
                  <a:pt x="95" y="71"/>
                </a:cubicBezTo>
                <a:cubicBezTo>
                  <a:pt x="95" y="73"/>
                  <a:pt x="93" y="75"/>
                  <a:pt x="91" y="75"/>
                </a:cubicBezTo>
                <a:cubicBezTo>
                  <a:pt x="91" y="75"/>
                  <a:pt x="91" y="75"/>
                  <a:pt x="91" y="75"/>
                </a:cubicBezTo>
                <a:cubicBezTo>
                  <a:pt x="70" y="75"/>
                  <a:pt x="70" y="75"/>
                  <a:pt x="70" y="75"/>
                </a:cubicBezTo>
                <a:cubicBezTo>
                  <a:pt x="76" y="99"/>
                  <a:pt x="76" y="99"/>
                  <a:pt x="76" y="99"/>
                </a:cubicBezTo>
                <a:cubicBezTo>
                  <a:pt x="76" y="100"/>
                  <a:pt x="76" y="102"/>
                  <a:pt x="74" y="102"/>
                </a:cubicBezTo>
                <a:cubicBezTo>
                  <a:pt x="73" y="102"/>
                  <a:pt x="72" y="102"/>
                  <a:pt x="71" y="100"/>
                </a:cubicBezTo>
                <a:cubicBezTo>
                  <a:pt x="65" y="75"/>
                  <a:pt x="65" y="75"/>
                  <a:pt x="65" y="75"/>
                </a:cubicBezTo>
                <a:cubicBezTo>
                  <a:pt x="50" y="75"/>
                  <a:pt x="50" y="75"/>
                  <a:pt x="50" y="75"/>
                </a:cubicBezTo>
                <a:cubicBezTo>
                  <a:pt x="50" y="89"/>
                  <a:pt x="50" y="89"/>
                  <a:pt x="50" y="89"/>
                </a:cubicBezTo>
                <a:cubicBezTo>
                  <a:pt x="50" y="91"/>
                  <a:pt x="49" y="92"/>
                  <a:pt x="48" y="92"/>
                </a:cubicBezTo>
                <a:cubicBezTo>
                  <a:pt x="46" y="92"/>
                  <a:pt x="45" y="91"/>
                  <a:pt x="45" y="89"/>
                </a:cubicBezTo>
                <a:cubicBezTo>
                  <a:pt x="45" y="75"/>
                  <a:pt x="45" y="75"/>
                  <a:pt x="45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24" y="102"/>
                  <a:pt x="22" y="102"/>
                  <a:pt x="21" y="102"/>
                </a:cubicBezTo>
                <a:cubicBezTo>
                  <a:pt x="20" y="102"/>
                  <a:pt x="19" y="100"/>
                  <a:pt x="19" y="99"/>
                </a:cubicBezTo>
                <a:cubicBezTo>
                  <a:pt x="26" y="75"/>
                  <a:pt x="26" y="75"/>
                  <a:pt x="26" y="75"/>
                </a:cubicBezTo>
                <a:cubicBezTo>
                  <a:pt x="4" y="75"/>
                  <a:pt x="4" y="75"/>
                  <a:pt x="4" y="75"/>
                </a:cubicBezTo>
                <a:cubicBezTo>
                  <a:pt x="2" y="75"/>
                  <a:pt x="0" y="73"/>
                  <a:pt x="0" y="71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2"/>
                  <a:pt x="4" y="12"/>
                </a:cubicBezTo>
                <a:close/>
                <a:moveTo>
                  <a:pt x="25" y="64"/>
                </a:moveTo>
                <a:cubicBezTo>
                  <a:pt x="25" y="64"/>
                  <a:pt x="25" y="64"/>
                  <a:pt x="25" y="64"/>
                </a:cubicBezTo>
                <a:cubicBezTo>
                  <a:pt x="71" y="64"/>
                  <a:pt x="71" y="64"/>
                  <a:pt x="71" y="64"/>
                </a:cubicBezTo>
                <a:cubicBezTo>
                  <a:pt x="72" y="64"/>
                  <a:pt x="73" y="63"/>
                  <a:pt x="73" y="61"/>
                </a:cubicBezTo>
                <a:cubicBezTo>
                  <a:pt x="73" y="60"/>
                  <a:pt x="72" y="59"/>
                  <a:pt x="71" y="59"/>
                </a:cubicBezTo>
                <a:cubicBezTo>
                  <a:pt x="25" y="59"/>
                  <a:pt x="25" y="59"/>
                  <a:pt x="25" y="59"/>
                </a:cubicBezTo>
                <a:cubicBezTo>
                  <a:pt x="23" y="59"/>
                  <a:pt x="22" y="60"/>
                  <a:pt x="22" y="61"/>
                </a:cubicBezTo>
                <a:cubicBezTo>
                  <a:pt x="22" y="63"/>
                  <a:pt x="23" y="64"/>
                  <a:pt x="25" y="64"/>
                </a:cubicBezTo>
                <a:close/>
                <a:moveTo>
                  <a:pt x="87" y="20"/>
                </a:moveTo>
                <a:cubicBezTo>
                  <a:pt x="87" y="20"/>
                  <a:pt x="87" y="20"/>
                  <a:pt x="87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67"/>
                  <a:pt x="8" y="67"/>
                  <a:pt x="8" y="67"/>
                </a:cubicBezTo>
                <a:cubicBezTo>
                  <a:pt x="87" y="67"/>
                  <a:pt x="87" y="67"/>
                  <a:pt x="87" y="67"/>
                </a:cubicBezTo>
                <a:cubicBezTo>
                  <a:pt x="87" y="20"/>
                  <a:pt x="87" y="20"/>
                  <a:pt x="87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618279" y="3256734"/>
            <a:ext cx="942494" cy="1084308"/>
            <a:chOff x="4583113" y="3216275"/>
            <a:chExt cx="1012825" cy="1165225"/>
          </a:xfrm>
        </p:grpSpPr>
        <p:sp>
          <p:nvSpPr>
            <p:cNvPr id="52" name="Freeform 7"/>
            <p:cNvSpPr>
              <a:spLocks/>
            </p:cNvSpPr>
            <p:nvPr/>
          </p:nvSpPr>
          <p:spPr bwMode="auto">
            <a:xfrm>
              <a:off x="4646002" y="3287714"/>
              <a:ext cx="888636" cy="1022348"/>
            </a:xfrm>
            <a:custGeom>
              <a:avLst/>
              <a:gdLst>
                <a:gd name="T0" fmla="*/ 638 w 638"/>
                <a:gd name="T1" fmla="*/ 551 h 734"/>
                <a:gd name="T2" fmla="*/ 638 w 638"/>
                <a:gd name="T3" fmla="*/ 182 h 734"/>
                <a:gd name="T4" fmla="*/ 319 w 638"/>
                <a:gd name="T5" fmla="*/ 0 h 734"/>
                <a:gd name="T6" fmla="*/ 0 w 638"/>
                <a:gd name="T7" fmla="*/ 182 h 734"/>
                <a:gd name="T8" fmla="*/ 0 w 638"/>
                <a:gd name="T9" fmla="*/ 551 h 734"/>
                <a:gd name="T10" fmla="*/ 319 w 638"/>
                <a:gd name="T11" fmla="*/ 734 h 734"/>
                <a:gd name="T12" fmla="*/ 638 w 638"/>
                <a:gd name="T13" fmla="*/ 551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734">
                  <a:moveTo>
                    <a:pt x="638" y="551"/>
                  </a:moveTo>
                  <a:lnTo>
                    <a:pt x="638" y="182"/>
                  </a:lnTo>
                  <a:lnTo>
                    <a:pt x="319" y="0"/>
                  </a:lnTo>
                  <a:lnTo>
                    <a:pt x="0" y="182"/>
                  </a:lnTo>
                  <a:lnTo>
                    <a:pt x="0" y="551"/>
                  </a:lnTo>
                  <a:lnTo>
                    <a:pt x="319" y="734"/>
                  </a:lnTo>
                  <a:lnTo>
                    <a:pt x="638" y="551"/>
                  </a:lnTo>
                  <a:close/>
                </a:path>
              </a:pathLst>
            </a:custGeom>
            <a:gradFill flip="none" rotWithShape="1">
              <a:gsLst>
                <a:gs pos="90000">
                  <a:srgbClr val="108692"/>
                </a:gs>
                <a:gs pos="30000">
                  <a:srgbClr val="16B2C1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08692"/>
                  </a:gs>
                  <a:gs pos="100000">
                    <a:srgbClr val="16B2C1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4583113" y="3216275"/>
              <a:ext cx="1012825" cy="1165225"/>
            </a:xfrm>
            <a:custGeom>
              <a:avLst/>
              <a:gdLst>
                <a:gd name="T0" fmla="*/ 638 w 638"/>
                <a:gd name="T1" fmla="*/ 552 h 734"/>
                <a:gd name="T2" fmla="*/ 638 w 638"/>
                <a:gd name="T3" fmla="*/ 183 h 734"/>
                <a:gd name="T4" fmla="*/ 319 w 638"/>
                <a:gd name="T5" fmla="*/ 0 h 734"/>
                <a:gd name="T6" fmla="*/ 0 w 638"/>
                <a:gd name="T7" fmla="*/ 183 h 734"/>
                <a:gd name="T8" fmla="*/ 0 w 638"/>
                <a:gd name="T9" fmla="*/ 552 h 734"/>
                <a:gd name="T10" fmla="*/ 319 w 638"/>
                <a:gd name="T11" fmla="*/ 734 h 734"/>
                <a:gd name="T12" fmla="*/ 638 w 638"/>
                <a:gd name="T13" fmla="*/ 552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734">
                  <a:moveTo>
                    <a:pt x="638" y="552"/>
                  </a:moveTo>
                  <a:lnTo>
                    <a:pt x="638" y="183"/>
                  </a:lnTo>
                  <a:lnTo>
                    <a:pt x="319" y="0"/>
                  </a:lnTo>
                  <a:lnTo>
                    <a:pt x="0" y="183"/>
                  </a:lnTo>
                  <a:lnTo>
                    <a:pt x="0" y="552"/>
                  </a:lnTo>
                  <a:lnTo>
                    <a:pt x="319" y="734"/>
                  </a:lnTo>
                  <a:lnTo>
                    <a:pt x="638" y="552"/>
                  </a:lnTo>
                  <a:close/>
                </a:path>
              </a:pathLst>
            </a:custGeom>
            <a:gradFill flip="none" rotWithShape="1">
              <a:gsLst>
                <a:gs pos="90000">
                  <a:srgbClr val="108692"/>
                </a:gs>
                <a:gs pos="30000">
                  <a:srgbClr val="16B2C1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08692"/>
                  </a:gs>
                  <a:gs pos="100000">
                    <a:srgbClr val="16B2C1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580054" y="3256734"/>
            <a:ext cx="942494" cy="1084308"/>
            <a:chOff x="3544888" y="3216275"/>
            <a:chExt cx="1012825" cy="1165225"/>
          </a:xfrm>
        </p:grpSpPr>
        <p:sp>
          <p:nvSpPr>
            <p:cNvPr id="53" name="Freeform 7"/>
            <p:cNvSpPr>
              <a:spLocks/>
            </p:cNvSpPr>
            <p:nvPr/>
          </p:nvSpPr>
          <p:spPr bwMode="auto">
            <a:xfrm>
              <a:off x="3610952" y="3287714"/>
              <a:ext cx="888636" cy="1022348"/>
            </a:xfrm>
            <a:custGeom>
              <a:avLst/>
              <a:gdLst>
                <a:gd name="T0" fmla="*/ 638 w 638"/>
                <a:gd name="T1" fmla="*/ 551 h 734"/>
                <a:gd name="T2" fmla="*/ 638 w 638"/>
                <a:gd name="T3" fmla="*/ 182 h 734"/>
                <a:gd name="T4" fmla="*/ 319 w 638"/>
                <a:gd name="T5" fmla="*/ 0 h 734"/>
                <a:gd name="T6" fmla="*/ 0 w 638"/>
                <a:gd name="T7" fmla="*/ 182 h 734"/>
                <a:gd name="T8" fmla="*/ 0 w 638"/>
                <a:gd name="T9" fmla="*/ 551 h 734"/>
                <a:gd name="T10" fmla="*/ 319 w 638"/>
                <a:gd name="T11" fmla="*/ 734 h 734"/>
                <a:gd name="T12" fmla="*/ 638 w 638"/>
                <a:gd name="T13" fmla="*/ 551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734">
                  <a:moveTo>
                    <a:pt x="638" y="551"/>
                  </a:moveTo>
                  <a:lnTo>
                    <a:pt x="638" y="182"/>
                  </a:lnTo>
                  <a:lnTo>
                    <a:pt x="319" y="0"/>
                  </a:lnTo>
                  <a:lnTo>
                    <a:pt x="0" y="182"/>
                  </a:lnTo>
                  <a:lnTo>
                    <a:pt x="0" y="551"/>
                  </a:lnTo>
                  <a:lnTo>
                    <a:pt x="319" y="734"/>
                  </a:lnTo>
                  <a:lnTo>
                    <a:pt x="638" y="551"/>
                  </a:lnTo>
                  <a:close/>
                </a:path>
              </a:pathLst>
            </a:cu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3544888" y="3216275"/>
              <a:ext cx="1012825" cy="1165225"/>
            </a:xfrm>
            <a:custGeom>
              <a:avLst/>
              <a:gdLst>
                <a:gd name="T0" fmla="*/ 638 w 638"/>
                <a:gd name="T1" fmla="*/ 552 h 734"/>
                <a:gd name="T2" fmla="*/ 638 w 638"/>
                <a:gd name="T3" fmla="*/ 183 h 734"/>
                <a:gd name="T4" fmla="*/ 319 w 638"/>
                <a:gd name="T5" fmla="*/ 0 h 734"/>
                <a:gd name="T6" fmla="*/ 0 w 638"/>
                <a:gd name="T7" fmla="*/ 183 h 734"/>
                <a:gd name="T8" fmla="*/ 0 w 638"/>
                <a:gd name="T9" fmla="*/ 552 h 734"/>
                <a:gd name="T10" fmla="*/ 319 w 638"/>
                <a:gd name="T11" fmla="*/ 734 h 734"/>
                <a:gd name="T12" fmla="*/ 638 w 638"/>
                <a:gd name="T13" fmla="*/ 552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734">
                  <a:moveTo>
                    <a:pt x="638" y="552"/>
                  </a:moveTo>
                  <a:lnTo>
                    <a:pt x="638" y="183"/>
                  </a:lnTo>
                  <a:lnTo>
                    <a:pt x="319" y="0"/>
                  </a:lnTo>
                  <a:lnTo>
                    <a:pt x="0" y="183"/>
                  </a:lnTo>
                  <a:lnTo>
                    <a:pt x="0" y="552"/>
                  </a:lnTo>
                  <a:lnTo>
                    <a:pt x="319" y="734"/>
                  </a:lnTo>
                  <a:lnTo>
                    <a:pt x="638" y="552"/>
                  </a:lnTo>
                  <a:close/>
                </a:path>
              </a:pathLst>
            </a:cu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sp>
        <p:nvSpPr>
          <p:cNvPr id="40" name="Freeform 28"/>
          <p:cNvSpPr>
            <a:spLocks noEditPoints="1"/>
          </p:cNvSpPr>
          <p:nvPr/>
        </p:nvSpPr>
        <p:spPr bwMode="auto">
          <a:xfrm>
            <a:off x="4962525" y="3598863"/>
            <a:ext cx="280988" cy="352425"/>
          </a:xfrm>
          <a:custGeom>
            <a:avLst/>
            <a:gdLst>
              <a:gd name="T0" fmla="*/ 62 w 84"/>
              <a:gd name="T1" fmla="*/ 60 h 106"/>
              <a:gd name="T2" fmla="*/ 55 w 84"/>
              <a:gd name="T3" fmla="*/ 96 h 106"/>
              <a:gd name="T4" fmla="*/ 80 w 84"/>
              <a:gd name="T5" fmla="*/ 98 h 106"/>
              <a:gd name="T6" fmla="*/ 80 w 84"/>
              <a:gd name="T7" fmla="*/ 106 h 106"/>
              <a:gd name="T8" fmla="*/ 0 w 84"/>
              <a:gd name="T9" fmla="*/ 102 h 106"/>
              <a:gd name="T10" fmla="*/ 30 w 84"/>
              <a:gd name="T11" fmla="*/ 98 h 106"/>
              <a:gd name="T12" fmla="*/ 49 w 84"/>
              <a:gd name="T13" fmla="*/ 91 h 106"/>
              <a:gd name="T14" fmla="*/ 6 w 84"/>
              <a:gd name="T15" fmla="*/ 88 h 106"/>
              <a:gd name="T16" fmla="*/ 6 w 84"/>
              <a:gd name="T17" fmla="*/ 83 h 106"/>
              <a:gd name="T18" fmla="*/ 56 w 84"/>
              <a:gd name="T19" fmla="*/ 72 h 106"/>
              <a:gd name="T20" fmla="*/ 50 w 84"/>
              <a:gd name="T21" fmla="*/ 55 h 106"/>
              <a:gd name="T22" fmla="*/ 42 w 84"/>
              <a:gd name="T23" fmla="*/ 56 h 106"/>
              <a:gd name="T24" fmla="*/ 32 w 84"/>
              <a:gd name="T25" fmla="*/ 68 h 106"/>
              <a:gd name="T26" fmla="*/ 28 w 84"/>
              <a:gd name="T27" fmla="*/ 70 h 106"/>
              <a:gd name="T28" fmla="*/ 14 w 84"/>
              <a:gd name="T29" fmla="*/ 65 h 106"/>
              <a:gd name="T30" fmla="*/ 16 w 84"/>
              <a:gd name="T31" fmla="*/ 58 h 106"/>
              <a:gd name="T32" fmla="*/ 13 w 84"/>
              <a:gd name="T33" fmla="*/ 54 h 106"/>
              <a:gd name="T34" fmla="*/ 38 w 84"/>
              <a:gd name="T35" fmla="*/ 15 h 106"/>
              <a:gd name="T36" fmla="*/ 40 w 84"/>
              <a:gd name="T37" fmla="*/ 16 h 106"/>
              <a:gd name="T38" fmla="*/ 41 w 84"/>
              <a:gd name="T39" fmla="*/ 9 h 106"/>
              <a:gd name="T40" fmla="*/ 45 w 84"/>
              <a:gd name="T41" fmla="*/ 2 h 106"/>
              <a:gd name="T42" fmla="*/ 66 w 84"/>
              <a:gd name="T43" fmla="*/ 18 h 106"/>
              <a:gd name="T44" fmla="*/ 58 w 84"/>
              <a:gd name="T45" fmla="*/ 18 h 106"/>
              <a:gd name="T46" fmla="*/ 57 w 84"/>
              <a:gd name="T47" fmla="*/ 26 h 106"/>
              <a:gd name="T48" fmla="*/ 52 w 84"/>
              <a:gd name="T49" fmla="*/ 38 h 106"/>
              <a:gd name="T50" fmla="*/ 55 w 84"/>
              <a:gd name="T51" fmla="*/ 49 h 106"/>
              <a:gd name="T52" fmla="*/ 54 w 84"/>
              <a:gd name="T53" fmla="*/ 16 h 106"/>
              <a:gd name="T54" fmla="*/ 44 w 84"/>
              <a:gd name="T55" fmla="*/ 19 h 106"/>
              <a:gd name="T56" fmla="*/ 54 w 84"/>
              <a:gd name="T57" fmla="*/ 16 h 106"/>
              <a:gd name="T58" fmla="*/ 48 w 84"/>
              <a:gd name="T59" fmla="*/ 35 h 106"/>
              <a:gd name="T60" fmla="*/ 37 w 84"/>
              <a:gd name="T61" fmla="*/ 20 h 106"/>
              <a:gd name="T62" fmla="*/ 33 w 84"/>
              <a:gd name="T63" fmla="*/ 62 h 106"/>
              <a:gd name="T64" fmla="*/ 34 w 84"/>
              <a:gd name="T65" fmla="*/ 46 h 106"/>
              <a:gd name="T66" fmla="*/ 37 w 84"/>
              <a:gd name="T67" fmla="*/ 38 h 106"/>
              <a:gd name="T68" fmla="*/ 49 w 84"/>
              <a:gd name="T69" fmla="*/ 42 h 106"/>
              <a:gd name="T70" fmla="*/ 40 w 84"/>
              <a:gd name="T71" fmla="*/ 42 h 106"/>
              <a:gd name="T72" fmla="*/ 40 w 84"/>
              <a:gd name="T73" fmla="*/ 42 h 106"/>
              <a:gd name="T74" fmla="*/ 45 w 84"/>
              <a:gd name="T75" fmla="*/ 52 h 106"/>
              <a:gd name="T76" fmla="*/ 49 w 84"/>
              <a:gd name="T77" fmla="*/ 50 h 106"/>
              <a:gd name="T78" fmla="*/ 49 w 84"/>
              <a:gd name="T79" fmla="*/ 42 h 106"/>
              <a:gd name="T80" fmla="*/ 20 w 84"/>
              <a:gd name="T81" fmla="*/ 61 h 106"/>
              <a:gd name="T82" fmla="*/ 19 w 84"/>
              <a:gd name="T83" fmla="*/ 62 h 106"/>
              <a:gd name="T84" fmla="*/ 26 w 84"/>
              <a:gd name="T85" fmla="*/ 6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4" h="106">
                <a:moveTo>
                  <a:pt x="55" y="49"/>
                </a:moveTo>
                <a:cubicBezTo>
                  <a:pt x="58" y="52"/>
                  <a:pt x="61" y="56"/>
                  <a:pt x="62" y="60"/>
                </a:cubicBezTo>
                <a:cubicBezTo>
                  <a:pt x="64" y="63"/>
                  <a:pt x="65" y="68"/>
                  <a:pt x="65" y="72"/>
                </a:cubicBezTo>
                <a:cubicBezTo>
                  <a:pt x="65" y="82"/>
                  <a:pt x="61" y="90"/>
                  <a:pt x="55" y="96"/>
                </a:cubicBezTo>
                <a:cubicBezTo>
                  <a:pt x="54" y="97"/>
                  <a:pt x="53" y="98"/>
                  <a:pt x="53" y="98"/>
                </a:cubicBezTo>
                <a:cubicBezTo>
                  <a:pt x="80" y="98"/>
                  <a:pt x="80" y="98"/>
                  <a:pt x="80" y="98"/>
                </a:cubicBezTo>
                <a:cubicBezTo>
                  <a:pt x="82" y="98"/>
                  <a:pt x="84" y="100"/>
                  <a:pt x="84" y="102"/>
                </a:cubicBezTo>
                <a:cubicBezTo>
                  <a:pt x="84" y="104"/>
                  <a:pt x="82" y="106"/>
                  <a:pt x="80" y="106"/>
                </a:cubicBezTo>
                <a:cubicBezTo>
                  <a:pt x="54" y="106"/>
                  <a:pt x="29" y="106"/>
                  <a:pt x="4" y="106"/>
                </a:cubicBezTo>
                <a:cubicBezTo>
                  <a:pt x="2" y="106"/>
                  <a:pt x="0" y="104"/>
                  <a:pt x="0" y="102"/>
                </a:cubicBezTo>
                <a:cubicBezTo>
                  <a:pt x="0" y="100"/>
                  <a:pt x="2" y="98"/>
                  <a:pt x="4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1" y="98"/>
                  <a:pt x="31" y="98"/>
                  <a:pt x="31" y="98"/>
                </a:cubicBezTo>
                <a:cubicBezTo>
                  <a:pt x="38" y="98"/>
                  <a:pt x="44" y="95"/>
                  <a:pt x="49" y="91"/>
                </a:cubicBezTo>
                <a:cubicBezTo>
                  <a:pt x="50" y="90"/>
                  <a:pt x="50" y="89"/>
                  <a:pt x="51" y="88"/>
                </a:cubicBezTo>
                <a:cubicBezTo>
                  <a:pt x="6" y="88"/>
                  <a:pt x="6" y="88"/>
                  <a:pt x="6" y="88"/>
                </a:cubicBezTo>
                <a:cubicBezTo>
                  <a:pt x="5" y="88"/>
                  <a:pt x="4" y="87"/>
                  <a:pt x="4" y="86"/>
                </a:cubicBezTo>
                <a:cubicBezTo>
                  <a:pt x="4" y="85"/>
                  <a:pt x="5" y="83"/>
                  <a:pt x="6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56" y="80"/>
                  <a:pt x="56" y="76"/>
                  <a:pt x="56" y="72"/>
                </a:cubicBezTo>
                <a:cubicBezTo>
                  <a:pt x="56" y="69"/>
                  <a:pt x="56" y="66"/>
                  <a:pt x="55" y="63"/>
                </a:cubicBezTo>
                <a:cubicBezTo>
                  <a:pt x="54" y="60"/>
                  <a:pt x="52" y="58"/>
                  <a:pt x="50" y="55"/>
                </a:cubicBezTo>
                <a:cubicBezTo>
                  <a:pt x="49" y="56"/>
                  <a:pt x="47" y="57"/>
                  <a:pt x="45" y="57"/>
                </a:cubicBezTo>
                <a:cubicBezTo>
                  <a:pt x="44" y="57"/>
                  <a:pt x="43" y="57"/>
                  <a:pt x="42" y="56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68"/>
                  <a:pt x="33" y="68"/>
                  <a:pt x="32" y="68"/>
                </a:cubicBezTo>
                <a:cubicBezTo>
                  <a:pt x="30" y="66"/>
                  <a:pt x="30" y="66"/>
                  <a:pt x="30" y="66"/>
                </a:cubicBezTo>
                <a:cubicBezTo>
                  <a:pt x="28" y="70"/>
                  <a:pt x="28" y="70"/>
                  <a:pt x="28" y="70"/>
                </a:cubicBezTo>
                <a:cubicBezTo>
                  <a:pt x="27" y="71"/>
                  <a:pt x="25" y="72"/>
                  <a:pt x="24" y="71"/>
                </a:cubicBezTo>
                <a:cubicBezTo>
                  <a:pt x="14" y="65"/>
                  <a:pt x="14" y="65"/>
                  <a:pt x="14" y="65"/>
                </a:cubicBezTo>
                <a:cubicBezTo>
                  <a:pt x="13" y="65"/>
                  <a:pt x="13" y="63"/>
                  <a:pt x="14" y="62"/>
                </a:cubicBezTo>
                <a:cubicBezTo>
                  <a:pt x="16" y="58"/>
                  <a:pt x="16" y="58"/>
                  <a:pt x="16" y="58"/>
                </a:cubicBezTo>
                <a:cubicBezTo>
                  <a:pt x="13" y="57"/>
                  <a:pt x="13" y="57"/>
                  <a:pt x="13" y="57"/>
                </a:cubicBezTo>
                <a:cubicBezTo>
                  <a:pt x="12" y="56"/>
                  <a:pt x="12" y="55"/>
                  <a:pt x="13" y="54"/>
                </a:cubicBezTo>
                <a:cubicBezTo>
                  <a:pt x="34" y="16"/>
                  <a:pt x="34" y="16"/>
                  <a:pt x="34" y="16"/>
                </a:cubicBezTo>
                <a:cubicBezTo>
                  <a:pt x="35" y="15"/>
                  <a:pt x="37" y="14"/>
                  <a:pt x="38" y="15"/>
                </a:cubicBezTo>
                <a:cubicBezTo>
                  <a:pt x="38" y="15"/>
                  <a:pt x="38" y="15"/>
                  <a:pt x="38" y="15"/>
                </a:cubicBezTo>
                <a:cubicBezTo>
                  <a:pt x="40" y="16"/>
                  <a:pt x="40" y="16"/>
                  <a:pt x="40" y="16"/>
                </a:cubicBezTo>
                <a:cubicBezTo>
                  <a:pt x="44" y="10"/>
                  <a:pt x="44" y="10"/>
                  <a:pt x="44" y="10"/>
                </a:cubicBezTo>
                <a:cubicBezTo>
                  <a:pt x="41" y="9"/>
                  <a:pt x="41" y="9"/>
                  <a:pt x="41" y="9"/>
                </a:cubicBezTo>
                <a:cubicBezTo>
                  <a:pt x="39" y="7"/>
                  <a:pt x="39" y="5"/>
                  <a:pt x="40" y="3"/>
                </a:cubicBezTo>
                <a:cubicBezTo>
                  <a:pt x="41" y="1"/>
                  <a:pt x="43" y="0"/>
                  <a:pt x="45" y="2"/>
                </a:cubicBezTo>
                <a:cubicBezTo>
                  <a:pt x="52" y="5"/>
                  <a:pt x="58" y="9"/>
                  <a:pt x="64" y="12"/>
                </a:cubicBezTo>
                <a:cubicBezTo>
                  <a:pt x="66" y="13"/>
                  <a:pt x="67" y="16"/>
                  <a:pt x="66" y="18"/>
                </a:cubicBezTo>
                <a:cubicBezTo>
                  <a:pt x="64" y="20"/>
                  <a:pt x="62" y="21"/>
                  <a:pt x="60" y="19"/>
                </a:cubicBezTo>
                <a:cubicBezTo>
                  <a:pt x="58" y="18"/>
                  <a:pt x="58" y="18"/>
                  <a:pt x="58" y="18"/>
                </a:cubicBezTo>
                <a:cubicBezTo>
                  <a:pt x="54" y="24"/>
                  <a:pt x="54" y="24"/>
                  <a:pt x="54" y="24"/>
                </a:cubicBezTo>
                <a:cubicBezTo>
                  <a:pt x="57" y="26"/>
                  <a:pt x="57" y="26"/>
                  <a:pt x="57" y="26"/>
                </a:cubicBezTo>
                <a:cubicBezTo>
                  <a:pt x="58" y="26"/>
                  <a:pt x="58" y="28"/>
                  <a:pt x="57" y="29"/>
                </a:cubicBezTo>
                <a:cubicBezTo>
                  <a:pt x="52" y="38"/>
                  <a:pt x="52" y="38"/>
                  <a:pt x="52" y="38"/>
                </a:cubicBezTo>
                <a:cubicBezTo>
                  <a:pt x="55" y="40"/>
                  <a:pt x="56" y="43"/>
                  <a:pt x="56" y="46"/>
                </a:cubicBezTo>
                <a:cubicBezTo>
                  <a:pt x="56" y="47"/>
                  <a:pt x="56" y="48"/>
                  <a:pt x="55" y="49"/>
                </a:cubicBezTo>
                <a:close/>
                <a:moveTo>
                  <a:pt x="54" y="16"/>
                </a:moveTo>
                <a:cubicBezTo>
                  <a:pt x="54" y="16"/>
                  <a:pt x="54" y="16"/>
                  <a:pt x="54" y="16"/>
                </a:cubicBezTo>
                <a:cubicBezTo>
                  <a:pt x="52" y="15"/>
                  <a:pt x="50" y="13"/>
                  <a:pt x="48" y="12"/>
                </a:cubicBezTo>
                <a:cubicBezTo>
                  <a:pt x="44" y="19"/>
                  <a:pt x="44" y="19"/>
                  <a:pt x="44" y="19"/>
                </a:cubicBezTo>
                <a:cubicBezTo>
                  <a:pt x="50" y="22"/>
                  <a:pt x="50" y="22"/>
                  <a:pt x="50" y="22"/>
                </a:cubicBezTo>
                <a:cubicBezTo>
                  <a:pt x="54" y="16"/>
                  <a:pt x="54" y="16"/>
                  <a:pt x="54" y="16"/>
                </a:cubicBezTo>
                <a:close/>
                <a:moveTo>
                  <a:pt x="48" y="35"/>
                </a:moveTo>
                <a:cubicBezTo>
                  <a:pt x="48" y="35"/>
                  <a:pt x="48" y="35"/>
                  <a:pt x="48" y="35"/>
                </a:cubicBezTo>
                <a:cubicBezTo>
                  <a:pt x="52" y="29"/>
                  <a:pt x="52" y="29"/>
                  <a:pt x="52" y="29"/>
                </a:cubicBezTo>
                <a:cubicBezTo>
                  <a:pt x="47" y="26"/>
                  <a:pt x="42" y="23"/>
                  <a:pt x="37" y="20"/>
                </a:cubicBezTo>
                <a:cubicBezTo>
                  <a:pt x="18" y="54"/>
                  <a:pt x="18" y="54"/>
                  <a:pt x="18" y="54"/>
                </a:cubicBezTo>
                <a:cubicBezTo>
                  <a:pt x="23" y="57"/>
                  <a:pt x="28" y="60"/>
                  <a:pt x="33" y="62"/>
                </a:cubicBezTo>
                <a:cubicBezTo>
                  <a:pt x="37" y="54"/>
                  <a:pt x="37" y="54"/>
                  <a:pt x="37" y="54"/>
                </a:cubicBezTo>
                <a:cubicBezTo>
                  <a:pt x="35" y="52"/>
                  <a:pt x="34" y="49"/>
                  <a:pt x="34" y="46"/>
                </a:cubicBezTo>
                <a:cubicBezTo>
                  <a:pt x="34" y="43"/>
                  <a:pt x="35" y="40"/>
                  <a:pt x="37" y="38"/>
                </a:cubicBezTo>
                <a:cubicBezTo>
                  <a:pt x="37" y="38"/>
                  <a:pt x="37" y="38"/>
                  <a:pt x="37" y="38"/>
                </a:cubicBezTo>
                <a:cubicBezTo>
                  <a:pt x="40" y="35"/>
                  <a:pt x="44" y="34"/>
                  <a:pt x="48" y="35"/>
                </a:cubicBezTo>
                <a:close/>
                <a:moveTo>
                  <a:pt x="49" y="42"/>
                </a:moveTo>
                <a:cubicBezTo>
                  <a:pt x="49" y="42"/>
                  <a:pt x="49" y="42"/>
                  <a:pt x="49" y="42"/>
                </a:cubicBezTo>
                <a:cubicBezTo>
                  <a:pt x="47" y="39"/>
                  <a:pt x="43" y="39"/>
                  <a:pt x="40" y="42"/>
                </a:cubicBezTo>
                <a:cubicBezTo>
                  <a:pt x="40" y="41"/>
                  <a:pt x="40" y="41"/>
                  <a:pt x="40" y="41"/>
                </a:cubicBezTo>
                <a:cubicBezTo>
                  <a:pt x="40" y="42"/>
                  <a:pt x="40" y="42"/>
                  <a:pt x="40" y="42"/>
                </a:cubicBezTo>
                <a:cubicBezTo>
                  <a:pt x="39" y="43"/>
                  <a:pt x="39" y="44"/>
                  <a:pt x="39" y="46"/>
                </a:cubicBezTo>
                <a:cubicBezTo>
                  <a:pt x="39" y="49"/>
                  <a:pt x="41" y="52"/>
                  <a:pt x="45" y="52"/>
                </a:cubicBezTo>
                <a:cubicBezTo>
                  <a:pt x="47" y="52"/>
                  <a:pt x="48" y="51"/>
                  <a:pt x="49" y="50"/>
                </a:cubicBezTo>
                <a:cubicBezTo>
                  <a:pt x="49" y="50"/>
                  <a:pt x="49" y="50"/>
                  <a:pt x="49" y="50"/>
                </a:cubicBezTo>
                <a:cubicBezTo>
                  <a:pt x="50" y="49"/>
                  <a:pt x="51" y="48"/>
                  <a:pt x="51" y="46"/>
                </a:cubicBezTo>
                <a:cubicBezTo>
                  <a:pt x="51" y="44"/>
                  <a:pt x="50" y="43"/>
                  <a:pt x="49" y="42"/>
                </a:cubicBezTo>
                <a:cubicBezTo>
                  <a:pt x="49" y="42"/>
                  <a:pt x="49" y="42"/>
                  <a:pt x="49" y="42"/>
                </a:cubicBezTo>
                <a:close/>
                <a:moveTo>
                  <a:pt x="20" y="61"/>
                </a:moveTo>
                <a:cubicBezTo>
                  <a:pt x="20" y="61"/>
                  <a:pt x="20" y="61"/>
                  <a:pt x="20" y="61"/>
                </a:cubicBezTo>
                <a:cubicBezTo>
                  <a:pt x="19" y="62"/>
                  <a:pt x="19" y="62"/>
                  <a:pt x="19" y="62"/>
                </a:cubicBezTo>
                <a:cubicBezTo>
                  <a:pt x="25" y="66"/>
                  <a:pt x="25" y="66"/>
                  <a:pt x="25" y="66"/>
                </a:cubicBezTo>
                <a:cubicBezTo>
                  <a:pt x="26" y="64"/>
                  <a:pt x="26" y="64"/>
                  <a:pt x="26" y="64"/>
                </a:cubicBezTo>
                <a:cubicBezTo>
                  <a:pt x="20" y="61"/>
                  <a:pt x="20" y="61"/>
                  <a:pt x="20" y="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1" name="Freeform 29"/>
          <p:cNvSpPr>
            <a:spLocks noEditPoints="1"/>
          </p:cNvSpPr>
          <p:nvPr/>
        </p:nvSpPr>
        <p:spPr bwMode="auto">
          <a:xfrm>
            <a:off x="3930650" y="3625850"/>
            <a:ext cx="239713" cy="346075"/>
          </a:xfrm>
          <a:custGeom>
            <a:avLst/>
            <a:gdLst>
              <a:gd name="T0" fmla="*/ 2 w 72"/>
              <a:gd name="T1" fmla="*/ 71 h 104"/>
              <a:gd name="T2" fmla="*/ 14 w 72"/>
              <a:gd name="T3" fmla="*/ 69 h 104"/>
              <a:gd name="T4" fmla="*/ 23 w 72"/>
              <a:gd name="T5" fmla="*/ 44 h 104"/>
              <a:gd name="T6" fmla="*/ 23 w 72"/>
              <a:gd name="T7" fmla="*/ 44 h 104"/>
              <a:gd name="T8" fmla="*/ 23 w 72"/>
              <a:gd name="T9" fmla="*/ 17 h 104"/>
              <a:gd name="T10" fmla="*/ 32 w 72"/>
              <a:gd name="T11" fmla="*/ 13 h 104"/>
              <a:gd name="T12" fmla="*/ 36 w 72"/>
              <a:gd name="T13" fmla="*/ 0 h 104"/>
              <a:gd name="T14" fmla="*/ 40 w 72"/>
              <a:gd name="T15" fmla="*/ 13 h 104"/>
              <a:gd name="T16" fmla="*/ 55 w 72"/>
              <a:gd name="T17" fmla="*/ 31 h 104"/>
              <a:gd name="T18" fmla="*/ 49 w 72"/>
              <a:gd name="T19" fmla="*/ 44 h 104"/>
              <a:gd name="T20" fmla="*/ 58 w 72"/>
              <a:gd name="T21" fmla="*/ 69 h 104"/>
              <a:gd name="T22" fmla="*/ 70 w 72"/>
              <a:gd name="T23" fmla="*/ 71 h 104"/>
              <a:gd name="T24" fmla="*/ 61 w 72"/>
              <a:gd name="T25" fmla="*/ 74 h 104"/>
              <a:gd name="T26" fmla="*/ 69 w 72"/>
              <a:gd name="T27" fmla="*/ 95 h 104"/>
              <a:gd name="T28" fmla="*/ 72 w 72"/>
              <a:gd name="T29" fmla="*/ 100 h 104"/>
              <a:gd name="T30" fmla="*/ 67 w 72"/>
              <a:gd name="T31" fmla="*/ 102 h 104"/>
              <a:gd name="T32" fmla="*/ 65 w 72"/>
              <a:gd name="T33" fmla="*/ 97 h 104"/>
              <a:gd name="T34" fmla="*/ 52 w 72"/>
              <a:gd name="T35" fmla="*/ 74 h 104"/>
              <a:gd name="T36" fmla="*/ 40 w 72"/>
              <a:gd name="T37" fmla="*/ 77 h 104"/>
              <a:gd name="T38" fmla="*/ 32 w 72"/>
              <a:gd name="T39" fmla="*/ 77 h 104"/>
              <a:gd name="T40" fmla="*/ 20 w 72"/>
              <a:gd name="T41" fmla="*/ 74 h 104"/>
              <a:gd name="T42" fmla="*/ 7 w 72"/>
              <a:gd name="T43" fmla="*/ 97 h 104"/>
              <a:gd name="T44" fmla="*/ 5 w 72"/>
              <a:gd name="T45" fmla="*/ 102 h 104"/>
              <a:gd name="T46" fmla="*/ 0 w 72"/>
              <a:gd name="T47" fmla="*/ 100 h 104"/>
              <a:gd name="T48" fmla="*/ 3 w 72"/>
              <a:gd name="T49" fmla="*/ 95 h 104"/>
              <a:gd name="T50" fmla="*/ 11 w 72"/>
              <a:gd name="T51" fmla="*/ 74 h 104"/>
              <a:gd name="T52" fmla="*/ 32 w 72"/>
              <a:gd name="T53" fmla="*/ 69 h 104"/>
              <a:gd name="T54" fmla="*/ 32 w 72"/>
              <a:gd name="T55" fmla="*/ 66 h 104"/>
              <a:gd name="T56" fmla="*/ 40 w 72"/>
              <a:gd name="T57" fmla="*/ 66 h 104"/>
              <a:gd name="T58" fmla="*/ 49 w 72"/>
              <a:gd name="T59" fmla="*/ 69 h 104"/>
              <a:gd name="T60" fmla="*/ 32 w 72"/>
              <a:gd name="T61" fmla="*/ 49 h 104"/>
              <a:gd name="T62" fmla="*/ 32 w 72"/>
              <a:gd name="T63" fmla="*/ 69 h 104"/>
              <a:gd name="T64" fmla="*/ 44 w 72"/>
              <a:gd name="T65" fmla="*/ 23 h 104"/>
              <a:gd name="T66" fmla="*/ 29 w 72"/>
              <a:gd name="T67" fmla="*/ 23 h 104"/>
              <a:gd name="T68" fmla="*/ 29 w 72"/>
              <a:gd name="T69" fmla="*/ 38 h 104"/>
              <a:gd name="T70" fmla="*/ 40 w 72"/>
              <a:gd name="T71" fmla="*/ 40 h 104"/>
              <a:gd name="T72" fmla="*/ 44 w 72"/>
              <a:gd name="T73" fmla="*/ 38 h 104"/>
              <a:gd name="T74" fmla="*/ 44 w 72"/>
              <a:gd name="T75" fmla="*/ 2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2" h="104">
                <a:moveTo>
                  <a:pt x="4" y="74"/>
                </a:moveTo>
                <a:cubicBezTo>
                  <a:pt x="3" y="74"/>
                  <a:pt x="2" y="73"/>
                  <a:pt x="2" y="71"/>
                </a:cubicBezTo>
                <a:cubicBezTo>
                  <a:pt x="2" y="70"/>
                  <a:pt x="3" y="69"/>
                  <a:pt x="4" y="69"/>
                </a:cubicBezTo>
                <a:cubicBezTo>
                  <a:pt x="14" y="69"/>
                  <a:pt x="14" y="69"/>
                  <a:pt x="14" y="69"/>
                </a:cubicBezTo>
                <a:cubicBezTo>
                  <a:pt x="25" y="46"/>
                  <a:pt x="25" y="46"/>
                  <a:pt x="25" y="46"/>
                </a:cubicBezTo>
                <a:cubicBezTo>
                  <a:pt x="24" y="45"/>
                  <a:pt x="24" y="45"/>
                  <a:pt x="23" y="44"/>
                </a:cubicBezTo>
                <a:cubicBezTo>
                  <a:pt x="23" y="44"/>
                  <a:pt x="23" y="44"/>
                  <a:pt x="23" y="44"/>
                </a:cubicBezTo>
                <a:cubicBezTo>
                  <a:pt x="23" y="44"/>
                  <a:pt x="23" y="44"/>
                  <a:pt x="23" y="44"/>
                </a:cubicBezTo>
                <a:cubicBezTo>
                  <a:pt x="20" y="40"/>
                  <a:pt x="17" y="36"/>
                  <a:pt x="17" y="31"/>
                </a:cubicBezTo>
                <a:cubicBezTo>
                  <a:pt x="17" y="26"/>
                  <a:pt x="20" y="21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6" y="15"/>
                  <a:pt x="29" y="13"/>
                  <a:pt x="32" y="13"/>
                </a:cubicBezTo>
                <a:cubicBezTo>
                  <a:pt x="32" y="4"/>
                  <a:pt x="32" y="4"/>
                  <a:pt x="32" y="4"/>
                </a:cubicBezTo>
                <a:cubicBezTo>
                  <a:pt x="32" y="2"/>
                  <a:pt x="34" y="0"/>
                  <a:pt x="36" y="0"/>
                </a:cubicBezTo>
                <a:cubicBezTo>
                  <a:pt x="38" y="0"/>
                  <a:pt x="40" y="2"/>
                  <a:pt x="40" y="4"/>
                </a:cubicBezTo>
                <a:cubicBezTo>
                  <a:pt x="40" y="13"/>
                  <a:pt x="40" y="13"/>
                  <a:pt x="40" y="13"/>
                </a:cubicBezTo>
                <a:cubicBezTo>
                  <a:pt x="44" y="13"/>
                  <a:pt x="47" y="15"/>
                  <a:pt x="49" y="17"/>
                </a:cubicBezTo>
                <a:cubicBezTo>
                  <a:pt x="53" y="21"/>
                  <a:pt x="55" y="26"/>
                  <a:pt x="55" y="31"/>
                </a:cubicBezTo>
                <a:cubicBezTo>
                  <a:pt x="55" y="36"/>
                  <a:pt x="53" y="40"/>
                  <a:pt x="49" y="44"/>
                </a:cubicBezTo>
                <a:cubicBezTo>
                  <a:pt x="49" y="44"/>
                  <a:pt x="49" y="44"/>
                  <a:pt x="49" y="44"/>
                </a:cubicBezTo>
                <a:cubicBezTo>
                  <a:pt x="48" y="45"/>
                  <a:pt x="48" y="45"/>
                  <a:pt x="47" y="46"/>
                </a:cubicBezTo>
                <a:cubicBezTo>
                  <a:pt x="58" y="69"/>
                  <a:pt x="58" y="69"/>
                  <a:pt x="58" y="69"/>
                </a:cubicBezTo>
                <a:cubicBezTo>
                  <a:pt x="68" y="69"/>
                  <a:pt x="68" y="69"/>
                  <a:pt x="68" y="69"/>
                </a:cubicBezTo>
                <a:cubicBezTo>
                  <a:pt x="69" y="69"/>
                  <a:pt x="70" y="70"/>
                  <a:pt x="70" y="71"/>
                </a:cubicBezTo>
                <a:cubicBezTo>
                  <a:pt x="70" y="73"/>
                  <a:pt x="69" y="74"/>
                  <a:pt x="68" y="74"/>
                </a:cubicBezTo>
                <a:cubicBezTo>
                  <a:pt x="61" y="74"/>
                  <a:pt x="61" y="74"/>
                  <a:pt x="61" y="74"/>
                </a:cubicBezTo>
                <a:cubicBezTo>
                  <a:pt x="69" y="91"/>
                  <a:pt x="69" y="91"/>
                  <a:pt x="69" y="91"/>
                </a:cubicBezTo>
                <a:cubicBezTo>
                  <a:pt x="70" y="92"/>
                  <a:pt x="70" y="94"/>
                  <a:pt x="69" y="95"/>
                </a:cubicBezTo>
                <a:cubicBezTo>
                  <a:pt x="70" y="97"/>
                  <a:pt x="70" y="97"/>
                  <a:pt x="70" y="97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102"/>
                  <a:pt x="72" y="103"/>
                  <a:pt x="71" y="104"/>
                </a:cubicBezTo>
                <a:cubicBezTo>
                  <a:pt x="69" y="104"/>
                  <a:pt x="68" y="104"/>
                  <a:pt x="67" y="102"/>
                </a:cubicBezTo>
                <a:cubicBezTo>
                  <a:pt x="66" y="99"/>
                  <a:pt x="66" y="99"/>
                  <a:pt x="66" y="99"/>
                </a:cubicBezTo>
                <a:cubicBezTo>
                  <a:pt x="65" y="97"/>
                  <a:pt x="65" y="97"/>
                  <a:pt x="65" y="97"/>
                </a:cubicBezTo>
                <a:cubicBezTo>
                  <a:pt x="64" y="97"/>
                  <a:pt x="62" y="96"/>
                  <a:pt x="62" y="95"/>
                </a:cubicBezTo>
                <a:cubicBezTo>
                  <a:pt x="52" y="74"/>
                  <a:pt x="52" y="74"/>
                  <a:pt x="52" y="74"/>
                </a:cubicBezTo>
                <a:cubicBezTo>
                  <a:pt x="40" y="74"/>
                  <a:pt x="40" y="74"/>
                  <a:pt x="40" y="74"/>
                </a:cubicBezTo>
                <a:cubicBezTo>
                  <a:pt x="40" y="77"/>
                  <a:pt x="40" y="77"/>
                  <a:pt x="40" y="77"/>
                </a:cubicBezTo>
                <a:cubicBezTo>
                  <a:pt x="40" y="79"/>
                  <a:pt x="38" y="81"/>
                  <a:pt x="36" y="81"/>
                </a:cubicBezTo>
                <a:cubicBezTo>
                  <a:pt x="34" y="81"/>
                  <a:pt x="32" y="79"/>
                  <a:pt x="32" y="77"/>
                </a:cubicBezTo>
                <a:cubicBezTo>
                  <a:pt x="32" y="74"/>
                  <a:pt x="32" y="74"/>
                  <a:pt x="32" y="74"/>
                </a:cubicBezTo>
                <a:cubicBezTo>
                  <a:pt x="20" y="74"/>
                  <a:pt x="20" y="74"/>
                  <a:pt x="20" y="74"/>
                </a:cubicBezTo>
                <a:cubicBezTo>
                  <a:pt x="10" y="95"/>
                  <a:pt x="10" y="95"/>
                  <a:pt x="10" y="95"/>
                </a:cubicBezTo>
                <a:cubicBezTo>
                  <a:pt x="10" y="96"/>
                  <a:pt x="9" y="97"/>
                  <a:pt x="7" y="97"/>
                </a:cubicBezTo>
                <a:cubicBezTo>
                  <a:pt x="7" y="99"/>
                  <a:pt x="7" y="99"/>
                  <a:pt x="7" y="99"/>
                </a:cubicBezTo>
                <a:cubicBezTo>
                  <a:pt x="5" y="102"/>
                  <a:pt x="5" y="102"/>
                  <a:pt x="5" y="102"/>
                </a:cubicBezTo>
                <a:cubicBezTo>
                  <a:pt x="4" y="104"/>
                  <a:pt x="3" y="104"/>
                  <a:pt x="2" y="104"/>
                </a:cubicBezTo>
                <a:cubicBezTo>
                  <a:pt x="0" y="103"/>
                  <a:pt x="0" y="102"/>
                  <a:pt x="0" y="100"/>
                </a:cubicBezTo>
                <a:cubicBezTo>
                  <a:pt x="2" y="97"/>
                  <a:pt x="2" y="97"/>
                  <a:pt x="2" y="97"/>
                </a:cubicBezTo>
                <a:cubicBezTo>
                  <a:pt x="3" y="95"/>
                  <a:pt x="3" y="95"/>
                  <a:pt x="3" y="95"/>
                </a:cubicBezTo>
                <a:cubicBezTo>
                  <a:pt x="3" y="94"/>
                  <a:pt x="3" y="92"/>
                  <a:pt x="3" y="91"/>
                </a:cubicBezTo>
                <a:cubicBezTo>
                  <a:pt x="11" y="74"/>
                  <a:pt x="11" y="74"/>
                  <a:pt x="11" y="74"/>
                </a:cubicBezTo>
                <a:cubicBezTo>
                  <a:pt x="4" y="74"/>
                  <a:pt x="4" y="74"/>
                  <a:pt x="4" y="74"/>
                </a:cubicBezTo>
                <a:close/>
                <a:moveTo>
                  <a:pt x="32" y="69"/>
                </a:moveTo>
                <a:cubicBezTo>
                  <a:pt x="32" y="69"/>
                  <a:pt x="32" y="69"/>
                  <a:pt x="32" y="69"/>
                </a:cubicBezTo>
                <a:cubicBezTo>
                  <a:pt x="32" y="66"/>
                  <a:pt x="32" y="66"/>
                  <a:pt x="32" y="66"/>
                </a:cubicBezTo>
                <a:cubicBezTo>
                  <a:pt x="32" y="64"/>
                  <a:pt x="34" y="62"/>
                  <a:pt x="36" y="62"/>
                </a:cubicBezTo>
                <a:cubicBezTo>
                  <a:pt x="38" y="62"/>
                  <a:pt x="40" y="64"/>
                  <a:pt x="40" y="66"/>
                </a:cubicBezTo>
                <a:cubicBezTo>
                  <a:pt x="40" y="69"/>
                  <a:pt x="40" y="69"/>
                  <a:pt x="40" y="69"/>
                </a:cubicBezTo>
                <a:cubicBezTo>
                  <a:pt x="49" y="69"/>
                  <a:pt x="49" y="69"/>
                  <a:pt x="49" y="69"/>
                </a:cubicBezTo>
                <a:cubicBezTo>
                  <a:pt x="40" y="49"/>
                  <a:pt x="40" y="49"/>
                  <a:pt x="40" y="49"/>
                </a:cubicBezTo>
                <a:cubicBezTo>
                  <a:pt x="37" y="49"/>
                  <a:pt x="35" y="49"/>
                  <a:pt x="32" y="49"/>
                </a:cubicBezTo>
                <a:cubicBezTo>
                  <a:pt x="23" y="69"/>
                  <a:pt x="23" y="69"/>
                  <a:pt x="23" y="69"/>
                </a:cubicBezTo>
                <a:cubicBezTo>
                  <a:pt x="32" y="69"/>
                  <a:pt x="32" y="69"/>
                  <a:pt x="32" y="69"/>
                </a:cubicBezTo>
                <a:close/>
                <a:moveTo>
                  <a:pt x="44" y="23"/>
                </a:moveTo>
                <a:cubicBezTo>
                  <a:pt x="44" y="23"/>
                  <a:pt x="44" y="23"/>
                  <a:pt x="44" y="23"/>
                </a:cubicBezTo>
                <a:cubicBezTo>
                  <a:pt x="40" y="19"/>
                  <a:pt x="33" y="19"/>
                  <a:pt x="29" y="23"/>
                </a:cubicBezTo>
                <a:cubicBezTo>
                  <a:pt x="29" y="23"/>
                  <a:pt x="29" y="23"/>
                  <a:pt x="29" y="23"/>
                </a:cubicBezTo>
                <a:cubicBezTo>
                  <a:pt x="27" y="25"/>
                  <a:pt x="26" y="28"/>
                  <a:pt x="26" y="31"/>
                </a:cubicBezTo>
                <a:cubicBezTo>
                  <a:pt x="26" y="34"/>
                  <a:pt x="27" y="36"/>
                  <a:pt x="29" y="38"/>
                </a:cubicBezTo>
                <a:cubicBezTo>
                  <a:pt x="32" y="41"/>
                  <a:pt x="36" y="42"/>
                  <a:pt x="40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1" y="40"/>
                  <a:pt x="43" y="39"/>
                  <a:pt x="43" y="38"/>
                </a:cubicBezTo>
                <a:cubicBezTo>
                  <a:pt x="44" y="38"/>
                  <a:pt x="44" y="38"/>
                  <a:pt x="44" y="38"/>
                </a:cubicBezTo>
                <a:cubicBezTo>
                  <a:pt x="45" y="36"/>
                  <a:pt x="47" y="34"/>
                  <a:pt x="47" y="31"/>
                </a:cubicBezTo>
                <a:cubicBezTo>
                  <a:pt x="47" y="28"/>
                  <a:pt x="45" y="25"/>
                  <a:pt x="44" y="23"/>
                </a:cubicBezTo>
                <a:cubicBezTo>
                  <a:pt x="44" y="23"/>
                  <a:pt x="44" y="23"/>
                  <a:pt x="44" y="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15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1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1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 p14:presetBounceEnd="6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5" dur="6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6" dur="6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6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9" dur="6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0" dur="6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66667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3" dur="6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4" dur="6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nodeType="withEffect" p14:presetBounceEnd="66667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7" dur="6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8" dur="6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nodeType="withEffect" p14:presetBounceEnd="66667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1" dur="6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32" dur="6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66667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5" dur="6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36" dur="6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 p14:presetBounceEnd="6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9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0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grpId="0" nodeType="withEffect" p14:presetBounceEnd="6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43" dur="6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4" dur="6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nodeType="withEffect" p14:presetBounceEnd="66667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47" dur="6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8" dur="6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 p14:presetBounceEnd="66667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1" dur="6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52" dur="6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nodeType="withEffect" p14:presetBounceEnd="66667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5" dur="6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56" dur="6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 p14:presetBounceEnd="66667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9" dur="6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60" dur="6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 p14:presetBounceEnd="66667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63" dur="6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64" dur="6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fill="hold" grpId="0" nodeType="withEffect" p14:presetBounceEnd="66667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67" dur="6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68" dur="6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grpId="0" nodeType="withEffect" p14:presetBounceEnd="66667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1" dur="6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72" dur="6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6667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5" dur="6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76" dur="6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 p14:presetBounceEnd="66667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9" dur="6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0" dur="6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fill="hold" grpId="0" nodeType="withEffect" p14:presetBounceEnd="66667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83" dur="6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4" dur="6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42" grpId="0"/>
          <p:bldP spid="43" grpId="0"/>
          <p:bldP spid="44" grpId="0"/>
          <p:bldP spid="45" grpId="0"/>
          <p:bldP spid="46" grpId="0"/>
          <p:bldP spid="47" grpId="0"/>
          <p:bldP spid="30" grpId="0"/>
          <p:bldP spid="31" grpId="0"/>
          <p:bldP spid="39" grpId="0" animBg="1"/>
          <p:bldP spid="37" grpId="0" animBg="1"/>
          <p:bldP spid="38" grpId="0" animBg="1"/>
          <p:bldP spid="40" grpId="0" animBg="1"/>
          <p:bldP spid="4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6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6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6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6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6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6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6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6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6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6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6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6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6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6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6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6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6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6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6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6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6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6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6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6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6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6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6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6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6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6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6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6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6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6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/>
          <p:bldP spid="43" grpId="0"/>
          <p:bldP spid="44" grpId="0"/>
          <p:bldP spid="45" grpId="0"/>
          <p:bldP spid="46" grpId="0"/>
          <p:bldP spid="47" grpId="0"/>
          <p:bldP spid="30" grpId="0"/>
          <p:bldP spid="31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/>
          <p:cNvGrpSpPr/>
          <p:nvPr/>
        </p:nvGrpSpPr>
        <p:grpSpPr>
          <a:xfrm>
            <a:off x="7092280" y="1748632"/>
            <a:ext cx="781203" cy="1743858"/>
            <a:chOff x="7092280" y="1748632"/>
            <a:chExt cx="781203" cy="1743858"/>
          </a:xfrm>
        </p:grpSpPr>
        <p:grpSp>
          <p:nvGrpSpPr>
            <p:cNvPr id="44" name="组合 43"/>
            <p:cNvGrpSpPr/>
            <p:nvPr/>
          </p:nvGrpSpPr>
          <p:grpSpPr>
            <a:xfrm>
              <a:off x="7140575" y="1748632"/>
              <a:ext cx="698500" cy="806450"/>
              <a:chOff x="7140575" y="1748632"/>
              <a:chExt cx="698500" cy="806450"/>
            </a:xfrm>
          </p:grpSpPr>
          <p:sp>
            <p:nvSpPr>
              <p:cNvPr id="21" name="Oval 21"/>
              <p:cNvSpPr>
                <a:spLocks noChangeArrowheads="1"/>
              </p:cNvSpPr>
              <p:nvPr/>
            </p:nvSpPr>
            <p:spPr bwMode="auto">
              <a:xfrm>
                <a:off x="7254875" y="1862932"/>
                <a:ext cx="469900" cy="474662"/>
              </a:xfrm>
              <a:prstGeom prst="ellipse">
                <a:avLst/>
              </a:prstGeom>
              <a:gradFill flip="none" rotWithShape="1">
                <a:gsLst>
                  <a:gs pos="90000">
                    <a:srgbClr val="108692"/>
                  </a:gs>
                  <a:gs pos="30000">
                    <a:srgbClr val="16B2C1"/>
                  </a:gs>
                </a:gsLst>
                <a:lin ang="2700000" scaled="1"/>
                <a:tileRect/>
              </a:gradFill>
              <a:ln w="25400">
                <a:gradFill>
                  <a:gsLst>
                    <a:gs pos="0">
                      <a:srgbClr val="108692"/>
                    </a:gs>
                    <a:gs pos="100000">
                      <a:srgbClr val="16B2C1"/>
                    </a:gs>
                  </a:gsLst>
                  <a:lin ang="5400000" scaled="0"/>
                </a:gradFill>
              </a:ln>
              <a:effectLst>
                <a:outerShdw blurRad="254000" dist="190500" dir="3540000" sx="105000" sy="105000" algn="tl" rotWithShape="0">
                  <a:schemeClr val="tx1">
                    <a:lumMod val="95000"/>
                    <a:lumOff val="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gradFill flip="none" rotWithShape="1">
                    <a:gsLst>
                      <a:gs pos="0">
                        <a:schemeClr val="lt1">
                          <a:shade val="30000"/>
                          <a:satMod val="115000"/>
                        </a:schemeClr>
                      </a:gs>
                      <a:gs pos="50000">
                        <a:schemeClr val="lt1">
                          <a:shade val="67500"/>
                          <a:satMod val="115000"/>
                        </a:schemeClr>
                      </a:gs>
                      <a:gs pos="100000">
                        <a:schemeClr val="lt1">
                          <a:shade val="100000"/>
                          <a:satMod val="115000"/>
                        </a:schemeClr>
                      </a:gs>
                    </a:gsLst>
                    <a:lin ang="2700000" scaled="1"/>
                    <a:tileRect/>
                  </a:gradFill>
                </a:endParaRPr>
              </a:p>
            </p:txBody>
          </p:sp>
          <p:sp>
            <p:nvSpPr>
              <p:cNvPr id="20" name="Freeform 20"/>
              <p:cNvSpPr>
                <a:spLocks/>
              </p:cNvSpPr>
              <p:nvPr/>
            </p:nvSpPr>
            <p:spPr bwMode="auto">
              <a:xfrm>
                <a:off x="7140575" y="1748632"/>
                <a:ext cx="698500" cy="806450"/>
              </a:xfrm>
              <a:custGeom>
                <a:avLst/>
                <a:gdLst>
                  <a:gd name="T0" fmla="*/ 181 w 220"/>
                  <a:gd name="T1" fmla="*/ 39 h 252"/>
                  <a:gd name="T2" fmla="*/ 39 w 220"/>
                  <a:gd name="T3" fmla="*/ 39 h 252"/>
                  <a:gd name="T4" fmla="*/ 39 w 220"/>
                  <a:gd name="T5" fmla="*/ 181 h 252"/>
                  <a:gd name="T6" fmla="*/ 110 w 220"/>
                  <a:gd name="T7" fmla="*/ 252 h 252"/>
                  <a:gd name="T8" fmla="*/ 181 w 220"/>
                  <a:gd name="T9" fmla="*/ 181 h 252"/>
                  <a:gd name="T10" fmla="*/ 181 w 220"/>
                  <a:gd name="T11" fmla="*/ 39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52">
                    <a:moveTo>
                      <a:pt x="181" y="39"/>
                    </a:moveTo>
                    <a:cubicBezTo>
                      <a:pt x="142" y="0"/>
                      <a:pt x="78" y="0"/>
                      <a:pt x="39" y="39"/>
                    </a:cubicBezTo>
                    <a:cubicBezTo>
                      <a:pt x="0" y="78"/>
                      <a:pt x="0" y="142"/>
                      <a:pt x="39" y="181"/>
                    </a:cubicBezTo>
                    <a:cubicBezTo>
                      <a:pt x="110" y="252"/>
                      <a:pt x="110" y="252"/>
                      <a:pt x="110" y="252"/>
                    </a:cubicBezTo>
                    <a:cubicBezTo>
                      <a:pt x="181" y="181"/>
                      <a:pt x="181" y="181"/>
                      <a:pt x="181" y="181"/>
                    </a:cubicBezTo>
                    <a:cubicBezTo>
                      <a:pt x="220" y="142"/>
                      <a:pt x="220" y="78"/>
                      <a:pt x="181" y="39"/>
                    </a:cubicBezTo>
                    <a:close/>
                  </a:path>
                </a:pathLst>
              </a:custGeom>
              <a:noFill/>
              <a:ln w="6350">
                <a:gradFill>
                  <a:gsLst>
                    <a:gs pos="0">
                      <a:srgbClr val="108692"/>
                    </a:gs>
                    <a:gs pos="100000">
                      <a:srgbClr val="16B2C1"/>
                    </a:gs>
                  </a:gsLst>
                  <a:lin ang="5400000" scaled="0"/>
                </a:gradFill>
              </a:ln>
              <a:effectLst>
                <a:outerShdw blurRad="254000" dist="190500" dir="3540000" sx="105000" sy="105000" algn="tl" rotWithShape="0">
                  <a:schemeClr val="tx1">
                    <a:lumMod val="95000"/>
                    <a:lumOff val="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gradFill flip="none" rotWithShape="1">
                    <a:gsLst>
                      <a:gs pos="0">
                        <a:schemeClr val="lt1">
                          <a:shade val="30000"/>
                          <a:satMod val="115000"/>
                        </a:schemeClr>
                      </a:gs>
                      <a:gs pos="50000">
                        <a:schemeClr val="lt1">
                          <a:shade val="67500"/>
                          <a:satMod val="115000"/>
                        </a:schemeClr>
                      </a:gs>
                      <a:gs pos="100000">
                        <a:schemeClr val="lt1">
                          <a:shade val="100000"/>
                          <a:satMod val="115000"/>
                        </a:schemeClr>
                      </a:gs>
                    </a:gsLst>
                    <a:lin ang="2700000" scaled="1"/>
                    <a:tileRect/>
                  </a:gradFill>
                </a:endParaRPr>
              </a:p>
            </p:txBody>
          </p:sp>
        </p:grpSp>
        <p:sp>
          <p:nvSpPr>
            <p:cNvPr id="41" name="矩形 40"/>
            <p:cNvSpPr/>
            <p:nvPr/>
          </p:nvSpPr>
          <p:spPr>
            <a:xfrm>
              <a:off x="7092280" y="2601924"/>
              <a:ext cx="781203" cy="890566"/>
            </a:xfrm>
            <a:prstGeom prst="rect">
              <a:avLst/>
            </a:prstGeom>
            <a:noFill/>
            <a:ln w="25400">
              <a:noFill/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158949" y="1748632"/>
            <a:ext cx="781203" cy="1743858"/>
            <a:chOff x="5158949" y="1748632"/>
            <a:chExt cx="781203" cy="1743858"/>
          </a:xfrm>
        </p:grpSpPr>
        <p:grpSp>
          <p:nvGrpSpPr>
            <p:cNvPr id="43" name="组合 42"/>
            <p:cNvGrpSpPr/>
            <p:nvPr/>
          </p:nvGrpSpPr>
          <p:grpSpPr>
            <a:xfrm>
              <a:off x="5194300" y="1748632"/>
              <a:ext cx="700088" cy="806450"/>
              <a:chOff x="5194300" y="1748632"/>
              <a:chExt cx="700088" cy="806450"/>
            </a:xfrm>
          </p:grpSpPr>
          <p:sp>
            <p:nvSpPr>
              <p:cNvPr id="17" name="Oval 17"/>
              <p:cNvSpPr>
                <a:spLocks noChangeArrowheads="1"/>
              </p:cNvSpPr>
              <p:nvPr/>
            </p:nvSpPr>
            <p:spPr bwMode="auto">
              <a:xfrm>
                <a:off x="5308600" y="1862932"/>
                <a:ext cx="468313" cy="474662"/>
              </a:xfrm>
              <a:prstGeom prst="ellipse">
                <a:avLst/>
              </a:prstGeom>
              <a:gradFill flip="none" rotWithShape="1">
                <a:gsLst>
                  <a:gs pos="90000">
                    <a:srgbClr val="89A13D"/>
                  </a:gs>
                  <a:gs pos="30000">
                    <a:srgbClr val="B2D138"/>
                  </a:gs>
                </a:gsLst>
                <a:lin ang="2700000" scaled="1"/>
                <a:tileRect/>
              </a:gradFill>
              <a:ln w="25400">
                <a:gradFill>
                  <a:gsLst>
                    <a:gs pos="0">
                      <a:srgbClr val="89A13D"/>
                    </a:gs>
                    <a:gs pos="100000">
                      <a:srgbClr val="B2D138"/>
                    </a:gs>
                  </a:gsLst>
                  <a:lin ang="5400000" scaled="0"/>
                </a:gradFill>
              </a:ln>
              <a:effectLst>
                <a:outerShdw blurRad="254000" dist="190500" dir="3540000" sx="105000" sy="105000" algn="tl" rotWithShape="0">
                  <a:schemeClr val="tx1">
                    <a:lumMod val="95000"/>
                    <a:lumOff val="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gradFill flip="none" rotWithShape="1">
                    <a:gsLst>
                      <a:gs pos="0">
                        <a:schemeClr val="lt1">
                          <a:shade val="30000"/>
                          <a:satMod val="115000"/>
                        </a:schemeClr>
                      </a:gs>
                      <a:gs pos="50000">
                        <a:schemeClr val="lt1">
                          <a:shade val="67500"/>
                          <a:satMod val="115000"/>
                        </a:schemeClr>
                      </a:gs>
                      <a:gs pos="100000">
                        <a:schemeClr val="lt1">
                          <a:shade val="100000"/>
                          <a:satMod val="115000"/>
                        </a:schemeClr>
                      </a:gs>
                    </a:gsLst>
                    <a:lin ang="2700000" scaled="1"/>
                    <a:tileRect/>
                  </a:gradFill>
                </a:endParaRPr>
              </a:p>
            </p:txBody>
          </p:sp>
          <p:sp>
            <p:nvSpPr>
              <p:cNvPr id="16" name="Freeform 16"/>
              <p:cNvSpPr>
                <a:spLocks/>
              </p:cNvSpPr>
              <p:nvPr/>
            </p:nvSpPr>
            <p:spPr bwMode="auto">
              <a:xfrm>
                <a:off x="5194300" y="1748632"/>
                <a:ext cx="700088" cy="806450"/>
              </a:xfrm>
              <a:custGeom>
                <a:avLst/>
                <a:gdLst>
                  <a:gd name="T0" fmla="*/ 181 w 220"/>
                  <a:gd name="T1" fmla="*/ 39 h 252"/>
                  <a:gd name="T2" fmla="*/ 39 w 220"/>
                  <a:gd name="T3" fmla="*/ 39 h 252"/>
                  <a:gd name="T4" fmla="*/ 39 w 220"/>
                  <a:gd name="T5" fmla="*/ 181 h 252"/>
                  <a:gd name="T6" fmla="*/ 110 w 220"/>
                  <a:gd name="T7" fmla="*/ 252 h 252"/>
                  <a:gd name="T8" fmla="*/ 181 w 220"/>
                  <a:gd name="T9" fmla="*/ 181 h 252"/>
                  <a:gd name="T10" fmla="*/ 181 w 220"/>
                  <a:gd name="T11" fmla="*/ 39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52">
                    <a:moveTo>
                      <a:pt x="181" y="39"/>
                    </a:moveTo>
                    <a:cubicBezTo>
                      <a:pt x="142" y="0"/>
                      <a:pt x="78" y="0"/>
                      <a:pt x="39" y="39"/>
                    </a:cubicBezTo>
                    <a:cubicBezTo>
                      <a:pt x="0" y="78"/>
                      <a:pt x="0" y="142"/>
                      <a:pt x="39" y="181"/>
                    </a:cubicBezTo>
                    <a:cubicBezTo>
                      <a:pt x="110" y="252"/>
                      <a:pt x="110" y="252"/>
                      <a:pt x="110" y="252"/>
                    </a:cubicBezTo>
                    <a:cubicBezTo>
                      <a:pt x="181" y="181"/>
                      <a:pt x="181" y="181"/>
                      <a:pt x="181" y="181"/>
                    </a:cubicBezTo>
                    <a:cubicBezTo>
                      <a:pt x="220" y="142"/>
                      <a:pt x="220" y="78"/>
                      <a:pt x="181" y="39"/>
                    </a:cubicBezTo>
                    <a:close/>
                  </a:path>
                </a:pathLst>
              </a:custGeom>
              <a:noFill/>
              <a:ln w="6350">
                <a:gradFill>
                  <a:gsLst>
                    <a:gs pos="0">
                      <a:srgbClr val="89A13D"/>
                    </a:gs>
                    <a:gs pos="100000">
                      <a:srgbClr val="B2D138"/>
                    </a:gs>
                  </a:gsLst>
                  <a:lin ang="5400000" scaled="0"/>
                </a:gradFill>
              </a:ln>
              <a:effectLst>
                <a:outerShdw blurRad="254000" dist="190500" dir="3540000" sx="105000" sy="105000" algn="tl" rotWithShape="0">
                  <a:schemeClr val="tx1">
                    <a:lumMod val="95000"/>
                    <a:lumOff val="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gradFill flip="none" rotWithShape="1">
                    <a:gsLst>
                      <a:gs pos="0">
                        <a:schemeClr val="lt1">
                          <a:shade val="30000"/>
                          <a:satMod val="115000"/>
                        </a:schemeClr>
                      </a:gs>
                      <a:gs pos="50000">
                        <a:schemeClr val="lt1">
                          <a:shade val="67500"/>
                          <a:satMod val="115000"/>
                        </a:schemeClr>
                      </a:gs>
                      <a:gs pos="100000">
                        <a:schemeClr val="lt1">
                          <a:shade val="100000"/>
                          <a:satMod val="115000"/>
                        </a:schemeClr>
                      </a:gs>
                    </a:gsLst>
                    <a:lin ang="2700000" scaled="1"/>
                    <a:tileRect/>
                  </a:gradFill>
                </a:endParaRPr>
              </a:p>
            </p:txBody>
          </p:sp>
        </p:grpSp>
        <p:sp>
          <p:nvSpPr>
            <p:cNvPr id="40" name="矩形 39"/>
            <p:cNvSpPr/>
            <p:nvPr/>
          </p:nvSpPr>
          <p:spPr>
            <a:xfrm>
              <a:off x="5158949" y="2601924"/>
              <a:ext cx="781203" cy="890566"/>
            </a:xfrm>
            <a:prstGeom prst="rect">
              <a:avLst/>
            </a:prstGeom>
            <a:noFill/>
            <a:ln w="25400">
              <a:noFill/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214733" y="1748632"/>
            <a:ext cx="781203" cy="1743858"/>
            <a:chOff x="3214733" y="1748632"/>
            <a:chExt cx="781203" cy="1743858"/>
          </a:xfrm>
        </p:grpSpPr>
        <p:grpSp>
          <p:nvGrpSpPr>
            <p:cNvPr id="42" name="组合 41"/>
            <p:cNvGrpSpPr/>
            <p:nvPr/>
          </p:nvGrpSpPr>
          <p:grpSpPr>
            <a:xfrm>
              <a:off x="3246438" y="1748632"/>
              <a:ext cx="701675" cy="806450"/>
              <a:chOff x="3246438" y="1748632"/>
              <a:chExt cx="701675" cy="806450"/>
            </a:xfrm>
          </p:grpSpPr>
          <p:sp>
            <p:nvSpPr>
              <p:cNvPr id="13" name="Oval 13"/>
              <p:cNvSpPr>
                <a:spLocks noChangeArrowheads="1"/>
              </p:cNvSpPr>
              <p:nvPr/>
            </p:nvSpPr>
            <p:spPr bwMode="auto">
              <a:xfrm>
                <a:off x="3363913" y="1862932"/>
                <a:ext cx="466725" cy="474662"/>
              </a:xfrm>
              <a:prstGeom prst="ellipse">
                <a:avLst/>
              </a:prstGeom>
              <a:gradFill flip="none" rotWithShape="1">
                <a:gsLst>
                  <a:gs pos="90000">
                    <a:srgbClr val="E33F24"/>
                  </a:gs>
                  <a:gs pos="30000">
                    <a:srgbClr val="F26434"/>
                  </a:gs>
                </a:gsLst>
                <a:lin ang="2700000" scaled="1"/>
                <a:tileRect/>
              </a:gradFill>
              <a:ln w="25400">
                <a:gradFill>
                  <a:gsLst>
                    <a:gs pos="0">
                      <a:srgbClr val="E33F24"/>
                    </a:gs>
                    <a:gs pos="100000">
                      <a:srgbClr val="F26434"/>
                    </a:gs>
                  </a:gsLst>
                  <a:lin ang="5400000" scaled="0"/>
                </a:gradFill>
              </a:ln>
              <a:effectLst>
                <a:outerShdw blurRad="254000" dist="190500" dir="3540000" sx="105000" sy="105000" algn="tl" rotWithShape="0">
                  <a:schemeClr val="tx1">
                    <a:lumMod val="95000"/>
                    <a:lumOff val="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0" name="Freeform 12"/>
              <p:cNvSpPr>
                <a:spLocks/>
              </p:cNvSpPr>
              <p:nvPr/>
            </p:nvSpPr>
            <p:spPr bwMode="auto">
              <a:xfrm>
                <a:off x="3246438" y="1748632"/>
                <a:ext cx="701675" cy="806450"/>
              </a:xfrm>
              <a:custGeom>
                <a:avLst/>
                <a:gdLst>
                  <a:gd name="T0" fmla="*/ 181 w 221"/>
                  <a:gd name="T1" fmla="*/ 39 h 252"/>
                  <a:gd name="T2" fmla="*/ 40 w 221"/>
                  <a:gd name="T3" fmla="*/ 39 h 252"/>
                  <a:gd name="T4" fmla="*/ 40 w 221"/>
                  <a:gd name="T5" fmla="*/ 181 h 252"/>
                  <a:gd name="T6" fmla="*/ 111 w 221"/>
                  <a:gd name="T7" fmla="*/ 252 h 252"/>
                  <a:gd name="T8" fmla="*/ 181 w 221"/>
                  <a:gd name="T9" fmla="*/ 181 h 252"/>
                  <a:gd name="T10" fmla="*/ 181 w 221"/>
                  <a:gd name="T11" fmla="*/ 39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1" h="252">
                    <a:moveTo>
                      <a:pt x="181" y="39"/>
                    </a:moveTo>
                    <a:cubicBezTo>
                      <a:pt x="142" y="0"/>
                      <a:pt x="79" y="0"/>
                      <a:pt x="40" y="39"/>
                    </a:cubicBezTo>
                    <a:cubicBezTo>
                      <a:pt x="0" y="78"/>
                      <a:pt x="0" y="142"/>
                      <a:pt x="40" y="181"/>
                    </a:cubicBezTo>
                    <a:cubicBezTo>
                      <a:pt x="111" y="252"/>
                      <a:pt x="111" y="252"/>
                      <a:pt x="111" y="252"/>
                    </a:cubicBezTo>
                    <a:cubicBezTo>
                      <a:pt x="181" y="181"/>
                      <a:pt x="181" y="181"/>
                      <a:pt x="181" y="181"/>
                    </a:cubicBezTo>
                    <a:cubicBezTo>
                      <a:pt x="221" y="142"/>
                      <a:pt x="221" y="78"/>
                      <a:pt x="181" y="39"/>
                    </a:cubicBezTo>
                    <a:close/>
                  </a:path>
                </a:pathLst>
              </a:custGeom>
              <a:noFill/>
              <a:ln w="6350">
                <a:gradFill>
                  <a:gsLst>
                    <a:gs pos="0">
                      <a:srgbClr val="E33F24"/>
                    </a:gs>
                    <a:gs pos="100000">
                      <a:srgbClr val="F26434"/>
                    </a:gs>
                  </a:gsLst>
                  <a:lin ang="5400000" scaled="0"/>
                </a:gradFill>
              </a:ln>
              <a:effectLst>
                <a:outerShdw blurRad="254000" dist="190500" dir="3540000" sx="105000" sy="105000" algn="tl" rotWithShape="0">
                  <a:schemeClr val="tx1">
                    <a:lumMod val="95000"/>
                    <a:lumOff val="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39" name="矩形 38"/>
            <p:cNvSpPr/>
            <p:nvPr/>
          </p:nvSpPr>
          <p:spPr>
            <a:xfrm>
              <a:off x="3214733" y="2601924"/>
              <a:ext cx="781203" cy="890566"/>
            </a:xfrm>
            <a:prstGeom prst="rect">
              <a:avLst/>
            </a:prstGeom>
            <a:noFill/>
            <a:ln w="25400">
              <a:noFill/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259632" y="1748632"/>
            <a:ext cx="781203" cy="1743858"/>
            <a:chOff x="1259632" y="1748632"/>
            <a:chExt cx="781203" cy="1743858"/>
          </a:xfrm>
        </p:grpSpPr>
        <p:grpSp>
          <p:nvGrpSpPr>
            <p:cNvPr id="2" name="组合 1"/>
            <p:cNvGrpSpPr/>
            <p:nvPr/>
          </p:nvGrpSpPr>
          <p:grpSpPr>
            <a:xfrm>
              <a:off x="1300163" y="1748632"/>
              <a:ext cx="700087" cy="806450"/>
              <a:chOff x="1300163" y="1748632"/>
              <a:chExt cx="700087" cy="806450"/>
            </a:xfrm>
          </p:grpSpPr>
          <p:sp>
            <p:nvSpPr>
              <p:cNvPr id="7" name="Oval 9"/>
              <p:cNvSpPr>
                <a:spLocks noChangeArrowheads="1"/>
              </p:cNvSpPr>
              <p:nvPr/>
            </p:nvSpPr>
            <p:spPr bwMode="auto">
              <a:xfrm>
                <a:off x="1419225" y="1862932"/>
                <a:ext cx="466725" cy="474662"/>
              </a:xfrm>
              <a:prstGeom prst="ellipse">
                <a:avLst/>
              </a:prstGeom>
              <a:gradFill flip="none" rotWithShape="1">
                <a:gsLst>
                  <a:gs pos="90000">
                    <a:srgbClr val="138F81"/>
                  </a:gs>
                  <a:gs pos="30000">
                    <a:srgbClr val="19BAA9"/>
                  </a:gs>
                </a:gsLst>
                <a:lin ang="2700000" scaled="1"/>
                <a:tileRect/>
              </a:gradFill>
              <a:ln w="25400">
                <a:gradFill>
                  <a:gsLst>
                    <a:gs pos="0">
                      <a:srgbClr val="138F81"/>
                    </a:gs>
                    <a:gs pos="100000">
                      <a:srgbClr val="19BAA9"/>
                    </a:gs>
                  </a:gsLst>
                  <a:lin ang="5400000" scaled="0"/>
                </a:gradFill>
              </a:ln>
              <a:effectLst>
                <a:outerShdw blurRad="254000" dist="190500" dir="3540000" sx="105000" sy="105000" algn="tl" rotWithShape="0">
                  <a:schemeClr val="tx1">
                    <a:lumMod val="95000"/>
                    <a:lumOff val="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" name="Freeform 8"/>
              <p:cNvSpPr>
                <a:spLocks/>
              </p:cNvSpPr>
              <p:nvPr/>
            </p:nvSpPr>
            <p:spPr bwMode="auto">
              <a:xfrm>
                <a:off x="1300163" y="1748632"/>
                <a:ext cx="700087" cy="806450"/>
              </a:xfrm>
              <a:custGeom>
                <a:avLst/>
                <a:gdLst>
                  <a:gd name="T0" fmla="*/ 181 w 220"/>
                  <a:gd name="T1" fmla="*/ 39 h 252"/>
                  <a:gd name="T2" fmla="*/ 39 w 220"/>
                  <a:gd name="T3" fmla="*/ 39 h 252"/>
                  <a:gd name="T4" fmla="*/ 39 w 220"/>
                  <a:gd name="T5" fmla="*/ 181 h 252"/>
                  <a:gd name="T6" fmla="*/ 110 w 220"/>
                  <a:gd name="T7" fmla="*/ 252 h 252"/>
                  <a:gd name="T8" fmla="*/ 181 w 220"/>
                  <a:gd name="T9" fmla="*/ 181 h 252"/>
                  <a:gd name="T10" fmla="*/ 181 w 220"/>
                  <a:gd name="T11" fmla="*/ 39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52">
                    <a:moveTo>
                      <a:pt x="181" y="39"/>
                    </a:moveTo>
                    <a:cubicBezTo>
                      <a:pt x="142" y="0"/>
                      <a:pt x="79" y="0"/>
                      <a:pt x="39" y="39"/>
                    </a:cubicBezTo>
                    <a:cubicBezTo>
                      <a:pt x="0" y="78"/>
                      <a:pt x="0" y="142"/>
                      <a:pt x="39" y="181"/>
                    </a:cubicBezTo>
                    <a:cubicBezTo>
                      <a:pt x="110" y="252"/>
                      <a:pt x="110" y="252"/>
                      <a:pt x="110" y="252"/>
                    </a:cubicBezTo>
                    <a:cubicBezTo>
                      <a:pt x="181" y="181"/>
                      <a:pt x="181" y="181"/>
                      <a:pt x="181" y="181"/>
                    </a:cubicBezTo>
                    <a:cubicBezTo>
                      <a:pt x="220" y="142"/>
                      <a:pt x="220" y="78"/>
                      <a:pt x="181" y="39"/>
                    </a:cubicBezTo>
                    <a:close/>
                  </a:path>
                </a:pathLst>
              </a:custGeom>
              <a:noFill/>
              <a:ln w="6350">
                <a:gradFill>
                  <a:gsLst>
                    <a:gs pos="0">
                      <a:srgbClr val="138F81"/>
                    </a:gs>
                    <a:gs pos="100000">
                      <a:srgbClr val="19BAA9"/>
                    </a:gs>
                  </a:gsLst>
                  <a:lin ang="5400000" scaled="0"/>
                </a:gradFill>
              </a:ln>
              <a:effectLst>
                <a:outerShdw blurRad="254000" dist="190500" dir="3540000" sx="105000" sy="105000" algn="tl" rotWithShape="0">
                  <a:schemeClr val="tx1">
                    <a:lumMod val="95000"/>
                    <a:lumOff val="5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3" name="矩形 2"/>
            <p:cNvSpPr/>
            <p:nvPr/>
          </p:nvSpPr>
          <p:spPr>
            <a:xfrm>
              <a:off x="1259632" y="2601924"/>
              <a:ext cx="781203" cy="890566"/>
            </a:xfrm>
            <a:prstGeom prst="rect">
              <a:avLst/>
            </a:prstGeom>
            <a:noFill/>
            <a:ln w="25400">
              <a:noFill/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4" name="Freeform 6"/>
          <p:cNvSpPr>
            <a:spLocks/>
          </p:cNvSpPr>
          <p:nvPr/>
        </p:nvSpPr>
        <p:spPr bwMode="auto">
          <a:xfrm>
            <a:off x="646113" y="2766219"/>
            <a:ext cx="2011362" cy="280988"/>
          </a:xfrm>
          <a:custGeom>
            <a:avLst/>
            <a:gdLst>
              <a:gd name="T0" fmla="*/ 1169 w 1267"/>
              <a:gd name="T1" fmla="*/ 177 h 177"/>
              <a:gd name="T2" fmla="*/ 0 w 1267"/>
              <a:gd name="T3" fmla="*/ 177 h 177"/>
              <a:gd name="T4" fmla="*/ 98 w 1267"/>
              <a:gd name="T5" fmla="*/ 88 h 177"/>
              <a:gd name="T6" fmla="*/ 0 w 1267"/>
              <a:gd name="T7" fmla="*/ 0 h 177"/>
              <a:gd name="T8" fmla="*/ 1169 w 1267"/>
              <a:gd name="T9" fmla="*/ 0 h 177"/>
              <a:gd name="T10" fmla="*/ 1267 w 1267"/>
              <a:gd name="T11" fmla="*/ 88 h 177"/>
              <a:gd name="T12" fmla="*/ 1169 w 1267"/>
              <a:gd name="T13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67" h="177">
                <a:moveTo>
                  <a:pt x="1169" y="177"/>
                </a:moveTo>
                <a:lnTo>
                  <a:pt x="0" y="177"/>
                </a:lnTo>
                <a:lnTo>
                  <a:pt x="98" y="88"/>
                </a:lnTo>
                <a:lnTo>
                  <a:pt x="0" y="0"/>
                </a:lnTo>
                <a:lnTo>
                  <a:pt x="1169" y="0"/>
                </a:lnTo>
                <a:lnTo>
                  <a:pt x="1267" y="88"/>
                </a:lnTo>
                <a:lnTo>
                  <a:pt x="1169" y="177"/>
                </a:lnTo>
                <a:close/>
              </a:path>
            </a:pathLst>
          </a:custGeom>
          <a:gradFill flip="none" rotWithShape="1">
            <a:gsLst>
              <a:gs pos="90000">
                <a:srgbClr val="138F81"/>
              </a:gs>
              <a:gs pos="30000">
                <a:srgbClr val="19BAA9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38F81"/>
                </a:gs>
                <a:gs pos="100000">
                  <a:srgbClr val="19BAA9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5" name="Oval 7"/>
          <p:cNvSpPr>
            <a:spLocks noChangeArrowheads="1"/>
          </p:cNvSpPr>
          <p:nvPr/>
        </p:nvSpPr>
        <p:spPr bwMode="auto">
          <a:xfrm>
            <a:off x="1609725" y="2720182"/>
            <a:ext cx="85725" cy="90487"/>
          </a:xfrm>
          <a:prstGeom prst="ellipse">
            <a:avLst/>
          </a:prstGeom>
          <a:solidFill>
            <a:srgbClr val="19BAA9"/>
          </a:solidFill>
          <a:ln w="19050">
            <a:solidFill>
              <a:schemeClr val="bg1"/>
            </a:solidFill>
          </a:ln>
          <a:effectLst>
            <a:softEdge rad="0"/>
          </a:effectLst>
          <a:scene3d>
            <a:camera prst="orthographicFront"/>
            <a:lightRig rig="threePt" dir="t">
              <a:rot lat="0" lon="0" rev="0"/>
            </a:lightRig>
          </a:scene3d>
          <a:sp3d prstMaterial="softEdge">
            <a:bevelT w="0" h="0"/>
            <a:bevelB w="0"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>
              <a:solidFill>
                <a:schemeClr val="bg1"/>
              </a:solidFill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2590800" y="2766219"/>
            <a:ext cx="2012950" cy="280988"/>
          </a:xfrm>
          <a:custGeom>
            <a:avLst/>
            <a:gdLst>
              <a:gd name="T0" fmla="*/ 1170 w 1268"/>
              <a:gd name="T1" fmla="*/ 177 h 177"/>
              <a:gd name="T2" fmla="*/ 0 w 1268"/>
              <a:gd name="T3" fmla="*/ 177 h 177"/>
              <a:gd name="T4" fmla="*/ 99 w 1268"/>
              <a:gd name="T5" fmla="*/ 88 h 177"/>
              <a:gd name="T6" fmla="*/ 0 w 1268"/>
              <a:gd name="T7" fmla="*/ 0 h 177"/>
              <a:gd name="T8" fmla="*/ 1170 w 1268"/>
              <a:gd name="T9" fmla="*/ 0 h 177"/>
              <a:gd name="T10" fmla="*/ 1268 w 1268"/>
              <a:gd name="T11" fmla="*/ 88 h 177"/>
              <a:gd name="T12" fmla="*/ 1170 w 1268"/>
              <a:gd name="T13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68" h="177">
                <a:moveTo>
                  <a:pt x="1170" y="177"/>
                </a:moveTo>
                <a:lnTo>
                  <a:pt x="0" y="177"/>
                </a:lnTo>
                <a:lnTo>
                  <a:pt x="99" y="88"/>
                </a:lnTo>
                <a:lnTo>
                  <a:pt x="0" y="0"/>
                </a:lnTo>
                <a:lnTo>
                  <a:pt x="1170" y="0"/>
                </a:lnTo>
                <a:lnTo>
                  <a:pt x="1268" y="88"/>
                </a:lnTo>
                <a:lnTo>
                  <a:pt x="1170" y="177"/>
                </a:lnTo>
                <a:close/>
              </a:path>
            </a:pathLst>
          </a:custGeom>
          <a:gradFill flip="none" rotWithShape="1">
            <a:gsLst>
              <a:gs pos="90000">
                <a:srgbClr val="E33F24"/>
              </a:gs>
              <a:gs pos="30000">
                <a:srgbClr val="F26434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E33F24"/>
                </a:gs>
                <a:gs pos="100000">
                  <a:srgbClr val="F26434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9" name="Oval 11"/>
          <p:cNvSpPr>
            <a:spLocks noChangeArrowheads="1"/>
          </p:cNvSpPr>
          <p:nvPr/>
        </p:nvSpPr>
        <p:spPr bwMode="auto">
          <a:xfrm>
            <a:off x="3554413" y="2720182"/>
            <a:ext cx="85725" cy="90487"/>
          </a:xfrm>
          <a:prstGeom prst="ellipse">
            <a:avLst/>
          </a:prstGeom>
          <a:solidFill>
            <a:srgbClr val="F26434"/>
          </a:solidFill>
          <a:ln w="19050">
            <a:solidFill>
              <a:schemeClr val="bg1"/>
            </a:solidFill>
          </a:ln>
          <a:effectLst>
            <a:softEdge rad="0"/>
          </a:effectLst>
          <a:scene3d>
            <a:camera prst="orthographicFront"/>
            <a:lightRig rig="threePt" dir="t">
              <a:rot lat="0" lon="0" rev="0"/>
            </a:lightRig>
          </a:scene3d>
          <a:sp3d prstMaterial="softEdge">
            <a:bevelT w="0" h="0"/>
            <a:bevelB w="0"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>
              <a:solidFill>
                <a:schemeClr val="bg1"/>
              </a:solidFill>
            </a:endParaRPr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4537075" y="2766219"/>
            <a:ext cx="2011363" cy="280988"/>
          </a:xfrm>
          <a:custGeom>
            <a:avLst/>
            <a:gdLst>
              <a:gd name="T0" fmla="*/ 1169 w 1267"/>
              <a:gd name="T1" fmla="*/ 177 h 177"/>
              <a:gd name="T2" fmla="*/ 0 w 1267"/>
              <a:gd name="T3" fmla="*/ 177 h 177"/>
              <a:gd name="T4" fmla="*/ 98 w 1267"/>
              <a:gd name="T5" fmla="*/ 88 h 177"/>
              <a:gd name="T6" fmla="*/ 0 w 1267"/>
              <a:gd name="T7" fmla="*/ 0 h 177"/>
              <a:gd name="T8" fmla="*/ 1169 w 1267"/>
              <a:gd name="T9" fmla="*/ 0 h 177"/>
              <a:gd name="T10" fmla="*/ 1267 w 1267"/>
              <a:gd name="T11" fmla="*/ 88 h 177"/>
              <a:gd name="T12" fmla="*/ 1169 w 1267"/>
              <a:gd name="T13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67" h="177">
                <a:moveTo>
                  <a:pt x="1169" y="177"/>
                </a:moveTo>
                <a:lnTo>
                  <a:pt x="0" y="177"/>
                </a:lnTo>
                <a:lnTo>
                  <a:pt x="98" y="88"/>
                </a:lnTo>
                <a:lnTo>
                  <a:pt x="0" y="0"/>
                </a:lnTo>
                <a:lnTo>
                  <a:pt x="1169" y="0"/>
                </a:lnTo>
                <a:lnTo>
                  <a:pt x="1267" y="88"/>
                </a:lnTo>
                <a:lnTo>
                  <a:pt x="1169" y="177"/>
                </a:lnTo>
                <a:close/>
              </a:path>
            </a:pathLst>
          </a:custGeom>
          <a:gradFill flip="none" rotWithShape="1">
            <a:gsLst>
              <a:gs pos="90000">
                <a:srgbClr val="89A13D"/>
              </a:gs>
              <a:gs pos="30000">
                <a:srgbClr val="B2D138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89A13D"/>
                </a:gs>
                <a:gs pos="100000">
                  <a:srgbClr val="B2D138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5500688" y="2720182"/>
            <a:ext cx="85725" cy="90487"/>
          </a:xfrm>
          <a:prstGeom prst="ellipse">
            <a:avLst/>
          </a:prstGeom>
          <a:solidFill>
            <a:srgbClr val="B2D138"/>
          </a:solidFill>
          <a:ln w="19050">
            <a:solidFill>
              <a:schemeClr val="bg1"/>
            </a:solidFill>
          </a:ln>
          <a:effectLst>
            <a:softEdge rad="0"/>
          </a:effectLst>
          <a:scene3d>
            <a:camera prst="orthographicFront"/>
            <a:lightRig rig="threePt" dir="t">
              <a:rot lat="0" lon="0" rev="0"/>
            </a:lightRig>
          </a:scene3d>
          <a:sp3d prstMaterial="softEdge">
            <a:bevelT w="0" h="0"/>
            <a:bevelB w="0"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>
              <a:solidFill>
                <a:schemeClr val="bg1"/>
              </a:solidFill>
            </a:endParaRPr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6481763" y="2766219"/>
            <a:ext cx="2016125" cy="280988"/>
          </a:xfrm>
          <a:custGeom>
            <a:avLst/>
            <a:gdLst>
              <a:gd name="T0" fmla="*/ 1170 w 1270"/>
              <a:gd name="T1" fmla="*/ 177 h 177"/>
              <a:gd name="T2" fmla="*/ 0 w 1270"/>
              <a:gd name="T3" fmla="*/ 177 h 177"/>
              <a:gd name="T4" fmla="*/ 100 w 1270"/>
              <a:gd name="T5" fmla="*/ 88 h 177"/>
              <a:gd name="T6" fmla="*/ 0 w 1270"/>
              <a:gd name="T7" fmla="*/ 0 h 177"/>
              <a:gd name="T8" fmla="*/ 1170 w 1270"/>
              <a:gd name="T9" fmla="*/ 0 h 177"/>
              <a:gd name="T10" fmla="*/ 1270 w 1270"/>
              <a:gd name="T11" fmla="*/ 88 h 177"/>
              <a:gd name="T12" fmla="*/ 1170 w 1270"/>
              <a:gd name="T13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70" h="177">
                <a:moveTo>
                  <a:pt x="1170" y="177"/>
                </a:moveTo>
                <a:lnTo>
                  <a:pt x="0" y="177"/>
                </a:lnTo>
                <a:lnTo>
                  <a:pt x="100" y="88"/>
                </a:lnTo>
                <a:lnTo>
                  <a:pt x="0" y="0"/>
                </a:lnTo>
                <a:lnTo>
                  <a:pt x="1170" y="0"/>
                </a:lnTo>
                <a:lnTo>
                  <a:pt x="1270" y="88"/>
                </a:lnTo>
                <a:lnTo>
                  <a:pt x="1170" y="177"/>
                </a:lnTo>
                <a:close/>
              </a:path>
            </a:pathLst>
          </a:cu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9" name="Oval 19"/>
          <p:cNvSpPr>
            <a:spLocks noChangeArrowheads="1"/>
          </p:cNvSpPr>
          <p:nvPr/>
        </p:nvSpPr>
        <p:spPr bwMode="auto">
          <a:xfrm>
            <a:off x="7445375" y="2720182"/>
            <a:ext cx="88900" cy="90487"/>
          </a:xfrm>
          <a:prstGeom prst="ellipse">
            <a:avLst/>
          </a:prstGeom>
          <a:solidFill>
            <a:srgbClr val="16B2C1"/>
          </a:solidFill>
          <a:ln w="19050">
            <a:solidFill>
              <a:schemeClr val="bg1"/>
            </a:solidFill>
          </a:ln>
          <a:effectLst>
            <a:softEdge rad="0"/>
          </a:effectLst>
          <a:scene3d>
            <a:camera prst="orthographicFront"/>
            <a:lightRig rig="threePt" dir="t">
              <a:rot lat="0" lon="0" rev="0"/>
            </a:lightRig>
          </a:scene3d>
          <a:sp3d prstMaterial="softEdge">
            <a:bevelT w="0" h="0"/>
            <a:bevelB w="0" h="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>
              <a:solidFill>
                <a:schemeClr val="bg1"/>
              </a:solidFill>
            </a:endParaRPr>
          </a:p>
        </p:txBody>
      </p:sp>
      <p:sp>
        <p:nvSpPr>
          <p:cNvPr id="26" name="Rectangle 26"/>
          <p:cNvSpPr>
            <a:spLocks noChangeArrowheads="1"/>
          </p:cNvSpPr>
          <p:nvPr/>
        </p:nvSpPr>
        <p:spPr bwMode="auto">
          <a:xfrm>
            <a:off x="915641" y="3396457"/>
            <a:ext cx="149612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</a:rPr>
              <a:t>HEAD INFO HERE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27" name="Rectangle 27"/>
          <p:cNvSpPr>
            <a:spLocks noChangeArrowheads="1"/>
          </p:cNvSpPr>
          <p:nvPr/>
        </p:nvSpPr>
        <p:spPr bwMode="auto">
          <a:xfrm>
            <a:off x="2850803" y="3396457"/>
            <a:ext cx="149612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</a:rPr>
              <a:t>HEAD INFO HERE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28" name="Rectangle 28"/>
          <p:cNvSpPr>
            <a:spLocks noChangeArrowheads="1"/>
          </p:cNvSpPr>
          <p:nvPr/>
        </p:nvSpPr>
        <p:spPr bwMode="auto">
          <a:xfrm>
            <a:off x="4816128" y="3396457"/>
            <a:ext cx="149612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</a:rPr>
              <a:t>HEAD INFO HERE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29" name="Rectangle 29"/>
          <p:cNvSpPr>
            <a:spLocks noChangeArrowheads="1"/>
          </p:cNvSpPr>
          <p:nvPr/>
        </p:nvSpPr>
        <p:spPr bwMode="auto">
          <a:xfrm>
            <a:off x="6749703" y="3396457"/>
            <a:ext cx="149612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</a:rPr>
              <a:t>HEAD INFO HERE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0" name="Rectangle 30"/>
          <p:cNvSpPr>
            <a:spLocks noChangeArrowheads="1"/>
          </p:cNvSpPr>
          <p:nvPr/>
        </p:nvSpPr>
        <p:spPr bwMode="auto">
          <a:xfrm>
            <a:off x="1412875" y="2824299"/>
            <a:ext cx="488950" cy="181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Impact" panose="020B0806030902050204" pitchFamily="34" charset="0"/>
              </a:rPr>
              <a:t>2012</a:t>
            </a:r>
            <a:endParaRPr lang="zh-CN" altLang="en-US" sz="11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1" name="Rectangle 31"/>
          <p:cNvSpPr>
            <a:spLocks noChangeArrowheads="1"/>
          </p:cNvSpPr>
          <p:nvPr/>
        </p:nvSpPr>
        <p:spPr bwMode="auto">
          <a:xfrm>
            <a:off x="3355975" y="2824299"/>
            <a:ext cx="488950" cy="181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Impact" panose="020B0806030902050204" pitchFamily="34" charset="0"/>
              </a:rPr>
              <a:t>2013</a:t>
            </a:r>
            <a:endParaRPr lang="zh-CN" altLang="en-US" sz="11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2" name="Rectangle 32"/>
          <p:cNvSpPr>
            <a:spLocks noChangeArrowheads="1"/>
          </p:cNvSpPr>
          <p:nvPr/>
        </p:nvSpPr>
        <p:spPr bwMode="auto">
          <a:xfrm>
            <a:off x="5305425" y="2824299"/>
            <a:ext cx="488950" cy="181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Impact" panose="020B0806030902050204" pitchFamily="34" charset="0"/>
              </a:rPr>
              <a:t>2014</a:t>
            </a:r>
            <a:endParaRPr lang="zh-CN" altLang="en-US" sz="11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3" name="Rectangle 33"/>
          <p:cNvSpPr>
            <a:spLocks noChangeArrowheads="1"/>
          </p:cNvSpPr>
          <p:nvPr/>
        </p:nvSpPr>
        <p:spPr bwMode="auto">
          <a:xfrm>
            <a:off x="7248525" y="2824299"/>
            <a:ext cx="488950" cy="181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1100" dirty="0">
                <a:solidFill>
                  <a:schemeClr val="bg1"/>
                </a:solidFill>
                <a:latin typeface="Impact" panose="020B0806030902050204" pitchFamily="34" charset="0"/>
              </a:rPr>
              <a:t>2015</a:t>
            </a:r>
            <a:endParaRPr lang="zh-CN" altLang="en-US" sz="11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1555750" y="2004219"/>
            <a:ext cx="190500" cy="192088"/>
          </a:xfrm>
          <a:custGeom>
            <a:avLst/>
            <a:gdLst>
              <a:gd name="T0" fmla="*/ 3 w 60"/>
              <a:gd name="T1" fmla="*/ 0 h 60"/>
              <a:gd name="T2" fmla="*/ 60 w 60"/>
              <a:gd name="T3" fmla="*/ 2 h 60"/>
              <a:gd name="T4" fmla="*/ 60 w 60"/>
              <a:gd name="T5" fmla="*/ 58 h 60"/>
              <a:gd name="T6" fmla="*/ 58 w 60"/>
              <a:gd name="T7" fmla="*/ 60 h 60"/>
              <a:gd name="T8" fmla="*/ 0 w 60"/>
              <a:gd name="T9" fmla="*/ 58 h 60"/>
              <a:gd name="T10" fmla="*/ 0 w 60"/>
              <a:gd name="T11" fmla="*/ 2 h 60"/>
              <a:gd name="T12" fmla="*/ 31 w 60"/>
              <a:gd name="T13" fmla="*/ 44 h 60"/>
              <a:gd name="T14" fmla="*/ 33 w 60"/>
              <a:gd name="T15" fmla="*/ 49 h 60"/>
              <a:gd name="T16" fmla="*/ 47 w 60"/>
              <a:gd name="T17" fmla="*/ 48 h 60"/>
              <a:gd name="T18" fmla="*/ 46 w 60"/>
              <a:gd name="T19" fmla="*/ 35 h 60"/>
              <a:gd name="T20" fmla="*/ 37 w 60"/>
              <a:gd name="T21" fmla="*/ 34 h 60"/>
              <a:gd name="T22" fmla="*/ 47 w 60"/>
              <a:gd name="T23" fmla="*/ 29 h 60"/>
              <a:gd name="T24" fmla="*/ 34 w 60"/>
              <a:gd name="T25" fmla="*/ 24 h 60"/>
              <a:gd name="T26" fmla="*/ 35 w 60"/>
              <a:gd name="T27" fmla="*/ 39 h 60"/>
              <a:gd name="T28" fmla="*/ 42 w 60"/>
              <a:gd name="T29" fmla="*/ 38 h 60"/>
              <a:gd name="T30" fmla="*/ 42 w 60"/>
              <a:gd name="T31" fmla="*/ 46 h 60"/>
              <a:gd name="T32" fmla="*/ 37 w 60"/>
              <a:gd name="T33" fmla="*/ 46 h 60"/>
              <a:gd name="T34" fmla="*/ 31 w 60"/>
              <a:gd name="T35" fmla="*/ 44 h 60"/>
              <a:gd name="T36" fmla="*/ 23 w 60"/>
              <a:gd name="T37" fmla="*/ 51 h 60"/>
              <a:gd name="T38" fmla="*/ 19 w 60"/>
              <a:gd name="T39" fmla="*/ 24 h 60"/>
              <a:gd name="T40" fmla="*/ 11 w 60"/>
              <a:gd name="T41" fmla="*/ 31 h 60"/>
              <a:gd name="T42" fmla="*/ 18 w 60"/>
              <a:gd name="T43" fmla="*/ 31 h 60"/>
              <a:gd name="T44" fmla="*/ 23 w 60"/>
              <a:gd name="T45" fmla="*/ 51 h 60"/>
              <a:gd name="T46" fmla="*/ 5 w 60"/>
              <a:gd name="T47" fmla="*/ 15 h 60"/>
              <a:gd name="T48" fmla="*/ 56 w 60"/>
              <a:gd name="T49" fmla="*/ 5 h 60"/>
              <a:gd name="T50" fmla="*/ 51 w 60"/>
              <a:gd name="T51" fmla="*/ 8 h 60"/>
              <a:gd name="T52" fmla="*/ 47 w 60"/>
              <a:gd name="T53" fmla="*/ 8 h 60"/>
              <a:gd name="T54" fmla="*/ 39 w 60"/>
              <a:gd name="T55" fmla="*/ 5 h 60"/>
              <a:gd name="T56" fmla="*/ 37 w 60"/>
              <a:gd name="T57" fmla="*/ 10 h 60"/>
              <a:gd name="T58" fmla="*/ 34 w 60"/>
              <a:gd name="T59" fmla="*/ 5 h 60"/>
              <a:gd name="T60" fmla="*/ 26 w 60"/>
              <a:gd name="T61" fmla="*/ 8 h 60"/>
              <a:gd name="T62" fmla="*/ 22 w 60"/>
              <a:gd name="T63" fmla="*/ 8 h 60"/>
              <a:gd name="T64" fmla="*/ 14 w 60"/>
              <a:gd name="T65" fmla="*/ 5 h 60"/>
              <a:gd name="T66" fmla="*/ 12 w 60"/>
              <a:gd name="T67" fmla="*/ 10 h 60"/>
              <a:gd name="T68" fmla="*/ 10 w 60"/>
              <a:gd name="T69" fmla="*/ 5 h 60"/>
              <a:gd name="T70" fmla="*/ 5 w 60"/>
              <a:gd name="T71" fmla="*/ 15 h 60"/>
              <a:gd name="T72" fmla="*/ 56 w 60"/>
              <a:gd name="T73" fmla="*/ 18 h 60"/>
              <a:gd name="T74" fmla="*/ 5 w 60"/>
              <a:gd name="T75" fmla="*/ 55 h 60"/>
              <a:gd name="T76" fmla="*/ 56 w 60"/>
              <a:gd name="T77" fmla="*/ 1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0" h="60"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59" y="0"/>
                  <a:pt x="60" y="1"/>
                  <a:pt x="60" y="2"/>
                </a:cubicBezTo>
                <a:cubicBezTo>
                  <a:pt x="60" y="2"/>
                  <a:pt x="60" y="2"/>
                  <a:pt x="60" y="2"/>
                </a:cubicBezTo>
                <a:cubicBezTo>
                  <a:pt x="60" y="58"/>
                  <a:pt x="60" y="58"/>
                  <a:pt x="60" y="58"/>
                </a:cubicBezTo>
                <a:cubicBezTo>
                  <a:pt x="60" y="59"/>
                  <a:pt x="59" y="60"/>
                  <a:pt x="58" y="60"/>
                </a:cubicBezTo>
                <a:cubicBezTo>
                  <a:pt x="58" y="60"/>
                  <a:pt x="58" y="60"/>
                  <a:pt x="58" y="60"/>
                </a:cubicBezTo>
                <a:cubicBezTo>
                  <a:pt x="3" y="60"/>
                  <a:pt x="3" y="60"/>
                  <a:pt x="3" y="60"/>
                </a:cubicBezTo>
                <a:cubicBezTo>
                  <a:pt x="1" y="60"/>
                  <a:pt x="0" y="59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3" y="0"/>
                </a:cubicBezTo>
                <a:close/>
                <a:moveTo>
                  <a:pt x="31" y="44"/>
                </a:moveTo>
                <a:cubicBezTo>
                  <a:pt x="31" y="44"/>
                  <a:pt x="31" y="44"/>
                  <a:pt x="31" y="44"/>
                </a:cubicBezTo>
                <a:cubicBezTo>
                  <a:pt x="31" y="46"/>
                  <a:pt x="32" y="48"/>
                  <a:pt x="33" y="49"/>
                </a:cubicBezTo>
                <a:cubicBezTo>
                  <a:pt x="35" y="50"/>
                  <a:pt x="37" y="51"/>
                  <a:pt x="40" y="51"/>
                </a:cubicBezTo>
                <a:cubicBezTo>
                  <a:pt x="43" y="51"/>
                  <a:pt x="45" y="50"/>
                  <a:pt x="47" y="48"/>
                </a:cubicBezTo>
                <a:cubicBezTo>
                  <a:pt x="48" y="46"/>
                  <a:pt x="49" y="44"/>
                  <a:pt x="49" y="42"/>
                </a:cubicBezTo>
                <a:cubicBezTo>
                  <a:pt x="49" y="39"/>
                  <a:pt x="48" y="37"/>
                  <a:pt x="46" y="35"/>
                </a:cubicBezTo>
                <a:cubicBezTo>
                  <a:pt x="45" y="34"/>
                  <a:pt x="43" y="33"/>
                  <a:pt x="41" y="33"/>
                </a:cubicBezTo>
                <a:cubicBezTo>
                  <a:pt x="39" y="33"/>
                  <a:pt x="38" y="33"/>
                  <a:pt x="37" y="34"/>
                </a:cubicBezTo>
                <a:cubicBezTo>
                  <a:pt x="38" y="29"/>
                  <a:pt x="38" y="29"/>
                  <a:pt x="38" y="29"/>
                </a:cubicBezTo>
                <a:cubicBezTo>
                  <a:pt x="47" y="29"/>
                  <a:pt x="47" y="29"/>
                  <a:pt x="47" y="29"/>
                </a:cubicBezTo>
                <a:cubicBezTo>
                  <a:pt x="47" y="24"/>
                  <a:pt x="47" y="24"/>
                  <a:pt x="47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1" y="38"/>
                  <a:pt x="31" y="38"/>
                  <a:pt x="31" y="38"/>
                </a:cubicBezTo>
                <a:cubicBezTo>
                  <a:pt x="35" y="39"/>
                  <a:pt x="35" y="39"/>
                  <a:pt x="35" y="39"/>
                </a:cubicBezTo>
                <a:cubicBezTo>
                  <a:pt x="37" y="38"/>
                  <a:pt x="38" y="37"/>
                  <a:pt x="39" y="37"/>
                </a:cubicBezTo>
                <a:cubicBezTo>
                  <a:pt x="41" y="37"/>
                  <a:pt x="42" y="37"/>
                  <a:pt x="42" y="38"/>
                </a:cubicBezTo>
                <a:cubicBezTo>
                  <a:pt x="43" y="39"/>
                  <a:pt x="43" y="40"/>
                  <a:pt x="43" y="42"/>
                </a:cubicBezTo>
                <a:cubicBezTo>
                  <a:pt x="43" y="44"/>
                  <a:pt x="43" y="45"/>
                  <a:pt x="42" y="46"/>
                </a:cubicBezTo>
                <a:cubicBezTo>
                  <a:pt x="42" y="47"/>
                  <a:pt x="41" y="47"/>
                  <a:pt x="40" y="47"/>
                </a:cubicBezTo>
                <a:cubicBezTo>
                  <a:pt x="39" y="47"/>
                  <a:pt x="38" y="47"/>
                  <a:pt x="37" y="46"/>
                </a:cubicBezTo>
                <a:cubicBezTo>
                  <a:pt x="36" y="45"/>
                  <a:pt x="36" y="44"/>
                  <a:pt x="36" y="43"/>
                </a:cubicBezTo>
                <a:cubicBezTo>
                  <a:pt x="31" y="44"/>
                  <a:pt x="31" y="44"/>
                  <a:pt x="31" y="44"/>
                </a:cubicBezTo>
                <a:close/>
                <a:moveTo>
                  <a:pt x="23" y="51"/>
                </a:moveTo>
                <a:cubicBezTo>
                  <a:pt x="23" y="51"/>
                  <a:pt x="23" y="51"/>
                  <a:pt x="23" y="51"/>
                </a:cubicBezTo>
                <a:cubicBezTo>
                  <a:pt x="23" y="24"/>
                  <a:pt x="23" y="24"/>
                  <a:pt x="23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8" y="26"/>
                  <a:pt x="17" y="27"/>
                  <a:pt x="16" y="28"/>
                </a:cubicBezTo>
                <a:cubicBezTo>
                  <a:pt x="14" y="29"/>
                  <a:pt x="13" y="30"/>
                  <a:pt x="11" y="31"/>
                </a:cubicBezTo>
                <a:cubicBezTo>
                  <a:pt x="11" y="35"/>
                  <a:pt x="11" y="35"/>
                  <a:pt x="11" y="35"/>
                </a:cubicBezTo>
                <a:cubicBezTo>
                  <a:pt x="14" y="34"/>
                  <a:pt x="16" y="33"/>
                  <a:pt x="18" y="31"/>
                </a:cubicBezTo>
                <a:cubicBezTo>
                  <a:pt x="18" y="51"/>
                  <a:pt x="18" y="51"/>
                  <a:pt x="18" y="51"/>
                </a:cubicBezTo>
                <a:cubicBezTo>
                  <a:pt x="23" y="51"/>
                  <a:pt x="23" y="51"/>
                  <a:pt x="23" y="51"/>
                </a:cubicBezTo>
                <a:close/>
                <a:moveTo>
                  <a:pt x="5" y="15"/>
                </a:moveTo>
                <a:cubicBezTo>
                  <a:pt x="5" y="15"/>
                  <a:pt x="5" y="15"/>
                  <a:pt x="5" y="15"/>
                </a:cubicBezTo>
                <a:cubicBezTo>
                  <a:pt x="56" y="15"/>
                  <a:pt x="56" y="15"/>
                  <a:pt x="56" y="15"/>
                </a:cubicBezTo>
                <a:cubicBezTo>
                  <a:pt x="56" y="5"/>
                  <a:pt x="56" y="5"/>
                  <a:pt x="56" y="5"/>
                </a:cubicBezTo>
                <a:cubicBezTo>
                  <a:pt x="51" y="5"/>
                  <a:pt x="51" y="5"/>
                  <a:pt x="51" y="5"/>
                </a:cubicBezTo>
                <a:cubicBezTo>
                  <a:pt x="51" y="8"/>
                  <a:pt x="51" y="8"/>
                  <a:pt x="51" y="8"/>
                </a:cubicBezTo>
                <a:cubicBezTo>
                  <a:pt x="51" y="9"/>
                  <a:pt x="50" y="10"/>
                  <a:pt x="49" y="10"/>
                </a:cubicBezTo>
                <a:cubicBezTo>
                  <a:pt x="48" y="10"/>
                  <a:pt x="47" y="9"/>
                  <a:pt x="47" y="8"/>
                </a:cubicBezTo>
                <a:cubicBezTo>
                  <a:pt x="47" y="5"/>
                  <a:pt x="47" y="5"/>
                  <a:pt x="47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8"/>
                  <a:pt x="39" y="8"/>
                  <a:pt x="39" y="8"/>
                </a:cubicBezTo>
                <a:cubicBezTo>
                  <a:pt x="39" y="9"/>
                  <a:pt x="38" y="10"/>
                  <a:pt x="37" y="10"/>
                </a:cubicBezTo>
                <a:cubicBezTo>
                  <a:pt x="35" y="10"/>
                  <a:pt x="34" y="9"/>
                  <a:pt x="34" y="8"/>
                </a:cubicBezTo>
                <a:cubicBezTo>
                  <a:pt x="34" y="5"/>
                  <a:pt x="34" y="5"/>
                  <a:pt x="34" y="5"/>
                </a:cubicBezTo>
                <a:cubicBezTo>
                  <a:pt x="26" y="5"/>
                  <a:pt x="26" y="5"/>
                  <a:pt x="26" y="5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9"/>
                  <a:pt x="25" y="10"/>
                  <a:pt x="24" y="10"/>
                </a:cubicBezTo>
                <a:cubicBezTo>
                  <a:pt x="23" y="10"/>
                  <a:pt x="22" y="9"/>
                  <a:pt x="22" y="8"/>
                </a:cubicBezTo>
                <a:cubicBezTo>
                  <a:pt x="22" y="5"/>
                  <a:pt x="22" y="5"/>
                  <a:pt x="22" y="5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9"/>
                  <a:pt x="13" y="10"/>
                  <a:pt x="12" y="10"/>
                </a:cubicBezTo>
                <a:cubicBezTo>
                  <a:pt x="11" y="10"/>
                  <a:pt x="10" y="9"/>
                  <a:pt x="10" y="8"/>
                </a:cubicBezTo>
                <a:cubicBezTo>
                  <a:pt x="10" y="5"/>
                  <a:pt x="10" y="5"/>
                  <a:pt x="10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15"/>
                  <a:pt x="5" y="15"/>
                  <a:pt x="5" y="15"/>
                </a:cubicBezTo>
                <a:close/>
                <a:moveTo>
                  <a:pt x="56" y="18"/>
                </a:moveTo>
                <a:cubicBezTo>
                  <a:pt x="56" y="18"/>
                  <a:pt x="56" y="18"/>
                  <a:pt x="56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55"/>
                  <a:pt x="5" y="55"/>
                  <a:pt x="5" y="55"/>
                </a:cubicBezTo>
                <a:cubicBezTo>
                  <a:pt x="56" y="55"/>
                  <a:pt x="56" y="55"/>
                  <a:pt x="56" y="55"/>
                </a:cubicBezTo>
                <a:cubicBezTo>
                  <a:pt x="56" y="18"/>
                  <a:pt x="56" y="18"/>
                  <a:pt x="56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" name="Freeform 23"/>
          <p:cNvSpPr>
            <a:spLocks noEditPoints="1"/>
          </p:cNvSpPr>
          <p:nvPr/>
        </p:nvSpPr>
        <p:spPr bwMode="auto">
          <a:xfrm>
            <a:off x="5449888" y="2004219"/>
            <a:ext cx="190500" cy="192088"/>
          </a:xfrm>
          <a:custGeom>
            <a:avLst/>
            <a:gdLst>
              <a:gd name="T0" fmla="*/ 54 w 60"/>
              <a:gd name="T1" fmla="*/ 17 h 60"/>
              <a:gd name="T2" fmla="*/ 54 w 60"/>
              <a:gd name="T3" fmla="*/ 25 h 60"/>
              <a:gd name="T4" fmla="*/ 54 w 60"/>
              <a:gd name="T5" fmla="*/ 35 h 60"/>
              <a:gd name="T6" fmla="*/ 44 w 60"/>
              <a:gd name="T7" fmla="*/ 51 h 60"/>
              <a:gd name="T8" fmla="*/ 35 w 60"/>
              <a:gd name="T9" fmla="*/ 55 h 60"/>
              <a:gd name="T10" fmla="*/ 25 w 60"/>
              <a:gd name="T11" fmla="*/ 55 h 60"/>
              <a:gd name="T12" fmla="*/ 4 w 60"/>
              <a:gd name="T13" fmla="*/ 30 h 60"/>
              <a:gd name="T14" fmla="*/ 25 w 60"/>
              <a:gd name="T15" fmla="*/ 5 h 60"/>
              <a:gd name="T16" fmla="*/ 35 w 60"/>
              <a:gd name="T17" fmla="*/ 5 h 60"/>
              <a:gd name="T18" fmla="*/ 42 w 60"/>
              <a:gd name="T19" fmla="*/ 6 h 60"/>
              <a:gd name="T20" fmla="*/ 36 w 60"/>
              <a:gd name="T21" fmla="*/ 1 h 60"/>
              <a:gd name="T22" fmla="*/ 24 w 60"/>
              <a:gd name="T23" fmla="*/ 1 h 60"/>
              <a:gd name="T24" fmla="*/ 13 w 60"/>
              <a:gd name="T25" fmla="*/ 5 h 60"/>
              <a:gd name="T26" fmla="*/ 0 w 60"/>
              <a:gd name="T27" fmla="*/ 36 h 60"/>
              <a:gd name="T28" fmla="*/ 36 w 60"/>
              <a:gd name="T29" fmla="*/ 59 h 60"/>
              <a:gd name="T30" fmla="*/ 46 w 60"/>
              <a:gd name="T31" fmla="*/ 55 h 60"/>
              <a:gd name="T32" fmla="*/ 59 w 60"/>
              <a:gd name="T33" fmla="*/ 36 h 60"/>
              <a:gd name="T34" fmla="*/ 59 w 60"/>
              <a:gd name="T35" fmla="*/ 24 h 60"/>
              <a:gd name="T36" fmla="*/ 41 w 60"/>
              <a:gd name="T37" fmla="*/ 11 h 60"/>
              <a:gd name="T38" fmla="*/ 40 w 60"/>
              <a:gd name="T39" fmla="*/ 12 h 60"/>
              <a:gd name="T40" fmla="*/ 36 w 60"/>
              <a:gd name="T41" fmla="*/ 21 h 60"/>
              <a:gd name="T42" fmla="*/ 18 w 60"/>
              <a:gd name="T43" fmla="*/ 30 h 60"/>
              <a:gd name="T44" fmla="*/ 41 w 60"/>
              <a:gd name="T45" fmla="*/ 30 h 60"/>
              <a:gd name="T46" fmla="*/ 42 w 60"/>
              <a:gd name="T47" fmla="*/ 19 h 60"/>
              <a:gd name="T48" fmla="*/ 49 w 60"/>
              <a:gd name="T49" fmla="*/ 19 h 60"/>
              <a:gd name="T50" fmla="*/ 59 w 60"/>
              <a:gd name="T51" fmla="*/ 8 h 60"/>
              <a:gd name="T52" fmla="*/ 58 w 60"/>
              <a:gd name="T53" fmla="*/ 6 h 60"/>
              <a:gd name="T54" fmla="*/ 54 w 60"/>
              <a:gd name="T55" fmla="*/ 1 h 60"/>
              <a:gd name="T56" fmla="*/ 51 w 60"/>
              <a:gd name="T57" fmla="*/ 0 h 60"/>
              <a:gd name="T58" fmla="*/ 41 w 60"/>
              <a:gd name="T59" fmla="*/ 11 h 60"/>
              <a:gd name="T60" fmla="*/ 30 w 60"/>
              <a:gd name="T61" fmla="*/ 39 h 60"/>
              <a:gd name="T62" fmla="*/ 30 w 60"/>
              <a:gd name="T63" fmla="*/ 22 h 60"/>
              <a:gd name="T64" fmla="*/ 30 w 60"/>
              <a:gd name="T65" fmla="*/ 28 h 60"/>
              <a:gd name="T66" fmla="*/ 27 w 60"/>
              <a:gd name="T67" fmla="*/ 30 h 60"/>
              <a:gd name="T68" fmla="*/ 32 w 60"/>
              <a:gd name="T69" fmla="*/ 30 h 60"/>
              <a:gd name="T70" fmla="*/ 36 w 60"/>
              <a:gd name="T71" fmla="*/ 25 h 60"/>
              <a:gd name="T72" fmla="*/ 30 w 60"/>
              <a:gd name="T73" fmla="*/ 39 h 60"/>
              <a:gd name="T74" fmla="*/ 53 w 60"/>
              <a:gd name="T75" fmla="*/ 9 h 60"/>
              <a:gd name="T76" fmla="*/ 47 w 60"/>
              <a:gd name="T77" fmla="*/ 17 h 60"/>
              <a:gd name="T78" fmla="*/ 53 w 60"/>
              <a:gd name="T79" fmla="*/ 9 h 60"/>
              <a:gd name="T80" fmla="*/ 43 w 60"/>
              <a:gd name="T81" fmla="*/ 12 h 60"/>
              <a:gd name="T82" fmla="*/ 51 w 60"/>
              <a:gd name="T83" fmla="*/ 7 h 60"/>
              <a:gd name="T84" fmla="*/ 43 w 60"/>
              <a:gd name="T85" fmla="*/ 12 h 60"/>
              <a:gd name="T86" fmla="*/ 26 w 60"/>
              <a:gd name="T87" fmla="*/ 13 h 60"/>
              <a:gd name="T88" fmla="*/ 33 w 60"/>
              <a:gd name="T89" fmla="*/ 13 h 60"/>
              <a:gd name="T90" fmla="*/ 38 w 60"/>
              <a:gd name="T91" fmla="*/ 13 h 60"/>
              <a:gd name="T92" fmla="*/ 34 w 60"/>
              <a:gd name="T93" fmla="*/ 10 h 60"/>
              <a:gd name="T94" fmla="*/ 26 w 60"/>
              <a:gd name="T95" fmla="*/ 10 h 60"/>
              <a:gd name="T96" fmla="*/ 10 w 60"/>
              <a:gd name="T97" fmla="*/ 34 h 60"/>
              <a:gd name="T98" fmla="*/ 30 w 60"/>
              <a:gd name="T99" fmla="*/ 50 h 60"/>
              <a:gd name="T100" fmla="*/ 37 w 60"/>
              <a:gd name="T101" fmla="*/ 49 h 60"/>
              <a:gd name="T102" fmla="*/ 50 w 60"/>
              <a:gd name="T103" fmla="*/ 30 h 60"/>
              <a:gd name="T104" fmla="*/ 48 w 60"/>
              <a:gd name="T105" fmla="*/ 22 h 60"/>
              <a:gd name="T106" fmla="*/ 46 w 60"/>
              <a:gd name="T107" fmla="*/ 23 h 60"/>
              <a:gd name="T108" fmla="*/ 47 w 60"/>
              <a:gd name="T109" fmla="*/ 30 h 60"/>
              <a:gd name="T110" fmla="*/ 26 w 60"/>
              <a:gd name="T111" fmla="*/ 47 h 60"/>
              <a:gd name="T112" fmla="*/ 12 w 60"/>
              <a:gd name="T113" fmla="*/ 30 h 60"/>
              <a:gd name="T114" fmla="*/ 26 w 60"/>
              <a:gd name="T115" fmla="*/ 1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0" h="60">
                <a:moveTo>
                  <a:pt x="57" y="19"/>
                </a:moveTo>
                <a:cubicBezTo>
                  <a:pt x="57" y="17"/>
                  <a:pt x="55" y="17"/>
                  <a:pt x="54" y="17"/>
                </a:cubicBezTo>
                <a:cubicBezTo>
                  <a:pt x="53" y="18"/>
                  <a:pt x="52" y="19"/>
                  <a:pt x="53" y="20"/>
                </a:cubicBezTo>
                <a:cubicBezTo>
                  <a:pt x="54" y="22"/>
                  <a:pt x="54" y="23"/>
                  <a:pt x="54" y="25"/>
                </a:cubicBezTo>
                <a:cubicBezTo>
                  <a:pt x="55" y="27"/>
                  <a:pt x="55" y="28"/>
                  <a:pt x="55" y="30"/>
                </a:cubicBezTo>
                <a:cubicBezTo>
                  <a:pt x="55" y="32"/>
                  <a:pt x="55" y="34"/>
                  <a:pt x="54" y="35"/>
                </a:cubicBezTo>
                <a:cubicBezTo>
                  <a:pt x="54" y="37"/>
                  <a:pt x="54" y="39"/>
                  <a:pt x="53" y="40"/>
                </a:cubicBezTo>
                <a:cubicBezTo>
                  <a:pt x="51" y="45"/>
                  <a:pt x="48" y="48"/>
                  <a:pt x="44" y="51"/>
                </a:cubicBezTo>
                <a:cubicBezTo>
                  <a:pt x="42" y="52"/>
                  <a:pt x="41" y="53"/>
                  <a:pt x="39" y="54"/>
                </a:cubicBezTo>
                <a:cubicBezTo>
                  <a:pt x="38" y="54"/>
                  <a:pt x="36" y="55"/>
                  <a:pt x="35" y="55"/>
                </a:cubicBezTo>
                <a:cubicBezTo>
                  <a:pt x="33" y="55"/>
                  <a:pt x="31" y="55"/>
                  <a:pt x="30" y="55"/>
                </a:cubicBezTo>
                <a:cubicBezTo>
                  <a:pt x="28" y="55"/>
                  <a:pt x="26" y="55"/>
                  <a:pt x="25" y="55"/>
                </a:cubicBezTo>
                <a:cubicBezTo>
                  <a:pt x="15" y="53"/>
                  <a:pt x="7" y="45"/>
                  <a:pt x="5" y="35"/>
                </a:cubicBezTo>
                <a:cubicBezTo>
                  <a:pt x="4" y="34"/>
                  <a:pt x="4" y="32"/>
                  <a:pt x="4" y="30"/>
                </a:cubicBezTo>
                <a:cubicBezTo>
                  <a:pt x="4" y="20"/>
                  <a:pt x="10" y="11"/>
                  <a:pt x="20" y="7"/>
                </a:cubicBezTo>
                <a:cubicBezTo>
                  <a:pt x="21" y="6"/>
                  <a:pt x="23" y="6"/>
                  <a:pt x="25" y="5"/>
                </a:cubicBezTo>
                <a:cubicBezTo>
                  <a:pt x="26" y="5"/>
                  <a:pt x="28" y="5"/>
                  <a:pt x="30" y="5"/>
                </a:cubicBezTo>
                <a:cubicBezTo>
                  <a:pt x="31" y="5"/>
                  <a:pt x="33" y="5"/>
                  <a:pt x="35" y="5"/>
                </a:cubicBezTo>
                <a:cubicBezTo>
                  <a:pt x="36" y="6"/>
                  <a:pt x="38" y="6"/>
                  <a:pt x="39" y="7"/>
                </a:cubicBezTo>
                <a:cubicBezTo>
                  <a:pt x="41" y="7"/>
                  <a:pt x="42" y="7"/>
                  <a:pt x="42" y="6"/>
                </a:cubicBezTo>
                <a:cubicBezTo>
                  <a:pt x="43" y="4"/>
                  <a:pt x="42" y="3"/>
                  <a:pt x="41" y="3"/>
                </a:cubicBezTo>
                <a:cubicBezTo>
                  <a:pt x="39" y="2"/>
                  <a:pt x="38" y="1"/>
                  <a:pt x="36" y="1"/>
                </a:cubicBezTo>
                <a:cubicBezTo>
                  <a:pt x="34" y="0"/>
                  <a:pt x="32" y="0"/>
                  <a:pt x="30" y="0"/>
                </a:cubicBezTo>
                <a:cubicBezTo>
                  <a:pt x="28" y="0"/>
                  <a:pt x="26" y="0"/>
                  <a:pt x="24" y="1"/>
                </a:cubicBezTo>
                <a:cubicBezTo>
                  <a:pt x="22" y="1"/>
                  <a:pt x="20" y="2"/>
                  <a:pt x="18" y="3"/>
                </a:cubicBezTo>
                <a:cubicBezTo>
                  <a:pt x="16" y="3"/>
                  <a:pt x="14" y="4"/>
                  <a:pt x="13" y="5"/>
                </a:cubicBezTo>
                <a:cubicBezTo>
                  <a:pt x="5" y="11"/>
                  <a:pt x="0" y="20"/>
                  <a:pt x="0" y="30"/>
                </a:cubicBezTo>
                <a:cubicBezTo>
                  <a:pt x="0" y="32"/>
                  <a:pt x="0" y="34"/>
                  <a:pt x="0" y="36"/>
                </a:cubicBezTo>
                <a:cubicBezTo>
                  <a:pt x="3" y="50"/>
                  <a:pt x="15" y="60"/>
                  <a:pt x="30" y="60"/>
                </a:cubicBezTo>
                <a:cubicBezTo>
                  <a:pt x="32" y="60"/>
                  <a:pt x="34" y="60"/>
                  <a:pt x="36" y="59"/>
                </a:cubicBezTo>
                <a:cubicBezTo>
                  <a:pt x="38" y="59"/>
                  <a:pt x="39" y="59"/>
                  <a:pt x="41" y="58"/>
                </a:cubicBezTo>
                <a:cubicBezTo>
                  <a:pt x="43" y="57"/>
                  <a:pt x="45" y="56"/>
                  <a:pt x="46" y="55"/>
                </a:cubicBezTo>
                <a:cubicBezTo>
                  <a:pt x="51" y="52"/>
                  <a:pt x="55" y="47"/>
                  <a:pt x="57" y="42"/>
                </a:cubicBezTo>
                <a:cubicBezTo>
                  <a:pt x="58" y="40"/>
                  <a:pt x="59" y="38"/>
                  <a:pt x="59" y="36"/>
                </a:cubicBezTo>
                <a:cubicBezTo>
                  <a:pt x="59" y="34"/>
                  <a:pt x="60" y="32"/>
                  <a:pt x="60" y="30"/>
                </a:cubicBezTo>
                <a:cubicBezTo>
                  <a:pt x="60" y="28"/>
                  <a:pt x="59" y="26"/>
                  <a:pt x="59" y="24"/>
                </a:cubicBezTo>
                <a:cubicBezTo>
                  <a:pt x="59" y="22"/>
                  <a:pt x="58" y="20"/>
                  <a:pt x="57" y="19"/>
                </a:cubicBezTo>
                <a:close/>
                <a:moveTo>
                  <a:pt x="41" y="11"/>
                </a:moveTo>
                <a:cubicBezTo>
                  <a:pt x="41" y="11"/>
                  <a:pt x="41" y="11"/>
                  <a:pt x="41" y="11"/>
                </a:cubicBezTo>
                <a:cubicBezTo>
                  <a:pt x="40" y="11"/>
                  <a:pt x="40" y="11"/>
                  <a:pt x="40" y="12"/>
                </a:cubicBezTo>
                <a:cubicBezTo>
                  <a:pt x="40" y="18"/>
                  <a:pt x="40" y="18"/>
                  <a:pt x="40" y="18"/>
                </a:cubicBezTo>
                <a:cubicBezTo>
                  <a:pt x="36" y="21"/>
                  <a:pt x="36" y="21"/>
                  <a:pt x="36" y="21"/>
                </a:cubicBezTo>
                <a:cubicBezTo>
                  <a:pt x="35" y="20"/>
                  <a:pt x="32" y="19"/>
                  <a:pt x="30" y="19"/>
                </a:cubicBezTo>
                <a:cubicBezTo>
                  <a:pt x="23" y="19"/>
                  <a:pt x="18" y="24"/>
                  <a:pt x="18" y="30"/>
                </a:cubicBezTo>
                <a:cubicBezTo>
                  <a:pt x="18" y="36"/>
                  <a:pt x="23" y="41"/>
                  <a:pt x="30" y="41"/>
                </a:cubicBezTo>
                <a:cubicBezTo>
                  <a:pt x="36" y="41"/>
                  <a:pt x="41" y="36"/>
                  <a:pt x="41" y="30"/>
                </a:cubicBezTo>
                <a:cubicBezTo>
                  <a:pt x="41" y="28"/>
                  <a:pt x="40" y="25"/>
                  <a:pt x="38" y="23"/>
                </a:cubicBezTo>
                <a:cubicBezTo>
                  <a:pt x="42" y="19"/>
                  <a:pt x="42" y="19"/>
                  <a:pt x="42" y="19"/>
                </a:cubicBezTo>
                <a:cubicBezTo>
                  <a:pt x="48" y="19"/>
                  <a:pt x="48" y="19"/>
                  <a:pt x="48" y="19"/>
                </a:cubicBezTo>
                <a:cubicBezTo>
                  <a:pt x="48" y="19"/>
                  <a:pt x="49" y="19"/>
                  <a:pt x="49" y="19"/>
                </a:cubicBezTo>
                <a:cubicBezTo>
                  <a:pt x="49" y="19"/>
                  <a:pt x="49" y="19"/>
                  <a:pt x="49" y="19"/>
                </a:cubicBezTo>
                <a:cubicBezTo>
                  <a:pt x="59" y="8"/>
                  <a:pt x="59" y="8"/>
                  <a:pt x="59" y="8"/>
                </a:cubicBezTo>
                <a:cubicBezTo>
                  <a:pt x="60" y="8"/>
                  <a:pt x="60" y="7"/>
                  <a:pt x="59" y="6"/>
                </a:cubicBezTo>
                <a:cubicBezTo>
                  <a:pt x="59" y="6"/>
                  <a:pt x="59" y="6"/>
                  <a:pt x="58" y="6"/>
                </a:cubicBezTo>
                <a:cubicBezTo>
                  <a:pt x="54" y="6"/>
                  <a:pt x="54" y="6"/>
                  <a:pt x="54" y="6"/>
                </a:cubicBezTo>
                <a:cubicBezTo>
                  <a:pt x="54" y="1"/>
                  <a:pt x="54" y="1"/>
                  <a:pt x="54" y="1"/>
                </a:cubicBezTo>
                <a:cubicBezTo>
                  <a:pt x="54" y="1"/>
                  <a:pt x="54" y="1"/>
                  <a:pt x="53" y="0"/>
                </a:cubicBezTo>
                <a:cubicBezTo>
                  <a:pt x="53" y="0"/>
                  <a:pt x="52" y="0"/>
                  <a:pt x="51" y="0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11"/>
                  <a:pt x="41" y="11"/>
                  <a:pt x="41" y="11"/>
                </a:cubicBezTo>
                <a:close/>
                <a:moveTo>
                  <a:pt x="30" y="39"/>
                </a:moveTo>
                <a:cubicBezTo>
                  <a:pt x="30" y="39"/>
                  <a:pt x="30" y="39"/>
                  <a:pt x="30" y="39"/>
                </a:cubicBezTo>
                <a:cubicBezTo>
                  <a:pt x="25" y="39"/>
                  <a:pt x="21" y="35"/>
                  <a:pt x="21" y="30"/>
                </a:cubicBezTo>
                <a:cubicBezTo>
                  <a:pt x="21" y="26"/>
                  <a:pt x="25" y="22"/>
                  <a:pt x="30" y="22"/>
                </a:cubicBezTo>
                <a:cubicBezTo>
                  <a:pt x="31" y="22"/>
                  <a:pt x="33" y="22"/>
                  <a:pt x="34" y="23"/>
                </a:cubicBezTo>
                <a:cubicBezTo>
                  <a:pt x="30" y="28"/>
                  <a:pt x="30" y="28"/>
                  <a:pt x="30" y="28"/>
                </a:cubicBezTo>
                <a:cubicBezTo>
                  <a:pt x="30" y="28"/>
                  <a:pt x="30" y="28"/>
                  <a:pt x="30" y="28"/>
                </a:cubicBezTo>
                <a:cubicBezTo>
                  <a:pt x="28" y="28"/>
                  <a:pt x="27" y="29"/>
                  <a:pt x="27" y="30"/>
                </a:cubicBezTo>
                <a:cubicBezTo>
                  <a:pt x="27" y="31"/>
                  <a:pt x="28" y="32"/>
                  <a:pt x="30" y="32"/>
                </a:cubicBezTo>
                <a:cubicBezTo>
                  <a:pt x="31" y="32"/>
                  <a:pt x="32" y="31"/>
                  <a:pt x="32" y="30"/>
                </a:cubicBezTo>
                <a:cubicBezTo>
                  <a:pt x="32" y="30"/>
                  <a:pt x="32" y="30"/>
                  <a:pt x="32" y="30"/>
                </a:cubicBezTo>
                <a:cubicBezTo>
                  <a:pt x="36" y="25"/>
                  <a:pt x="36" y="25"/>
                  <a:pt x="36" y="25"/>
                </a:cubicBezTo>
                <a:cubicBezTo>
                  <a:pt x="37" y="27"/>
                  <a:pt x="38" y="28"/>
                  <a:pt x="38" y="30"/>
                </a:cubicBezTo>
                <a:cubicBezTo>
                  <a:pt x="38" y="35"/>
                  <a:pt x="34" y="39"/>
                  <a:pt x="30" y="39"/>
                </a:cubicBezTo>
                <a:close/>
                <a:moveTo>
                  <a:pt x="53" y="9"/>
                </a:moveTo>
                <a:cubicBezTo>
                  <a:pt x="53" y="9"/>
                  <a:pt x="53" y="9"/>
                  <a:pt x="53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47" y="17"/>
                  <a:pt x="47" y="17"/>
                  <a:pt x="47" y="17"/>
                </a:cubicBezTo>
                <a:cubicBezTo>
                  <a:pt x="45" y="17"/>
                  <a:pt x="45" y="17"/>
                  <a:pt x="45" y="17"/>
                </a:cubicBezTo>
                <a:cubicBezTo>
                  <a:pt x="53" y="9"/>
                  <a:pt x="53" y="9"/>
                  <a:pt x="53" y="9"/>
                </a:cubicBezTo>
                <a:close/>
                <a:moveTo>
                  <a:pt x="43" y="12"/>
                </a:moveTo>
                <a:cubicBezTo>
                  <a:pt x="43" y="12"/>
                  <a:pt x="43" y="12"/>
                  <a:pt x="43" y="12"/>
                </a:cubicBezTo>
                <a:cubicBezTo>
                  <a:pt x="51" y="5"/>
                  <a:pt x="51" y="5"/>
                  <a:pt x="51" y="5"/>
                </a:cubicBezTo>
                <a:cubicBezTo>
                  <a:pt x="51" y="7"/>
                  <a:pt x="51" y="7"/>
                  <a:pt x="51" y="7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2"/>
                  <a:pt x="43" y="12"/>
                  <a:pt x="43" y="12"/>
                </a:cubicBezTo>
                <a:close/>
                <a:moveTo>
                  <a:pt x="26" y="13"/>
                </a:moveTo>
                <a:cubicBezTo>
                  <a:pt x="26" y="13"/>
                  <a:pt x="26" y="13"/>
                  <a:pt x="26" y="13"/>
                </a:cubicBezTo>
                <a:cubicBezTo>
                  <a:pt x="27" y="13"/>
                  <a:pt x="28" y="13"/>
                  <a:pt x="30" y="13"/>
                </a:cubicBezTo>
                <a:cubicBezTo>
                  <a:pt x="31" y="13"/>
                  <a:pt x="32" y="13"/>
                  <a:pt x="33" y="13"/>
                </a:cubicBezTo>
                <a:cubicBezTo>
                  <a:pt x="34" y="13"/>
                  <a:pt x="35" y="14"/>
                  <a:pt x="36" y="14"/>
                </a:cubicBezTo>
                <a:cubicBezTo>
                  <a:pt x="37" y="14"/>
                  <a:pt x="38" y="14"/>
                  <a:pt x="38" y="13"/>
                </a:cubicBezTo>
                <a:cubicBezTo>
                  <a:pt x="38" y="13"/>
                  <a:pt x="38" y="12"/>
                  <a:pt x="37" y="12"/>
                </a:cubicBezTo>
                <a:cubicBezTo>
                  <a:pt x="36" y="11"/>
                  <a:pt x="35" y="11"/>
                  <a:pt x="34" y="10"/>
                </a:cubicBezTo>
                <a:cubicBezTo>
                  <a:pt x="32" y="10"/>
                  <a:pt x="31" y="10"/>
                  <a:pt x="30" y="10"/>
                </a:cubicBezTo>
                <a:cubicBezTo>
                  <a:pt x="28" y="10"/>
                  <a:pt x="27" y="10"/>
                  <a:pt x="26" y="10"/>
                </a:cubicBezTo>
                <a:cubicBezTo>
                  <a:pt x="16" y="12"/>
                  <a:pt x="10" y="21"/>
                  <a:pt x="10" y="30"/>
                </a:cubicBezTo>
                <a:cubicBezTo>
                  <a:pt x="10" y="32"/>
                  <a:pt x="10" y="33"/>
                  <a:pt x="10" y="34"/>
                </a:cubicBezTo>
                <a:cubicBezTo>
                  <a:pt x="11" y="42"/>
                  <a:pt x="18" y="48"/>
                  <a:pt x="26" y="50"/>
                </a:cubicBezTo>
                <a:cubicBezTo>
                  <a:pt x="27" y="50"/>
                  <a:pt x="28" y="50"/>
                  <a:pt x="30" y="50"/>
                </a:cubicBezTo>
                <a:cubicBezTo>
                  <a:pt x="31" y="50"/>
                  <a:pt x="32" y="50"/>
                  <a:pt x="34" y="50"/>
                </a:cubicBezTo>
                <a:cubicBezTo>
                  <a:pt x="35" y="50"/>
                  <a:pt x="36" y="49"/>
                  <a:pt x="37" y="49"/>
                </a:cubicBezTo>
                <a:cubicBezTo>
                  <a:pt x="44" y="46"/>
                  <a:pt x="48" y="41"/>
                  <a:pt x="49" y="34"/>
                </a:cubicBezTo>
                <a:cubicBezTo>
                  <a:pt x="50" y="33"/>
                  <a:pt x="50" y="32"/>
                  <a:pt x="50" y="30"/>
                </a:cubicBezTo>
                <a:cubicBezTo>
                  <a:pt x="50" y="29"/>
                  <a:pt x="50" y="27"/>
                  <a:pt x="49" y="26"/>
                </a:cubicBezTo>
                <a:cubicBezTo>
                  <a:pt x="49" y="25"/>
                  <a:pt x="49" y="24"/>
                  <a:pt x="48" y="22"/>
                </a:cubicBezTo>
                <a:cubicBezTo>
                  <a:pt x="48" y="22"/>
                  <a:pt x="47" y="21"/>
                  <a:pt x="46" y="22"/>
                </a:cubicBezTo>
                <a:cubicBezTo>
                  <a:pt x="46" y="22"/>
                  <a:pt x="45" y="23"/>
                  <a:pt x="46" y="23"/>
                </a:cubicBezTo>
                <a:cubicBezTo>
                  <a:pt x="46" y="24"/>
                  <a:pt x="46" y="26"/>
                  <a:pt x="47" y="27"/>
                </a:cubicBezTo>
                <a:cubicBezTo>
                  <a:pt x="47" y="28"/>
                  <a:pt x="47" y="29"/>
                  <a:pt x="47" y="30"/>
                </a:cubicBezTo>
                <a:cubicBezTo>
                  <a:pt x="47" y="40"/>
                  <a:pt x="39" y="47"/>
                  <a:pt x="30" y="47"/>
                </a:cubicBezTo>
                <a:cubicBezTo>
                  <a:pt x="28" y="47"/>
                  <a:pt x="27" y="47"/>
                  <a:pt x="26" y="47"/>
                </a:cubicBezTo>
                <a:cubicBezTo>
                  <a:pt x="19" y="46"/>
                  <a:pt x="14" y="40"/>
                  <a:pt x="13" y="34"/>
                </a:cubicBezTo>
                <a:cubicBezTo>
                  <a:pt x="12" y="33"/>
                  <a:pt x="12" y="31"/>
                  <a:pt x="12" y="30"/>
                </a:cubicBezTo>
                <a:cubicBezTo>
                  <a:pt x="12" y="29"/>
                  <a:pt x="12" y="28"/>
                  <a:pt x="13" y="27"/>
                </a:cubicBezTo>
                <a:cubicBezTo>
                  <a:pt x="14" y="20"/>
                  <a:pt x="19" y="15"/>
                  <a:pt x="26" y="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4" name="Freeform 24"/>
          <p:cNvSpPr>
            <a:spLocks noEditPoints="1"/>
          </p:cNvSpPr>
          <p:nvPr/>
        </p:nvSpPr>
        <p:spPr bwMode="auto">
          <a:xfrm>
            <a:off x="3513138" y="2001044"/>
            <a:ext cx="168275" cy="198438"/>
          </a:xfrm>
          <a:custGeom>
            <a:avLst/>
            <a:gdLst>
              <a:gd name="T0" fmla="*/ 11 w 53"/>
              <a:gd name="T1" fmla="*/ 37 h 62"/>
              <a:gd name="T2" fmla="*/ 15 w 53"/>
              <a:gd name="T3" fmla="*/ 37 h 62"/>
              <a:gd name="T4" fmla="*/ 13 w 53"/>
              <a:gd name="T5" fmla="*/ 44 h 62"/>
              <a:gd name="T6" fmla="*/ 11 w 53"/>
              <a:gd name="T7" fmla="*/ 46 h 62"/>
              <a:gd name="T8" fmla="*/ 15 w 53"/>
              <a:gd name="T9" fmla="*/ 46 h 62"/>
              <a:gd name="T10" fmla="*/ 13 w 53"/>
              <a:gd name="T11" fmla="*/ 24 h 62"/>
              <a:gd name="T12" fmla="*/ 11 w 53"/>
              <a:gd name="T13" fmla="*/ 27 h 62"/>
              <a:gd name="T14" fmla="*/ 15 w 53"/>
              <a:gd name="T15" fmla="*/ 27 h 62"/>
              <a:gd name="T16" fmla="*/ 50 w 53"/>
              <a:gd name="T17" fmla="*/ 10 h 62"/>
              <a:gd name="T18" fmla="*/ 44 w 53"/>
              <a:gd name="T19" fmla="*/ 10 h 62"/>
              <a:gd name="T20" fmla="*/ 43 w 53"/>
              <a:gd name="T21" fmla="*/ 7 h 62"/>
              <a:gd name="T22" fmla="*/ 33 w 53"/>
              <a:gd name="T23" fmla="*/ 3 h 62"/>
              <a:gd name="T24" fmla="*/ 20 w 53"/>
              <a:gd name="T25" fmla="*/ 3 h 62"/>
              <a:gd name="T26" fmla="*/ 10 w 53"/>
              <a:gd name="T27" fmla="*/ 7 h 62"/>
              <a:gd name="T28" fmla="*/ 9 w 53"/>
              <a:gd name="T29" fmla="*/ 10 h 62"/>
              <a:gd name="T30" fmla="*/ 0 w 53"/>
              <a:gd name="T31" fmla="*/ 12 h 62"/>
              <a:gd name="T32" fmla="*/ 3 w 53"/>
              <a:gd name="T33" fmla="*/ 62 h 62"/>
              <a:gd name="T34" fmla="*/ 53 w 53"/>
              <a:gd name="T35" fmla="*/ 59 h 62"/>
              <a:gd name="T36" fmla="*/ 50 w 53"/>
              <a:gd name="T37" fmla="*/ 10 h 62"/>
              <a:gd name="T38" fmla="*/ 22 w 53"/>
              <a:gd name="T39" fmla="*/ 5 h 62"/>
              <a:gd name="T40" fmla="*/ 31 w 53"/>
              <a:gd name="T41" fmla="*/ 5 h 62"/>
              <a:gd name="T42" fmla="*/ 21 w 53"/>
              <a:gd name="T43" fmla="*/ 7 h 62"/>
              <a:gd name="T44" fmla="*/ 12 w 53"/>
              <a:gd name="T45" fmla="*/ 10 h 62"/>
              <a:gd name="T46" fmla="*/ 41 w 53"/>
              <a:gd name="T47" fmla="*/ 10 h 62"/>
              <a:gd name="T48" fmla="*/ 12 w 53"/>
              <a:gd name="T49" fmla="*/ 14 h 62"/>
              <a:gd name="T50" fmla="*/ 48 w 53"/>
              <a:gd name="T51" fmla="*/ 57 h 62"/>
              <a:gd name="T52" fmla="*/ 5 w 53"/>
              <a:gd name="T53" fmla="*/ 57 h 62"/>
              <a:gd name="T54" fmla="*/ 9 w 53"/>
              <a:gd name="T55" fmla="*/ 14 h 62"/>
              <a:gd name="T56" fmla="*/ 10 w 53"/>
              <a:gd name="T57" fmla="*/ 17 h 62"/>
              <a:gd name="T58" fmla="*/ 44 w 53"/>
              <a:gd name="T59" fmla="*/ 16 h 62"/>
              <a:gd name="T60" fmla="*/ 48 w 53"/>
              <a:gd name="T61" fmla="*/ 14 h 62"/>
              <a:gd name="T62" fmla="*/ 40 w 53"/>
              <a:gd name="T63" fmla="*/ 25 h 62"/>
              <a:gd name="T64" fmla="*/ 20 w 53"/>
              <a:gd name="T65" fmla="*/ 25 h 62"/>
              <a:gd name="T66" fmla="*/ 20 w 53"/>
              <a:gd name="T67" fmla="*/ 28 h 62"/>
              <a:gd name="T68" fmla="*/ 41 w 53"/>
              <a:gd name="T69" fmla="*/ 27 h 62"/>
              <a:gd name="T70" fmla="*/ 40 w 53"/>
              <a:gd name="T71" fmla="*/ 45 h 62"/>
              <a:gd name="T72" fmla="*/ 20 w 53"/>
              <a:gd name="T73" fmla="*/ 45 h 62"/>
              <a:gd name="T74" fmla="*/ 20 w 53"/>
              <a:gd name="T75" fmla="*/ 48 h 62"/>
              <a:gd name="T76" fmla="*/ 41 w 53"/>
              <a:gd name="T77" fmla="*/ 46 h 62"/>
              <a:gd name="T78" fmla="*/ 40 w 53"/>
              <a:gd name="T79" fmla="*/ 35 h 62"/>
              <a:gd name="T80" fmla="*/ 20 w 53"/>
              <a:gd name="T81" fmla="*/ 35 h 62"/>
              <a:gd name="T82" fmla="*/ 20 w 53"/>
              <a:gd name="T83" fmla="*/ 38 h 62"/>
              <a:gd name="T84" fmla="*/ 41 w 53"/>
              <a:gd name="T85" fmla="*/ 37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" h="62">
                <a:moveTo>
                  <a:pt x="13" y="34"/>
                </a:moveTo>
                <a:cubicBezTo>
                  <a:pt x="12" y="34"/>
                  <a:pt x="11" y="35"/>
                  <a:pt x="11" y="37"/>
                </a:cubicBezTo>
                <a:cubicBezTo>
                  <a:pt x="11" y="38"/>
                  <a:pt x="12" y="39"/>
                  <a:pt x="13" y="39"/>
                </a:cubicBezTo>
                <a:cubicBezTo>
                  <a:pt x="14" y="39"/>
                  <a:pt x="15" y="38"/>
                  <a:pt x="15" y="37"/>
                </a:cubicBezTo>
                <a:cubicBezTo>
                  <a:pt x="15" y="35"/>
                  <a:pt x="14" y="34"/>
                  <a:pt x="13" y="34"/>
                </a:cubicBezTo>
                <a:close/>
                <a:moveTo>
                  <a:pt x="13" y="44"/>
                </a:moveTo>
                <a:cubicBezTo>
                  <a:pt x="13" y="44"/>
                  <a:pt x="13" y="44"/>
                  <a:pt x="13" y="44"/>
                </a:cubicBezTo>
                <a:cubicBezTo>
                  <a:pt x="12" y="44"/>
                  <a:pt x="11" y="45"/>
                  <a:pt x="11" y="46"/>
                </a:cubicBezTo>
                <a:cubicBezTo>
                  <a:pt x="11" y="48"/>
                  <a:pt x="12" y="49"/>
                  <a:pt x="13" y="49"/>
                </a:cubicBezTo>
                <a:cubicBezTo>
                  <a:pt x="14" y="49"/>
                  <a:pt x="15" y="48"/>
                  <a:pt x="15" y="46"/>
                </a:cubicBezTo>
                <a:cubicBezTo>
                  <a:pt x="15" y="45"/>
                  <a:pt x="14" y="44"/>
                  <a:pt x="13" y="44"/>
                </a:cubicBezTo>
                <a:close/>
                <a:moveTo>
                  <a:pt x="13" y="24"/>
                </a:moveTo>
                <a:cubicBezTo>
                  <a:pt x="13" y="24"/>
                  <a:pt x="13" y="24"/>
                  <a:pt x="13" y="24"/>
                </a:cubicBezTo>
                <a:cubicBezTo>
                  <a:pt x="12" y="24"/>
                  <a:pt x="11" y="26"/>
                  <a:pt x="11" y="27"/>
                </a:cubicBezTo>
                <a:cubicBezTo>
                  <a:pt x="11" y="28"/>
                  <a:pt x="12" y="29"/>
                  <a:pt x="13" y="29"/>
                </a:cubicBezTo>
                <a:cubicBezTo>
                  <a:pt x="14" y="29"/>
                  <a:pt x="15" y="28"/>
                  <a:pt x="15" y="27"/>
                </a:cubicBezTo>
                <a:cubicBezTo>
                  <a:pt x="15" y="26"/>
                  <a:pt x="14" y="24"/>
                  <a:pt x="13" y="24"/>
                </a:cubicBezTo>
                <a:close/>
                <a:moveTo>
                  <a:pt x="50" y="10"/>
                </a:moveTo>
                <a:cubicBezTo>
                  <a:pt x="50" y="10"/>
                  <a:pt x="50" y="10"/>
                  <a:pt x="50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9"/>
                  <a:pt x="44" y="9"/>
                  <a:pt x="44" y="9"/>
                </a:cubicBezTo>
                <a:cubicBezTo>
                  <a:pt x="44" y="8"/>
                  <a:pt x="44" y="7"/>
                  <a:pt x="43" y="7"/>
                </a:cubicBezTo>
                <a:cubicBezTo>
                  <a:pt x="35" y="7"/>
                  <a:pt x="35" y="7"/>
                  <a:pt x="35" y="7"/>
                </a:cubicBezTo>
                <a:cubicBezTo>
                  <a:pt x="35" y="6"/>
                  <a:pt x="34" y="4"/>
                  <a:pt x="33" y="3"/>
                </a:cubicBezTo>
                <a:cubicBezTo>
                  <a:pt x="31" y="1"/>
                  <a:pt x="29" y="0"/>
                  <a:pt x="27" y="0"/>
                </a:cubicBezTo>
                <a:cubicBezTo>
                  <a:pt x="24" y="0"/>
                  <a:pt x="22" y="1"/>
                  <a:pt x="20" y="3"/>
                </a:cubicBezTo>
                <a:cubicBezTo>
                  <a:pt x="19" y="4"/>
                  <a:pt x="18" y="6"/>
                  <a:pt x="18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9" y="8"/>
                  <a:pt x="9" y="9"/>
                </a:cubicBezTo>
                <a:cubicBezTo>
                  <a:pt x="9" y="10"/>
                  <a:pt x="9" y="10"/>
                  <a:pt x="9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10"/>
                  <a:pt x="0" y="11"/>
                  <a:pt x="0" y="12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1"/>
                  <a:pt x="1" y="62"/>
                  <a:pt x="3" y="62"/>
                </a:cubicBezTo>
                <a:cubicBezTo>
                  <a:pt x="50" y="62"/>
                  <a:pt x="50" y="62"/>
                  <a:pt x="50" y="62"/>
                </a:cubicBezTo>
                <a:cubicBezTo>
                  <a:pt x="52" y="62"/>
                  <a:pt x="53" y="61"/>
                  <a:pt x="53" y="59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1"/>
                  <a:pt x="52" y="10"/>
                  <a:pt x="50" y="10"/>
                </a:cubicBezTo>
                <a:close/>
                <a:moveTo>
                  <a:pt x="22" y="5"/>
                </a:moveTo>
                <a:cubicBezTo>
                  <a:pt x="22" y="5"/>
                  <a:pt x="22" y="5"/>
                  <a:pt x="22" y="5"/>
                </a:cubicBezTo>
                <a:cubicBezTo>
                  <a:pt x="23" y="4"/>
                  <a:pt x="25" y="3"/>
                  <a:pt x="27" y="3"/>
                </a:cubicBezTo>
                <a:cubicBezTo>
                  <a:pt x="28" y="3"/>
                  <a:pt x="30" y="4"/>
                  <a:pt x="31" y="5"/>
                </a:cubicBezTo>
                <a:cubicBezTo>
                  <a:pt x="32" y="6"/>
                  <a:pt x="32" y="6"/>
                  <a:pt x="32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6"/>
                  <a:pt x="21" y="6"/>
                  <a:pt x="22" y="5"/>
                </a:cubicBezTo>
                <a:close/>
                <a:moveTo>
                  <a:pt x="12" y="10"/>
                </a:moveTo>
                <a:cubicBezTo>
                  <a:pt x="12" y="10"/>
                  <a:pt x="12" y="10"/>
                  <a:pt x="12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4"/>
                  <a:pt x="41" y="14"/>
                  <a:pt x="41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0"/>
                  <a:pt x="12" y="10"/>
                  <a:pt x="12" y="10"/>
                </a:cubicBezTo>
                <a:close/>
                <a:moveTo>
                  <a:pt x="48" y="57"/>
                </a:moveTo>
                <a:cubicBezTo>
                  <a:pt x="48" y="57"/>
                  <a:pt x="48" y="57"/>
                  <a:pt x="48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5" y="14"/>
                  <a:pt x="5" y="14"/>
                  <a:pt x="5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7"/>
                  <a:pt x="10" y="17"/>
                  <a:pt x="10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4" y="17"/>
                  <a:pt x="44" y="17"/>
                  <a:pt x="44" y="16"/>
                </a:cubicBezTo>
                <a:cubicBezTo>
                  <a:pt x="44" y="14"/>
                  <a:pt x="44" y="14"/>
                  <a:pt x="44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57"/>
                  <a:pt x="48" y="57"/>
                  <a:pt x="48" y="57"/>
                </a:cubicBezTo>
                <a:close/>
                <a:moveTo>
                  <a:pt x="40" y="25"/>
                </a:moveTo>
                <a:cubicBezTo>
                  <a:pt x="40" y="25"/>
                  <a:pt x="40" y="25"/>
                  <a:pt x="40" y="25"/>
                </a:cubicBezTo>
                <a:cubicBezTo>
                  <a:pt x="20" y="25"/>
                  <a:pt x="20" y="25"/>
                  <a:pt x="20" y="25"/>
                </a:cubicBezTo>
                <a:cubicBezTo>
                  <a:pt x="19" y="25"/>
                  <a:pt x="19" y="26"/>
                  <a:pt x="19" y="27"/>
                </a:cubicBezTo>
                <a:cubicBezTo>
                  <a:pt x="19" y="28"/>
                  <a:pt x="19" y="28"/>
                  <a:pt x="2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7"/>
                </a:cubicBezTo>
                <a:cubicBezTo>
                  <a:pt x="41" y="26"/>
                  <a:pt x="41" y="25"/>
                  <a:pt x="40" y="25"/>
                </a:cubicBezTo>
                <a:close/>
                <a:moveTo>
                  <a:pt x="40" y="45"/>
                </a:moveTo>
                <a:cubicBezTo>
                  <a:pt x="40" y="45"/>
                  <a:pt x="40" y="45"/>
                  <a:pt x="40" y="45"/>
                </a:cubicBezTo>
                <a:cubicBezTo>
                  <a:pt x="20" y="45"/>
                  <a:pt x="20" y="45"/>
                  <a:pt x="20" y="45"/>
                </a:cubicBezTo>
                <a:cubicBezTo>
                  <a:pt x="19" y="45"/>
                  <a:pt x="19" y="45"/>
                  <a:pt x="19" y="46"/>
                </a:cubicBezTo>
                <a:cubicBezTo>
                  <a:pt x="19" y="47"/>
                  <a:pt x="19" y="48"/>
                  <a:pt x="20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41" y="48"/>
                  <a:pt x="41" y="47"/>
                  <a:pt x="41" y="46"/>
                </a:cubicBezTo>
                <a:cubicBezTo>
                  <a:pt x="41" y="45"/>
                  <a:pt x="41" y="45"/>
                  <a:pt x="40" y="45"/>
                </a:cubicBezTo>
                <a:close/>
                <a:moveTo>
                  <a:pt x="40" y="35"/>
                </a:moveTo>
                <a:cubicBezTo>
                  <a:pt x="40" y="35"/>
                  <a:pt x="40" y="35"/>
                  <a:pt x="40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5"/>
                  <a:pt x="19" y="36"/>
                  <a:pt x="19" y="37"/>
                </a:cubicBezTo>
                <a:cubicBezTo>
                  <a:pt x="19" y="37"/>
                  <a:pt x="19" y="38"/>
                  <a:pt x="20" y="38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8"/>
                  <a:pt x="41" y="37"/>
                  <a:pt x="41" y="37"/>
                </a:cubicBezTo>
                <a:cubicBezTo>
                  <a:pt x="41" y="36"/>
                  <a:pt x="41" y="35"/>
                  <a:pt x="40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" name="Freeform 25"/>
          <p:cNvSpPr>
            <a:spLocks noEditPoints="1"/>
          </p:cNvSpPr>
          <p:nvPr/>
        </p:nvSpPr>
        <p:spPr bwMode="auto">
          <a:xfrm>
            <a:off x="7394575" y="2016919"/>
            <a:ext cx="190500" cy="166688"/>
          </a:xfrm>
          <a:custGeom>
            <a:avLst/>
            <a:gdLst>
              <a:gd name="T0" fmla="*/ 58 w 60"/>
              <a:gd name="T1" fmla="*/ 0 h 52"/>
              <a:gd name="T2" fmla="*/ 2 w 60"/>
              <a:gd name="T3" fmla="*/ 0 h 52"/>
              <a:gd name="T4" fmla="*/ 0 w 60"/>
              <a:gd name="T5" fmla="*/ 3 h 52"/>
              <a:gd name="T6" fmla="*/ 0 w 60"/>
              <a:gd name="T7" fmla="*/ 49 h 52"/>
              <a:gd name="T8" fmla="*/ 2 w 60"/>
              <a:gd name="T9" fmla="*/ 52 h 52"/>
              <a:gd name="T10" fmla="*/ 58 w 60"/>
              <a:gd name="T11" fmla="*/ 52 h 52"/>
              <a:gd name="T12" fmla="*/ 60 w 60"/>
              <a:gd name="T13" fmla="*/ 49 h 52"/>
              <a:gd name="T14" fmla="*/ 60 w 60"/>
              <a:gd name="T15" fmla="*/ 3 h 52"/>
              <a:gd name="T16" fmla="*/ 58 w 60"/>
              <a:gd name="T17" fmla="*/ 0 h 52"/>
              <a:gd name="T18" fmla="*/ 55 w 60"/>
              <a:gd name="T19" fmla="*/ 47 h 52"/>
              <a:gd name="T20" fmla="*/ 55 w 60"/>
              <a:gd name="T21" fmla="*/ 47 h 52"/>
              <a:gd name="T22" fmla="*/ 5 w 60"/>
              <a:gd name="T23" fmla="*/ 47 h 52"/>
              <a:gd name="T24" fmla="*/ 5 w 60"/>
              <a:gd name="T25" fmla="*/ 42 h 52"/>
              <a:gd name="T26" fmla="*/ 17 w 60"/>
              <a:gd name="T27" fmla="*/ 30 h 52"/>
              <a:gd name="T28" fmla="*/ 25 w 60"/>
              <a:gd name="T29" fmla="*/ 38 h 52"/>
              <a:gd name="T30" fmla="*/ 25 w 60"/>
              <a:gd name="T31" fmla="*/ 38 h 52"/>
              <a:gd name="T32" fmla="*/ 25 w 60"/>
              <a:gd name="T33" fmla="*/ 38 h 52"/>
              <a:gd name="T34" fmla="*/ 25 w 60"/>
              <a:gd name="T35" fmla="*/ 38 h 52"/>
              <a:gd name="T36" fmla="*/ 30 w 60"/>
              <a:gd name="T37" fmla="*/ 43 h 52"/>
              <a:gd name="T38" fmla="*/ 32 w 60"/>
              <a:gd name="T39" fmla="*/ 43 h 52"/>
              <a:gd name="T40" fmla="*/ 32 w 60"/>
              <a:gd name="T41" fmla="*/ 41 h 52"/>
              <a:gd name="T42" fmla="*/ 28 w 60"/>
              <a:gd name="T43" fmla="*/ 37 h 52"/>
              <a:gd name="T44" fmla="*/ 39 w 60"/>
              <a:gd name="T45" fmla="*/ 26 h 52"/>
              <a:gd name="T46" fmla="*/ 55 w 60"/>
              <a:gd name="T47" fmla="*/ 43 h 52"/>
              <a:gd name="T48" fmla="*/ 55 w 60"/>
              <a:gd name="T49" fmla="*/ 47 h 52"/>
              <a:gd name="T50" fmla="*/ 55 w 60"/>
              <a:gd name="T51" fmla="*/ 39 h 52"/>
              <a:gd name="T52" fmla="*/ 55 w 60"/>
              <a:gd name="T53" fmla="*/ 39 h 52"/>
              <a:gd name="T54" fmla="*/ 40 w 60"/>
              <a:gd name="T55" fmla="*/ 23 h 52"/>
              <a:gd name="T56" fmla="*/ 38 w 60"/>
              <a:gd name="T57" fmla="*/ 23 h 52"/>
              <a:gd name="T58" fmla="*/ 26 w 60"/>
              <a:gd name="T59" fmla="*/ 35 h 52"/>
              <a:gd name="T60" fmla="*/ 17 w 60"/>
              <a:gd name="T61" fmla="*/ 27 h 52"/>
              <a:gd name="T62" fmla="*/ 16 w 60"/>
              <a:gd name="T63" fmla="*/ 27 h 52"/>
              <a:gd name="T64" fmla="*/ 5 w 60"/>
              <a:gd name="T65" fmla="*/ 38 h 52"/>
              <a:gd name="T66" fmla="*/ 5 w 60"/>
              <a:gd name="T67" fmla="*/ 5 h 52"/>
              <a:gd name="T68" fmla="*/ 55 w 60"/>
              <a:gd name="T69" fmla="*/ 5 h 52"/>
              <a:gd name="T70" fmla="*/ 55 w 60"/>
              <a:gd name="T71" fmla="*/ 39 h 52"/>
              <a:gd name="T72" fmla="*/ 17 w 60"/>
              <a:gd name="T73" fmla="*/ 24 h 52"/>
              <a:gd name="T74" fmla="*/ 17 w 60"/>
              <a:gd name="T75" fmla="*/ 24 h 52"/>
              <a:gd name="T76" fmla="*/ 25 w 60"/>
              <a:gd name="T77" fmla="*/ 16 h 52"/>
              <a:gd name="T78" fmla="*/ 17 w 60"/>
              <a:gd name="T79" fmla="*/ 8 h 52"/>
              <a:gd name="T80" fmla="*/ 9 w 60"/>
              <a:gd name="T81" fmla="*/ 16 h 52"/>
              <a:gd name="T82" fmla="*/ 17 w 60"/>
              <a:gd name="T83" fmla="*/ 24 h 52"/>
              <a:gd name="T84" fmla="*/ 17 w 60"/>
              <a:gd name="T85" fmla="*/ 10 h 52"/>
              <a:gd name="T86" fmla="*/ 17 w 60"/>
              <a:gd name="T87" fmla="*/ 10 h 52"/>
              <a:gd name="T88" fmla="*/ 23 w 60"/>
              <a:gd name="T89" fmla="*/ 16 h 52"/>
              <a:gd name="T90" fmla="*/ 17 w 60"/>
              <a:gd name="T91" fmla="*/ 21 h 52"/>
              <a:gd name="T92" fmla="*/ 12 w 60"/>
              <a:gd name="T93" fmla="*/ 16 h 52"/>
              <a:gd name="T94" fmla="*/ 17 w 60"/>
              <a:gd name="T95" fmla="*/ 1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0" h="52">
                <a:moveTo>
                  <a:pt x="58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1"/>
                  <a:pt x="1" y="52"/>
                  <a:pt x="2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9" y="52"/>
                  <a:pt x="60" y="51"/>
                  <a:pt x="60" y="49"/>
                </a:cubicBezTo>
                <a:cubicBezTo>
                  <a:pt x="60" y="3"/>
                  <a:pt x="60" y="3"/>
                  <a:pt x="60" y="3"/>
                </a:cubicBezTo>
                <a:cubicBezTo>
                  <a:pt x="60" y="1"/>
                  <a:pt x="59" y="0"/>
                  <a:pt x="58" y="0"/>
                </a:cubicBezTo>
                <a:close/>
                <a:moveTo>
                  <a:pt x="55" y="47"/>
                </a:moveTo>
                <a:cubicBezTo>
                  <a:pt x="55" y="47"/>
                  <a:pt x="55" y="47"/>
                  <a:pt x="55" y="47"/>
                </a:cubicBezTo>
                <a:cubicBezTo>
                  <a:pt x="5" y="47"/>
                  <a:pt x="5" y="47"/>
                  <a:pt x="5" y="47"/>
                </a:cubicBezTo>
                <a:cubicBezTo>
                  <a:pt x="5" y="42"/>
                  <a:pt x="5" y="42"/>
                  <a:pt x="5" y="42"/>
                </a:cubicBezTo>
                <a:cubicBezTo>
                  <a:pt x="17" y="30"/>
                  <a:pt x="17" y="30"/>
                  <a:pt x="17" y="30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30" y="43"/>
                  <a:pt x="30" y="43"/>
                  <a:pt x="30" y="43"/>
                </a:cubicBezTo>
                <a:cubicBezTo>
                  <a:pt x="30" y="44"/>
                  <a:pt x="31" y="44"/>
                  <a:pt x="32" y="43"/>
                </a:cubicBezTo>
                <a:cubicBezTo>
                  <a:pt x="32" y="43"/>
                  <a:pt x="32" y="42"/>
                  <a:pt x="32" y="41"/>
                </a:cubicBezTo>
                <a:cubicBezTo>
                  <a:pt x="28" y="37"/>
                  <a:pt x="28" y="37"/>
                  <a:pt x="28" y="37"/>
                </a:cubicBezTo>
                <a:cubicBezTo>
                  <a:pt x="39" y="26"/>
                  <a:pt x="39" y="26"/>
                  <a:pt x="39" y="26"/>
                </a:cubicBezTo>
                <a:cubicBezTo>
                  <a:pt x="55" y="43"/>
                  <a:pt x="55" y="43"/>
                  <a:pt x="55" y="43"/>
                </a:cubicBezTo>
                <a:cubicBezTo>
                  <a:pt x="55" y="47"/>
                  <a:pt x="55" y="47"/>
                  <a:pt x="55" y="47"/>
                </a:cubicBezTo>
                <a:close/>
                <a:moveTo>
                  <a:pt x="55" y="39"/>
                </a:moveTo>
                <a:cubicBezTo>
                  <a:pt x="55" y="39"/>
                  <a:pt x="55" y="39"/>
                  <a:pt x="55" y="39"/>
                </a:cubicBezTo>
                <a:cubicBezTo>
                  <a:pt x="40" y="23"/>
                  <a:pt x="40" y="23"/>
                  <a:pt x="40" y="23"/>
                </a:cubicBezTo>
                <a:cubicBezTo>
                  <a:pt x="39" y="23"/>
                  <a:pt x="38" y="23"/>
                  <a:pt x="38" y="23"/>
                </a:cubicBezTo>
                <a:cubicBezTo>
                  <a:pt x="26" y="35"/>
                  <a:pt x="26" y="35"/>
                  <a:pt x="26" y="35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7"/>
                  <a:pt x="16" y="27"/>
                  <a:pt x="16" y="27"/>
                </a:cubicBezTo>
                <a:cubicBezTo>
                  <a:pt x="5" y="38"/>
                  <a:pt x="5" y="38"/>
                  <a:pt x="5" y="38"/>
                </a:cubicBezTo>
                <a:cubicBezTo>
                  <a:pt x="5" y="5"/>
                  <a:pt x="5" y="5"/>
                  <a:pt x="5" y="5"/>
                </a:cubicBezTo>
                <a:cubicBezTo>
                  <a:pt x="55" y="5"/>
                  <a:pt x="55" y="5"/>
                  <a:pt x="55" y="5"/>
                </a:cubicBezTo>
                <a:cubicBezTo>
                  <a:pt x="55" y="39"/>
                  <a:pt x="55" y="39"/>
                  <a:pt x="55" y="39"/>
                </a:cubicBezTo>
                <a:close/>
                <a:moveTo>
                  <a:pt x="17" y="24"/>
                </a:moveTo>
                <a:cubicBezTo>
                  <a:pt x="17" y="24"/>
                  <a:pt x="17" y="24"/>
                  <a:pt x="17" y="24"/>
                </a:cubicBezTo>
                <a:cubicBezTo>
                  <a:pt x="22" y="24"/>
                  <a:pt x="25" y="20"/>
                  <a:pt x="25" y="16"/>
                </a:cubicBezTo>
                <a:cubicBezTo>
                  <a:pt x="25" y="11"/>
                  <a:pt x="22" y="8"/>
                  <a:pt x="17" y="8"/>
                </a:cubicBezTo>
                <a:cubicBezTo>
                  <a:pt x="13" y="8"/>
                  <a:pt x="9" y="11"/>
                  <a:pt x="9" y="16"/>
                </a:cubicBezTo>
                <a:cubicBezTo>
                  <a:pt x="9" y="20"/>
                  <a:pt x="13" y="24"/>
                  <a:pt x="17" y="24"/>
                </a:cubicBezTo>
                <a:close/>
                <a:moveTo>
                  <a:pt x="17" y="10"/>
                </a:moveTo>
                <a:cubicBezTo>
                  <a:pt x="17" y="10"/>
                  <a:pt x="17" y="10"/>
                  <a:pt x="17" y="10"/>
                </a:cubicBezTo>
                <a:cubicBezTo>
                  <a:pt x="20" y="10"/>
                  <a:pt x="23" y="13"/>
                  <a:pt x="23" y="16"/>
                </a:cubicBezTo>
                <a:cubicBezTo>
                  <a:pt x="23" y="18"/>
                  <a:pt x="20" y="21"/>
                  <a:pt x="17" y="21"/>
                </a:cubicBezTo>
                <a:cubicBezTo>
                  <a:pt x="15" y="21"/>
                  <a:pt x="12" y="18"/>
                  <a:pt x="12" y="16"/>
                </a:cubicBezTo>
                <a:cubicBezTo>
                  <a:pt x="12" y="13"/>
                  <a:pt x="15" y="10"/>
                  <a:pt x="17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2826370" y="287338"/>
            <a:ext cx="348967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WRITE YOUR GREAT TITLE HERE</a:t>
            </a:r>
          </a:p>
        </p:txBody>
      </p:sp>
      <p:sp>
        <p:nvSpPr>
          <p:cNvPr id="35" name="Text Box 5"/>
          <p:cNvSpPr txBox="1">
            <a:spLocks noChangeArrowheads="1"/>
          </p:cNvSpPr>
          <p:nvPr/>
        </p:nvSpPr>
        <p:spPr bwMode="auto">
          <a:xfrm>
            <a:off x="3524250" y="577850"/>
            <a:ext cx="209391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2080059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1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1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6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5" dur="6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6" dur="6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6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9" dur="6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0" dur="6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2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 p14:presetBounceEnd="66667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40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1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 p14:presetBounceEnd="66667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44" dur="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5" dur="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66667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48" dur="6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9" dur="6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2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grpId="0" nodeType="withEffect" p14:presetBounceEnd="66667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69" dur="6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70" dur="6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8" fill="hold" grpId="0" nodeType="withEffect" p14:presetBounceEnd="66667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3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74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grpId="0" nodeType="withEffect" p14:presetBounceEnd="66667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82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3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nodeType="withEffect">
                                      <p:stCondLst>
                                        <p:cond delay="46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2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4" fill="hold" grpId="0" nodeType="withEffect" p14:presetBounceEnd="66667">
                                      <p:stCondLst>
                                        <p:cond delay="49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98" dur="6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99" dur="6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fill="hold" grpId="0" nodeType="withEffect" p14:presetBounceEnd="66667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02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03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8" fill="hold" grpId="0" nodeType="withEffect" p14:presetBounceEnd="66667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06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07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nodeType="withEffect">
                                      <p:stCondLst>
                                        <p:cond delay="61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6" presetClass="emph" presetSubtype="0" autoRev="1" fill="hold" nodeType="withEffect">
                                      <p:stCondLst>
                                        <p:cond delay="6400"/>
                                      </p:stCondLst>
                                      <p:childTnLst>
                                        <p:animScale>
                                          <p:cBhvr>
                                            <p:cTn id="119" dur="15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64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4" fill="hold" grpId="0" nodeType="withEffect" p14:presetBounceEnd="66667">
                                      <p:stCondLst>
                                        <p:cond delay="64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27" dur="6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28" dur="6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8" grpId="0" animBg="1"/>
          <p:bldP spid="9" grpId="0" animBg="1"/>
          <p:bldP spid="14" grpId="0" animBg="1"/>
          <p:bldP spid="15" grpId="0" animBg="1"/>
          <p:bldP spid="18" grpId="0" animBg="1"/>
          <p:bldP spid="19" grpId="0" animBg="1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22" grpId="0" animBg="1"/>
          <p:bldP spid="23" grpId="0" animBg="1"/>
          <p:bldP spid="24" grpId="0" animBg="1"/>
          <p:bldP spid="25" grpId="0" animBg="1"/>
          <p:bldP spid="34" grpId="0"/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6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6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6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6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2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6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6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6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2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6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6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8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nodeType="withEffect">
                                      <p:stCondLst>
                                        <p:cond delay="46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2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4" fill="hold" grpId="0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6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6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fill="hold" grpId="0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8" fill="hold" grpId="0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nodeType="withEffect">
                                      <p:stCondLst>
                                        <p:cond delay="61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6" presetClass="emph" presetSubtype="0" autoRev="1" fill="hold" nodeType="withEffect">
                                      <p:stCondLst>
                                        <p:cond delay="6400"/>
                                      </p:stCondLst>
                                      <p:childTnLst>
                                        <p:animScale>
                                          <p:cBhvr>
                                            <p:cTn id="119" dur="15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64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4" fill="hold" grpId="0" nodeType="withEffect">
                                      <p:stCondLst>
                                        <p:cond delay="64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6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6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8" grpId="0" animBg="1"/>
          <p:bldP spid="9" grpId="0" animBg="1"/>
          <p:bldP spid="14" grpId="0" animBg="1"/>
          <p:bldP spid="15" grpId="0" animBg="1"/>
          <p:bldP spid="18" grpId="0" animBg="1"/>
          <p:bldP spid="19" grpId="0" animBg="1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22" grpId="0" animBg="1"/>
          <p:bldP spid="23" grpId="0" animBg="1"/>
          <p:bldP spid="24" grpId="0" animBg="1"/>
          <p:bldP spid="25" grpId="0" animBg="1"/>
          <p:bldP spid="34" grpId="0"/>
          <p:bldP spid="35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31888" y="1202804"/>
            <a:ext cx="494456" cy="495586"/>
            <a:chOff x="731888" y="1273969"/>
            <a:chExt cx="494456" cy="495586"/>
          </a:xfrm>
        </p:grpSpPr>
        <p:sp>
          <p:nvSpPr>
            <p:cNvPr id="84" name="Oval 5"/>
            <p:cNvSpPr>
              <a:spLocks noChangeArrowheads="1"/>
            </p:cNvSpPr>
            <p:nvPr/>
          </p:nvSpPr>
          <p:spPr bwMode="auto">
            <a:xfrm>
              <a:off x="782479" y="1327169"/>
              <a:ext cx="388300" cy="389188"/>
            </a:xfrm>
            <a:prstGeom prst="ellipse">
              <a:avLst/>
            </a:pr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5" name="Oval 5"/>
            <p:cNvSpPr>
              <a:spLocks noChangeArrowheads="1"/>
            </p:cNvSpPr>
            <p:nvPr/>
          </p:nvSpPr>
          <p:spPr bwMode="auto">
            <a:xfrm>
              <a:off x="731888" y="1273969"/>
              <a:ext cx="494456" cy="495586"/>
            </a:xfrm>
            <a:prstGeom prst="ellipse">
              <a:avLst/>
            </a:pr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49" name="Rectangle 6" descr="library副本"/>
          <p:cNvSpPr>
            <a:spLocks noChangeArrowheads="1"/>
          </p:cNvSpPr>
          <p:nvPr/>
        </p:nvSpPr>
        <p:spPr bwMode="auto">
          <a:xfrm>
            <a:off x="4154488" y="1252538"/>
            <a:ext cx="2173287" cy="3368675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z="8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50" name="Rectangle 7"/>
          <p:cNvSpPr>
            <a:spLocks noChangeArrowheads="1"/>
          </p:cNvSpPr>
          <p:nvPr/>
        </p:nvSpPr>
        <p:spPr bwMode="auto">
          <a:xfrm>
            <a:off x="6327775" y="1252538"/>
            <a:ext cx="2176463" cy="3368675"/>
          </a:xfrm>
          <a:prstGeom prst="rect">
            <a:avLst/>
          </a:prstGeom>
          <a:solidFill>
            <a:srgbClr val="19BAA9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2" name="Line 9"/>
          <p:cNvSpPr>
            <a:spLocks noChangeShapeType="1"/>
          </p:cNvSpPr>
          <p:nvPr/>
        </p:nvSpPr>
        <p:spPr bwMode="auto">
          <a:xfrm>
            <a:off x="787400" y="1883493"/>
            <a:ext cx="2976563" cy="0"/>
          </a:xfrm>
          <a:prstGeom prst="line">
            <a:avLst/>
          </a:prstGeom>
          <a:noFill/>
          <a:ln w="9525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54" name="Line 11"/>
          <p:cNvSpPr>
            <a:spLocks noChangeShapeType="1"/>
          </p:cNvSpPr>
          <p:nvPr/>
        </p:nvSpPr>
        <p:spPr bwMode="auto">
          <a:xfrm>
            <a:off x="787400" y="2807418"/>
            <a:ext cx="2976563" cy="0"/>
          </a:xfrm>
          <a:prstGeom prst="lin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56" name="Line 13"/>
          <p:cNvSpPr>
            <a:spLocks noChangeShapeType="1"/>
          </p:cNvSpPr>
          <p:nvPr/>
        </p:nvSpPr>
        <p:spPr bwMode="auto">
          <a:xfrm>
            <a:off x="787400" y="3732931"/>
            <a:ext cx="2976563" cy="0"/>
          </a:xfrm>
          <a:prstGeom prst="lin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58" name="Line 15"/>
          <p:cNvSpPr>
            <a:spLocks noChangeShapeType="1"/>
          </p:cNvSpPr>
          <p:nvPr/>
        </p:nvSpPr>
        <p:spPr bwMode="auto">
          <a:xfrm>
            <a:off x="787400" y="4660031"/>
            <a:ext cx="2976563" cy="0"/>
          </a:xfrm>
          <a:prstGeom prst="line">
            <a:avLst/>
          </a:prstGeom>
          <a:noFill/>
          <a:ln w="9525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59" name="Rectangle 16"/>
          <p:cNvSpPr>
            <a:spLocks noChangeArrowheads="1"/>
          </p:cNvSpPr>
          <p:nvPr/>
        </p:nvSpPr>
        <p:spPr bwMode="auto">
          <a:xfrm>
            <a:off x="1403549" y="1228998"/>
            <a:ext cx="25923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TOPIC HEADER ONE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.</a:t>
            </a:r>
          </a:p>
        </p:txBody>
      </p:sp>
      <p:sp>
        <p:nvSpPr>
          <p:cNvPr id="60" name="Rectangle 17"/>
          <p:cNvSpPr>
            <a:spLocks noChangeArrowheads="1"/>
          </p:cNvSpPr>
          <p:nvPr/>
        </p:nvSpPr>
        <p:spPr bwMode="auto">
          <a:xfrm>
            <a:off x="1403549" y="2137048"/>
            <a:ext cx="25923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TOPIC HEADER TWO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.</a:t>
            </a:r>
          </a:p>
        </p:txBody>
      </p:sp>
      <p:sp>
        <p:nvSpPr>
          <p:cNvPr id="61" name="Rectangle 18"/>
          <p:cNvSpPr>
            <a:spLocks noChangeArrowheads="1"/>
          </p:cNvSpPr>
          <p:nvPr/>
        </p:nvSpPr>
        <p:spPr bwMode="auto">
          <a:xfrm>
            <a:off x="1403549" y="3070498"/>
            <a:ext cx="25923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TOPIC HEADER THREE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.</a:t>
            </a:r>
          </a:p>
        </p:txBody>
      </p:sp>
      <p:sp>
        <p:nvSpPr>
          <p:cNvPr id="62" name="Rectangle 19"/>
          <p:cNvSpPr>
            <a:spLocks noChangeArrowheads="1"/>
          </p:cNvSpPr>
          <p:nvPr/>
        </p:nvSpPr>
        <p:spPr bwMode="auto">
          <a:xfrm>
            <a:off x="1403549" y="3997598"/>
            <a:ext cx="25923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TOPIC HEADER FOUR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.</a:t>
            </a:r>
          </a:p>
        </p:txBody>
      </p:sp>
      <p:sp>
        <p:nvSpPr>
          <p:cNvPr id="63" name="Rectangle 20"/>
          <p:cNvSpPr>
            <a:spLocks noChangeArrowheads="1"/>
          </p:cNvSpPr>
          <p:nvPr/>
        </p:nvSpPr>
        <p:spPr bwMode="auto">
          <a:xfrm>
            <a:off x="6543675" y="2047875"/>
            <a:ext cx="1800225" cy="1920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200" b="1" dirty="0">
                <a:solidFill>
                  <a:schemeClr val="bg1"/>
                </a:solidFill>
                <a:latin typeface="Arial" pitchFamily="34" charset="0"/>
              </a:rPr>
              <a:t>WRITE YOUR</a:t>
            </a:r>
            <a:endParaRPr lang="zh-CN" altLang="en-US" sz="1200" b="1" dirty="0">
              <a:solidFill>
                <a:schemeClr val="bg1"/>
              </a:solidFill>
              <a:latin typeface="Arial" pitchFamily="34" charset="0"/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200" b="1" dirty="0">
                <a:solidFill>
                  <a:schemeClr val="bg1"/>
                </a:solidFill>
                <a:latin typeface="Arial" pitchFamily="34" charset="0"/>
              </a:rPr>
              <a:t>GREAT TITLE HERE</a:t>
            </a:r>
            <a:endParaRPr lang="zh-CN" altLang="en-US" sz="1200" b="1" dirty="0">
              <a:solidFill>
                <a:schemeClr val="bg1"/>
              </a:solidFill>
              <a:latin typeface="Arial" pitchFamily="34" charset="0"/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en-US" sz="800" b="1" dirty="0">
              <a:solidFill>
                <a:schemeClr val="bg1"/>
              </a:solidFill>
              <a:latin typeface="Arial" pitchFamily="34" charset="0"/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chemeClr val="bg1"/>
                </a:solidFill>
                <a:latin typeface="Arial" pitchFamily="34" charset="0"/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  <a:latin typeface="Arial" pitchFamily="34" charset="0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latin typeface="Arial" pitchFamily="34" charset="0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/>
                </a:solidFill>
                <a:latin typeface="Arial" pitchFamily="34" charset="0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latin typeface="Arial" pitchFamily="34" charset="0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/>
              </a:solidFill>
              <a:latin typeface="Arial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29295" y="2126623"/>
            <a:ext cx="494668" cy="495798"/>
            <a:chOff x="729295" y="2197788"/>
            <a:chExt cx="494668" cy="495798"/>
          </a:xfrm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>
              <a:off x="782479" y="2251094"/>
              <a:ext cx="388300" cy="389188"/>
            </a:xfrm>
            <a:prstGeom prst="ellipse">
              <a:avLst/>
            </a:pr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7" name="Oval 5"/>
            <p:cNvSpPr>
              <a:spLocks noChangeArrowheads="1"/>
            </p:cNvSpPr>
            <p:nvPr/>
          </p:nvSpPr>
          <p:spPr bwMode="auto">
            <a:xfrm>
              <a:off x="729295" y="2197788"/>
              <a:ext cx="494668" cy="495798"/>
            </a:xfrm>
            <a:prstGeom prst="ellipse">
              <a:avLst/>
            </a:pr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26914" y="3044987"/>
            <a:ext cx="499430" cy="500570"/>
            <a:chOff x="726914" y="3116152"/>
            <a:chExt cx="499430" cy="500570"/>
          </a:xfrm>
        </p:grpSpPr>
        <p:sp>
          <p:nvSpPr>
            <p:cNvPr id="88" name="Oval 5"/>
            <p:cNvSpPr>
              <a:spLocks noChangeArrowheads="1"/>
            </p:cNvSpPr>
            <p:nvPr/>
          </p:nvSpPr>
          <p:spPr bwMode="auto">
            <a:xfrm>
              <a:off x="782479" y="3171844"/>
              <a:ext cx="388300" cy="389188"/>
            </a:xfrm>
            <a:prstGeom prst="ellipse">
              <a:avLst/>
            </a:pr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89" name="Oval 5"/>
            <p:cNvSpPr>
              <a:spLocks noChangeArrowheads="1"/>
            </p:cNvSpPr>
            <p:nvPr/>
          </p:nvSpPr>
          <p:spPr bwMode="auto">
            <a:xfrm>
              <a:off x="726914" y="3116152"/>
              <a:ext cx="499430" cy="500570"/>
            </a:xfrm>
            <a:prstGeom prst="ellipse">
              <a:avLst/>
            </a:pr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29883" y="3972198"/>
            <a:ext cx="499208" cy="500348"/>
            <a:chOff x="729883" y="4043363"/>
            <a:chExt cx="499208" cy="500348"/>
          </a:xfrm>
        </p:grpSpPr>
        <p:sp>
          <p:nvSpPr>
            <p:cNvPr id="90" name="Oval 5"/>
            <p:cNvSpPr>
              <a:spLocks noChangeArrowheads="1"/>
            </p:cNvSpPr>
            <p:nvPr/>
          </p:nvSpPr>
          <p:spPr bwMode="auto">
            <a:xfrm>
              <a:off x="782479" y="4098944"/>
              <a:ext cx="388300" cy="389188"/>
            </a:xfrm>
            <a:prstGeom prst="ellipse">
              <a:avLst/>
            </a:prstGeom>
            <a:gradFill flip="none" rotWithShape="1">
              <a:gsLst>
                <a:gs pos="90000">
                  <a:srgbClr val="108692"/>
                </a:gs>
                <a:gs pos="30000">
                  <a:srgbClr val="16B2C1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08692"/>
                  </a:gs>
                  <a:gs pos="100000">
                    <a:srgbClr val="16B2C1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91" name="Oval 5"/>
            <p:cNvSpPr>
              <a:spLocks noChangeArrowheads="1"/>
            </p:cNvSpPr>
            <p:nvPr/>
          </p:nvSpPr>
          <p:spPr bwMode="auto">
            <a:xfrm>
              <a:off x="729883" y="4043363"/>
              <a:ext cx="499208" cy="500348"/>
            </a:xfrm>
            <a:prstGeom prst="ellipse">
              <a:avLst/>
            </a:prstGeom>
            <a:gradFill flip="none" rotWithShape="1">
              <a:gsLst>
                <a:gs pos="90000">
                  <a:srgbClr val="108692"/>
                </a:gs>
                <a:gs pos="30000">
                  <a:srgbClr val="16B2C1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08692"/>
                  </a:gs>
                  <a:gs pos="100000">
                    <a:srgbClr val="16B2C1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grpSp>
        <p:nvGrpSpPr>
          <p:cNvPr id="64" name="Group 24"/>
          <p:cNvGrpSpPr>
            <a:grpSpLocks/>
          </p:cNvGrpSpPr>
          <p:nvPr/>
        </p:nvGrpSpPr>
        <p:grpSpPr bwMode="auto">
          <a:xfrm>
            <a:off x="912813" y="4143648"/>
            <a:ext cx="133350" cy="173037"/>
            <a:chOff x="0" y="0"/>
            <a:chExt cx="84" cy="109"/>
          </a:xfrm>
          <a:solidFill>
            <a:schemeClr val="bg1"/>
          </a:solidFill>
        </p:grpSpPr>
        <p:sp>
          <p:nvSpPr>
            <p:cNvPr id="65" name="Freeform 25"/>
            <p:cNvSpPr>
              <a:spLocks/>
            </p:cNvSpPr>
            <p:nvPr/>
          </p:nvSpPr>
          <p:spPr bwMode="auto">
            <a:xfrm>
              <a:off x="43" y="17"/>
              <a:ext cx="23" cy="23"/>
            </a:xfrm>
            <a:custGeom>
              <a:avLst/>
              <a:gdLst>
                <a:gd name="T0" fmla="*/ 23 w 23"/>
                <a:gd name="T1" fmla="*/ 23 h 23"/>
                <a:gd name="T2" fmla="*/ 0 w 23"/>
                <a:gd name="T3" fmla="*/ 23 h 23"/>
                <a:gd name="T4" fmla="*/ 0 w 23"/>
                <a:gd name="T5" fmla="*/ 0 h 23"/>
                <a:gd name="T6" fmla="*/ 4 w 23"/>
                <a:gd name="T7" fmla="*/ 0 h 23"/>
                <a:gd name="T8" fmla="*/ 4 w 23"/>
                <a:gd name="T9" fmla="*/ 19 h 23"/>
                <a:gd name="T10" fmla="*/ 23 w 23"/>
                <a:gd name="T11" fmla="*/ 19 h 23"/>
                <a:gd name="T12" fmla="*/ 23 w 23"/>
                <a:gd name="T1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3">
                  <a:moveTo>
                    <a:pt x="23" y="23"/>
                  </a:moveTo>
                  <a:lnTo>
                    <a:pt x="0" y="23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19"/>
                  </a:lnTo>
                  <a:lnTo>
                    <a:pt x="23" y="19"/>
                  </a:lnTo>
                  <a:lnTo>
                    <a:pt x="23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z="80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66" name="Freeform 26"/>
            <p:cNvSpPr>
              <a:spLocks noEditPoints="1"/>
            </p:cNvSpPr>
            <p:nvPr/>
          </p:nvSpPr>
          <p:spPr bwMode="auto">
            <a:xfrm>
              <a:off x="0" y="15"/>
              <a:ext cx="69" cy="94"/>
            </a:xfrm>
            <a:custGeom>
              <a:avLst/>
              <a:gdLst>
                <a:gd name="T0" fmla="*/ 69 w 69"/>
                <a:gd name="T1" fmla="*/ 94 h 94"/>
                <a:gd name="T2" fmla="*/ 0 w 69"/>
                <a:gd name="T3" fmla="*/ 94 h 94"/>
                <a:gd name="T4" fmla="*/ 0 w 69"/>
                <a:gd name="T5" fmla="*/ 0 h 94"/>
                <a:gd name="T6" fmla="*/ 47 w 69"/>
                <a:gd name="T7" fmla="*/ 0 h 94"/>
                <a:gd name="T8" fmla="*/ 69 w 69"/>
                <a:gd name="T9" fmla="*/ 22 h 94"/>
                <a:gd name="T10" fmla="*/ 69 w 69"/>
                <a:gd name="T11" fmla="*/ 94 h 94"/>
                <a:gd name="T12" fmla="*/ 5 w 69"/>
                <a:gd name="T13" fmla="*/ 89 h 94"/>
                <a:gd name="T14" fmla="*/ 65 w 69"/>
                <a:gd name="T15" fmla="*/ 89 h 94"/>
                <a:gd name="T16" fmla="*/ 65 w 69"/>
                <a:gd name="T17" fmla="*/ 23 h 94"/>
                <a:gd name="T18" fmla="*/ 45 w 69"/>
                <a:gd name="T19" fmla="*/ 3 h 94"/>
                <a:gd name="T20" fmla="*/ 5 w 69"/>
                <a:gd name="T21" fmla="*/ 3 h 94"/>
                <a:gd name="T22" fmla="*/ 5 w 69"/>
                <a:gd name="T23" fmla="*/ 8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9" h="94">
                  <a:moveTo>
                    <a:pt x="69" y="94"/>
                  </a:moveTo>
                  <a:lnTo>
                    <a:pt x="0" y="94"/>
                  </a:lnTo>
                  <a:lnTo>
                    <a:pt x="0" y="0"/>
                  </a:lnTo>
                  <a:lnTo>
                    <a:pt x="47" y="0"/>
                  </a:lnTo>
                  <a:lnTo>
                    <a:pt x="69" y="22"/>
                  </a:lnTo>
                  <a:lnTo>
                    <a:pt x="69" y="94"/>
                  </a:lnTo>
                  <a:close/>
                  <a:moveTo>
                    <a:pt x="5" y="89"/>
                  </a:moveTo>
                  <a:lnTo>
                    <a:pt x="65" y="89"/>
                  </a:lnTo>
                  <a:lnTo>
                    <a:pt x="65" y="23"/>
                  </a:lnTo>
                  <a:lnTo>
                    <a:pt x="45" y="3"/>
                  </a:lnTo>
                  <a:lnTo>
                    <a:pt x="5" y="3"/>
                  </a:lnTo>
                  <a:lnTo>
                    <a:pt x="5" y="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z="80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67" name="Freeform 27"/>
            <p:cNvSpPr>
              <a:spLocks/>
            </p:cNvSpPr>
            <p:nvPr/>
          </p:nvSpPr>
          <p:spPr bwMode="auto">
            <a:xfrm>
              <a:off x="57" y="2"/>
              <a:ext cx="24" cy="23"/>
            </a:xfrm>
            <a:custGeom>
              <a:avLst/>
              <a:gdLst>
                <a:gd name="T0" fmla="*/ 24 w 24"/>
                <a:gd name="T1" fmla="*/ 23 h 23"/>
                <a:gd name="T2" fmla="*/ 0 w 24"/>
                <a:gd name="T3" fmla="*/ 23 h 23"/>
                <a:gd name="T4" fmla="*/ 0 w 24"/>
                <a:gd name="T5" fmla="*/ 0 h 23"/>
                <a:gd name="T6" fmla="*/ 5 w 24"/>
                <a:gd name="T7" fmla="*/ 0 h 23"/>
                <a:gd name="T8" fmla="*/ 5 w 24"/>
                <a:gd name="T9" fmla="*/ 19 h 23"/>
                <a:gd name="T10" fmla="*/ 24 w 24"/>
                <a:gd name="T11" fmla="*/ 19 h 23"/>
                <a:gd name="T12" fmla="*/ 24 w 24"/>
                <a:gd name="T1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3">
                  <a:moveTo>
                    <a:pt x="24" y="23"/>
                  </a:moveTo>
                  <a:lnTo>
                    <a:pt x="0" y="23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19"/>
                  </a:lnTo>
                  <a:lnTo>
                    <a:pt x="24" y="19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z="80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68" name="Freeform 28"/>
            <p:cNvSpPr>
              <a:spLocks/>
            </p:cNvSpPr>
            <p:nvPr/>
          </p:nvSpPr>
          <p:spPr bwMode="auto">
            <a:xfrm>
              <a:off x="15" y="0"/>
              <a:ext cx="69" cy="94"/>
            </a:xfrm>
            <a:custGeom>
              <a:avLst/>
              <a:gdLst>
                <a:gd name="T0" fmla="*/ 69 w 69"/>
                <a:gd name="T1" fmla="*/ 94 h 94"/>
                <a:gd name="T2" fmla="*/ 51 w 69"/>
                <a:gd name="T3" fmla="*/ 94 h 94"/>
                <a:gd name="T4" fmla="*/ 51 w 69"/>
                <a:gd name="T5" fmla="*/ 90 h 94"/>
                <a:gd name="T6" fmla="*/ 64 w 69"/>
                <a:gd name="T7" fmla="*/ 90 h 94"/>
                <a:gd name="T8" fmla="*/ 64 w 69"/>
                <a:gd name="T9" fmla="*/ 24 h 94"/>
                <a:gd name="T10" fmla="*/ 44 w 69"/>
                <a:gd name="T11" fmla="*/ 4 h 94"/>
                <a:gd name="T12" fmla="*/ 4 w 69"/>
                <a:gd name="T13" fmla="*/ 4 h 94"/>
                <a:gd name="T14" fmla="*/ 4 w 69"/>
                <a:gd name="T15" fmla="*/ 17 h 94"/>
                <a:gd name="T16" fmla="*/ 0 w 69"/>
                <a:gd name="T17" fmla="*/ 17 h 94"/>
                <a:gd name="T18" fmla="*/ 0 w 69"/>
                <a:gd name="T19" fmla="*/ 0 h 94"/>
                <a:gd name="T20" fmla="*/ 46 w 69"/>
                <a:gd name="T21" fmla="*/ 0 h 94"/>
                <a:gd name="T22" fmla="*/ 69 w 69"/>
                <a:gd name="T23" fmla="*/ 22 h 94"/>
                <a:gd name="T24" fmla="*/ 69 w 69"/>
                <a:gd name="T25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94">
                  <a:moveTo>
                    <a:pt x="69" y="94"/>
                  </a:moveTo>
                  <a:lnTo>
                    <a:pt x="51" y="94"/>
                  </a:lnTo>
                  <a:lnTo>
                    <a:pt x="51" y="90"/>
                  </a:lnTo>
                  <a:lnTo>
                    <a:pt x="64" y="90"/>
                  </a:lnTo>
                  <a:lnTo>
                    <a:pt x="64" y="24"/>
                  </a:lnTo>
                  <a:lnTo>
                    <a:pt x="44" y="4"/>
                  </a:lnTo>
                  <a:lnTo>
                    <a:pt x="4" y="4"/>
                  </a:lnTo>
                  <a:lnTo>
                    <a:pt x="4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46" y="0"/>
                  </a:lnTo>
                  <a:lnTo>
                    <a:pt x="69" y="22"/>
                  </a:lnTo>
                  <a:lnTo>
                    <a:pt x="69" y="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z="800">
                <a:solidFill>
                  <a:schemeClr val="bg1"/>
                </a:solidFill>
                <a:latin typeface="Arial" pitchFamily="34" charset="0"/>
              </a:endParaRPr>
            </a:p>
          </p:txBody>
        </p:sp>
      </p:grpSp>
      <p:grpSp>
        <p:nvGrpSpPr>
          <p:cNvPr id="69" name="Group 29"/>
          <p:cNvGrpSpPr>
            <a:grpSpLocks/>
          </p:cNvGrpSpPr>
          <p:nvPr/>
        </p:nvGrpSpPr>
        <p:grpSpPr bwMode="auto">
          <a:xfrm>
            <a:off x="890588" y="3226073"/>
            <a:ext cx="177800" cy="163512"/>
            <a:chOff x="0" y="0"/>
            <a:chExt cx="112" cy="103"/>
          </a:xfrm>
          <a:solidFill>
            <a:schemeClr val="bg1"/>
          </a:solidFill>
        </p:grpSpPr>
        <p:sp>
          <p:nvSpPr>
            <p:cNvPr id="70" name="Freeform 30"/>
            <p:cNvSpPr>
              <a:spLocks/>
            </p:cNvSpPr>
            <p:nvPr/>
          </p:nvSpPr>
          <p:spPr bwMode="auto">
            <a:xfrm>
              <a:off x="0" y="0"/>
              <a:ext cx="105" cy="103"/>
            </a:xfrm>
            <a:custGeom>
              <a:avLst/>
              <a:gdLst>
                <a:gd name="T0" fmla="*/ 89 w 177"/>
                <a:gd name="T1" fmla="*/ 176 h 176"/>
                <a:gd name="T2" fmla="*/ 27 w 177"/>
                <a:gd name="T3" fmla="*/ 151 h 176"/>
                <a:gd name="T4" fmla="*/ 0 w 177"/>
                <a:gd name="T5" fmla="*/ 89 h 176"/>
                <a:gd name="T6" fmla="*/ 26 w 177"/>
                <a:gd name="T7" fmla="*/ 26 h 176"/>
                <a:gd name="T8" fmla="*/ 88 w 177"/>
                <a:gd name="T9" fmla="*/ 0 h 176"/>
                <a:gd name="T10" fmla="*/ 89 w 177"/>
                <a:gd name="T11" fmla="*/ 0 h 176"/>
                <a:gd name="T12" fmla="*/ 177 w 177"/>
                <a:gd name="T13" fmla="*/ 88 h 176"/>
                <a:gd name="T14" fmla="*/ 171 w 177"/>
                <a:gd name="T15" fmla="*/ 88 h 176"/>
                <a:gd name="T16" fmla="*/ 89 w 177"/>
                <a:gd name="T17" fmla="*/ 6 h 176"/>
                <a:gd name="T18" fmla="*/ 88 w 177"/>
                <a:gd name="T19" fmla="*/ 6 h 176"/>
                <a:gd name="T20" fmla="*/ 30 w 177"/>
                <a:gd name="T21" fmla="*/ 30 h 176"/>
                <a:gd name="T22" fmla="*/ 6 w 177"/>
                <a:gd name="T23" fmla="*/ 89 h 176"/>
                <a:gd name="T24" fmla="*/ 31 w 177"/>
                <a:gd name="T25" fmla="*/ 147 h 176"/>
                <a:gd name="T26" fmla="*/ 89 w 177"/>
                <a:gd name="T27" fmla="*/ 170 h 176"/>
                <a:gd name="T28" fmla="*/ 89 w 177"/>
                <a:gd name="T29" fmla="*/ 170 h 176"/>
                <a:gd name="T30" fmla="*/ 155 w 177"/>
                <a:gd name="T31" fmla="*/ 136 h 176"/>
                <a:gd name="T32" fmla="*/ 160 w 177"/>
                <a:gd name="T33" fmla="*/ 139 h 176"/>
                <a:gd name="T34" fmla="*/ 89 w 177"/>
                <a:gd name="T35" fmla="*/ 176 h 176"/>
                <a:gd name="T36" fmla="*/ 89 w 177"/>
                <a:gd name="T37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7" h="176">
                  <a:moveTo>
                    <a:pt x="89" y="176"/>
                  </a:moveTo>
                  <a:cubicBezTo>
                    <a:pt x="65" y="176"/>
                    <a:pt x="43" y="167"/>
                    <a:pt x="27" y="151"/>
                  </a:cubicBezTo>
                  <a:cubicBezTo>
                    <a:pt x="10" y="134"/>
                    <a:pt x="0" y="112"/>
                    <a:pt x="0" y="89"/>
                  </a:cubicBezTo>
                  <a:cubicBezTo>
                    <a:pt x="0" y="65"/>
                    <a:pt x="9" y="43"/>
                    <a:pt x="26" y="26"/>
                  </a:cubicBezTo>
                  <a:cubicBezTo>
                    <a:pt x="42" y="9"/>
                    <a:pt x="64" y="0"/>
                    <a:pt x="88" y="0"/>
                  </a:cubicBezTo>
                  <a:cubicBezTo>
                    <a:pt x="88" y="0"/>
                    <a:pt x="88" y="0"/>
                    <a:pt x="89" y="0"/>
                  </a:cubicBezTo>
                  <a:cubicBezTo>
                    <a:pt x="137" y="0"/>
                    <a:pt x="176" y="39"/>
                    <a:pt x="177" y="88"/>
                  </a:cubicBezTo>
                  <a:cubicBezTo>
                    <a:pt x="171" y="88"/>
                    <a:pt x="171" y="88"/>
                    <a:pt x="171" y="88"/>
                  </a:cubicBezTo>
                  <a:cubicBezTo>
                    <a:pt x="170" y="43"/>
                    <a:pt x="134" y="6"/>
                    <a:pt x="89" y="6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66" y="6"/>
                    <a:pt x="46" y="15"/>
                    <a:pt x="30" y="30"/>
                  </a:cubicBezTo>
                  <a:cubicBezTo>
                    <a:pt x="15" y="46"/>
                    <a:pt x="6" y="67"/>
                    <a:pt x="6" y="89"/>
                  </a:cubicBezTo>
                  <a:cubicBezTo>
                    <a:pt x="7" y="111"/>
                    <a:pt x="15" y="131"/>
                    <a:pt x="31" y="147"/>
                  </a:cubicBezTo>
                  <a:cubicBezTo>
                    <a:pt x="46" y="162"/>
                    <a:pt x="67" y="170"/>
                    <a:pt x="89" y="170"/>
                  </a:cubicBezTo>
                  <a:cubicBezTo>
                    <a:pt x="89" y="170"/>
                    <a:pt x="89" y="170"/>
                    <a:pt x="89" y="170"/>
                  </a:cubicBezTo>
                  <a:cubicBezTo>
                    <a:pt x="115" y="170"/>
                    <a:pt x="140" y="157"/>
                    <a:pt x="155" y="136"/>
                  </a:cubicBezTo>
                  <a:cubicBezTo>
                    <a:pt x="160" y="139"/>
                    <a:pt x="160" y="139"/>
                    <a:pt x="160" y="139"/>
                  </a:cubicBezTo>
                  <a:cubicBezTo>
                    <a:pt x="144" y="162"/>
                    <a:pt x="117" y="176"/>
                    <a:pt x="89" y="176"/>
                  </a:cubicBezTo>
                  <a:cubicBezTo>
                    <a:pt x="89" y="176"/>
                    <a:pt x="89" y="176"/>
                    <a:pt x="89" y="1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z="80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71" name="Freeform 31"/>
            <p:cNvSpPr>
              <a:spLocks/>
            </p:cNvSpPr>
            <p:nvPr/>
          </p:nvSpPr>
          <p:spPr bwMode="auto">
            <a:xfrm>
              <a:off x="89" y="39"/>
              <a:ext cx="23" cy="20"/>
            </a:xfrm>
            <a:custGeom>
              <a:avLst/>
              <a:gdLst>
                <a:gd name="T0" fmla="*/ 0 w 23"/>
                <a:gd name="T1" fmla="*/ 0 h 20"/>
                <a:gd name="T2" fmla="*/ 12 w 23"/>
                <a:gd name="T3" fmla="*/ 20 h 20"/>
                <a:gd name="T4" fmla="*/ 23 w 23"/>
                <a:gd name="T5" fmla="*/ 0 h 20"/>
                <a:gd name="T6" fmla="*/ 0 w 23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0">
                  <a:moveTo>
                    <a:pt x="0" y="0"/>
                  </a:moveTo>
                  <a:lnTo>
                    <a:pt x="12" y="20"/>
                  </a:lnTo>
                  <a:lnTo>
                    <a:pt x="2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z="80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72" name="Freeform 32"/>
            <p:cNvSpPr>
              <a:spLocks noEditPoints="1"/>
            </p:cNvSpPr>
            <p:nvPr/>
          </p:nvSpPr>
          <p:spPr bwMode="auto">
            <a:xfrm>
              <a:off x="38" y="27"/>
              <a:ext cx="28" cy="24"/>
            </a:xfrm>
            <a:custGeom>
              <a:avLst/>
              <a:gdLst>
                <a:gd name="T0" fmla="*/ 0 w 47"/>
                <a:gd name="T1" fmla="*/ 41 h 41"/>
                <a:gd name="T2" fmla="*/ 0 w 47"/>
                <a:gd name="T3" fmla="*/ 24 h 41"/>
                <a:gd name="T4" fmla="*/ 23 w 47"/>
                <a:gd name="T5" fmla="*/ 0 h 41"/>
                <a:gd name="T6" fmla="*/ 47 w 47"/>
                <a:gd name="T7" fmla="*/ 24 h 41"/>
                <a:gd name="T8" fmla="*/ 47 w 47"/>
                <a:gd name="T9" fmla="*/ 40 h 41"/>
                <a:gd name="T10" fmla="*/ 0 w 47"/>
                <a:gd name="T11" fmla="*/ 41 h 41"/>
                <a:gd name="T12" fmla="*/ 23 w 47"/>
                <a:gd name="T13" fmla="*/ 6 h 41"/>
                <a:gd name="T14" fmla="*/ 6 w 47"/>
                <a:gd name="T15" fmla="*/ 24 h 41"/>
                <a:gd name="T16" fmla="*/ 6 w 47"/>
                <a:gd name="T17" fmla="*/ 35 h 41"/>
                <a:gd name="T18" fmla="*/ 41 w 47"/>
                <a:gd name="T19" fmla="*/ 34 h 41"/>
                <a:gd name="T20" fmla="*/ 41 w 47"/>
                <a:gd name="T21" fmla="*/ 24 h 41"/>
                <a:gd name="T22" fmla="*/ 23 w 47"/>
                <a:gd name="T23" fmla="*/ 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" h="41">
                  <a:moveTo>
                    <a:pt x="0" y="41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0" y="0"/>
                    <a:pt x="23" y="0"/>
                  </a:cubicBezTo>
                  <a:cubicBezTo>
                    <a:pt x="36" y="0"/>
                    <a:pt x="47" y="11"/>
                    <a:pt x="47" y="24"/>
                  </a:cubicBezTo>
                  <a:cubicBezTo>
                    <a:pt x="47" y="40"/>
                    <a:pt x="47" y="40"/>
                    <a:pt x="47" y="40"/>
                  </a:cubicBezTo>
                  <a:lnTo>
                    <a:pt x="0" y="41"/>
                  </a:lnTo>
                  <a:close/>
                  <a:moveTo>
                    <a:pt x="23" y="6"/>
                  </a:moveTo>
                  <a:cubicBezTo>
                    <a:pt x="14" y="7"/>
                    <a:pt x="6" y="15"/>
                    <a:pt x="6" y="24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14"/>
                    <a:pt x="33" y="6"/>
                    <a:pt x="2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z="80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73" name="Freeform 33"/>
            <p:cNvSpPr>
              <a:spLocks noEditPoints="1"/>
            </p:cNvSpPr>
            <p:nvPr/>
          </p:nvSpPr>
          <p:spPr bwMode="auto">
            <a:xfrm>
              <a:off x="32" y="47"/>
              <a:ext cx="41" cy="30"/>
            </a:xfrm>
            <a:custGeom>
              <a:avLst/>
              <a:gdLst>
                <a:gd name="T0" fmla="*/ 4 w 68"/>
                <a:gd name="T1" fmla="*/ 52 h 52"/>
                <a:gd name="T2" fmla="*/ 4 w 68"/>
                <a:gd name="T3" fmla="*/ 52 h 52"/>
                <a:gd name="T4" fmla="*/ 0 w 68"/>
                <a:gd name="T5" fmla="*/ 48 h 52"/>
                <a:gd name="T6" fmla="*/ 0 w 68"/>
                <a:gd name="T7" fmla="*/ 5 h 52"/>
                <a:gd name="T8" fmla="*/ 4 w 68"/>
                <a:gd name="T9" fmla="*/ 1 h 52"/>
                <a:gd name="T10" fmla="*/ 63 w 68"/>
                <a:gd name="T11" fmla="*/ 0 h 52"/>
                <a:gd name="T12" fmla="*/ 67 w 68"/>
                <a:gd name="T13" fmla="*/ 5 h 52"/>
                <a:gd name="T14" fmla="*/ 68 w 68"/>
                <a:gd name="T15" fmla="*/ 48 h 52"/>
                <a:gd name="T16" fmla="*/ 66 w 68"/>
                <a:gd name="T17" fmla="*/ 51 h 52"/>
                <a:gd name="T18" fmla="*/ 63 w 68"/>
                <a:gd name="T19" fmla="*/ 52 h 52"/>
                <a:gd name="T20" fmla="*/ 4 w 68"/>
                <a:gd name="T21" fmla="*/ 52 h 52"/>
                <a:gd name="T22" fmla="*/ 6 w 68"/>
                <a:gd name="T23" fmla="*/ 7 h 52"/>
                <a:gd name="T24" fmla="*/ 6 w 68"/>
                <a:gd name="T25" fmla="*/ 46 h 52"/>
                <a:gd name="T26" fmla="*/ 62 w 68"/>
                <a:gd name="T27" fmla="*/ 46 h 52"/>
                <a:gd name="T28" fmla="*/ 61 w 68"/>
                <a:gd name="T29" fmla="*/ 6 h 52"/>
                <a:gd name="T30" fmla="*/ 6 w 68"/>
                <a:gd name="T3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" h="52">
                  <a:moveTo>
                    <a:pt x="4" y="52"/>
                  </a:moveTo>
                  <a:cubicBezTo>
                    <a:pt x="4" y="52"/>
                    <a:pt x="4" y="52"/>
                    <a:pt x="4" y="52"/>
                  </a:cubicBezTo>
                  <a:cubicBezTo>
                    <a:pt x="2" y="52"/>
                    <a:pt x="0" y="50"/>
                    <a:pt x="0" y="4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6" y="0"/>
                    <a:pt x="67" y="2"/>
                    <a:pt x="67" y="5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9"/>
                    <a:pt x="67" y="50"/>
                    <a:pt x="66" y="51"/>
                  </a:cubicBezTo>
                  <a:cubicBezTo>
                    <a:pt x="66" y="51"/>
                    <a:pt x="65" y="52"/>
                    <a:pt x="63" y="52"/>
                  </a:cubicBezTo>
                  <a:lnTo>
                    <a:pt x="4" y="52"/>
                  </a:lnTo>
                  <a:close/>
                  <a:moveTo>
                    <a:pt x="6" y="7"/>
                  </a:moveTo>
                  <a:cubicBezTo>
                    <a:pt x="6" y="46"/>
                    <a:pt x="6" y="46"/>
                    <a:pt x="6" y="46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1" y="6"/>
                    <a:pt x="61" y="6"/>
                    <a:pt x="61" y="6"/>
                  </a:cubicBezTo>
                  <a:lnTo>
                    <a:pt x="6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z="800">
                <a:solidFill>
                  <a:schemeClr val="bg1"/>
                </a:solidFill>
                <a:latin typeface="Arial" pitchFamily="34" charset="0"/>
              </a:endParaRPr>
            </a:p>
          </p:txBody>
        </p:sp>
      </p:grpSp>
      <p:grpSp>
        <p:nvGrpSpPr>
          <p:cNvPr id="74" name="Group 34"/>
          <p:cNvGrpSpPr>
            <a:grpSpLocks/>
          </p:cNvGrpSpPr>
          <p:nvPr/>
        </p:nvGrpSpPr>
        <p:grpSpPr bwMode="auto">
          <a:xfrm>
            <a:off x="896938" y="1367110"/>
            <a:ext cx="165100" cy="173038"/>
            <a:chOff x="0" y="0"/>
            <a:chExt cx="104" cy="109"/>
          </a:xfrm>
          <a:solidFill>
            <a:schemeClr val="bg1"/>
          </a:solidFill>
        </p:grpSpPr>
        <p:sp>
          <p:nvSpPr>
            <p:cNvPr id="75" name="Freeform 35"/>
            <p:cNvSpPr>
              <a:spLocks/>
            </p:cNvSpPr>
            <p:nvPr/>
          </p:nvSpPr>
          <p:spPr bwMode="auto">
            <a:xfrm>
              <a:off x="15" y="0"/>
              <a:ext cx="11" cy="11"/>
            </a:xfrm>
            <a:custGeom>
              <a:avLst/>
              <a:gdLst>
                <a:gd name="T0" fmla="*/ 20 w 20"/>
                <a:gd name="T1" fmla="*/ 19 h 19"/>
                <a:gd name="T2" fmla="*/ 14 w 20"/>
                <a:gd name="T3" fmla="*/ 19 h 19"/>
                <a:gd name="T4" fmla="*/ 14 w 20"/>
                <a:gd name="T5" fmla="*/ 10 h 19"/>
                <a:gd name="T6" fmla="*/ 10 w 20"/>
                <a:gd name="T7" fmla="*/ 6 h 19"/>
                <a:gd name="T8" fmla="*/ 6 w 20"/>
                <a:gd name="T9" fmla="*/ 10 h 19"/>
                <a:gd name="T10" fmla="*/ 6 w 20"/>
                <a:gd name="T11" fmla="*/ 19 h 19"/>
                <a:gd name="T12" fmla="*/ 0 w 20"/>
                <a:gd name="T13" fmla="*/ 19 h 19"/>
                <a:gd name="T14" fmla="*/ 0 w 20"/>
                <a:gd name="T15" fmla="*/ 10 h 19"/>
                <a:gd name="T16" fmla="*/ 10 w 20"/>
                <a:gd name="T17" fmla="*/ 0 h 19"/>
                <a:gd name="T18" fmla="*/ 20 w 20"/>
                <a:gd name="T19" fmla="*/ 10 h 19"/>
                <a:gd name="T20" fmla="*/ 20 w 20"/>
                <a:gd name="T2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9">
                  <a:moveTo>
                    <a:pt x="20" y="19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8"/>
                    <a:pt x="12" y="6"/>
                    <a:pt x="10" y="6"/>
                  </a:cubicBezTo>
                  <a:cubicBezTo>
                    <a:pt x="7" y="6"/>
                    <a:pt x="6" y="8"/>
                    <a:pt x="6" y="1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5" y="0"/>
                    <a:pt x="20" y="5"/>
                    <a:pt x="20" y="10"/>
                  </a:cubicBezTo>
                  <a:lnTo>
                    <a:pt x="2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z="80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76" name="Freeform 36"/>
            <p:cNvSpPr>
              <a:spLocks/>
            </p:cNvSpPr>
            <p:nvPr/>
          </p:nvSpPr>
          <p:spPr bwMode="auto">
            <a:xfrm>
              <a:off x="78" y="0"/>
              <a:ext cx="11" cy="11"/>
            </a:xfrm>
            <a:custGeom>
              <a:avLst/>
              <a:gdLst>
                <a:gd name="T0" fmla="*/ 20 w 20"/>
                <a:gd name="T1" fmla="*/ 19 h 19"/>
                <a:gd name="T2" fmla="*/ 14 w 20"/>
                <a:gd name="T3" fmla="*/ 19 h 19"/>
                <a:gd name="T4" fmla="*/ 14 w 20"/>
                <a:gd name="T5" fmla="*/ 10 h 19"/>
                <a:gd name="T6" fmla="*/ 10 w 20"/>
                <a:gd name="T7" fmla="*/ 6 h 19"/>
                <a:gd name="T8" fmla="*/ 6 w 20"/>
                <a:gd name="T9" fmla="*/ 10 h 19"/>
                <a:gd name="T10" fmla="*/ 6 w 20"/>
                <a:gd name="T11" fmla="*/ 19 h 19"/>
                <a:gd name="T12" fmla="*/ 0 w 20"/>
                <a:gd name="T13" fmla="*/ 19 h 19"/>
                <a:gd name="T14" fmla="*/ 0 w 20"/>
                <a:gd name="T15" fmla="*/ 10 h 19"/>
                <a:gd name="T16" fmla="*/ 10 w 20"/>
                <a:gd name="T17" fmla="*/ 0 h 19"/>
                <a:gd name="T18" fmla="*/ 20 w 20"/>
                <a:gd name="T19" fmla="*/ 10 h 19"/>
                <a:gd name="T20" fmla="*/ 20 w 20"/>
                <a:gd name="T2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9">
                  <a:moveTo>
                    <a:pt x="20" y="19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8"/>
                    <a:pt x="13" y="6"/>
                    <a:pt x="10" y="6"/>
                  </a:cubicBezTo>
                  <a:cubicBezTo>
                    <a:pt x="8" y="6"/>
                    <a:pt x="6" y="8"/>
                    <a:pt x="6" y="1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6" y="0"/>
                    <a:pt x="20" y="5"/>
                    <a:pt x="20" y="10"/>
                  </a:cubicBezTo>
                  <a:lnTo>
                    <a:pt x="2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z="80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77" name="Freeform 37"/>
            <p:cNvSpPr>
              <a:spLocks noEditPoints="1"/>
            </p:cNvSpPr>
            <p:nvPr/>
          </p:nvSpPr>
          <p:spPr bwMode="auto">
            <a:xfrm>
              <a:off x="0" y="9"/>
              <a:ext cx="104" cy="100"/>
            </a:xfrm>
            <a:custGeom>
              <a:avLst/>
              <a:gdLst>
                <a:gd name="T0" fmla="*/ 164 w 174"/>
                <a:gd name="T1" fmla="*/ 170 h 170"/>
                <a:gd name="T2" fmla="*/ 10 w 174"/>
                <a:gd name="T3" fmla="*/ 170 h 170"/>
                <a:gd name="T4" fmla="*/ 0 w 174"/>
                <a:gd name="T5" fmla="*/ 160 h 170"/>
                <a:gd name="T6" fmla="*/ 0 w 174"/>
                <a:gd name="T7" fmla="*/ 10 h 170"/>
                <a:gd name="T8" fmla="*/ 10 w 174"/>
                <a:gd name="T9" fmla="*/ 0 h 170"/>
                <a:gd name="T10" fmla="*/ 30 w 174"/>
                <a:gd name="T11" fmla="*/ 0 h 170"/>
                <a:gd name="T12" fmla="*/ 30 w 174"/>
                <a:gd name="T13" fmla="*/ 14 h 170"/>
                <a:gd name="T14" fmla="*/ 34 w 174"/>
                <a:gd name="T15" fmla="*/ 18 h 170"/>
                <a:gd name="T16" fmla="*/ 38 w 174"/>
                <a:gd name="T17" fmla="*/ 14 h 170"/>
                <a:gd name="T18" fmla="*/ 38 w 174"/>
                <a:gd name="T19" fmla="*/ 0 h 170"/>
                <a:gd name="T20" fmla="*/ 136 w 174"/>
                <a:gd name="T21" fmla="*/ 0 h 170"/>
                <a:gd name="T22" fmla="*/ 136 w 174"/>
                <a:gd name="T23" fmla="*/ 14 h 170"/>
                <a:gd name="T24" fmla="*/ 140 w 174"/>
                <a:gd name="T25" fmla="*/ 18 h 170"/>
                <a:gd name="T26" fmla="*/ 144 w 174"/>
                <a:gd name="T27" fmla="*/ 14 h 170"/>
                <a:gd name="T28" fmla="*/ 144 w 174"/>
                <a:gd name="T29" fmla="*/ 0 h 170"/>
                <a:gd name="T30" fmla="*/ 164 w 174"/>
                <a:gd name="T31" fmla="*/ 0 h 170"/>
                <a:gd name="T32" fmla="*/ 174 w 174"/>
                <a:gd name="T33" fmla="*/ 10 h 170"/>
                <a:gd name="T34" fmla="*/ 174 w 174"/>
                <a:gd name="T35" fmla="*/ 160 h 170"/>
                <a:gd name="T36" fmla="*/ 164 w 174"/>
                <a:gd name="T37" fmla="*/ 170 h 170"/>
                <a:gd name="T38" fmla="*/ 10 w 174"/>
                <a:gd name="T39" fmla="*/ 6 h 170"/>
                <a:gd name="T40" fmla="*/ 6 w 174"/>
                <a:gd name="T41" fmla="*/ 10 h 170"/>
                <a:gd name="T42" fmla="*/ 6 w 174"/>
                <a:gd name="T43" fmla="*/ 160 h 170"/>
                <a:gd name="T44" fmla="*/ 10 w 174"/>
                <a:gd name="T45" fmla="*/ 164 h 170"/>
                <a:gd name="T46" fmla="*/ 164 w 174"/>
                <a:gd name="T47" fmla="*/ 164 h 170"/>
                <a:gd name="T48" fmla="*/ 168 w 174"/>
                <a:gd name="T49" fmla="*/ 160 h 170"/>
                <a:gd name="T50" fmla="*/ 168 w 174"/>
                <a:gd name="T51" fmla="*/ 10 h 170"/>
                <a:gd name="T52" fmla="*/ 164 w 174"/>
                <a:gd name="T53" fmla="*/ 6 h 170"/>
                <a:gd name="T54" fmla="*/ 150 w 174"/>
                <a:gd name="T55" fmla="*/ 6 h 170"/>
                <a:gd name="T56" fmla="*/ 150 w 174"/>
                <a:gd name="T57" fmla="*/ 14 h 170"/>
                <a:gd name="T58" fmla="*/ 140 w 174"/>
                <a:gd name="T59" fmla="*/ 24 h 170"/>
                <a:gd name="T60" fmla="*/ 130 w 174"/>
                <a:gd name="T61" fmla="*/ 14 h 170"/>
                <a:gd name="T62" fmla="*/ 130 w 174"/>
                <a:gd name="T63" fmla="*/ 6 h 170"/>
                <a:gd name="T64" fmla="*/ 44 w 174"/>
                <a:gd name="T65" fmla="*/ 6 h 170"/>
                <a:gd name="T66" fmla="*/ 44 w 174"/>
                <a:gd name="T67" fmla="*/ 14 h 170"/>
                <a:gd name="T68" fmla="*/ 34 w 174"/>
                <a:gd name="T69" fmla="*/ 24 h 170"/>
                <a:gd name="T70" fmla="*/ 24 w 174"/>
                <a:gd name="T71" fmla="*/ 14 h 170"/>
                <a:gd name="T72" fmla="*/ 24 w 174"/>
                <a:gd name="T73" fmla="*/ 6 h 170"/>
                <a:gd name="T74" fmla="*/ 10 w 174"/>
                <a:gd name="T75" fmla="*/ 6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4" h="170">
                  <a:moveTo>
                    <a:pt x="164" y="170"/>
                  </a:moveTo>
                  <a:cubicBezTo>
                    <a:pt x="10" y="170"/>
                    <a:pt x="10" y="170"/>
                    <a:pt x="10" y="170"/>
                  </a:cubicBezTo>
                  <a:cubicBezTo>
                    <a:pt x="5" y="170"/>
                    <a:pt x="0" y="165"/>
                    <a:pt x="0" y="16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6"/>
                    <a:pt x="31" y="18"/>
                    <a:pt x="34" y="18"/>
                  </a:cubicBezTo>
                  <a:cubicBezTo>
                    <a:pt x="36" y="18"/>
                    <a:pt x="38" y="16"/>
                    <a:pt x="38" y="14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136" y="16"/>
                    <a:pt x="138" y="18"/>
                    <a:pt x="140" y="18"/>
                  </a:cubicBezTo>
                  <a:cubicBezTo>
                    <a:pt x="143" y="18"/>
                    <a:pt x="144" y="16"/>
                    <a:pt x="144" y="14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9" y="0"/>
                    <a:pt x="174" y="4"/>
                    <a:pt x="174" y="10"/>
                  </a:cubicBezTo>
                  <a:cubicBezTo>
                    <a:pt x="174" y="160"/>
                    <a:pt x="174" y="160"/>
                    <a:pt x="174" y="160"/>
                  </a:cubicBezTo>
                  <a:cubicBezTo>
                    <a:pt x="174" y="165"/>
                    <a:pt x="169" y="170"/>
                    <a:pt x="164" y="170"/>
                  </a:cubicBezTo>
                  <a:close/>
                  <a:moveTo>
                    <a:pt x="10" y="6"/>
                  </a:moveTo>
                  <a:cubicBezTo>
                    <a:pt x="8" y="6"/>
                    <a:pt x="6" y="8"/>
                    <a:pt x="6" y="10"/>
                  </a:cubicBezTo>
                  <a:cubicBezTo>
                    <a:pt x="6" y="160"/>
                    <a:pt x="6" y="160"/>
                    <a:pt x="6" y="160"/>
                  </a:cubicBezTo>
                  <a:cubicBezTo>
                    <a:pt x="6" y="162"/>
                    <a:pt x="8" y="164"/>
                    <a:pt x="10" y="164"/>
                  </a:cubicBezTo>
                  <a:cubicBezTo>
                    <a:pt x="164" y="164"/>
                    <a:pt x="164" y="164"/>
                    <a:pt x="164" y="164"/>
                  </a:cubicBezTo>
                  <a:cubicBezTo>
                    <a:pt x="166" y="164"/>
                    <a:pt x="168" y="162"/>
                    <a:pt x="168" y="160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8"/>
                    <a:pt x="166" y="6"/>
                    <a:pt x="164" y="6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0" y="14"/>
                    <a:pt x="150" y="14"/>
                    <a:pt x="150" y="14"/>
                  </a:cubicBezTo>
                  <a:cubicBezTo>
                    <a:pt x="150" y="19"/>
                    <a:pt x="146" y="24"/>
                    <a:pt x="140" y="24"/>
                  </a:cubicBezTo>
                  <a:cubicBezTo>
                    <a:pt x="135" y="24"/>
                    <a:pt x="130" y="19"/>
                    <a:pt x="130" y="14"/>
                  </a:cubicBezTo>
                  <a:cubicBezTo>
                    <a:pt x="130" y="6"/>
                    <a:pt x="130" y="6"/>
                    <a:pt x="130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44" y="19"/>
                    <a:pt x="39" y="24"/>
                    <a:pt x="34" y="24"/>
                  </a:cubicBezTo>
                  <a:cubicBezTo>
                    <a:pt x="28" y="24"/>
                    <a:pt x="24" y="19"/>
                    <a:pt x="24" y="14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1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z="80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78" name="Freeform 38"/>
            <p:cNvSpPr>
              <a:spLocks/>
            </p:cNvSpPr>
            <p:nvPr/>
          </p:nvSpPr>
          <p:spPr bwMode="auto">
            <a:xfrm>
              <a:off x="78" y="11"/>
              <a:ext cx="11" cy="12"/>
            </a:xfrm>
            <a:custGeom>
              <a:avLst/>
              <a:gdLst>
                <a:gd name="T0" fmla="*/ 10 w 20"/>
                <a:gd name="T1" fmla="*/ 21 h 21"/>
                <a:gd name="T2" fmla="*/ 0 w 20"/>
                <a:gd name="T3" fmla="*/ 11 h 21"/>
                <a:gd name="T4" fmla="*/ 0 w 20"/>
                <a:gd name="T5" fmla="*/ 0 h 21"/>
                <a:gd name="T6" fmla="*/ 6 w 20"/>
                <a:gd name="T7" fmla="*/ 0 h 21"/>
                <a:gd name="T8" fmla="*/ 6 w 20"/>
                <a:gd name="T9" fmla="*/ 11 h 21"/>
                <a:gd name="T10" fmla="*/ 10 w 20"/>
                <a:gd name="T11" fmla="*/ 15 h 21"/>
                <a:gd name="T12" fmla="*/ 14 w 20"/>
                <a:gd name="T13" fmla="*/ 11 h 21"/>
                <a:gd name="T14" fmla="*/ 14 w 20"/>
                <a:gd name="T15" fmla="*/ 0 h 21"/>
                <a:gd name="T16" fmla="*/ 20 w 20"/>
                <a:gd name="T17" fmla="*/ 0 h 21"/>
                <a:gd name="T18" fmla="*/ 20 w 20"/>
                <a:gd name="T19" fmla="*/ 11 h 21"/>
                <a:gd name="T20" fmla="*/ 10 w 20"/>
                <a:gd name="T2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1">
                  <a:moveTo>
                    <a:pt x="10" y="21"/>
                  </a:moveTo>
                  <a:cubicBezTo>
                    <a:pt x="5" y="21"/>
                    <a:pt x="0" y="16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3"/>
                    <a:pt x="8" y="15"/>
                    <a:pt x="10" y="15"/>
                  </a:cubicBezTo>
                  <a:cubicBezTo>
                    <a:pt x="13" y="15"/>
                    <a:pt x="14" y="13"/>
                    <a:pt x="14" y="1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6"/>
                    <a:pt x="16" y="21"/>
                    <a:pt x="1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z="80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79" name="Rectangle 39"/>
            <p:cNvSpPr>
              <a:spLocks noChangeArrowheads="1"/>
            </p:cNvSpPr>
            <p:nvPr/>
          </p:nvSpPr>
          <p:spPr bwMode="auto">
            <a:xfrm>
              <a:off x="2" y="32"/>
              <a:ext cx="100" cy="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z="800">
                <a:solidFill>
                  <a:schemeClr val="bg1"/>
                </a:solidFill>
                <a:latin typeface="Arial" pitchFamily="34" charset="0"/>
              </a:endParaRPr>
            </a:p>
          </p:txBody>
        </p:sp>
      </p:grpSp>
      <p:grpSp>
        <p:nvGrpSpPr>
          <p:cNvPr id="80" name="Group 40"/>
          <p:cNvGrpSpPr>
            <a:grpSpLocks/>
          </p:cNvGrpSpPr>
          <p:nvPr/>
        </p:nvGrpSpPr>
        <p:grpSpPr bwMode="auto">
          <a:xfrm>
            <a:off x="892175" y="2302148"/>
            <a:ext cx="174625" cy="168275"/>
            <a:chOff x="0" y="0"/>
            <a:chExt cx="110" cy="106"/>
          </a:xfrm>
          <a:solidFill>
            <a:schemeClr val="bg1"/>
          </a:solidFill>
        </p:grpSpPr>
        <p:sp>
          <p:nvSpPr>
            <p:cNvPr id="81" name="Freeform 41"/>
            <p:cNvSpPr>
              <a:spLocks/>
            </p:cNvSpPr>
            <p:nvPr/>
          </p:nvSpPr>
          <p:spPr bwMode="auto">
            <a:xfrm>
              <a:off x="0" y="0"/>
              <a:ext cx="110" cy="69"/>
            </a:xfrm>
            <a:custGeom>
              <a:avLst/>
              <a:gdLst>
                <a:gd name="T0" fmla="*/ 157 w 186"/>
                <a:gd name="T1" fmla="*/ 118 h 118"/>
                <a:gd name="T2" fmla="*/ 103 w 186"/>
                <a:gd name="T3" fmla="*/ 118 h 118"/>
                <a:gd name="T4" fmla="*/ 103 w 186"/>
                <a:gd name="T5" fmla="*/ 113 h 118"/>
                <a:gd name="T6" fmla="*/ 157 w 186"/>
                <a:gd name="T7" fmla="*/ 113 h 118"/>
                <a:gd name="T8" fmla="*/ 180 w 186"/>
                <a:gd name="T9" fmla="*/ 89 h 118"/>
                <a:gd name="T10" fmla="*/ 158 w 186"/>
                <a:gd name="T11" fmla="*/ 66 h 118"/>
                <a:gd name="T12" fmla="*/ 153 w 186"/>
                <a:gd name="T13" fmla="*/ 66 h 118"/>
                <a:gd name="T14" fmla="*/ 155 w 186"/>
                <a:gd name="T15" fmla="*/ 62 h 118"/>
                <a:gd name="T16" fmla="*/ 159 w 186"/>
                <a:gd name="T17" fmla="*/ 44 h 118"/>
                <a:gd name="T18" fmla="*/ 121 w 186"/>
                <a:gd name="T19" fmla="*/ 6 h 118"/>
                <a:gd name="T20" fmla="*/ 89 w 186"/>
                <a:gd name="T21" fmla="*/ 22 h 118"/>
                <a:gd name="T22" fmla="*/ 87 w 186"/>
                <a:gd name="T23" fmla="*/ 24 h 118"/>
                <a:gd name="T24" fmla="*/ 85 w 186"/>
                <a:gd name="T25" fmla="*/ 22 h 118"/>
                <a:gd name="T26" fmla="*/ 69 w 186"/>
                <a:gd name="T27" fmla="*/ 15 h 118"/>
                <a:gd name="T28" fmla="*/ 47 w 186"/>
                <a:gd name="T29" fmla="*/ 36 h 118"/>
                <a:gd name="T30" fmla="*/ 47 w 186"/>
                <a:gd name="T31" fmla="*/ 39 h 118"/>
                <a:gd name="T32" fmla="*/ 43 w 186"/>
                <a:gd name="T33" fmla="*/ 39 h 118"/>
                <a:gd name="T34" fmla="*/ 6 w 186"/>
                <a:gd name="T35" fmla="*/ 76 h 118"/>
                <a:gd name="T36" fmla="*/ 42 w 186"/>
                <a:gd name="T37" fmla="*/ 113 h 118"/>
                <a:gd name="T38" fmla="*/ 42 w 186"/>
                <a:gd name="T39" fmla="*/ 113 h 118"/>
                <a:gd name="T40" fmla="*/ 83 w 186"/>
                <a:gd name="T41" fmla="*/ 113 h 118"/>
                <a:gd name="T42" fmla="*/ 83 w 186"/>
                <a:gd name="T43" fmla="*/ 118 h 118"/>
                <a:gd name="T44" fmla="*/ 38 w 186"/>
                <a:gd name="T45" fmla="*/ 118 h 118"/>
                <a:gd name="T46" fmla="*/ 0 w 186"/>
                <a:gd name="T47" fmla="*/ 76 h 118"/>
                <a:gd name="T48" fmla="*/ 42 w 186"/>
                <a:gd name="T49" fmla="*/ 33 h 118"/>
                <a:gd name="T50" fmla="*/ 69 w 186"/>
                <a:gd name="T51" fmla="*/ 10 h 118"/>
                <a:gd name="T52" fmla="*/ 86 w 186"/>
                <a:gd name="T53" fmla="*/ 15 h 118"/>
                <a:gd name="T54" fmla="*/ 121 w 186"/>
                <a:gd name="T55" fmla="*/ 0 h 118"/>
                <a:gd name="T56" fmla="*/ 165 w 186"/>
                <a:gd name="T57" fmla="*/ 44 h 118"/>
                <a:gd name="T58" fmla="*/ 162 w 186"/>
                <a:gd name="T59" fmla="*/ 61 h 118"/>
                <a:gd name="T60" fmla="*/ 186 w 186"/>
                <a:gd name="T61" fmla="*/ 89 h 118"/>
                <a:gd name="T62" fmla="*/ 157 w 186"/>
                <a:gd name="T63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6" h="118">
                  <a:moveTo>
                    <a:pt x="157" y="118"/>
                  </a:moveTo>
                  <a:cubicBezTo>
                    <a:pt x="103" y="118"/>
                    <a:pt x="103" y="118"/>
                    <a:pt x="103" y="118"/>
                  </a:cubicBezTo>
                  <a:cubicBezTo>
                    <a:pt x="103" y="113"/>
                    <a:pt x="103" y="113"/>
                    <a:pt x="103" y="113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70" y="113"/>
                    <a:pt x="180" y="102"/>
                    <a:pt x="180" y="89"/>
                  </a:cubicBezTo>
                  <a:cubicBezTo>
                    <a:pt x="180" y="77"/>
                    <a:pt x="170" y="67"/>
                    <a:pt x="158" y="66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5" y="62"/>
                    <a:pt x="155" y="62"/>
                    <a:pt x="155" y="62"/>
                  </a:cubicBezTo>
                  <a:cubicBezTo>
                    <a:pt x="158" y="56"/>
                    <a:pt x="159" y="51"/>
                    <a:pt x="159" y="44"/>
                  </a:cubicBezTo>
                  <a:cubicBezTo>
                    <a:pt x="159" y="23"/>
                    <a:pt x="142" y="6"/>
                    <a:pt x="121" y="6"/>
                  </a:cubicBezTo>
                  <a:cubicBezTo>
                    <a:pt x="108" y="6"/>
                    <a:pt x="97" y="12"/>
                    <a:pt x="89" y="22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81" y="18"/>
                    <a:pt x="75" y="15"/>
                    <a:pt x="69" y="15"/>
                  </a:cubicBezTo>
                  <a:cubicBezTo>
                    <a:pt x="58" y="15"/>
                    <a:pt x="48" y="25"/>
                    <a:pt x="47" y="36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23" y="39"/>
                    <a:pt x="6" y="55"/>
                    <a:pt x="6" y="76"/>
                  </a:cubicBezTo>
                  <a:cubicBezTo>
                    <a:pt x="6" y="96"/>
                    <a:pt x="22" y="112"/>
                    <a:pt x="42" y="113"/>
                  </a:cubicBezTo>
                  <a:cubicBezTo>
                    <a:pt x="42" y="113"/>
                    <a:pt x="42" y="113"/>
                    <a:pt x="42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3" y="118"/>
                    <a:pt x="83" y="118"/>
                    <a:pt x="83" y="118"/>
                  </a:cubicBezTo>
                  <a:cubicBezTo>
                    <a:pt x="38" y="118"/>
                    <a:pt x="38" y="118"/>
                    <a:pt x="38" y="118"/>
                  </a:cubicBezTo>
                  <a:cubicBezTo>
                    <a:pt x="17" y="116"/>
                    <a:pt x="0" y="98"/>
                    <a:pt x="0" y="76"/>
                  </a:cubicBezTo>
                  <a:cubicBezTo>
                    <a:pt x="0" y="52"/>
                    <a:pt x="19" y="34"/>
                    <a:pt x="42" y="33"/>
                  </a:cubicBezTo>
                  <a:cubicBezTo>
                    <a:pt x="44" y="20"/>
                    <a:pt x="55" y="10"/>
                    <a:pt x="69" y="10"/>
                  </a:cubicBezTo>
                  <a:cubicBezTo>
                    <a:pt x="76" y="10"/>
                    <a:pt x="82" y="12"/>
                    <a:pt x="86" y="15"/>
                  </a:cubicBezTo>
                  <a:cubicBezTo>
                    <a:pt x="95" y="5"/>
                    <a:pt x="107" y="0"/>
                    <a:pt x="121" y="0"/>
                  </a:cubicBezTo>
                  <a:cubicBezTo>
                    <a:pt x="145" y="0"/>
                    <a:pt x="165" y="20"/>
                    <a:pt x="165" y="44"/>
                  </a:cubicBezTo>
                  <a:cubicBezTo>
                    <a:pt x="165" y="50"/>
                    <a:pt x="164" y="56"/>
                    <a:pt x="162" y="61"/>
                  </a:cubicBezTo>
                  <a:cubicBezTo>
                    <a:pt x="176" y="63"/>
                    <a:pt x="186" y="75"/>
                    <a:pt x="186" y="89"/>
                  </a:cubicBezTo>
                  <a:cubicBezTo>
                    <a:pt x="186" y="105"/>
                    <a:pt x="173" y="118"/>
                    <a:pt x="15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z="80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82" name="Freeform 42"/>
            <p:cNvSpPr>
              <a:spLocks/>
            </p:cNvSpPr>
            <p:nvPr/>
          </p:nvSpPr>
          <p:spPr bwMode="auto">
            <a:xfrm>
              <a:off x="37" y="85"/>
              <a:ext cx="36" cy="21"/>
            </a:xfrm>
            <a:custGeom>
              <a:avLst/>
              <a:gdLst>
                <a:gd name="T0" fmla="*/ 18 w 36"/>
                <a:gd name="T1" fmla="*/ 21 h 21"/>
                <a:gd name="T2" fmla="*/ 0 w 36"/>
                <a:gd name="T3" fmla="*/ 3 h 21"/>
                <a:gd name="T4" fmla="*/ 2 w 36"/>
                <a:gd name="T5" fmla="*/ 0 h 21"/>
                <a:gd name="T6" fmla="*/ 18 w 36"/>
                <a:gd name="T7" fmla="*/ 16 h 21"/>
                <a:gd name="T8" fmla="*/ 34 w 36"/>
                <a:gd name="T9" fmla="*/ 0 h 21"/>
                <a:gd name="T10" fmla="*/ 36 w 36"/>
                <a:gd name="T11" fmla="*/ 3 h 21"/>
                <a:gd name="T12" fmla="*/ 18 w 36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21">
                  <a:moveTo>
                    <a:pt x="18" y="21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18" y="16"/>
                  </a:lnTo>
                  <a:lnTo>
                    <a:pt x="34" y="0"/>
                  </a:lnTo>
                  <a:lnTo>
                    <a:pt x="36" y="3"/>
                  </a:lnTo>
                  <a:lnTo>
                    <a:pt x="18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z="80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83" name="Rectangle 43"/>
            <p:cNvSpPr>
              <a:spLocks noChangeArrowheads="1"/>
            </p:cNvSpPr>
            <p:nvPr/>
          </p:nvSpPr>
          <p:spPr bwMode="auto">
            <a:xfrm>
              <a:off x="53" y="35"/>
              <a:ext cx="4" cy="6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z="800">
                <a:solidFill>
                  <a:schemeClr val="bg1"/>
                </a:solidFill>
                <a:latin typeface="Arial" pitchFamily="34" charset="0"/>
              </a:endParaRPr>
            </a:p>
          </p:txBody>
        </p:sp>
      </p:grpSp>
      <p:sp>
        <p:nvSpPr>
          <p:cNvPr id="43" name="Text Box 4"/>
          <p:cNvSpPr txBox="1">
            <a:spLocks noChangeArrowheads="1"/>
          </p:cNvSpPr>
          <p:nvPr/>
        </p:nvSpPr>
        <p:spPr bwMode="auto">
          <a:xfrm>
            <a:off x="2826370" y="287338"/>
            <a:ext cx="348967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WRITE YOUR GREAT TITLE HERE</a:t>
            </a:r>
          </a:p>
        </p:txBody>
      </p:sp>
      <p:sp>
        <p:nvSpPr>
          <p:cNvPr id="44" name="Text Box 5"/>
          <p:cNvSpPr txBox="1">
            <a:spLocks noChangeArrowheads="1"/>
          </p:cNvSpPr>
          <p:nvPr/>
        </p:nvSpPr>
        <p:spPr bwMode="auto">
          <a:xfrm>
            <a:off x="3524250" y="577850"/>
            <a:ext cx="209391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566539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1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1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6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5" dur="6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6" dur="6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6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9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0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6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3" dur="6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4" dur="6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6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7" dur="6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8" dur="6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 p14:presetBounceEnd="66667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1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32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 p14:presetBounceEnd="66667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5" dur="6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36" dur="6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66667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9" dur="6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0" dur="6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66667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43" dur="6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4" dur="6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nodeType="withEffect" p14:presetBounceEnd="66667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47" dur="6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8" dur="6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 p14:presetBounceEnd="66667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1" dur="6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52" dur="6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66667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5" dur="6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56" dur="6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 p14:presetBounceEnd="66667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9" dur="6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60" dur="6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nodeType="withEffect" p14:presetBounceEnd="66667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63" dur="6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64" dur="6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nodeType="withEffect" p14:presetBounceEnd="66667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67" dur="6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68" dur="6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 p14:presetBounceEnd="66667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1" dur="6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72" dur="6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fill="hold" grpId="0" nodeType="withEffect" p14:presetBounceEnd="66667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5" dur="6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76" dur="6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grpId="0" nodeType="withEffect" p14:presetBounceEnd="66667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9" dur="6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0" dur="6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 p14:presetBounceEnd="66667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83" dur="6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4" dur="6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grpId="0" nodeType="withEffect" p14:presetBounceEnd="66667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87" dur="6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8" dur="6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 animBg="1"/>
          <p:bldP spid="50" grpId="0" animBg="1"/>
          <p:bldP spid="52" grpId="0" animBg="1"/>
          <p:bldP spid="54" grpId="0" animBg="1"/>
          <p:bldP spid="56" grpId="0" animBg="1"/>
          <p:bldP spid="58" grpId="0" animBg="1"/>
          <p:bldP spid="59" grpId="0"/>
          <p:bldP spid="60" grpId="0"/>
          <p:bldP spid="61" grpId="0"/>
          <p:bldP spid="62" grpId="0"/>
          <p:bldP spid="63" grpId="0"/>
          <p:bldP spid="43" grpId="0"/>
          <p:bldP spid="4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6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6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6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6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6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6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6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6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6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6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6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6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6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6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6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6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6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6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6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6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6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6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6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6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6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6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6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6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6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6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6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6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6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6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 animBg="1"/>
          <p:bldP spid="50" grpId="0" animBg="1"/>
          <p:bldP spid="52" grpId="0" animBg="1"/>
          <p:bldP spid="54" grpId="0" animBg="1"/>
          <p:bldP spid="56" grpId="0" animBg="1"/>
          <p:bldP spid="58" grpId="0" animBg="1"/>
          <p:bldP spid="59" grpId="0"/>
          <p:bldP spid="60" grpId="0"/>
          <p:bldP spid="61" grpId="0"/>
          <p:bldP spid="62" grpId="0"/>
          <p:bldP spid="63" grpId="0"/>
          <p:bldP spid="43" grpId="0"/>
          <p:bldP spid="44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2267744" y="2570163"/>
            <a:ext cx="914846" cy="914846"/>
          </a:xfrm>
          <a:prstGeom prst="ellipse">
            <a:avLst/>
          </a:prstGeom>
          <a:noFill/>
          <a:ln w="9525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499992" y="2569582"/>
            <a:ext cx="3600400" cy="577081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>
                <a:solidFill>
                  <a:schemeClr val="bg1">
                    <a:lumMod val="50000"/>
                  </a:schemeClr>
                </a:solidFill>
                <a:latin typeface="Arial" charset="0"/>
                <a:ea typeface="宋体" charset="-122"/>
              </a:rPr>
              <a:t>We have many PowerPoint templates that has been specifically designed to help anyone that is stepping into the world of PowerPoint for the very first time.</a:t>
            </a:r>
          </a:p>
        </p:txBody>
      </p:sp>
      <p:sp>
        <p:nvSpPr>
          <p:cNvPr id="19" name="矩形 18"/>
          <p:cNvSpPr/>
          <p:nvPr/>
        </p:nvSpPr>
        <p:spPr>
          <a:xfrm>
            <a:off x="4499992" y="1942882"/>
            <a:ext cx="2160240" cy="646331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此处添加标题文本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宋体" charset="-122"/>
              </a:rPr>
              <a:t>Insert Header Topic Here</a:t>
            </a:r>
          </a:p>
        </p:txBody>
      </p:sp>
      <p:sp>
        <p:nvSpPr>
          <p:cNvPr id="13" name="椭圆 12"/>
          <p:cNvSpPr/>
          <p:nvPr/>
        </p:nvSpPr>
        <p:spPr>
          <a:xfrm>
            <a:off x="1403648" y="1418828"/>
            <a:ext cx="1580828" cy="1580828"/>
          </a:xfrm>
          <a:prstGeom prst="ellips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-828600" y="3867100"/>
            <a:ext cx="2079426" cy="2079426"/>
          </a:xfrm>
          <a:prstGeom prst="ellipse">
            <a:avLst/>
          </a:prstGeom>
          <a:noFill/>
          <a:ln w="9525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971600" y="2138908"/>
            <a:ext cx="628674" cy="628674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452320" y="4493841"/>
            <a:ext cx="1296144" cy="1296144"/>
          </a:xfrm>
          <a:prstGeom prst="ellipse">
            <a:avLst/>
          </a:prstGeom>
          <a:noFill/>
          <a:ln w="9525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419872" y="1850876"/>
            <a:ext cx="347246" cy="347246"/>
          </a:xfrm>
          <a:prstGeom prst="ellipse">
            <a:avLst/>
          </a:prstGeom>
          <a:noFill/>
          <a:ln w="9525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2383207" y="2157663"/>
            <a:ext cx="825000" cy="825000"/>
          </a:xfrm>
          <a:prstGeom prst="ellipse">
            <a:avLst/>
          </a:prstGeom>
          <a:gradFill flip="none" rotWithShape="1">
            <a:gsLst>
              <a:gs pos="90000">
                <a:srgbClr val="E33F24"/>
              </a:gs>
              <a:gs pos="30000">
                <a:srgbClr val="F26434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E33F24"/>
                </a:gs>
                <a:gs pos="100000">
                  <a:srgbClr val="F26434"/>
                </a:gs>
              </a:gsLst>
              <a:lin ang="5400000" scaled="0"/>
            </a:gradFill>
          </a:ln>
          <a:effectLst>
            <a:outerShdw blurRad="254000" dist="190500" dir="3540000" sx="105000" sy="105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752" y="2216220"/>
            <a:ext cx="911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8621662" y="4803204"/>
            <a:ext cx="864840" cy="864840"/>
          </a:xfrm>
          <a:prstGeom prst="ellipse">
            <a:avLst/>
          </a:prstGeom>
          <a:noFill/>
          <a:ln w="9525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66388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 p14:presetBounceEnd="58333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21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22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 p14:presetBounceEnd="58333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25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26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3" grpId="1" animBg="1"/>
          <p:bldP spid="18" grpId="0"/>
          <p:bldP spid="19" grpId="0"/>
          <p:bldP spid="13" grpId="0" animBg="1"/>
          <p:bldP spid="13" grpId="1" animBg="1"/>
          <p:bldP spid="14" grpId="0" animBg="1"/>
          <p:bldP spid="14" grpId="1" animBg="1"/>
          <p:bldP spid="15" grpId="0" animBg="1"/>
          <p:bldP spid="15" grpId="1" animBg="1"/>
          <p:bldP spid="17" grpId="0" animBg="1"/>
          <p:bldP spid="17" grpId="1" animBg="1"/>
          <p:bldP spid="21" grpId="0" animBg="1"/>
          <p:bldP spid="21" grpId="1" animBg="1"/>
          <p:bldP spid="3" grpId="0" animBg="1"/>
          <p:bldP spid="3" grpId="1" animBg="1"/>
          <p:bldP spid="4" grpId="0"/>
          <p:bldP spid="4" grpId="1"/>
          <p:bldP spid="22" grpId="0" animBg="1"/>
          <p:bldP spid="22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6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3" grpId="1" animBg="1"/>
          <p:bldP spid="18" grpId="0"/>
          <p:bldP spid="19" grpId="0"/>
          <p:bldP spid="13" grpId="0" animBg="1"/>
          <p:bldP spid="13" grpId="1" animBg="1"/>
          <p:bldP spid="14" grpId="0" animBg="1"/>
          <p:bldP spid="14" grpId="1" animBg="1"/>
          <p:bldP spid="15" grpId="0" animBg="1"/>
          <p:bldP spid="15" grpId="1" animBg="1"/>
          <p:bldP spid="17" grpId="0" animBg="1"/>
          <p:bldP spid="17" grpId="1" animBg="1"/>
          <p:bldP spid="21" grpId="0" animBg="1"/>
          <p:bldP spid="21" grpId="1" animBg="1"/>
          <p:bldP spid="3" grpId="0" animBg="1"/>
          <p:bldP spid="3" grpId="1" animBg="1"/>
          <p:bldP spid="4" grpId="0"/>
          <p:bldP spid="4" grpId="1"/>
          <p:bldP spid="22" grpId="0" animBg="1"/>
          <p:bldP spid="22" grpId="1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9" descr="cA4aKEIPQrerBnp1yGHv_IMG_9534-3-2-op"/>
          <p:cNvSpPr>
            <a:spLocks noChangeArrowheads="1"/>
          </p:cNvSpPr>
          <p:nvPr/>
        </p:nvSpPr>
        <p:spPr bwMode="auto">
          <a:xfrm>
            <a:off x="2792413" y="1360091"/>
            <a:ext cx="1747837" cy="16002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Rectangle 30" descr="photo-1416339276121-ba1dfa199912"/>
          <p:cNvSpPr>
            <a:spLocks noChangeArrowheads="1"/>
          </p:cNvSpPr>
          <p:nvPr/>
        </p:nvSpPr>
        <p:spPr bwMode="auto">
          <a:xfrm>
            <a:off x="4592638" y="1360091"/>
            <a:ext cx="1747837" cy="16002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" name="Rectangle 31" descr="psb"/>
          <p:cNvSpPr>
            <a:spLocks noChangeArrowheads="1"/>
          </p:cNvSpPr>
          <p:nvPr/>
        </p:nvSpPr>
        <p:spPr bwMode="auto">
          <a:xfrm>
            <a:off x="2792413" y="3009503"/>
            <a:ext cx="1747837" cy="1601788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Rectangle 32" descr="Money"/>
          <p:cNvSpPr>
            <a:spLocks noChangeArrowheads="1"/>
          </p:cNvSpPr>
          <p:nvPr/>
        </p:nvSpPr>
        <p:spPr bwMode="auto">
          <a:xfrm>
            <a:off x="4592638" y="3009503"/>
            <a:ext cx="1747837" cy="1601788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" name="Rectangle 44"/>
          <p:cNvSpPr>
            <a:spLocks noChangeArrowheads="1"/>
          </p:cNvSpPr>
          <p:nvPr/>
        </p:nvSpPr>
        <p:spPr bwMode="auto">
          <a:xfrm>
            <a:off x="6908800" y="1810941"/>
            <a:ext cx="1944688" cy="77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TOPIC HEADER </a:t>
            </a:r>
            <a:r>
              <a:rPr lang="en-US" altLang="zh-CN" sz="1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THREE</a:t>
            </a:r>
            <a:endParaRPr lang="zh-CN" altLang="en-US" sz="1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Rectangle 45"/>
          <p:cNvSpPr>
            <a:spLocks noChangeArrowheads="1"/>
          </p:cNvSpPr>
          <p:nvPr/>
        </p:nvSpPr>
        <p:spPr bwMode="auto">
          <a:xfrm>
            <a:off x="6908800" y="3446066"/>
            <a:ext cx="1944688" cy="77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TOPIC HEADER </a:t>
            </a:r>
            <a:r>
              <a:rPr lang="en-US" altLang="zh-CN" sz="1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FOUR</a:t>
            </a:r>
            <a:endParaRPr lang="zh-CN" altLang="en-US" sz="1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Rectangle 46"/>
          <p:cNvSpPr>
            <a:spLocks noChangeArrowheads="1"/>
          </p:cNvSpPr>
          <p:nvPr/>
        </p:nvSpPr>
        <p:spPr bwMode="auto">
          <a:xfrm>
            <a:off x="328613" y="1810941"/>
            <a:ext cx="1944687" cy="77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TOPIC HEADER ONE</a:t>
            </a:r>
          </a:p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Rectangle 47"/>
          <p:cNvSpPr>
            <a:spLocks noChangeArrowheads="1"/>
          </p:cNvSpPr>
          <p:nvPr/>
        </p:nvSpPr>
        <p:spPr bwMode="auto">
          <a:xfrm>
            <a:off x="328613" y="3446066"/>
            <a:ext cx="1944687" cy="77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TOPIC HEADER </a:t>
            </a:r>
            <a:r>
              <a:rPr lang="en-US" altLang="zh-CN" sz="1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TWO</a:t>
            </a:r>
            <a:endParaRPr lang="zh-CN" altLang="en-US" sz="1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455863" y="1829991"/>
            <a:ext cx="692150" cy="695325"/>
            <a:chOff x="2455863" y="1829991"/>
            <a:chExt cx="692150" cy="695325"/>
          </a:xfrm>
        </p:grpSpPr>
        <p:sp>
          <p:nvSpPr>
            <p:cNvPr id="24" name="椭圆 23"/>
            <p:cNvSpPr/>
            <p:nvPr/>
          </p:nvSpPr>
          <p:spPr>
            <a:xfrm>
              <a:off x="2510236" y="1885951"/>
              <a:ext cx="583404" cy="583404"/>
            </a:xfrm>
            <a:prstGeom prst="ellipse">
              <a:avLst/>
            </a:pr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" name="Oval 33"/>
            <p:cNvSpPr>
              <a:spLocks noChangeArrowheads="1"/>
            </p:cNvSpPr>
            <p:nvPr/>
          </p:nvSpPr>
          <p:spPr bwMode="auto">
            <a:xfrm>
              <a:off x="2455863" y="1829991"/>
              <a:ext cx="692150" cy="695325"/>
            </a:xfrm>
            <a:prstGeom prst="ellipse">
              <a:avLst/>
            </a:prstGeom>
            <a:gradFill flip="none" rotWithShape="1">
              <a:gsLst>
                <a:gs pos="90000">
                  <a:srgbClr val="138F81"/>
                </a:gs>
                <a:gs pos="30000">
                  <a:srgbClr val="19BAA9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38F81"/>
                  </a:gs>
                  <a:gs pos="100000">
                    <a:srgbClr val="19BAA9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455863" y="3463528"/>
            <a:ext cx="692150" cy="693738"/>
            <a:chOff x="2455863" y="3463528"/>
            <a:chExt cx="692150" cy="693738"/>
          </a:xfrm>
        </p:grpSpPr>
        <p:sp>
          <p:nvSpPr>
            <p:cNvPr id="26" name="椭圆 25"/>
            <p:cNvSpPr/>
            <p:nvPr/>
          </p:nvSpPr>
          <p:spPr>
            <a:xfrm>
              <a:off x="2510236" y="3514726"/>
              <a:ext cx="583404" cy="583404"/>
            </a:xfrm>
            <a:prstGeom prst="ellipse">
              <a:avLst/>
            </a:pr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9" name="Oval 34"/>
            <p:cNvSpPr>
              <a:spLocks noChangeArrowheads="1"/>
            </p:cNvSpPr>
            <p:nvPr/>
          </p:nvSpPr>
          <p:spPr bwMode="auto">
            <a:xfrm>
              <a:off x="2455863" y="3463528"/>
              <a:ext cx="692150" cy="693738"/>
            </a:xfrm>
            <a:prstGeom prst="ellipse">
              <a:avLst/>
            </a:prstGeom>
            <a:gradFill flip="none" rotWithShape="1">
              <a:gsLst>
                <a:gs pos="90000">
                  <a:srgbClr val="89A13D"/>
                </a:gs>
                <a:gs pos="30000">
                  <a:srgbClr val="B2D138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89A13D"/>
                  </a:gs>
                  <a:gs pos="100000">
                    <a:srgbClr val="B2D138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995988" y="1829991"/>
            <a:ext cx="692150" cy="695325"/>
            <a:chOff x="5995988" y="1829991"/>
            <a:chExt cx="692150" cy="695325"/>
          </a:xfrm>
        </p:grpSpPr>
        <p:sp>
          <p:nvSpPr>
            <p:cNvPr id="25" name="椭圆 24"/>
            <p:cNvSpPr/>
            <p:nvPr/>
          </p:nvSpPr>
          <p:spPr>
            <a:xfrm>
              <a:off x="6048774" y="1885951"/>
              <a:ext cx="583404" cy="583404"/>
            </a:xfrm>
            <a:prstGeom prst="ellipse">
              <a:avLst/>
            </a:pr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" name="Oval 35"/>
            <p:cNvSpPr>
              <a:spLocks noChangeArrowheads="1"/>
            </p:cNvSpPr>
            <p:nvPr/>
          </p:nvSpPr>
          <p:spPr bwMode="auto">
            <a:xfrm>
              <a:off x="5995988" y="1829991"/>
              <a:ext cx="692150" cy="695325"/>
            </a:xfrm>
            <a:prstGeom prst="ellipse">
              <a:avLst/>
            </a:prstGeom>
            <a:gradFill flip="none" rotWithShape="1">
              <a:gsLst>
                <a:gs pos="90000">
                  <a:srgbClr val="E33F24"/>
                </a:gs>
                <a:gs pos="30000">
                  <a:srgbClr val="F26434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E33F24"/>
                  </a:gs>
                  <a:gs pos="100000">
                    <a:srgbClr val="F26434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995988" y="3463528"/>
            <a:ext cx="692150" cy="693738"/>
            <a:chOff x="5995988" y="3463528"/>
            <a:chExt cx="692150" cy="693738"/>
          </a:xfrm>
        </p:grpSpPr>
        <p:sp>
          <p:nvSpPr>
            <p:cNvPr id="27" name="椭圆 26"/>
            <p:cNvSpPr/>
            <p:nvPr/>
          </p:nvSpPr>
          <p:spPr>
            <a:xfrm>
              <a:off x="6048774" y="3514726"/>
              <a:ext cx="583404" cy="583404"/>
            </a:xfrm>
            <a:prstGeom prst="ellipse">
              <a:avLst/>
            </a:prstGeom>
            <a:gradFill flip="none" rotWithShape="1">
              <a:gsLst>
                <a:gs pos="90000">
                  <a:srgbClr val="108692"/>
                </a:gs>
                <a:gs pos="30000">
                  <a:srgbClr val="16B2C1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08692"/>
                  </a:gs>
                  <a:gs pos="100000">
                    <a:srgbClr val="16B2C1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13" name="Oval 36"/>
            <p:cNvSpPr>
              <a:spLocks noChangeArrowheads="1"/>
            </p:cNvSpPr>
            <p:nvPr/>
          </p:nvSpPr>
          <p:spPr bwMode="auto">
            <a:xfrm>
              <a:off x="5995988" y="3463528"/>
              <a:ext cx="692150" cy="693738"/>
            </a:xfrm>
            <a:prstGeom prst="ellipse">
              <a:avLst/>
            </a:prstGeom>
            <a:gradFill flip="none" rotWithShape="1">
              <a:gsLst>
                <a:gs pos="90000">
                  <a:srgbClr val="108692"/>
                </a:gs>
                <a:gs pos="30000">
                  <a:srgbClr val="16B2C1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108692"/>
                  </a:gs>
                  <a:gs pos="100000">
                    <a:srgbClr val="16B2C1"/>
                  </a:gs>
                </a:gsLst>
                <a:lin ang="5400000" scaled="0"/>
              </a:gradFill>
            </a:ln>
            <a:effectLst>
              <a:outerShdw blurRad="254000" dist="190500" dir="3540000" sx="105000" sy="105000" algn="tl" rotWithShape="0">
                <a:schemeClr val="tx1">
                  <a:lumMod val="95000"/>
                  <a:lumOff val="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</a:endParaRPr>
            </a:p>
          </p:txBody>
        </p:sp>
      </p:grpSp>
      <p:sp>
        <p:nvSpPr>
          <p:cNvPr id="15" name="Freeform 38"/>
          <p:cNvSpPr>
            <a:spLocks noEditPoints="1"/>
          </p:cNvSpPr>
          <p:nvPr/>
        </p:nvSpPr>
        <p:spPr bwMode="auto">
          <a:xfrm>
            <a:off x="6226175" y="3714353"/>
            <a:ext cx="231775" cy="190500"/>
          </a:xfrm>
          <a:custGeom>
            <a:avLst/>
            <a:gdLst>
              <a:gd name="T0" fmla="*/ 0 w 111"/>
              <a:gd name="T1" fmla="*/ 72 h 91"/>
              <a:gd name="T2" fmla="*/ 11 w 111"/>
              <a:gd name="T3" fmla="*/ 67 h 91"/>
              <a:gd name="T4" fmla="*/ 38 w 111"/>
              <a:gd name="T5" fmla="*/ 49 h 91"/>
              <a:gd name="T6" fmla="*/ 44 w 111"/>
              <a:gd name="T7" fmla="*/ 57 h 91"/>
              <a:gd name="T8" fmla="*/ 11 w 111"/>
              <a:gd name="T9" fmla="*/ 77 h 91"/>
              <a:gd name="T10" fmla="*/ 110 w 111"/>
              <a:gd name="T11" fmla="*/ 21 h 91"/>
              <a:gd name="T12" fmla="*/ 102 w 111"/>
              <a:gd name="T13" fmla="*/ 28 h 91"/>
              <a:gd name="T14" fmla="*/ 90 w 111"/>
              <a:gd name="T15" fmla="*/ 36 h 91"/>
              <a:gd name="T16" fmla="*/ 89 w 111"/>
              <a:gd name="T17" fmla="*/ 23 h 91"/>
              <a:gd name="T18" fmla="*/ 78 w 111"/>
              <a:gd name="T19" fmla="*/ 23 h 91"/>
              <a:gd name="T20" fmla="*/ 55 w 111"/>
              <a:gd name="T21" fmla="*/ 40 h 91"/>
              <a:gd name="T22" fmla="*/ 78 w 111"/>
              <a:gd name="T23" fmla="*/ 14 h 91"/>
              <a:gd name="T24" fmla="*/ 89 w 111"/>
              <a:gd name="T25" fmla="*/ 14 h 91"/>
              <a:gd name="T26" fmla="*/ 92 w 111"/>
              <a:gd name="T27" fmla="*/ 0 h 91"/>
              <a:gd name="T28" fmla="*/ 102 w 111"/>
              <a:gd name="T29" fmla="*/ 9 h 91"/>
              <a:gd name="T30" fmla="*/ 110 w 111"/>
              <a:gd name="T31" fmla="*/ 21 h 91"/>
              <a:gd name="T32" fmla="*/ 104 w 111"/>
              <a:gd name="T33" fmla="*/ 19 h 91"/>
              <a:gd name="T34" fmla="*/ 95 w 111"/>
              <a:gd name="T35" fmla="*/ 10 h 91"/>
              <a:gd name="T36" fmla="*/ 104 w 111"/>
              <a:gd name="T37" fmla="*/ 19 h 91"/>
              <a:gd name="T38" fmla="*/ 110 w 111"/>
              <a:gd name="T39" fmla="*/ 74 h 91"/>
              <a:gd name="T40" fmla="*/ 94 w 111"/>
              <a:gd name="T41" fmla="*/ 89 h 91"/>
              <a:gd name="T42" fmla="*/ 89 w 111"/>
              <a:gd name="T43" fmla="*/ 87 h 91"/>
              <a:gd name="T44" fmla="*/ 84 w 111"/>
              <a:gd name="T45" fmla="*/ 77 h 91"/>
              <a:gd name="T46" fmla="*/ 44 w 111"/>
              <a:gd name="T47" fmla="*/ 48 h 91"/>
              <a:gd name="T48" fmla="*/ 11 w 111"/>
              <a:gd name="T49" fmla="*/ 23 h 91"/>
              <a:gd name="T50" fmla="*/ 0 w 111"/>
              <a:gd name="T51" fmla="*/ 19 h 91"/>
              <a:gd name="T52" fmla="*/ 11 w 111"/>
              <a:gd name="T53" fmla="*/ 14 h 91"/>
              <a:gd name="T54" fmla="*/ 51 w 111"/>
              <a:gd name="T55" fmla="*/ 42 h 91"/>
              <a:gd name="T56" fmla="*/ 84 w 111"/>
              <a:gd name="T57" fmla="*/ 67 h 91"/>
              <a:gd name="T58" fmla="*/ 89 w 111"/>
              <a:gd name="T59" fmla="*/ 57 h 91"/>
              <a:gd name="T60" fmla="*/ 94 w 111"/>
              <a:gd name="T61" fmla="*/ 54 h 91"/>
              <a:gd name="T62" fmla="*/ 110 w 111"/>
              <a:gd name="T63" fmla="*/ 70 h 91"/>
              <a:gd name="T64" fmla="*/ 110 w 111"/>
              <a:gd name="T65" fmla="*/ 74 h 91"/>
              <a:gd name="T66" fmla="*/ 104 w 111"/>
              <a:gd name="T67" fmla="*/ 72 h 91"/>
              <a:gd name="T68" fmla="*/ 95 w 111"/>
              <a:gd name="T69" fmla="*/ 63 h 91"/>
              <a:gd name="T70" fmla="*/ 104 w 111"/>
              <a:gd name="T71" fmla="*/ 72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1" h="91">
                <a:moveTo>
                  <a:pt x="5" y="77"/>
                </a:moveTo>
                <a:cubicBezTo>
                  <a:pt x="2" y="77"/>
                  <a:pt x="0" y="75"/>
                  <a:pt x="0" y="72"/>
                </a:cubicBezTo>
                <a:cubicBezTo>
                  <a:pt x="0" y="69"/>
                  <a:pt x="2" y="67"/>
                  <a:pt x="5" y="67"/>
                </a:cubicBezTo>
                <a:cubicBezTo>
                  <a:pt x="11" y="67"/>
                  <a:pt x="11" y="67"/>
                  <a:pt x="11" y="67"/>
                </a:cubicBezTo>
                <a:cubicBezTo>
                  <a:pt x="17" y="67"/>
                  <a:pt x="17" y="67"/>
                  <a:pt x="17" y="67"/>
                </a:cubicBezTo>
                <a:cubicBezTo>
                  <a:pt x="23" y="67"/>
                  <a:pt x="31" y="59"/>
                  <a:pt x="38" y="49"/>
                </a:cubicBezTo>
                <a:cubicBezTo>
                  <a:pt x="40" y="51"/>
                  <a:pt x="40" y="51"/>
                  <a:pt x="40" y="51"/>
                </a:cubicBezTo>
                <a:cubicBezTo>
                  <a:pt x="41" y="53"/>
                  <a:pt x="43" y="55"/>
                  <a:pt x="44" y="57"/>
                </a:cubicBezTo>
                <a:cubicBezTo>
                  <a:pt x="36" y="68"/>
                  <a:pt x="27" y="77"/>
                  <a:pt x="17" y="77"/>
                </a:cubicBezTo>
                <a:cubicBezTo>
                  <a:pt x="11" y="77"/>
                  <a:pt x="11" y="77"/>
                  <a:pt x="11" y="77"/>
                </a:cubicBezTo>
                <a:cubicBezTo>
                  <a:pt x="5" y="77"/>
                  <a:pt x="5" y="77"/>
                  <a:pt x="5" y="77"/>
                </a:cubicBezTo>
                <a:close/>
                <a:moveTo>
                  <a:pt x="110" y="21"/>
                </a:moveTo>
                <a:cubicBezTo>
                  <a:pt x="110" y="21"/>
                  <a:pt x="110" y="21"/>
                  <a:pt x="110" y="21"/>
                </a:cubicBezTo>
                <a:cubicBezTo>
                  <a:pt x="102" y="28"/>
                  <a:pt x="102" y="28"/>
                  <a:pt x="102" y="28"/>
                </a:cubicBezTo>
                <a:cubicBezTo>
                  <a:pt x="94" y="36"/>
                  <a:pt x="94" y="36"/>
                  <a:pt x="94" y="36"/>
                </a:cubicBezTo>
                <a:cubicBezTo>
                  <a:pt x="93" y="37"/>
                  <a:pt x="91" y="37"/>
                  <a:pt x="90" y="36"/>
                </a:cubicBezTo>
                <a:cubicBezTo>
                  <a:pt x="90" y="35"/>
                  <a:pt x="89" y="35"/>
                  <a:pt x="89" y="34"/>
                </a:cubicBezTo>
                <a:cubicBezTo>
                  <a:pt x="89" y="23"/>
                  <a:pt x="89" y="23"/>
                  <a:pt x="89" y="23"/>
                </a:cubicBezTo>
                <a:cubicBezTo>
                  <a:pt x="84" y="23"/>
                  <a:pt x="84" y="23"/>
                  <a:pt x="84" y="23"/>
                </a:cubicBezTo>
                <a:cubicBezTo>
                  <a:pt x="78" y="23"/>
                  <a:pt x="78" y="23"/>
                  <a:pt x="78" y="23"/>
                </a:cubicBezTo>
                <a:cubicBezTo>
                  <a:pt x="71" y="23"/>
                  <a:pt x="64" y="32"/>
                  <a:pt x="56" y="41"/>
                </a:cubicBezTo>
                <a:cubicBezTo>
                  <a:pt x="55" y="40"/>
                  <a:pt x="55" y="40"/>
                  <a:pt x="55" y="40"/>
                </a:cubicBezTo>
                <a:cubicBezTo>
                  <a:pt x="53" y="38"/>
                  <a:pt x="52" y="36"/>
                  <a:pt x="50" y="34"/>
                </a:cubicBezTo>
                <a:cubicBezTo>
                  <a:pt x="59" y="23"/>
                  <a:pt x="68" y="14"/>
                  <a:pt x="78" y="14"/>
                </a:cubicBezTo>
                <a:cubicBezTo>
                  <a:pt x="84" y="14"/>
                  <a:pt x="84" y="14"/>
                  <a:pt x="84" y="14"/>
                </a:cubicBezTo>
                <a:cubicBezTo>
                  <a:pt x="89" y="14"/>
                  <a:pt x="89" y="14"/>
                  <a:pt x="89" y="14"/>
                </a:cubicBezTo>
                <a:cubicBezTo>
                  <a:pt x="89" y="3"/>
                  <a:pt x="89" y="3"/>
                  <a:pt x="89" y="3"/>
                </a:cubicBezTo>
                <a:cubicBezTo>
                  <a:pt x="89" y="1"/>
                  <a:pt x="91" y="0"/>
                  <a:pt x="92" y="0"/>
                </a:cubicBezTo>
                <a:cubicBezTo>
                  <a:pt x="93" y="0"/>
                  <a:pt x="94" y="1"/>
                  <a:pt x="94" y="1"/>
                </a:cubicBezTo>
                <a:cubicBezTo>
                  <a:pt x="102" y="9"/>
                  <a:pt x="102" y="9"/>
                  <a:pt x="102" y="9"/>
                </a:cubicBezTo>
                <a:cubicBezTo>
                  <a:pt x="110" y="17"/>
                  <a:pt x="110" y="17"/>
                  <a:pt x="110" y="17"/>
                </a:cubicBezTo>
                <a:cubicBezTo>
                  <a:pt x="111" y="18"/>
                  <a:pt x="111" y="19"/>
                  <a:pt x="110" y="21"/>
                </a:cubicBezTo>
                <a:cubicBezTo>
                  <a:pt x="110" y="21"/>
                  <a:pt x="110" y="21"/>
                  <a:pt x="110" y="21"/>
                </a:cubicBezTo>
                <a:close/>
                <a:moveTo>
                  <a:pt x="104" y="19"/>
                </a:moveTo>
                <a:cubicBezTo>
                  <a:pt x="104" y="19"/>
                  <a:pt x="104" y="19"/>
                  <a:pt x="104" y="19"/>
                </a:cubicBezTo>
                <a:cubicBezTo>
                  <a:pt x="101" y="16"/>
                  <a:pt x="98" y="13"/>
                  <a:pt x="95" y="10"/>
                </a:cubicBezTo>
                <a:cubicBezTo>
                  <a:pt x="95" y="27"/>
                  <a:pt x="95" y="27"/>
                  <a:pt x="95" y="27"/>
                </a:cubicBezTo>
                <a:cubicBezTo>
                  <a:pt x="98" y="24"/>
                  <a:pt x="101" y="21"/>
                  <a:pt x="104" y="19"/>
                </a:cubicBezTo>
                <a:close/>
                <a:moveTo>
                  <a:pt x="110" y="74"/>
                </a:moveTo>
                <a:cubicBezTo>
                  <a:pt x="110" y="74"/>
                  <a:pt x="110" y="74"/>
                  <a:pt x="110" y="74"/>
                </a:cubicBezTo>
                <a:cubicBezTo>
                  <a:pt x="102" y="82"/>
                  <a:pt x="102" y="82"/>
                  <a:pt x="102" y="82"/>
                </a:cubicBezTo>
                <a:cubicBezTo>
                  <a:pt x="94" y="89"/>
                  <a:pt x="94" y="89"/>
                  <a:pt x="94" y="89"/>
                </a:cubicBezTo>
                <a:cubicBezTo>
                  <a:pt x="93" y="91"/>
                  <a:pt x="91" y="91"/>
                  <a:pt x="90" y="89"/>
                </a:cubicBezTo>
                <a:cubicBezTo>
                  <a:pt x="90" y="89"/>
                  <a:pt x="89" y="88"/>
                  <a:pt x="89" y="87"/>
                </a:cubicBezTo>
                <a:cubicBezTo>
                  <a:pt x="89" y="77"/>
                  <a:pt x="89" y="77"/>
                  <a:pt x="89" y="77"/>
                </a:cubicBezTo>
                <a:cubicBezTo>
                  <a:pt x="84" y="77"/>
                  <a:pt x="84" y="77"/>
                  <a:pt x="84" y="77"/>
                </a:cubicBezTo>
                <a:cubicBezTo>
                  <a:pt x="78" y="77"/>
                  <a:pt x="78" y="77"/>
                  <a:pt x="78" y="77"/>
                </a:cubicBezTo>
                <a:cubicBezTo>
                  <a:pt x="65" y="77"/>
                  <a:pt x="54" y="62"/>
                  <a:pt x="44" y="48"/>
                </a:cubicBezTo>
                <a:cubicBezTo>
                  <a:pt x="34" y="36"/>
                  <a:pt x="25" y="23"/>
                  <a:pt x="17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2" y="23"/>
                  <a:pt x="0" y="21"/>
                  <a:pt x="0" y="19"/>
                </a:cubicBezTo>
                <a:cubicBezTo>
                  <a:pt x="0" y="16"/>
                  <a:pt x="2" y="14"/>
                  <a:pt x="5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7" y="14"/>
                  <a:pt x="17" y="14"/>
                  <a:pt x="17" y="14"/>
                </a:cubicBezTo>
                <a:cubicBezTo>
                  <a:pt x="29" y="14"/>
                  <a:pt x="40" y="28"/>
                  <a:pt x="51" y="42"/>
                </a:cubicBezTo>
                <a:cubicBezTo>
                  <a:pt x="60" y="55"/>
                  <a:pt x="70" y="67"/>
                  <a:pt x="78" y="67"/>
                </a:cubicBezTo>
                <a:cubicBezTo>
                  <a:pt x="84" y="67"/>
                  <a:pt x="84" y="67"/>
                  <a:pt x="84" y="67"/>
                </a:cubicBezTo>
                <a:cubicBezTo>
                  <a:pt x="89" y="67"/>
                  <a:pt x="89" y="67"/>
                  <a:pt x="89" y="67"/>
                </a:cubicBezTo>
                <a:cubicBezTo>
                  <a:pt x="89" y="57"/>
                  <a:pt x="89" y="57"/>
                  <a:pt x="89" y="57"/>
                </a:cubicBezTo>
                <a:cubicBezTo>
                  <a:pt x="89" y="55"/>
                  <a:pt x="91" y="54"/>
                  <a:pt x="92" y="54"/>
                </a:cubicBezTo>
                <a:cubicBezTo>
                  <a:pt x="93" y="54"/>
                  <a:pt x="94" y="54"/>
                  <a:pt x="94" y="54"/>
                </a:cubicBezTo>
                <a:cubicBezTo>
                  <a:pt x="102" y="62"/>
                  <a:pt x="102" y="62"/>
                  <a:pt x="102" y="62"/>
                </a:cubicBezTo>
                <a:cubicBezTo>
                  <a:pt x="110" y="70"/>
                  <a:pt x="110" y="70"/>
                  <a:pt x="110" y="70"/>
                </a:cubicBezTo>
                <a:cubicBezTo>
                  <a:pt x="111" y="71"/>
                  <a:pt x="111" y="73"/>
                  <a:pt x="110" y="74"/>
                </a:cubicBezTo>
                <a:cubicBezTo>
                  <a:pt x="110" y="74"/>
                  <a:pt x="110" y="74"/>
                  <a:pt x="110" y="74"/>
                </a:cubicBezTo>
                <a:close/>
                <a:moveTo>
                  <a:pt x="104" y="72"/>
                </a:moveTo>
                <a:cubicBezTo>
                  <a:pt x="104" y="72"/>
                  <a:pt x="104" y="72"/>
                  <a:pt x="104" y="72"/>
                </a:cubicBezTo>
                <a:cubicBezTo>
                  <a:pt x="98" y="66"/>
                  <a:pt x="98" y="66"/>
                  <a:pt x="98" y="66"/>
                </a:cubicBezTo>
                <a:cubicBezTo>
                  <a:pt x="95" y="63"/>
                  <a:pt x="95" y="63"/>
                  <a:pt x="95" y="63"/>
                </a:cubicBezTo>
                <a:cubicBezTo>
                  <a:pt x="95" y="81"/>
                  <a:pt x="95" y="81"/>
                  <a:pt x="95" y="81"/>
                </a:cubicBezTo>
                <a:cubicBezTo>
                  <a:pt x="98" y="78"/>
                  <a:pt x="101" y="75"/>
                  <a:pt x="104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6" name="Freeform 39"/>
          <p:cNvSpPr>
            <a:spLocks noEditPoints="1"/>
          </p:cNvSpPr>
          <p:nvPr/>
        </p:nvSpPr>
        <p:spPr bwMode="auto">
          <a:xfrm>
            <a:off x="2660650" y="2044303"/>
            <a:ext cx="260350" cy="269875"/>
          </a:xfrm>
          <a:custGeom>
            <a:avLst/>
            <a:gdLst>
              <a:gd name="T0" fmla="*/ 105 w 123"/>
              <a:gd name="T1" fmla="*/ 18 h 128"/>
              <a:gd name="T2" fmla="*/ 108 w 123"/>
              <a:gd name="T3" fmla="*/ 101 h 128"/>
              <a:gd name="T4" fmla="*/ 113 w 123"/>
              <a:gd name="T5" fmla="*/ 64 h 128"/>
              <a:gd name="T6" fmla="*/ 92 w 123"/>
              <a:gd name="T7" fmla="*/ 86 h 128"/>
              <a:gd name="T8" fmla="*/ 90 w 123"/>
              <a:gd name="T9" fmla="*/ 64 h 128"/>
              <a:gd name="T10" fmla="*/ 36 w 123"/>
              <a:gd name="T11" fmla="*/ 85 h 128"/>
              <a:gd name="T12" fmla="*/ 28 w 123"/>
              <a:gd name="T13" fmla="*/ 64 h 128"/>
              <a:gd name="T14" fmla="*/ 22 w 123"/>
              <a:gd name="T15" fmla="*/ 94 h 128"/>
              <a:gd name="T16" fmla="*/ 0 w 123"/>
              <a:gd name="T17" fmla="*/ 61 h 128"/>
              <a:gd name="T18" fmla="*/ 62 w 123"/>
              <a:gd name="T19" fmla="*/ 0 h 128"/>
              <a:gd name="T20" fmla="*/ 80 w 123"/>
              <a:gd name="T21" fmla="*/ 111 h 128"/>
              <a:gd name="T22" fmla="*/ 76 w 123"/>
              <a:gd name="T23" fmla="*/ 128 h 128"/>
              <a:gd name="T24" fmla="*/ 48 w 123"/>
              <a:gd name="T25" fmla="*/ 128 h 128"/>
              <a:gd name="T26" fmla="*/ 43 w 123"/>
              <a:gd name="T27" fmla="*/ 123 h 128"/>
              <a:gd name="T28" fmla="*/ 29 w 123"/>
              <a:gd name="T29" fmla="*/ 111 h 128"/>
              <a:gd name="T30" fmla="*/ 25 w 123"/>
              <a:gd name="T31" fmla="*/ 103 h 128"/>
              <a:gd name="T32" fmla="*/ 65 w 123"/>
              <a:gd name="T33" fmla="*/ 70 h 128"/>
              <a:gd name="T34" fmla="*/ 98 w 123"/>
              <a:gd name="T35" fmla="*/ 103 h 128"/>
              <a:gd name="T36" fmla="*/ 94 w 123"/>
              <a:gd name="T37" fmla="*/ 111 h 128"/>
              <a:gd name="T38" fmla="*/ 80 w 123"/>
              <a:gd name="T39" fmla="*/ 111 h 128"/>
              <a:gd name="T40" fmla="*/ 71 w 123"/>
              <a:gd name="T41" fmla="*/ 119 h 128"/>
              <a:gd name="T42" fmla="*/ 71 w 123"/>
              <a:gd name="T43" fmla="*/ 106 h 128"/>
              <a:gd name="T44" fmla="*/ 83 w 123"/>
              <a:gd name="T45" fmla="*/ 101 h 128"/>
              <a:gd name="T46" fmla="*/ 40 w 123"/>
              <a:gd name="T47" fmla="*/ 101 h 128"/>
              <a:gd name="T48" fmla="*/ 48 w 123"/>
              <a:gd name="T49" fmla="*/ 101 h 128"/>
              <a:gd name="T50" fmla="*/ 52 w 123"/>
              <a:gd name="T51" fmla="*/ 119 h 128"/>
              <a:gd name="T52" fmla="*/ 98 w 123"/>
              <a:gd name="T53" fmla="*/ 25 h 128"/>
              <a:gd name="T54" fmla="*/ 97 w 123"/>
              <a:gd name="T55" fmla="*/ 23 h 128"/>
              <a:gd name="T56" fmla="*/ 95 w 123"/>
              <a:gd name="T57" fmla="*/ 58 h 128"/>
              <a:gd name="T58" fmla="*/ 98 w 123"/>
              <a:gd name="T59" fmla="*/ 25 h 128"/>
              <a:gd name="T60" fmla="*/ 92 w 123"/>
              <a:gd name="T61" fmla="*/ 20 h 128"/>
              <a:gd name="T62" fmla="*/ 86 w 123"/>
              <a:gd name="T63" fmla="*/ 20 h 128"/>
              <a:gd name="T64" fmla="*/ 92 w 123"/>
              <a:gd name="T65" fmla="*/ 20 h 128"/>
              <a:gd name="T66" fmla="*/ 70 w 123"/>
              <a:gd name="T67" fmla="*/ 10 h 128"/>
              <a:gd name="T68" fmla="*/ 64 w 123"/>
              <a:gd name="T69" fmla="*/ 29 h 128"/>
              <a:gd name="T70" fmla="*/ 82 w 123"/>
              <a:gd name="T71" fmla="*/ 25 h 128"/>
              <a:gd name="T72" fmla="*/ 70 w 123"/>
              <a:gd name="T73" fmla="*/ 10 h 128"/>
              <a:gd name="T74" fmla="*/ 59 w 123"/>
              <a:gd name="T75" fmla="*/ 10 h 128"/>
              <a:gd name="T76" fmla="*/ 42 w 123"/>
              <a:gd name="T77" fmla="*/ 23 h 128"/>
              <a:gd name="T78" fmla="*/ 43 w 123"/>
              <a:gd name="T79" fmla="*/ 26 h 128"/>
              <a:gd name="T80" fmla="*/ 59 w 123"/>
              <a:gd name="T81" fmla="*/ 10 h 128"/>
              <a:gd name="T82" fmla="*/ 41 w 123"/>
              <a:gd name="T83" fmla="*/ 14 h 128"/>
              <a:gd name="T84" fmla="*/ 36 w 123"/>
              <a:gd name="T85" fmla="*/ 23 h 128"/>
              <a:gd name="T86" fmla="*/ 41 w 123"/>
              <a:gd name="T87" fmla="*/ 14 h 128"/>
              <a:gd name="T88" fmla="*/ 26 w 123"/>
              <a:gd name="T89" fmla="*/ 23 h 128"/>
              <a:gd name="T90" fmla="*/ 10 w 123"/>
              <a:gd name="T91" fmla="*/ 58 h 128"/>
              <a:gd name="T92" fmla="*/ 33 w 123"/>
              <a:gd name="T93" fmla="*/ 28 h 128"/>
              <a:gd name="T94" fmla="*/ 85 w 123"/>
              <a:gd name="T95" fmla="*/ 30 h 128"/>
              <a:gd name="T96" fmla="*/ 82 w 123"/>
              <a:gd name="T97" fmla="*/ 31 h 128"/>
              <a:gd name="T98" fmla="*/ 64 w 123"/>
              <a:gd name="T99" fmla="*/ 58 h 128"/>
              <a:gd name="T100" fmla="*/ 85 w 123"/>
              <a:gd name="T101" fmla="*/ 30 h 128"/>
              <a:gd name="T102" fmla="*/ 59 w 123"/>
              <a:gd name="T103" fmla="*/ 35 h 128"/>
              <a:gd name="T104" fmla="*/ 39 w 123"/>
              <a:gd name="T105" fmla="*/ 30 h 128"/>
              <a:gd name="T106" fmla="*/ 59 w 123"/>
              <a:gd name="T107" fmla="*/ 5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3" h="128">
                <a:moveTo>
                  <a:pt x="62" y="0"/>
                </a:moveTo>
                <a:cubicBezTo>
                  <a:pt x="78" y="0"/>
                  <a:pt x="94" y="7"/>
                  <a:pt x="105" y="18"/>
                </a:cubicBezTo>
                <a:cubicBezTo>
                  <a:pt x="116" y="29"/>
                  <a:pt x="123" y="44"/>
                  <a:pt x="123" y="61"/>
                </a:cubicBezTo>
                <a:cubicBezTo>
                  <a:pt x="123" y="76"/>
                  <a:pt x="117" y="90"/>
                  <a:pt x="108" y="101"/>
                </a:cubicBezTo>
                <a:cubicBezTo>
                  <a:pt x="104" y="105"/>
                  <a:pt x="97" y="99"/>
                  <a:pt x="101" y="95"/>
                </a:cubicBezTo>
                <a:cubicBezTo>
                  <a:pt x="108" y="86"/>
                  <a:pt x="113" y="75"/>
                  <a:pt x="113" y="64"/>
                </a:cubicBezTo>
                <a:cubicBezTo>
                  <a:pt x="95" y="64"/>
                  <a:pt x="95" y="64"/>
                  <a:pt x="95" y="64"/>
                </a:cubicBezTo>
                <a:cubicBezTo>
                  <a:pt x="95" y="72"/>
                  <a:pt x="94" y="79"/>
                  <a:pt x="92" y="86"/>
                </a:cubicBezTo>
                <a:cubicBezTo>
                  <a:pt x="91" y="90"/>
                  <a:pt x="86" y="88"/>
                  <a:pt x="87" y="85"/>
                </a:cubicBezTo>
                <a:cubicBezTo>
                  <a:pt x="88" y="78"/>
                  <a:pt x="90" y="71"/>
                  <a:pt x="90" y="64"/>
                </a:cubicBezTo>
                <a:cubicBezTo>
                  <a:pt x="67" y="64"/>
                  <a:pt x="57" y="64"/>
                  <a:pt x="33" y="64"/>
                </a:cubicBezTo>
                <a:cubicBezTo>
                  <a:pt x="34" y="71"/>
                  <a:pt x="35" y="78"/>
                  <a:pt x="36" y="85"/>
                </a:cubicBezTo>
                <a:cubicBezTo>
                  <a:pt x="37" y="89"/>
                  <a:pt x="32" y="90"/>
                  <a:pt x="31" y="85"/>
                </a:cubicBezTo>
                <a:cubicBezTo>
                  <a:pt x="29" y="79"/>
                  <a:pt x="28" y="72"/>
                  <a:pt x="28" y="64"/>
                </a:cubicBezTo>
                <a:cubicBezTo>
                  <a:pt x="10" y="64"/>
                  <a:pt x="10" y="64"/>
                  <a:pt x="10" y="64"/>
                </a:cubicBezTo>
                <a:cubicBezTo>
                  <a:pt x="11" y="76"/>
                  <a:pt x="15" y="86"/>
                  <a:pt x="22" y="94"/>
                </a:cubicBezTo>
                <a:cubicBezTo>
                  <a:pt x="26" y="99"/>
                  <a:pt x="19" y="105"/>
                  <a:pt x="15" y="101"/>
                </a:cubicBezTo>
                <a:cubicBezTo>
                  <a:pt x="6" y="90"/>
                  <a:pt x="0" y="76"/>
                  <a:pt x="0" y="61"/>
                </a:cubicBezTo>
                <a:cubicBezTo>
                  <a:pt x="0" y="44"/>
                  <a:pt x="7" y="29"/>
                  <a:pt x="18" y="18"/>
                </a:cubicBezTo>
                <a:cubicBezTo>
                  <a:pt x="29" y="7"/>
                  <a:pt x="45" y="0"/>
                  <a:pt x="62" y="0"/>
                </a:cubicBezTo>
                <a:close/>
                <a:moveTo>
                  <a:pt x="80" y="111"/>
                </a:moveTo>
                <a:cubicBezTo>
                  <a:pt x="80" y="111"/>
                  <a:pt x="80" y="111"/>
                  <a:pt x="80" y="111"/>
                </a:cubicBezTo>
                <a:cubicBezTo>
                  <a:pt x="80" y="123"/>
                  <a:pt x="80" y="123"/>
                  <a:pt x="80" y="123"/>
                </a:cubicBezTo>
                <a:cubicBezTo>
                  <a:pt x="80" y="126"/>
                  <a:pt x="78" y="128"/>
                  <a:pt x="76" y="128"/>
                </a:cubicBezTo>
                <a:cubicBezTo>
                  <a:pt x="75" y="128"/>
                  <a:pt x="75" y="128"/>
                  <a:pt x="75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5" y="128"/>
                  <a:pt x="43" y="126"/>
                  <a:pt x="43" y="123"/>
                </a:cubicBezTo>
                <a:cubicBezTo>
                  <a:pt x="43" y="123"/>
                  <a:pt x="43" y="123"/>
                  <a:pt x="43" y="123"/>
                </a:cubicBezTo>
                <a:cubicBezTo>
                  <a:pt x="43" y="111"/>
                  <a:pt x="43" y="111"/>
                  <a:pt x="43" y="111"/>
                </a:cubicBezTo>
                <a:cubicBezTo>
                  <a:pt x="29" y="111"/>
                  <a:pt x="29" y="111"/>
                  <a:pt x="29" y="111"/>
                </a:cubicBezTo>
                <a:cubicBezTo>
                  <a:pt x="26" y="111"/>
                  <a:pt x="24" y="109"/>
                  <a:pt x="24" y="106"/>
                </a:cubicBezTo>
                <a:cubicBezTo>
                  <a:pt x="24" y="105"/>
                  <a:pt x="25" y="103"/>
                  <a:pt x="25" y="103"/>
                </a:cubicBezTo>
                <a:cubicBezTo>
                  <a:pt x="58" y="70"/>
                  <a:pt x="58" y="70"/>
                  <a:pt x="58" y="70"/>
                </a:cubicBezTo>
                <a:cubicBezTo>
                  <a:pt x="60" y="68"/>
                  <a:pt x="63" y="68"/>
                  <a:pt x="65" y="70"/>
                </a:cubicBezTo>
                <a:cubicBezTo>
                  <a:pt x="65" y="70"/>
                  <a:pt x="65" y="70"/>
                  <a:pt x="65" y="70"/>
                </a:cubicBezTo>
                <a:cubicBezTo>
                  <a:pt x="98" y="103"/>
                  <a:pt x="98" y="103"/>
                  <a:pt x="98" y="103"/>
                </a:cubicBezTo>
                <a:cubicBezTo>
                  <a:pt x="100" y="104"/>
                  <a:pt x="100" y="107"/>
                  <a:pt x="98" y="109"/>
                </a:cubicBezTo>
                <a:cubicBezTo>
                  <a:pt x="97" y="110"/>
                  <a:pt x="96" y="111"/>
                  <a:pt x="94" y="111"/>
                </a:cubicBezTo>
                <a:cubicBezTo>
                  <a:pt x="94" y="111"/>
                  <a:pt x="94" y="111"/>
                  <a:pt x="94" y="111"/>
                </a:cubicBezTo>
                <a:cubicBezTo>
                  <a:pt x="80" y="111"/>
                  <a:pt x="80" y="111"/>
                  <a:pt x="80" y="111"/>
                </a:cubicBezTo>
                <a:close/>
                <a:moveTo>
                  <a:pt x="71" y="119"/>
                </a:moveTo>
                <a:cubicBezTo>
                  <a:pt x="71" y="119"/>
                  <a:pt x="71" y="119"/>
                  <a:pt x="71" y="119"/>
                </a:cubicBezTo>
                <a:cubicBezTo>
                  <a:pt x="71" y="106"/>
                  <a:pt x="71" y="106"/>
                  <a:pt x="71" y="106"/>
                </a:cubicBezTo>
                <a:cubicBezTo>
                  <a:pt x="71" y="106"/>
                  <a:pt x="71" y="106"/>
                  <a:pt x="71" y="106"/>
                </a:cubicBezTo>
                <a:cubicBezTo>
                  <a:pt x="71" y="103"/>
                  <a:pt x="73" y="101"/>
                  <a:pt x="76" y="101"/>
                </a:cubicBezTo>
                <a:cubicBezTo>
                  <a:pt x="83" y="101"/>
                  <a:pt x="83" y="101"/>
                  <a:pt x="83" y="101"/>
                </a:cubicBezTo>
                <a:cubicBezTo>
                  <a:pt x="62" y="80"/>
                  <a:pt x="62" y="80"/>
                  <a:pt x="62" y="80"/>
                </a:cubicBezTo>
                <a:cubicBezTo>
                  <a:pt x="40" y="101"/>
                  <a:pt x="40" y="101"/>
                  <a:pt x="40" y="101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48" y="101"/>
                  <a:pt x="48" y="101"/>
                  <a:pt x="48" y="101"/>
                </a:cubicBezTo>
                <a:cubicBezTo>
                  <a:pt x="50" y="101"/>
                  <a:pt x="52" y="103"/>
                  <a:pt x="52" y="106"/>
                </a:cubicBezTo>
                <a:cubicBezTo>
                  <a:pt x="52" y="119"/>
                  <a:pt x="52" y="119"/>
                  <a:pt x="52" y="119"/>
                </a:cubicBezTo>
                <a:cubicBezTo>
                  <a:pt x="71" y="119"/>
                  <a:pt x="71" y="119"/>
                  <a:pt x="71" y="119"/>
                </a:cubicBezTo>
                <a:close/>
                <a:moveTo>
                  <a:pt x="98" y="25"/>
                </a:moveTo>
                <a:cubicBezTo>
                  <a:pt x="98" y="25"/>
                  <a:pt x="98" y="25"/>
                  <a:pt x="98" y="25"/>
                </a:cubicBezTo>
                <a:cubicBezTo>
                  <a:pt x="98" y="24"/>
                  <a:pt x="97" y="24"/>
                  <a:pt x="97" y="23"/>
                </a:cubicBezTo>
                <a:cubicBezTo>
                  <a:pt x="95" y="25"/>
                  <a:pt x="92" y="26"/>
                  <a:pt x="90" y="28"/>
                </a:cubicBezTo>
                <a:cubicBezTo>
                  <a:pt x="93" y="37"/>
                  <a:pt x="95" y="47"/>
                  <a:pt x="95" y="58"/>
                </a:cubicBezTo>
                <a:cubicBezTo>
                  <a:pt x="113" y="58"/>
                  <a:pt x="113" y="58"/>
                  <a:pt x="113" y="58"/>
                </a:cubicBezTo>
                <a:cubicBezTo>
                  <a:pt x="112" y="45"/>
                  <a:pt x="107" y="33"/>
                  <a:pt x="98" y="25"/>
                </a:cubicBezTo>
                <a:close/>
                <a:moveTo>
                  <a:pt x="92" y="20"/>
                </a:moveTo>
                <a:cubicBezTo>
                  <a:pt x="92" y="20"/>
                  <a:pt x="92" y="20"/>
                  <a:pt x="92" y="20"/>
                </a:cubicBezTo>
                <a:cubicBezTo>
                  <a:pt x="89" y="17"/>
                  <a:pt x="86" y="15"/>
                  <a:pt x="82" y="14"/>
                </a:cubicBezTo>
                <a:cubicBezTo>
                  <a:pt x="83" y="15"/>
                  <a:pt x="85" y="18"/>
                  <a:pt x="86" y="20"/>
                </a:cubicBezTo>
                <a:cubicBezTo>
                  <a:pt x="86" y="21"/>
                  <a:pt x="87" y="22"/>
                  <a:pt x="87" y="23"/>
                </a:cubicBezTo>
                <a:cubicBezTo>
                  <a:pt x="89" y="22"/>
                  <a:pt x="91" y="21"/>
                  <a:pt x="92" y="20"/>
                </a:cubicBezTo>
                <a:close/>
                <a:moveTo>
                  <a:pt x="70" y="10"/>
                </a:moveTo>
                <a:cubicBezTo>
                  <a:pt x="70" y="10"/>
                  <a:pt x="70" y="10"/>
                  <a:pt x="70" y="10"/>
                </a:cubicBezTo>
                <a:cubicBezTo>
                  <a:pt x="68" y="10"/>
                  <a:pt x="66" y="10"/>
                  <a:pt x="64" y="10"/>
                </a:cubicBezTo>
                <a:cubicBezTo>
                  <a:pt x="64" y="29"/>
                  <a:pt x="64" y="29"/>
                  <a:pt x="64" y="29"/>
                </a:cubicBezTo>
                <a:cubicBezTo>
                  <a:pt x="70" y="29"/>
                  <a:pt x="75" y="28"/>
                  <a:pt x="80" y="26"/>
                </a:cubicBezTo>
                <a:cubicBezTo>
                  <a:pt x="81" y="26"/>
                  <a:pt x="82" y="25"/>
                  <a:pt x="82" y="25"/>
                </a:cubicBezTo>
                <a:cubicBezTo>
                  <a:pt x="82" y="24"/>
                  <a:pt x="81" y="23"/>
                  <a:pt x="81" y="23"/>
                </a:cubicBezTo>
                <a:cubicBezTo>
                  <a:pt x="78" y="17"/>
                  <a:pt x="74" y="13"/>
                  <a:pt x="70" y="10"/>
                </a:cubicBezTo>
                <a:close/>
                <a:moveTo>
                  <a:pt x="59" y="10"/>
                </a:moveTo>
                <a:cubicBezTo>
                  <a:pt x="59" y="10"/>
                  <a:pt x="59" y="10"/>
                  <a:pt x="59" y="10"/>
                </a:cubicBezTo>
                <a:cubicBezTo>
                  <a:pt x="57" y="10"/>
                  <a:pt x="55" y="10"/>
                  <a:pt x="53" y="10"/>
                </a:cubicBezTo>
                <a:cubicBezTo>
                  <a:pt x="49" y="13"/>
                  <a:pt x="45" y="17"/>
                  <a:pt x="42" y="23"/>
                </a:cubicBezTo>
                <a:cubicBezTo>
                  <a:pt x="42" y="23"/>
                  <a:pt x="41" y="24"/>
                  <a:pt x="41" y="25"/>
                </a:cubicBezTo>
                <a:cubicBezTo>
                  <a:pt x="41" y="25"/>
                  <a:pt x="42" y="26"/>
                  <a:pt x="43" y="26"/>
                </a:cubicBezTo>
                <a:cubicBezTo>
                  <a:pt x="48" y="28"/>
                  <a:pt x="53" y="29"/>
                  <a:pt x="59" y="29"/>
                </a:cubicBezTo>
                <a:cubicBezTo>
                  <a:pt x="59" y="10"/>
                  <a:pt x="59" y="10"/>
                  <a:pt x="59" y="10"/>
                </a:cubicBezTo>
                <a:close/>
                <a:moveTo>
                  <a:pt x="41" y="14"/>
                </a:moveTo>
                <a:cubicBezTo>
                  <a:pt x="41" y="14"/>
                  <a:pt x="41" y="14"/>
                  <a:pt x="41" y="14"/>
                </a:cubicBezTo>
                <a:cubicBezTo>
                  <a:pt x="37" y="15"/>
                  <a:pt x="34" y="17"/>
                  <a:pt x="31" y="20"/>
                </a:cubicBezTo>
                <a:cubicBezTo>
                  <a:pt x="32" y="21"/>
                  <a:pt x="34" y="22"/>
                  <a:pt x="36" y="23"/>
                </a:cubicBezTo>
                <a:cubicBezTo>
                  <a:pt x="36" y="22"/>
                  <a:pt x="37" y="21"/>
                  <a:pt x="37" y="20"/>
                </a:cubicBezTo>
                <a:cubicBezTo>
                  <a:pt x="38" y="18"/>
                  <a:pt x="40" y="15"/>
                  <a:pt x="41" y="14"/>
                </a:cubicBezTo>
                <a:close/>
                <a:moveTo>
                  <a:pt x="26" y="23"/>
                </a:moveTo>
                <a:cubicBezTo>
                  <a:pt x="26" y="23"/>
                  <a:pt x="26" y="23"/>
                  <a:pt x="26" y="23"/>
                </a:cubicBezTo>
                <a:cubicBezTo>
                  <a:pt x="26" y="24"/>
                  <a:pt x="25" y="24"/>
                  <a:pt x="25" y="25"/>
                </a:cubicBezTo>
                <a:cubicBezTo>
                  <a:pt x="16" y="33"/>
                  <a:pt x="11" y="45"/>
                  <a:pt x="10" y="58"/>
                </a:cubicBezTo>
                <a:cubicBezTo>
                  <a:pt x="28" y="58"/>
                  <a:pt x="28" y="58"/>
                  <a:pt x="28" y="58"/>
                </a:cubicBezTo>
                <a:cubicBezTo>
                  <a:pt x="28" y="47"/>
                  <a:pt x="30" y="37"/>
                  <a:pt x="33" y="28"/>
                </a:cubicBezTo>
                <a:cubicBezTo>
                  <a:pt x="31" y="26"/>
                  <a:pt x="29" y="25"/>
                  <a:pt x="26" y="23"/>
                </a:cubicBezTo>
                <a:close/>
                <a:moveTo>
                  <a:pt x="85" y="30"/>
                </a:moveTo>
                <a:cubicBezTo>
                  <a:pt x="85" y="30"/>
                  <a:pt x="85" y="30"/>
                  <a:pt x="85" y="30"/>
                </a:cubicBezTo>
                <a:cubicBezTo>
                  <a:pt x="84" y="31"/>
                  <a:pt x="83" y="31"/>
                  <a:pt x="82" y="31"/>
                </a:cubicBezTo>
                <a:cubicBezTo>
                  <a:pt x="77" y="33"/>
                  <a:pt x="71" y="35"/>
                  <a:pt x="64" y="35"/>
                </a:cubicBezTo>
                <a:cubicBezTo>
                  <a:pt x="64" y="58"/>
                  <a:pt x="64" y="58"/>
                  <a:pt x="64" y="58"/>
                </a:cubicBezTo>
                <a:cubicBezTo>
                  <a:pt x="90" y="58"/>
                  <a:pt x="90" y="58"/>
                  <a:pt x="90" y="58"/>
                </a:cubicBezTo>
                <a:cubicBezTo>
                  <a:pt x="89" y="48"/>
                  <a:pt x="88" y="38"/>
                  <a:pt x="85" y="30"/>
                </a:cubicBezTo>
                <a:close/>
                <a:moveTo>
                  <a:pt x="59" y="35"/>
                </a:moveTo>
                <a:cubicBezTo>
                  <a:pt x="59" y="35"/>
                  <a:pt x="59" y="35"/>
                  <a:pt x="59" y="35"/>
                </a:cubicBezTo>
                <a:cubicBezTo>
                  <a:pt x="52" y="35"/>
                  <a:pt x="46" y="33"/>
                  <a:pt x="41" y="31"/>
                </a:cubicBezTo>
                <a:cubicBezTo>
                  <a:pt x="40" y="31"/>
                  <a:pt x="39" y="31"/>
                  <a:pt x="39" y="30"/>
                </a:cubicBezTo>
                <a:cubicBezTo>
                  <a:pt x="35" y="38"/>
                  <a:pt x="34" y="48"/>
                  <a:pt x="33" y="58"/>
                </a:cubicBezTo>
                <a:cubicBezTo>
                  <a:pt x="59" y="58"/>
                  <a:pt x="59" y="58"/>
                  <a:pt x="59" y="58"/>
                </a:cubicBezTo>
                <a:cubicBezTo>
                  <a:pt x="59" y="35"/>
                  <a:pt x="59" y="35"/>
                  <a:pt x="59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Freeform 40"/>
          <p:cNvSpPr>
            <a:spLocks noEditPoints="1"/>
          </p:cNvSpPr>
          <p:nvPr/>
        </p:nvSpPr>
        <p:spPr bwMode="auto">
          <a:xfrm>
            <a:off x="2662238" y="3695303"/>
            <a:ext cx="257175" cy="228600"/>
          </a:xfrm>
          <a:custGeom>
            <a:avLst/>
            <a:gdLst>
              <a:gd name="T0" fmla="*/ 5 w 123"/>
              <a:gd name="T1" fmla="*/ 0 h 108"/>
              <a:gd name="T2" fmla="*/ 123 w 123"/>
              <a:gd name="T3" fmla="*/ 5 h 108"/>
              <a:gd name="T4" fmla="*/ 123 w 123"/>
              <a:gd name="T5" fmla="*/ 104 h 108"/>
              <a:gd name="T6" fmla="*/ 118 w 123"/>
              <a:gd name="T7" fmla="*/ 108 h 108"/>
              <a:gd name="T8" fmla="*/ 0 w 123"/>
              <a:gd name="T9" fmla="*/ 104 h 108"/>
              <a:gd name="T10" fmla="*/ 0 w 123"/>
              <a:gd name="T11" fmla="*/ 77 h 108"/>
              <a:gd name="T12" fmla="*/ 3 w 123"/>
              <a:gd name="T13" fmla="*/ 75 h 108"/>
              <a:gd name="T14" fmla="*/ 26 w 123"/>
              <a:gd name="T15" fmla="*/ 75 h 108"/>
              <a:gd name="T16" fmla="*/ 28 w 123"/>
              <a:gd name="T17" fmla="*/ 84 h 108"/>
              <a:gd name="T18" fmla="*/ 28 w 123"/>
              <a:gd name="T19" fmla="*/ 50 h 108"/>
              <a:gd name="T20" fmla="*/ 28 w 123"/>
              <a:gd name="T21" fmla="*/ 56 h 108"/>
              <a:gd name="T22" fmla="*/ 3 w 123"/>
              <a:gd name="T23" fmla="*/ 59 h 108"/>
              <a:gd name="T24" fmla="*/ 0 w 123"/>
              <a:gd name="T25" fmla="*/ 56 h 108"/>
              <a:gd name="T26" fmla="*/ 5 w 123"/>
              <a:gd name="T27" fmla="*/ 0 h 108"/>
              <a:gd name="T28" fmla="*/ 10 w 123"/>
              <a:gd name="T29" fmla="*/ 80 h 108"/>
              <a:gd name="T30" fmla="*/ 113 w 123"/>
              <a:gd name="T31" fmla="*/ 99 h 108"/>
              <a:gd name="T32" fmla="*/ 10 w 123"/>
              <a:gd name="T33" fmla="*/ 35 h 108"/>
              <a:gd name="T34" fmla="*/ 23 w 123"/>
              <a:gd name="T35" fmla="*/ 53 h 108"/>
              <a:gd name="T36" fmla="*/ 26 w 123"/>
              <a:gd name="T37" fmla="*/ 40 h 108"/>
              <a:gd name="T38" fmla="*/ 28 w 123"/>
              <a:gd name="T39" fmla="*/ 41 h 108"/>
              <a:gd name="T40" fmla="*/ 52 w 123"/>
              <a:gd name="T41" fmla="*/ 69 h 108"/>
              <a:gd name="T42" fmla="*/ 24 w 123"/>
              <a:gd name="T43" fmla="*/ 93 h 108"/>
              <a:gd name="T44" fmla="*/ 23 w 123"/>
              <a:gd name="T45" fmla="*/ 80 h 108"/>
              <a:gd name="T46" fmla="*/ 103 w 123"/>
              <a:gd name="T47" fmla="*/ 45 h 108"/>
              <a:gd name="T48" fmla="*/ 106 w 123"/>
              <a:gd name="T49" fmla="*/ 48 h 108"/>
              <a:gd name="T50" fmla="*/ 63 w 123"/>
              <a:gd name="T51" fmla="*/ 51 h 108"/>
              <a:gd name="T52" fmla="*/ 63 w 123"/>
              <a:gd name="T53" fmla="*/ 45 h 108"/>
              <a:gd name="T54" fmla="*/ 92 w 123"/>
              <a:gd name="T55" fmla="*/ 83 h 108"/>
              <a:gd name="T56" fmla="*/ 94 w 123"/>
              <a:gd name="T57" fmla="*/ 85 h 108"/>
              <a:gd name="T58" fmla="*/ 63 w 123"/>
              <a:gd name="T59" fmla="*/ 88 h 108"/>
              <a:gd name="T60" fmla="*/ 63 w 123"/>
              <a:gd name="T61" fmla="*/ 83 h 108"/>
              <a:gd name="T62" fmla="*/ 103 w 123"/>
              <a:gd name="T63" fmla="*/ 58 h 108"/>
              <a:gd name="T64" fmla="*/ 106 w 123"/>
              <a:gd name="T65" fmla="*/ 61 h 108"/>
              <a:gd name="T66" fmla="*/ 63 w 123"/>
              <a:gd name="T67" fmla="*/ 63 h 108"/>
              <a:gd name="T68" fmla="*/ 63 w 123"/>
              <a:gd name="T69" fmla="*/ 58 h 108"/>
              <a:gd name="T70" fmla="*/ 103 w 123"/>
              <a:gd name="T71" fmla="*/ 70 h 108"/>
              <a:gd name="T72" fmla="*/ 106 w 123"/>
              <a:gd name="T73" fmla="*/ 73 h 108"/>
              <a:gd name="T74" fmla="*/ 63 w 123"/>
              <a:gd name="T75" fmla="*/ 76 h 108"/>
              <a:gd name="T76" fmla="*/ 63 w 123"/>
              <a:gd name="T77" fmla="*/ 70 h 108"/>
              <a:gd name="T78" fmla="*/ 106 w 123"/>
              <a:gd name="T79" fmla="*/ 15 h 108"/>
              <a:gd name="T80" fmla="*/ 111 w 123"/>
              <a:gd name="T81" fmla="*/ 19 h 108"/>
              <a:gd name="T82" fmla="*/ 101 w 123"/>
              <a:gd name="T83" fmla="*/ 19 h 108"/>
              <a:gd name="T84" fmla="*/ 94 w 123"/>
              <a:gd name="T85" fmla="*/ 15 h 108"/>
              <a:gd name="T86" fmla="*/ 99 w 123"/>
              <a:gd name="T87" fmla="*/ 19 h 108"/>
              <a:gd name="T88" fmla="*/ 90 w 123"/>
              <a:gd name="T89" fmla="*/ 19 h 108"/>
              <a:gd name="T90" fmla="*/ 83 w 123"/>
              <a:gd name="T91" fmla="*/ 15 h 108"/>
              <a:gd name="T92" fmla="*/ 88 w 123"/>
              <a:gd name="T93" fmla="*/ 19 h 108"/>
              <a:gd name="T94" fmla="*/ 78 w 123"/>
              <a:gd name="T95" fmla="*/ 19 h 108"/>
              <a:gd name="T96" fmla="*/ 10 w 123"/>
              <a:gd name="T97" fmla="*/ 29 h 108"/>
              <a:gd name="T98" fmla="*/ 113 w 123"/>
              <a:gd name="T99" fmla="*/ 29 h 108"/>
              <a:gd name="T100" fmla="*/ 10 w 123"/>
              <a:gd name="T101" fmla="*/ 1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3" h="108"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1" y="0"/>
                  <a:pt x="123" y="2"/>
                  <a:pt x="123" y="5"/>
                </a:cubicBezTo>
                <a:cubicBezTo>
                  <a:pt x="123" y="5"/>
                  <a:pt x="123" y="5"/>
                  <a:pt x="123" y="5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3" y="106"/>
                  <a:pt x="121" y="108"/>
                  <a:pt x="118" y="108"/>
                </a:cubicBezTo>
                <a:cubicBezTo>
                  <a:pt x="118" y="108"/>
                  <a:pt x="118" y="108"/>
                  <a:pt x="118" y="108"/>
                </a:cubicBezTo>
                <a:cubicBezTo>
                  <a:pt x="5" y="108"/>
                  <a:pt x="5" y="108"/>
                  <a:pt x="5" y="108"/>
                </a:cubicBezTo>
                <a:cubicBezTo>
                  <a:pt x="3" y="108"/>
                  <a:pt x="0" y="106"/>
                  <a:pt x="0" y="104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6"/>
                  <a:pt x="2" y="75"/>
                  <a:pt x="3" y="75"/>
                </a:cubicBezTo>
                <a:cubicBezTo>
                  <a:pt x="26" y="75"/>
                  <a:pt x="26" y="75"/>
                  <a:pt x="26" y="75"/>
                </a:cubicBezTo>
                <a:cubicBezTo>
                  <a:pt x="26" y="75"/>
                  <a:pt x="26" y="75"/>
                  <a:pt x="26" y="75"/>
                </a:cubicBezTo>
                <a:cubicBezTo>
                  <a:pt x="27" y="75"/>
                  <a:pt x="28" y="76"/>
                  <a:pt x="28" y="77"/>
                </a:cubicBezTo>
                <a:cubicBezTo>
                  <a:pt x="28" y="84"/>
                  <a:pt x="28" y="84"/>
                  <a:pt x="28" y="84"/>
                </a:cubicBezTo>
                <a:cubicBezTo>
                  <a:pt x="46" y="67"/>
                  <a:pt x="46" y="67"/>
                  <a:pt x="46" y="67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6"/>
                  <a:pt x="28" y="56"/>
                  <a:pt x="28" y="56"/>
                </a:cubicBezTo>
                <a:cubicBezTo>
                  <a:pt x="28" y="56"/>
                  <a:pt x="28" y="56"/>
                  <a:pt x="28" y="56"/>
                </a:cubicBezTo>
                <a:cubicBezTo>
                  <a:pt x="28" y="58"/>
                  <a:pt x="27" y="59"/>
                  <a:pt x="26" y="59"/>
                </a:cubicBezTo>
                <a:cubicBezTo>
                  <a:pt x="3" y="59"/>
                  <a:pt x="3" y="59"/>
                  <a:pt x="3" y="59"/>
                </a:cubicBezTo>
                <a:cubicBezTo>
                  <a:pt x="2" y="59"/>
                  <a:pt x="0" y="58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5" y="0"/>
                </a:cubicBezTo>
                <a:close/>
                <a:moveTo>
                  <a:pt x="10" y="80"/>
                </a:moveTo>
                <a:cubicBezTo>
                  <a:pt x="10" y="80"/>
                  <a:pt x="10" y="80"/>
                  <a:pt x="10" y="80"/>
                </a:cubicBezTo>
                <a:cubicBezTo>
                  <a:pt x="10" y="99"/>
                  <a:pt x="10" y="99"/>
                  <a:pt x="10" y="99"/>
                </a:cubicBezTo>
                <a:cubicBezTo>
                  <a:pt x="113" y="99"/>
                  <a:pt x="113" y="99"/>
                  <a:pt x="113" y="99"/>
                </a:cubicBezTo>
                <a:cubicBezTo>
                  <a:pt x="113" y="35"/>
                  <a:pt x="113" y="35"/>
                  <a:pt x="113" y="35"/>
                </a:cubicBezTo>
                <a:cubicBezTo>
                  <a:pt x="10" y="35"/>
                  <a:pt x="10" y="35"/>
                  <a:pt x="10" y="35"/>
                </a:cubicBezTo>
                <a:cubicBezTo>
                  <a:pt x="10" y="53"/>
                  <a:pt x="10" y="53"/>
                  <a:pt x="10" y="53"/>
                </a:cubicBezTo>
                <a:cubicBezTo>
                  <a:pt x="23" y="53"/>
                  <a:pt x="23" y="53"/>
                  <a:pt x="23" y="53"/>
                </a:cubicBezTo>
                <a:cubicBezTo>
                  <a:pt x="23" y="43"/>
                  <a:pt x="23" y="43"/>
                  <a:pt x="23" y="43"/>
                </a:cubicBezTo>
                <a:cubicBezTo>
                  <a:pt x="23" y="41"/>
                  <a:pt x="24" y="40"/>
                  <a:pt x="26" y="40"/>
                </a:cubicBezTo>
                <a:cubicBezTo>
                  <a:pt x="26" y="40"/>
                  <a:pt x="27" y="40"/>
                  <a:pt x="28" y="41"/>
                </a:cubicBezTo>
                <a:cubicBezTo>
                  <a:pt x="28" y="41"/>
                  <a:pt x="28" y="41"/>
                  <a:pt x="28" y="41"/>
                </a:cubicBezTo>
                <a:cubicBezTo>
                  <a:pt x="52" y="65"/>
                  <a:pt x="52" y="65"/>
                  <a:pt x="52" y="65"/>
                </a:cubicBezTo>
                <a:cubicBezTo>
                  <a:pt x="53" y="66"/>
                  <a:pt x="53" y="68"/>
                  <a:pt x="52" y="69"/>
                </a:cubicBezTo>
                <a:cubicBezTo>
                  <a:pt x="28" y="93"/>
                  <a:pt x="28" y="93"/>
                  <a:pt x="28" y="93"/>
                </a:cubicBezTo>
                <a:cubicBezTo>
                  <a:pt x="27" y="94"/>
                  <a:pt x="25" y="94"/>
                  <a:pt x="24" y="93"/>
                </a:cubicBezTo>
                <a:cubicBezTo>
                  <a:pt x="23" y="92"/>
                  <a:pt x="23" y="92"/>
                  <a:pt x="23" y="91"/>
                </a:cubicBezTo>
                <a:cubicBezTo>
                  <a:pt x="23" y="80"/>
                  <a:pt x="23" y="80"/>
                  <a:pt x="23" y="80"/>
                </a:cubicBezTo>
                <a:cubicBezTo>
                  <a:pt x="10" y="80"/>
                  <a:pt x="10" y="80"/>
                  <a:pt x="10" y="80"/>
                </a:cubicBezTo>
                <a:close/>
                <a:moveTo>
                  <a:pt x="103" y="45"/>
                </a:moveTo>
                <a:cubicBezTo>
                  <a:pt x="103" y="45"/>
                  <a:pt x="103" y="45"/>
                  <a:pt x="103" y="45"/>
                </a:cubicBezTo>
                <a:cubicBezTo>
                  <a:pt x="104" y="45"/>
                  <a:pt x="106" y="47"/>
                  <a:pt x="106" y="48"/>
                </a:cubicBezTo>
                <a:cubicBezTo>
                  <a:pt x="106" y="50"/>
                  <a:pt x="104" y="51"/>
                  <a:pt x="103" y="51"/>
                </a:cubicBezTo>
                <a:cubicBezTo>
                  <a:pt x="63" y="51"/>
                  <a:pt x="63" y="51"/>
                  <a:pt x="63" y="51"/>
                </a:cubicBezTo>
                <a:cubicBezTo>
                  <a:pt x="61" y="51"/>
                  <a:pt x="60" y="50"/>
                  <a:pt x="60" y="48"/>
                </a:cubicBezTo>
                <a:cubicBezTo>
                  <a:pt x="60" y="47"/>
                  <a:pt x="61" y="45"/>
                  <a:pt x="63" y="45"/>
                </a:cubicBezTo>
                <a:cubicBezTo>
                  <a:pt x="103" y="45"/>
                  <a:pt x="103" y="45"/>
                  <a:pt x="103" y="45"/>
                </a:cubicBezTo>
                <a:close/>
                <a:moveTo>
                  <a:pt x="92" y="83"/>
                </a:moveTo>
                <a:cubicBezTo>
                  <a:pt x="92" y="83"/>
                  <a:pt x="92" y="83"/>
                  <a:pt x="92" y="83"/>
                </a:cubicBezTo>
                <a:cubicBezTo>
                  <a:pt x="93" y="83"/>
                  <a:pt x="94" y="84"/>
                  <a:pt x="94" y="85"/>
                </a:cubicBezTo>
                <a:cubicBezTo>
                  <a:pt x="94" y="87"/>
                  <a:pt x="93" y="88"/>
                  <a:pt x="92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61" y="88"/>
                  <a:pt x="60" y="87"/>
                  <a:pt x="60" y="85"/>
                </a:cubicBezTo>
                <a:cubicBezTo>
                  <a:pt x="60" y="84"/>
                  <a:pt x="61" y="83"/>
                  <a:pt x="63" y="83"/>
                </a:cubicBezTo>
                <a:cubicBezTo>
                  <a:pt x="92" y="83"/>
                  <a:pt x="92" y="83"/>
                  <a:pt x="92" y="83"/>
                </a:cubicBezTo>
                <a:close/>
                <a:moveTo>
                  <a:pt x="103" y="58"/>
                </a:moveTo>
                <a:cubicBezTo>
                  <a:pt x="103" y="58"/>
                  <a:pt x="103" y="58"/>
                  <a:pt x="103" y="58"/>
                </a:cubicBezTo>
                <a:cubicBezTo>
                  <a:pt x="104" y="58"/>
                  <a:pt x="106" y="59"/>
                  <a:pt x="106" y="61"/>
                </a:cubicBezTo>
                <a:cubicBezTo>
                  <a:pt x="106" y="62"/>
                  <a:pt x="104" y="63"/>
                  <a:pt x="103" y="63"/>
                </a:cubicBezTo>
                <a:cubicBezTo>
                  <a:pt x="63" y="63"/>
                  <a:pt x="63" y="63"/>
                  <a:pt x="63" y="63"/>
                </a:cubicBezTo>
                <a:cubicBezTo>
                  <a:pt x="61" y="63"/>
                  <a:pt x="60" y="62"/>
                  <a:pt x="60" y="61"/>
                </a:cubicBezTo>
                <a:cubicBezTo>
                  <a:pt x="60" y="59"/>
                  <a:pt x="61" y="58"/>
                  <a:pt x="63" y="58"/>
                </a:cubicBezTo>
                <a:cubicBezTo>
                  <a:pt x="103" y="58"/>
                  <a:pt x="103" y="58"/>
                  <a:pt x="103" y="58"/>
                </a:cubicBezTo>
                <a:close/>
                <a:moveTo>
                  <a:pt x="103" y="70"/>
                </a:moveTo>
                <a:cubicBezTo>
                  <a:pt x="103" y="70"/>
                  <a:pt x="103" y="70"/>
                  <a:pt x="103" y="70"/>
                </a:cubicBezTo>
                <a:cubicBezTo>
                  <a:pt x="104" y="70"/>
                  <a:pt x="106" y="71"/>
                  <a:pt x="106" y="73"/>
                </a:cubicBezTo>
                <a:cubicBezTo>
                  <a:pt x="106" y="75"/>
                  <a:pt x="104" y="76"/>
                  <a:pt x="103" y="76"/>
                </a:cubicBezTo>
                <a:cubicBezTo>
                  <a:pt x="63" y="76"/>
                  <a:pt x="63" y="76"/>
                  <a:pt x="63" y="76"/>
                </a:cubicBezTo>
                <a:cubicBezTo>
                  <a:pt x="61" y="76"/>
                  <a:pt x="60" y="75"/>
                  <a:pt x="60" y="73"/>
                </a:cubicBezTo>
                <a:cubicBezTo>
                  <a:pt x="60" y="71"/>
                  <a:pt x="61" y="70"/>
                  <a:pt x="63" y="70"/>
                </a:cubicBezTo>
                <a:cubicBezTo>
                  <a:pt x="103" y="70"/>
                  <a:pt x="103" y="70"/>
                  <a:pt x="103" y="70"/>
                </a:cubicBezTo>
                <a:close/>
                <a:moveTo>
                  <a:pt x="106" y="15"/>
                </a:moveTo>
                <a:cubicBezTo>
                  <a:pt x="106" y="15"/>
                  <a:pt x="106" y="15"/>
                  <a:pt x="106" y="15"/>
                </a:cubicBezTo>
                <a:cubicBezTo>
                  <a:pt x="108" y="15"/>
                  <a:pt x="111" y="17"/>
                  <a:pt x="111" y="19"/>
                </a:cubicBezTo>
                <a:cubicBezTo>
                  <a:pt x="111" y="22"/>
                  <a:pt x="108" y="24"/>
                  <a:pt x="106" y="24"/>
                </a:cubicBezTo>
                <a:cubicBezTo>
                  <a:pt x="103" y="24"/>
                  <a:pt x="101" y="22"/>
                  <a:pt x="101" y="19"/>
                </a:cubicBezTo>
                <a:cubicBezTo>
                  <a:pt x="101" y="17"/>
                  <a:pt x="103" y="15"/>
                  <a:pt x="106" y="15"/>
                </a:cubicBezTo>
                <a:close/>
                <a:moveTo>
                  <a:pt x="94" y="15"/>
                </a:moveTo>
                <a:cubicBezTo>
                  <a:pt x="94" y="15"/>
                  <a:pt x="94" y="15"/>
                  <a:pt x="94" y="15"/>
                </a:cubicBezTo>
                <a:cubicBezTo>
                  <a:pt x="97" y="15"/>
                  <a:pt x="99" y="17"/>
                  <a:pt x="99" y="19"/>
                </a:cubicBezTo>
                <a:cubicBezTo>
                  <a:pt x="99" y="22"/>
                  <a:pt x="97" y="24"/>
                  <a:pt x="94" y="24"/>
                </a:cubicBezTo>
                <a:cubicBezTo>
                  <a:pt x="92" y="24"/>
                  <a:pt x="90" y="22"/>
                  <a:pt x="90" y="19"/>
                </a:cubicBezTo>
                <a:cubicBezTo>
                  <a:pt x="90" y="17"/>
                  <a:pt x="92" y="15"/>
                  <a:pt x="94" y="15"/>
                </a:cubicBezTo>
                <a:close/>
                <a:moveTo>
                  <a:pt x="83" y="15"/>
                </a:moveTo>
                <a:cubicBezTo>
                  <a:pt x="83" y="15"/>
                  <a:pt x="83" y="15"/>
                  <a:pt x="83" y="15"/>
                </a:cubicBezTo>
                <a:cubicBezTo>
                  <a:pt x="85" y="15"/>
                  <a:pt x="88" y="17"/>
                  <a:pt x="88" y="19"/>
                </a:cubicBezTo>
                <a:cubicBezTo>
                  <a:pt x="88" y="22"/>
                  <a:pt x="85" y="24"/>
                  <a:pt x="83" y="24"/>
                </a:cubicBezTo>
                <a:cubicBezTo>
                  <a:pt x="80" y="24"/>
                  <a:pt x="78" y="22"/>
                  <a:pt x="78" y="19"/>
                </a:cubicBezTo>
                <a:cubicBezTo>
                  <a:pt x="78" y="17"/>
                  <a:pt x="80" y="15"/>
                  <a:pt x="83" y="15"/>
                </a:cubicBezTo>
                <a:close/>
                <a:moveTo>
                  <a:pt x="10" y="29"/>
                </a:moveTo>
                <a:cubicBezTo>
                  <a:pt x="10" y="29"/>
                  <a:pt x="10" y="29"/>
                  <a:pt x="10" y="29"/>
                </a:cubicBezTo>
                <a:cubicBezTo>
                  <a:pt x="113" y="29"/>
                  <a:pt x="113" y="29"/>
                  <a:pt x="113" y="29"/>
                </a:cubicBezTo>
                <a:cubicBezTo>
                  <a:pt x="113" y="10"/>
                  <a:pt x="113" y="10"/>
                  <a:pt x="113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29"/>
                  <a:pt x="10" y="29"/>
                  <a:pt x="10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Freeform 41"/>
          <p:cNvSpPr>
            <a:spLocks noEditPoints="1"/>
          </p:cNvSpPr>
          <p:nvPr/>
        </p:nvSpPr>
        <p:spPr bwMode="auto">
          <a:xfrm>
            <a:off x="6213475" y="2068116"/>
            <a:ext cx="254000" cy="219075"/>
          </a:xfrm>
          <a:custGeom>
            <a:avLst/>
            <a:gdLst>
              <a:gd name="T0" fmla="*/ 101 w 122"/>
              <a:gd name="T1" fmla="*/ 17 h 106"/>
              <a:gd name="T2" fmla="*/ 15 w 122"/>
              <a:gd name="T3" fmla="*/ 48 h 106"/>
              <a:gd name="T4" fmla="*/ 9 w 122"/>
              <a:gd name="T5" fmla="*/ 58 h 106"/>
              <a:gd name="T6" fmla="*/ 17 w 122"/>
              <a:gd name="T7" fmla="*/ 59 h 106"/>
              <a:gd name="T8" fmla="*/ 107 w 122"/>
              <a:gd name="T9" fmla="*/ 96 h 106"/>
              <a:gd name="T10" fmla="*/ 107 w 122"/>
              <a:gd name="T11" fmla="*/ 97 h 106"/>
              <a:gd name="T12" fmla="*/ 112 w 122"/>
              <a:gd name="T13" fmla="*/ 97 h 106"/>
              <a:gd name="T14" fmla="*/ 112 w 122"/>
              <a:gd name="T15" fmla="*/ 97 h 106"/>
              <a:gd name="T16" fmla="*/ 113 w 122"/>
              <a:gd name="T17" fmla="*/ 96 h 106"/>
              <a:gd name="T18" fmla="*/ 113 w 122"/>
              <a:gd name="T19" fmla="*/ 9 h 106"/>
              <a:gd name="T20" fmla="*/ 112 w 122"/>
              <a:gd name="T21" fmla="*/ 9 h 106"/>
              <a:gd name="T22" fmla="*/ 107 w 122"/>
              <a:gd name="T23" fmla="*/ 9 h 106"/>
              <a:gd name="T24" fmla="*/ 107 w 122"/>
              <a:gd name="T25" fmla="*/ 10 h 106"/>
              <a:gd name="T26" fmla="*/ 107 w 122"/>
              <a:gd name="T27" fmla="*/ 11 h 106"/>
              <a:gd name="T28" fmla="*/ 107 w 122"/>
              <a:gd name="T29" fmla="*/ 96 h 106"/>
              <a:gd name="T30" fmla="*/ 92 w 122"/>
              <a:gd name="T31" fmla="*/ 24 h 106"/>
              <a:gd name="T32" fmla="*/ 94 w 122"/>
              <a:gd name="T33" fmla="*/ 30 h 106"/>
              <a:gd name="T34" fmla="*/ 25 w 122"/>
              <a:gd name="T35" fmla="*/ 51 h 106"/>
              <a:gd name="T36" fmla="*/ 92 w 122"/>
              <a:gd name="T37" fmla="*/ 24 h 106"/>
              <a:gd name="T38" fmla="*/ 34 w 122"/>
              <a:gd name="T39" fmla="*/ 75 h 106"/>
              <a:gd name="T40" fmla="*/ 32 w 122"/>
              <a:gd name="T41" fmla="*/ 83 h 106"/>
              <a:gd name="T42" fmla="*/ 58 w 122"/>
              <a:gd name="T43" fmla="*/ 93 h 106"/>
              <a:gd name="T44" fmla="*/ 62 w 122"/>
              <a:gd name="T45" fmla="*/ 93 h 106"/>
              <a:gd name="T46" fmla="*/ 64 w 122"/>
              <a:gd name="T47" fmla="*/ 91 h 106"/>
              <a:gd name="T48" fmla="*/ 66 w 122"/>
              <a:gd name="T49" fmla="*/ 86 h 106"/>
              <a:gd name="T50" fmla="*/ 74 w 122"/>
              <a:gd name="T51" fmla="*/ 90 h 106"/>
              <a:gd name="T52" fmla="*/ 73 w 122"/>
              <a:gd name="T53" fmla="*/ 94 h 106"/>
              <a:gd name="T54" fmla="*/ 66 w 122"/>
              <a:gd name="T55" fmla="*/ 102 h 106"/>
              <a:gd name="T56" fmla="*/ 55 w 122"/>
              <a:gd name="T57" fmla="*/ 102 h 106"/>
              <a:gd name="T58" fmla="*/ 32 w 122"/>
              <a:gd name="T59" fmla="*/ 94 h 106"/>
              <a:gd name="T60" fmla="*/ 23 w 122"/>
              <a:gd name="T61" fmla="*/ 76 h 106"/>
              <a:gd name="T62" fmla="*/ 14 w 122"/>
              <a:gd name="T63" fmla="*/ 68 h 106"/>
              <a:gd name="T64" fmla="*/ 2 w 122"/>
              <a:gd name="T65" fmla="*/ 65 h 106"/>
              <a:gd name="T66" fmla="*/ 0 w 122"/>
              <a:gd name="T67" fmla="*/ 60 h 106"/>
              <a:gd name="T68" fmla="*/ 2 w 122"/>
              <a:gd name="T69" fmla="*/ 41 h 106"/>
              <a:gd name="T70" fmla="*/ 8 w 122"/>
              <a:gd name="T71" fmla="*/ 38 h 106"/>
              <a:gd name="T72" fmla="*/ 98 w 122"/>
              <a:gd name="T73" fmla="*/ 8 h 106"/>
              <a:gd name="T74" fmla="*/ 101 w 122"/>
              <a:gd name="T75" fmla="*/ 2 h 106"/>
              <a:gd name="T76" fmla="*/ 112 w 122"/>
              <a:gd name="T77" fmla="*/ 0 h 106"/>
              <a:gd name="T78" fmla="*/ 120 w 122"/>
              <a:gd name="T79" fmla="*/ 3 h 106"/>
              <a:gd name="T80" fmla="*/ 122 w 122"/>
              <a:gd name="T81" fmla="*/ 96 h 106"/>
              <a:gd name="T82" fmla="*/ 119 w 122"/>
              <a:gd name="T83" fmla="*/ 104 h 106"/>
              <a:gd name="T84" fmla="*/ 112 w 122"/>
              <a:gd name="T85" fmla="*/ 106 h 106"/>
              <a:gd name="T86" fmla="*/ 101 w 122"/>
              <a:gd name="T87" fmla="*/ 103 h 106"/>
              <a:gd name="T88" fmla="*/ 74 w 122"/>
              <a:gd name="T89" fmla="*/ 90 h 106"/>
              <a:gd name="T90" fmla="*/ 101 w 122"/>
              <a:gd name="T91" fmla="*/ 2 h 106"/>
              <a:gd name="T92" fmla="*/ 101 w 122"/>
              <a:gd name="T93" fmla="*/ 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2" h="106">
                <a:moveTo>
                  <a:pt x="101" y="89"/>
                </a:moveTo>
                <a:cubicBezTo>
                  <a:pt x="101" y="17"/>
                  <a:pt x="101" y="17"/>
                  <a:pt x="101" y="17"/>
                </a:cubicBezTo>
                <a:cubicBezTo>
                  <a:pt x="17" y="47"/>
                  <a:pt x="17" y="47"/>
                  <a:pt x="17" y="47"/>
                </a:cubicBezTo>
                <a:cubicBezTo>
                  <a:pt x="16" y="48"/>
                  <a:pt x="16" y="48"/>
                  <a:pt x="15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9" y="58"/>
                  <a:pt x="9" y="58"/>
                  <a:pt x="9" y="58"/>
                </a:cubicBezTo>
                <a:cubicBezTo>
                  <a:pt x="15" y="58"/>
                  <a:pt x="15" y="58"/>
                  <a:pt x="15" y="58"/>
                </a:cubicBezTo>
                <a:cubicBezTo>
                  <a:pt x="16" y="58"/>
                  <a:pt x="16" y="58"/>
                  <a:pt x="17" y="59"/>
                </a:cubicBezTo>
                <a:cubicBezTo>
                  <a:pt x="45" y="69"/>
                  <a:pt x="73" y="79"/>
                  <a:pt x="101" y="89"/>
                </a:cubicBezTo>
                <a:close/>
                <a:moveTo>
                  <a:pt x="107" y="96"/>
                </a:moveTo>
                <a:cubicBezTo>
                  <a:pt x="107" y="96"/>
                  <a:pt x="107" y="96"/>
                  <a:pt x="107" y="96"/>
                </a:cubicBezTo>
                <a:cubicBezTo>
                  <a:pt x="107" y="96"/>
                  <a:pt x="107" y="96"/>
                  <a:pt x="107" y="97"/>
                </a:cubicBezTo>
                <a:cubicBezTo>
                  <a:pt x="107" y="97"/>
                  <a:pt x="108" y="97"/>
                  <a:pt x="108" y="97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3" y="97"/>
                  <a:pt x="113" y="97"/>
                  <a:pt x="113" y="97"/>
                </a:cubicBezTo>
                <a:cubicBezTo>
                  <a:pt x="113" y="96"/>
                  <a:pt x="113" y="96"/>
                  <a:pt x="113" y="96"/>
                </a:cubicBezTo>
                <a:cubicBezTo>
                  <a:pt x="113" y="10"/>
                  <a:pt x="113" y="10"/>
                  <a:pt x="113" y="10"/>
                </a:cubicBezTo>
                <a:cubicBezTo>
                  <a:pt x="113" y="10"/>
                  <a:pt x="113" y="10"/>
                  <a:pt x="113" y="9"/>
                </a:cubicBezTo>
                <a:cubicBezTo>
                  <a:pt x="113" y="9"/>
                  <a:pt x="113" y="9"/>
                  <a:pt x="113" y="9"/>
                </a:cubicBezTo>
                <a:cubicBezTo>
                  <a:pt x="112" y="9"/>
                  <a:pt x="112" y="9"/>
                  <a:pt x="112" y="9"/>
                </a:cubicBezTo>
                <a:cubicBezTo>
                  <a:pt x="108" y="9"/>
                  <a:pt x="108" y="9"/>
                  <a:pt x="108" y="9"/>
                </a:cubicBezTo>
                <a:cubicBezTo>
                  <a:pt x="108" y="9"/>
                  <a:pt x="108" y="9"/>
                  <a:pt x="107" y="9"/>
                </a:cubicBezTo>
                <a:cubicBezTo>
                  <a:pt x="107" y="9"/>
                  <a:pt x="107" y="9"/>
                  <a:pt x="107" y="9"/>
                </a:cubicBezTo>
                <a:cubicBezTo>
                  <a:pt x="107" y="10"/>
                  <a:pt x="107" y="10"/>
                  <a:pt x="107" y="10"/>
                </a:cubicBezTo>
                <a:cubicBezTo>
                  <a:pt x="107" y="11"/>
                  <a:pt x="107" y="11"/>
                  <a:pt x="107" y="11"/>
                </a:cubicBezTo>
                <a:cubicBezTo>
                  <a:pt x="107" y="11"/>
                  <a:pt x="107" y="11"/>
                  <a:pt x="107" y="11"/>
                </a:cubicBezTo>
                <a:cubicBezTo>
                  <a:pt x="107" y="11"/>
                  <a:pt x="107" y="11"/>
                  <a:pt x="107" y="11"/>
                </a:cubicBezTo>
                <a:cubicBezTo>
                  <a:pt x="107" y="39"/>
                  <a:pt x="107" y="68"/>
                  <a:pt x="107" y="96"/>
                </a:cubicBezTo>
                <a:close/>
                <a:moveTo>
                  <a:pt x="92" y="24"/>
                </a:moveTo>
                <a:cubicBezTo>
                  <a:pt x="92" y="24"/>
                  <a:pt x="92" y="24"/>
                  <a:pt x="92" y="24"/>
                </a:cubicBezTo>
                <a:cubicBezTo>
                  <a:pt x="94" y="24"/>
                  <a:pt x="95" y="24"/>
                  <a:pt x="96" y="26"/>
                </a:cubicBezTo>
                <a:cubicBezTo>
                  <a:pt x="96" y="27"/>
                  <a:pt x="96" y="29"/>
                  <a:pt x="94" y="30"/>
                </a:cubicBezTo>
                <a:cubicBezTo>
                  <a:pt x="29" y="53"/>
                  <a:pt x="29" y="53"/>
                  <a:pt x="29" y="53"/>
                </a:cubicBezTo>
                <a:cubicBezTo>
                  <a:pt x="28" y="54"/>
                  <a:pt x="26" y="53"/>
                  <a:pt x="25" y="51"/>
                </a:cubicBezTo>
                <a:cubicBezTo>
                  <a:pt x="25" y="50"/>
                  <a:pt x="26" y="48"/>
                  <a:pt x="27" y="48"/>
                </a:cubicBezTo>
                <a:cubicBezTo>
                  <a:pt x="92" y="24"/>
                  <a:pt x="92" y="24"/>
                  <a:pt x="92" y="24"/>
                </a:cubicBezTo>
                <a:close/>
                <a:moveTo>
                  <a:pt x="34" y="75"/>
                </a:moveTo>
                <a:cubicBezTo>
                  <a:pt x="34" y="75"/>
                  <a:pt x="34" y="75"/>
                  <a:pt x="34" y="75"/>
                </a:cubicBezTo>
                <a:cubicBezTo>
                  <a:pt x="32" y="79"/>
                  <a:pt x="32" y="79"/>
                  <a:pt x="32" y="79"/>
                </a:cubicBezTo>
                <a:cubicBezTo>
                  <a:pt x="32" y="80"/>
                  <a:pt x="32" y="81"/>
                  <a:pt x="32" y="83"/>
                </a:cubicBezTo>
                <a:cubicBezTo>
                  <a:pt x="33" y="84"/>
                  <a:pt x="34" y="84"/>
                  <a:pt x="35" y="85"/>
                </a:cubicBezTo>
                <a:cubicBezTo>
                  <a:pt x="58" y="93"/>
                  <a:pt x="58" y="93"/>
                  <a:pt x="58" y="93"/>
                </a:cubicBezTo>
                <a:cubicBezTo>
                  <a:pt x="58" y="93"/>
                  <a:pt x="59" y="93"/>
                  <a:pt x="59" y="93"/>
                </a:cubicBezTo>
                <a:cubicBezTo>
                  <a:pt x="60" y="94"/>
                  <a:pt x="61" y="94"/>
                  <a:pt x="62" y="93"/>
                </a:cubicBezTo>
                <a:cubicBezTo>
                  <a:pt x="62" y="93"/>
                  <a:pt x="62" y="93"/>
                  <a:pt x="62" y="93"/>
                </a:cubicBezTo>
                <a:cubicBezTo>
                  <a:pt x="63" y="93"/>
                  <a:pt x="64" y="92"/>
                  <a:pt x="64" y="91"/>
                </a:cubicBezTo>
                <a:cubicBezTo>
                  <a:pt x="64" y="91"/>
                  <a:pt x="64" y="91"/>
                  <a:pt x="64" y="90"/>
                </a:cubicBezTo>
                <a:cubicBezTo>
                  <a:pt x="66" y="86"/>
                  <a:pt x="66" y="86"/>
                  <a:pt x="66" y="86"/>
                </a:cubicBezTo>
                <a:cubicBezTo>
                  <a:pt x="34" y="75"/>
                  <a:pt x="34" y="75"/>
                  <a:pt x="34" y="75"/>
                </a:cubicBezTo>
                <a:close/>
                <a:moveTo>
                  <a:pt x="74" y="90"/>
                </a:moveTo>
                <a:cubicBezTo>
                  <a:pt x="74" y="90"/>
                  <a:pt x="74" y="90"/>
                  <a:pt x="74" y="90"/>
                </a:cubicBezTo>
                <a:cubicBezTo>
                  <a:pt x="73" y="94"/>
                  <a:pt x="73" y="94"/>
                  <a:pt x="73" y="94"/>
                </a:cubicBezTo>
                <a:cubicBezTo>
                  <a:pt x="73" y="94"/>
                  <a:pt x="73" y="94"/>
                  <a:pt x="73" y="94"/>
                </a:cubicBezTo>
                <a:cubicBezTo>
                  <a:pt x="72" y="98"/>
                  <a:pt x="69" y="100"/>
                  <a:pt x="66" y="102"/>
                </a:cubicBezTo>
                <a:cubicBezTo>
                  <a:pt x="66" y="102"/>
                  <a:pt x="66" y="102"/>
                  <a:pt x="66" y="102"/>
                </a:cubicBezTo>
                <a:cubicBezTo>
                  <a:pt x="63" y="103"/>
                  <a:pt x="59" y="103"/>
                  <a:pt x="55" y="102"/>
                </a:cubicBezTo>
                <a:cubicBezTo>
                  <a:pt x="55" y="102"/>
                  <a:pt x="55" y="102"/>
                  <a:pt x="55" y="102"/>
                </a:cubicBezTo>
                <a:cubicBezTo>
                  <a:pt x="32" y="94"/>
                  <a:pt x="32" y="94"/>
                  <a:pt x="32" y="94"/>
                </a:cubicBezTo>
                <a:cubicBezTo>
                  <a:pt x="28" y="92"/>
                  <a:pt x="25" y="90"/>
                  <a:pt x="24" y="86"/>
                </a:cubicBezTo>
                <a:cubicBezTo>
                  <a:pt x="22" y="83"/>
                  <a:pt x="22" y="80"/>
                  <a:pt x="23" y="76"/>
                </a:cubicBezTo>
                <a:cubicBezTo>
                  <a:pt x="25" y="72"/>
                  <a:pt x="25" y="72"/>
                  <a:pt x="25" y="72"/>
                </a:cubicBezTo>
                <a:cubicBezTo>
                  <a:pt x="14" y="68"/>
                  <a:pt x="14" y="68"/>
                  <a:pt x="14" y="68"/>
                </a:cubicBezTo>
                <a:cubicBezTo>
                  <a:pt x="8" y="68"/>
                  <a:pt x="8" y="68"/>
                  <a:pt x="8" y="68"/>
                </a:cubicBezTo>
                <a:cubicBezTo>
                  <a:pt x="6" y="68"/>
                  <a:pt x="4" y="67"/>
                  <a:pt x="2" y="65"/>
                </a:cubicBezTo>
                <a:cubicBezTo>
                  <a:pt x="2" y="65"/>
                  <a:pt x="2" y="65"/>
                  <a:pt x="2" y="65"/>
                </a:cubicBezTo>
                <a:cubicBezTo>
                  <a:pt x="1" y="64"/>
                  <a:pt x="0" y="62"/>
                  <a:pt x="0" y="60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2"/>
                  <a:pt x="2" y="41"/>
                </a:cubicBezTo>
                <a:cubicBezTo>
                  <a:pt x="3" y="40"/>
                  <a:pt x="3" y="40"/>
                  <a:pt x="3" y="40"/>
                </a:cubicBezTo>
                <a:cubicBezTo>
                  <a:pt x="4" y="39"/>
                  <a:pt x="6" y="38"/>
                  <a:pt x="8" y="38"/>
                </a:cubicBezTo>
                <a:cubicBezTo>
                  <a:pt x="14" y="38"/>
                  <a:pt x="14" y="38"/>
                  <a:pt x="14" y="38"/>
                </a:cubicBezTo>
                <a:cubicBezTo>
                  <a:pt x="98" y="8"/>
                  <a:pt x="98" y="8"/>
                  <a:pt x="98" y="8"/>
                </a:cubicBezTo>
                <a:cubicBezTo>
                  <a:pt x="98" y="6"/>
                  <a:pt x="99" y="4"/>
                  <a:pt x="101" y="3"/>
                </a:cubicBezTo>
                <a:cubicBezTo>
                  <a:pt x="101" y="2"/>
                  <a:pt x="101" y="2"/>
                  <a:pt x="101" y="2"/>
                </a:cubicBezTo>
                <a:cubicBezTo>
                  <a:pt x="103" y="1"/>
                  <a:pt x="105" y="0"/>
                  <a:pt x="108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5" y="0"/>
                  <a:pt x="117" y="1"/>
                  <a:pt x="119" y="3"/>
                </a:cubicBezTo>
                <a:cubicBezTo>
                  <a:pt x="120" y="3"/>
                  <a:pt x="120" y="3"/>
                  <a:pt x="120" y="3"/>
                </a:cubicBezTo>
                <a:cubicBezTo>
                  <a:pt x="121" y="5"/>
                  <a:pt x="122" y="7"/>
                  <a:pt x="122" y="10"/>
                </a:cubicBezTo>
                <a:cubicBezTo>
                  <a:pt x="122" y="96"/>
                  <a:pt x="122" y="96"/>
                  <a:pt x="122" y="96"/>
                </a:cubicBezTo>
                <a:cubicBezTo>
                  <a:pt x="122" y="99"/>
                  <a:pt x="121" y="101"/>
                  <a:pt x="119" y="103"/>
                </a:cubicBezTo>
                <a:cubicBezTo>
                  <a:pt x="119" y="104"/>
                  <a:pt x="119" y="104"/>
                  <a:pt x="119" y="104"/>
                </a:cubicBezTo>
                <a:cubicBezTo>
                  <a:pt x="117" y="105"/>
                  <a:pt x="114" y="106"/>
                  <a:pt x="112" y="106"/>
                </a:cubicBezTo>
                <a:cubicBezTo>
                  <a:pt x="112" y="106"/>
                  <a:pt x="112" y="106"/>
                  <a:pt x="112" y="106"/>
                </a:cubicBezTo>
                <a:cubicBezTo>
                  <a:pt x="108" y="106"/>
                  <a:pt x="108" y="106"/>
                  <a:pt x="108" y="106"/>
                </a:cubicBezTo>
                <a:cubicBezTo>
                  <a:pt x="105" y="106"/>
                  <a:pt x="103" y="105"/>
                  <a:pt x="101" y="103"/>
                </a:cubicBezTo>
                <a:cubicBezTo>
                  <a:pt x="99" y="102"/>
                  <a:pt x="98" y="100"/>
                  <a:pt x="98" y="98"/>
                </a:cubicBezTo>
                <a:cubicBezTo>
                  <a:pt x="74" y="90"/>
                  <a:pt x="74" y="90"/>
                  <a:pt x="74" y="90"/>
                </a:cubicBezTo>
                <a:close/>
                <a:moveTo>
                  <a:pt x="101" y="2"/>
                </a:moveTo>
                <a:cubicBezTo>
                  <a:pt x="101" y="2"/>
                  <a:pt x="101" y="2"/>
                  <a:pt x="101" y="2"/>
                </a:cubicBezTo>
                <a:cubicBezTo>
                  <a:pt x="103" y="1"/>
                  <a:pt x="106" y="1"/>
                  <a:pt x="107" y="3"/>
                </a:cubicBezTo>
                <a:cubicBezTo>
                  <a:pt x="101" y="2"/>
                  <a:pt x="101" y="2"/>
                  <a:pt x="101" y="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2826370" y="287338"/>
            <a:ext cx="348967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WRITE YOUR GREAT TITLE HERE</a:t>
            </a:r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3524250" y="577850"/>
            <a:ext cx="209391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1924535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8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000">
                                          <p:cBhvr additive="base">
                                            <p:cTn id="1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000">
                                          <p:cBhvr additive="base">
                                            <p:cTn id="1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nodeType="withEffect" p14:presetBounceEnd="66667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5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36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66667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9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0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66667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43" dur="6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4" dur="6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nodeType="withEffect" p14:presetBounceEnd="66667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47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8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 p14:presetBounceEnd="66667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1" dur="6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52" dur="6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 p14:presetBounceEnd="66667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5" dur="6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56" dur="6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nodeType="withEffect" p14:presetBounceEnd="66667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9" dur="6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60" dur="6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 p14:presetBounceEnd="66667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63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64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 p14:presetBounceEnd="66667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67" dur="6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68" dur="6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nodeType="withEffect" p14:presetBounceEnd="66667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1" dur="6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72" dur="6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6667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5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76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 p14:presetBounceEnd="66667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9" dur="6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0" dur="6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20" grpId="0"/>
          <p:bldP spid="21" grpId="0"/>
          <p:bldP spid="22" grpId="0"/>
          <p:bldP spid="23" grpId="0"/>
          <p:bldP spid="15" grpId="0" animBg="1"/>
          <p:bldP spid="16" grpId="0" animBg="1"/>
          <p:bldP spid="17" grpId="0" animBg="1"/>
          <p:bldP spid="18" grpId="0" animBg="1"/>
          <p:bldP spid="29" grpId="0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6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6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6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6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6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6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6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6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6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6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6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6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6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6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6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6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6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20" grpId="0"/>
          <p:bldP spid="21" grpId="0"/>
          <p:bldP spid="22" grpId="0"/>
          <p:bldP spid="23" grpId="0"/>
          <p:bldP spid="15" grpId="0" animBg="1"/>
          <p:bldP spid="16" grpId="0" animBg="1"/>
          <p:bldP spid="17" grpId="0" animBg="1"/>
          <p:bldP spid="18" grpId="0" animBg="1"/>
          <p:bldP spid="29" grpId="0"/>
          <p:bldP spid="30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chemeClr val="bg1">
                <a:lumMod val="75000"/>
              </a:schemeClr>
            </a:gs>
            <a:gs pos="50000">
              <a:schemeClr val="bg1">
                <a:lumMod val="95000"/>
              </a:schemeClr>
            </a:gs>
            <a:gs pos="100000">
              <a:schemeClr val="bg1"/>
            </a:gs>
          </a:gsLst>
          <a:lin ang="2700000" scaled="1"/>
          <a:tileRect/>
        </a:gradFill>
        <a:ln w="12700">
          <a:gradFill>
            <a:gsLst>
              <a:gs pos="10000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0">
                <a:schemeClr val="bg1"/>
              </a:gs>
            </a:gsLst>
            <a:lin ang="5400000" scaled="0"/>
          </a:gradFill>
        </a:ln>
        <a:effectLst>
          <a:outerShdw blurRad="254000" dist="190500" dir="3540000" sx="105000" sy="105000" algn="tl" rotWithShape="0">
            <a:srgbClr val="A44A00">
              <a:alpha val="25000"/>
            </a:srgbClr>
          </a:outerShdw>
        </a:effectLst>
      </a:spPr>
      <a:bodyPr rtlCol="0" anchor="ctr"/>
      <a:lstStyle>
        <a:defPPr algn="ctr">
          <a:defRPr>
            <a:gradFill flip="none" rotWithShape="1">
              <a:gsLst>
                <a:gs pos="0">
                  <a:schemeClr val="lt1">
                    <a:shade val="30000"/>
                    <a:satMod val="115000"/>
                  </a:schemeClr>
                </a:gs>
                <a:gs pos="50000">
                  <a:schemeClr val="lt1">
                    <a:shade val="67500"/>
                    <a:satMod val="115000"/>
                  </a:schemeClr>
                </a:gs>
                <a:gs pos="100000">
                  <a:schemeClr val="lt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2811</Words>
  <Application>Microsoft Office PowerPoint</Application>
  <PresentationFormat>自定义</PresentationFormat>
  <Paragraphs>290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Meiryo</vt:lpstr>
      <vt:lpstr>宋体</vt:lpstr>
      <vt:lpstr>微软雅黑</vt:lpstr>
      <vt:lpstr>Arial</vt:lpstr>
      <vt:lpstr>Calibri</vt:lpstr>
      <vt:lpstr>Calibri Light</vt:lpstr>
      <vt:lpstr>Impact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lastModifiedBy>kan</cp:lastModifiedBy>
  <cp:revision>50</cp:revision>
  <dcterms:created xsi:type="dcterms:W3CDTF">2015-10-15T23:19:12Z</dcterms:created>
  <dcterms:modified xsi:type="dcterms:W3CDTF">2022-06-13T01:07:33Z</dcterms:modified>
</cp:coreProperties>
</file>